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</p:sldMasterIdLst>
  <p:notesMasterIdLst>
    <p:notesMasterId r:id="rId18"/>
  </p:notesMasterIdLst>
  <p:handoutMasterIdLst>
    <p:handoutMasterId r:id="rId19"/>
  </p:handoutMasterIdLst>
  <p:sldIdLst>
    <p:sldId id="382" r:id="rId3"/>
    <p:sldId id="460" r:id="rId4"/>
    <p:sldId id="456" r:id="rId5"/>
    <p:sldId id="467" r:id="rId6"/>
    <p:sldId id="465" r:id="rId7"/>
    <p:sldId id="475" r:id="rId8"/>
    <p:sldId id="471" r:id="rId9"/>
    <p:sldId id="472" r:id="rId10"/>
    <p:sldId id="466" r:id="rId11"/>
    <p:sldId id="470" r:id="rId12"/>
    <p:sldId id="468" r:id="rId13"/>
    <p:sldId id="474" r:id="rId14"/>
    <p:sldId id="469" r:id="rId15"/>
    <p:sldId id="473" r:id="rId16"/>
    <p:sldId id="417" r:id="rId17"/>
  </p:sldIdLst>
  <p:sldSz cx="12192000" cy="6858000"/>
  <p:notesSz cx="6797675" cy="9926638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1182E9F-ABCB-E141-8F24-EF33FC5033C1}">
          <p14:sldIdLst>
            <p14:sldId id="382"/>
            <p14:sldId id="460"/>
            <p14:sldId id="456"/>
            <p14:sldId id="467"/>
            <p14:sldId id="465"/>
            <p14:sldId id="475"/>
            <p14:sldId id="471"/>
            <p14:sldId id="472"/>
            <p14:sldId id="466"/>
            <p14:sldId id="470"/>
            <p14:sldId id="468"/>
            <p14:sldId id="474"/>
            <p14:sldId id="469"/>
            <p14:sldId id="473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1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Svane" initials="PS" lastIdx="5" clrIdx="0">
    <p:extLst>
      <p:ext uri="{19B8F6BF-5375-455C-9EA6-DF929625EA0E}">
        <p15:presenceInfo xmlns:p15="http://schemas.microsoft.com/office/powerpoint/2012/main" userId="S-1-5-21-299502267-1364589140-839522115-13643" providerId="AD"/>
      </p:ext>
    </p:extLst>
  </p:cmAuthor>
  <p:cmAuthor id="2" name="Horesta" initials="Horesta" lastIdx="4" clrIdx="1">
    <p:extLst>
      <p:ext uri="{19B8F6BF-5375-455C-9EA6-DF929625EA0E}">
        <p15:presenceInfo xmlns:p15="http://schemas.microsoft.com/office/powerpoint/2012/main" userId="Hore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  <a:srgbClr val="1CC7D3"/>
    <a:srgbClr val="00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ema til typografi 1 - markeringsfarv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ema til typografi 1 - markeringsfarv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ema til typografi 2 - markeringsfarv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til typografi 2 - markeringsfarv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til typografi 2 - markeringsfarv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til typografi 2 - markeringsfarv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Mørkt layout 1 - markeringsfarv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yst layout 1 - markeringsfarv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yst layout 1 - markeringsfarv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yst layout 1 - markeringsfarv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llemlayout 4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5" autoAdjust="0"/>
    <p:restoredTop sz="87795" autoAdjust="0"/>
  </p:normalViewPr>
  <p:slideViewPr>
    <p:cSldViewPr snapToGrid="0" showGuides="1">
      <p:cViewPr varScale="1">
        <p:scale>
          <a:sx n="100" d="100"/>
          <a:sy n="100" d="100"/>
        </p:scale>
        <p:origin x="612" y="72"/>
      </p:cViewPr>
      <p:guideLst>
        <p:guide orient="horz" pos="291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750" y="66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4CF26-5A87-4CB9-819D-DD407592EE88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640F8-CB5B-490D-9947-5B375D325F9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1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BC6C-F078-48BC-87D5-7D43E785264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63B09-64AA-48C0-A315-EB6B3E06D25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5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0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4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1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44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latin typeface="Helvetica Neu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3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4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7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5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2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1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3B09-64AA-48C0-A315-EB6B3E06D25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3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5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38" tIns="45719" rIns="91438" bIns="45719"/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0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Our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9675" y="-110851"/>
            <a:ext cx="6011768" cy="6271837"/>
          </a:xfrm>
          <a:custGeom>
            <a:avLst/>
            <a:gdLst>
              <a:gd name="connsiteX0" fmla="*/ 13097354 w 13191823"/>
              <a:gd name="connsiteY0" fmla="*/ 2191690 h 3869042"/>
              <a:gd name="connsiteX1" fmla="*/ 13090364 w 13191823"/>
              <a:gd name="connsiteY1" fmla="*/ 2194291 h 3869042"/>
              <a:gd name="connsiteX2" fmla="*/ 12909826 w 13191823"/>
              <a:gd name="connsiteY2" fmla="*/ 2250728 h 3869042"/>
              <a:gd name="connsiteX3" fmla="*/ 13097354 w 13191823"/>
              <a:gd name="connsiteY3" fmla="*/ 2191690 h 3869042"/>
              <a:gd name="connsiteX4" fmla="*/ 11711338 w 13191823"/>
              <a:gd name="connsiteY4" fmla="*/ 841091 h 3869042"/>
              <a:gd name="connsiteX5" fmla="*/ 11706403 w 13191823"/>
              <a:gd name="connsiteY5" fmla="*/ 842102 h 3869042"/>
              <a:gd name="connsiteX6" fmla="*/ 11692352 w 13191823"/>
              <a:gd name="connsiteY6" fmla="*/ 844981 h 3869042"/>
              <a:gd name="connsiteX7" fmla="*/ 11684548 w 13191823"/>
              <a:gd name="connsiteY7" fmla="*/ 845135 h 3869042"/>
              <a:gd name="connsiteX8" fmla="*/ 11711338 w 13191823"/>
              <a:gd name="connsiteY8" fmla="*/ 841091 h 3869042"/>
              <a:gd name="connsiteX9" fmla="*/ 11491115 w 13191823"/>
              <a:gd name="connsiteY9" fmla="*/ 478063 h 3869042"/>
              <a:gd name="connsiteX10" fmla="*/ 11466516 w 13191823"/>
              <a:gd name="connsiteY10" fmla="*/ 494425 h 3869042"/>
              <a:gd name="connsiteX11" fmla="*/ 11449081 w 13191823"/>
              <a:gd name="connsiteY11" fmla="*/ 498994 h 3869042"/>
              <a:gd name="connsiteX12" fmla="*/ 11394092 w 13191823"/>
              <a:gd name="connsiteY12" fmla="*/ 434294 h 3869042"/>
              <a:gd name="connsiteX13" fmla="*/ 11377525 w 13191823"/>
              <a:gd name="connsiteY13" fmla="*/ 437833 h 3869042"/>
              <a:gd name="connsiteX14" fmla="*/ 11350800 w 13191823"/>
              <a:gd name="connsiteY14" fmla="*/ 443540 h 3869042"/>
              <a:gd name="connsiteX15" fmla="*/ 11332052 w 13191823"/>
              <a:gd name="connsiteY15" fmla="*/ 439956 h 3869042"/>
              <a:gd name="connsiteX16" fmla="*/ 11394092 w 13191823"/>
              <a:gd name="connsiteY16" fmla="*/ 434294 h 3869042"/>
              <a:gd name="connsiteX17" fmla="*/ 11742358 w 13191823"/>
              <a:gd name="connsiteY17" fmla="*/ 397092 h 3869042"/>
              <a:gd name="connsiteX18" fmla="*/ 11591490 w 13191823"/>
              <a:gd name="connsiteY18" fmla="*/ 465027 h 3869042"/>
              <a:gd name="connsiteX19" fmla="*/ 11457541 w 13191823"/>
              <a:gd name="connsiteY19" fmla="*/ 528917 h 3869042"/>
              <a:gd name="connsiteX20" fmla="*/ 11411011 w 13191823"/>
              <a:gd name="connsiteY20" fmla="*/ 531343 h 3869042"/>
              <a:gd name="connsiteX21" fmla="*/ 11466516 w 13191823"/>
              <a:gd name="connsiteY21" fmla="*/ 494425 h 3869042"/>
              <a:gd name="connsiteX22" fmla="*/ 11522863 w 13191823"/>
              <a:gd name="connsiteY22" fmla="*/ 479660 h 3869042"/>
              <a:gd name="connsiteX23" fmla="*/ 11742358 w 13191823"/>
              <a:gd name="connsiteY23" fmla="*/ 397092 h 3869042"/>
              <a:gd name="connsiteX24" fmla="*/ 11711338 w 13191823"/>
              <a:gd name="connsiteY24" fmla="*/ 331584 h 3869042"/>
              <a:gd name="connsiteX25" fmla="*/ 11695501 w 13191823"/>
              <a:gd name="connsiteY25" fmla="*/ 342118 h 3869042"/>
              <a:gd name="connsiteX26" fmla="*/ 11691558 w 13191823"/>
              <a:gd name="connsiteY26" fmla="*/ 344740 h 3869042"/>
              <a:gd name="connsiteX27" fmla="*/ 11685298 w 13191823"/>
              <a:gd name="connsiteY27" fmla="*/ 347465 h 3869042"/>
              <a:gd name="connsiteX28" fmla="*/ 11955266 w 13191823"/>
              <a:gd name="connsiteY28" fmla="*/ 243431 h 3869042"/>
              <a:gd name="connsiteX29" fmla="*/ 11722618 w 13191823"/>
              <a:gd name="connsiteY29" fmla="*/ 365551 h 3869042"/>
              <a:gd name="connsiteX30" fmla="*/ 11577390 w 13191823"/>
              <a:gd name="connsiteY30" fmla="*/ 435103 h 3869042"/>
              <a:gd name="connsiteX31" fmla="*/ 11491115 w 13191823"/>
              <a:gd name="connsiteY31" fmla="*/ 478063 h 3869042"/>
              <a:gd name="connsiteX32" fmla="*/ 11510143 w 13191823"/>
              <a:gd name="connsiteY32" fmla="*/ 465407 h 3869042"/>
              <a:gd name="connsiteX33" fmla="*/ 11673797 w 13191823"/>
              <a:gd name="connsiteY33" fmla="*/ 356554 h 3869042"/>
              <a:gd name="connsiteX34" fmla="*/ 11691558 w 13191823"/>
              <a:gd name="connsiteY34" fmla="*/ 344740 h 3869042"/>
              <a:gd name="connsiteX35" fmla="*/ 11771968 w 13191823"/>
              <a:gd name="connsiteY35" fmla="*/ 309748 h 3869042"/>
              <a:gd name="connsiteX36" fmla="*/ 11802987 w 13191823"/>
              <a:gd name="connsiteY36" fmla="*/ 273355 h 3869042"/>
              <a:gd name="connsiteX37" fmla="*/ 11955266 w 13191823"/>
              <a:gd name="connsiteY37" fmla="*/ 243431 h 3869042"/>
              <a:gd name="connsiteX38" fmla="*/ 11224893 w 13191823"/>
              <a:gd name="connsiteY38" fmla="*/ 155279 h 3869042"/>
              <a:gd name="connsiteX39" fmla="*/ 11138884 w 13191823"/>
              <a:gd name="connsiteY39" fmla="*/ 219169 h 3869042"/>
              <a:gd name="connsiteX40" fmla="*/ 11167084 w 13191823"/>
              <a:gd name="connsiteY40" fmla="*/ 193289 h 3869042"/>
              <a:gd name="connsiteX41" fmla="*/ 11144480 w 13191823"/>
              <a:gd name="connsiteY41" fmla="*/ 202160 h 3869042"/>
              <a:gd name="connsiteX42" fmla="*/ 11137070 w 13191823"/>
              <a:gd name="connsiteY42" fmla="*/ 200350 h 3869042"/>
              <a:gd name="connsiteX43" fmla="*/ 11162994 w 13191823"/>
              <a:gd name="connsiteY43" fmla="*/ 187045 h 3869042"/>
              <a:gd name="connsiteX44" fmla="*/ 11224893 w 13191823"/>
              <a:gd name="connsiteY44" fmla="*/ 155279 h 3869042"/>
              <a:gd name="connsiteX45" fmla="*/ 11134654 w 13191823"/>
              <a:gd name="connsiteY45" fmla="*/ 39628 h 3869042"/>
              <a:gd name="connsiteX46" fmla="*/ 11027495 w 13191823"/>
              <a:gd name="connsiteY46" fmla="*/ 91388 h 3869042"/>
              <a:gd name="connsiteX47" fmla="*/ 11037365 w 13191823"/>
              <a:gd name="connsiteY47" fmla="*/ 83705 h 3869042"/>
              <a:gd name="connsiteX48" fmla="*/ 11037890 w 13191823"/>
              <a:gd name="connsiteY48" fmla="*/ 78133 h 3869042"/>
              <a:gd name="connsiteX49" fmla="*/ 11060189 w 13191823"/>
              <a:gd name="connsiteY49" fmla="*/ 69260 h 3869042"/>
              <a:gd name="connsiteX50" fmla="*/ 11134654 w 13191823"/>
              <a:gd name="connsiteY50" fmla="*/ 39628 h 3869042"/>
              <a:gd name="connsiteX51" fmla="*/ 11394092 w 13191823"/>
              <a:gd name="connsiteY51" fmla="*/ 0 h 3869042"/>
              <a:gd name="connsiteX52" fmla="*/ 11223483 w 13191823"/>
              <a:gd name="connsiteY52" fmla="*/ 105137 h 3869042"/>
              <a:gd name="connsiteX53" fmla="*/ 11119144 w 13191823"/>
              <a:gd name="connsiteY53" fmla="*/ 183584 h 3869042"/>
              <a:gd name="connsiteX54" fmla="*/ 11134654 w 13191823"/>
              <a:gd name="connsiteY54" fmla="*/ 199759 h 3869042"/>
              <a:gd name="connsiteX55" fmla="*/ 11137070 w 13191823"/>
              <a:gd name="connsiteY55" fmla="*/ 200350 h 3869042"/>
              <a:gd name="connsiteX56" fmla="*/ 11116478 w 13191823"/>
              <a:gd name="connsiteY56" fmla="*/ 210917 h 3869042"/>
              <a:gd name="connsiteX57" fmla="*/ 11037365 w 13191823"/>
              <a:gd name="connsiteY57" fmla="*/ 251519 h 3869042"/>
              <a:gd name="connsiteX58" fmla="*/ 10890727 w 13191823"/>
              <a:gd name="connsiteY58" fmla="*/ 332393 h 3869042"/>
              <a:gd name="connsiteX59" fmla="*/ 10940076 w 13191823"/>
              <a:gd name="connsiteY59" fmla="*/ 329967 h 3869042"/>
              <a:gd name="connsiteX60" fmla="*/ 10869577 w 13191823"/>
              <a:gd name="connsiteY60" fmla="*/ 357464 h 3869042"/>
              <a:gd name="connsiteX61" fmla="*/ 10844197 w 13191823"/>
              <a:gd name="connsiteY61" fmla="*/ 327540 h 3869042"/>
              <a:gd name="connsiteX62" fmla="*/ 10766648 w 13191823"/>
              <a:gd name="connsiteY62" fmla="*/ 374447 h 3869042"/>
              <a:gd name="connsiteX63" fmla="*/ 10696149 w 13191823"/>
              <a:gd name="connsiteY63" fmla="*/ 383344 h 3869042"/>
              <a:gd name="connsiteX64" fmla="*/ 10701789 w 13191823"/>
              <a:gd name="connsiteY64" fmla="*/ 397901 h 3869042"/>
              <a:gd name="connsiteX65" fmla="*/ 10814588 w 13191823"/>
              <a:gd name="connsiteY65" fmla="*/ 389005 h 3869042"/>
              <a:gd name="connsiteX66" fmla="*/ 10725758 w 13191823"/>
              <a:gd name="connsiteY66" fmla="*/ 427824 h 3869042"/>
              <a:gd name="connsiteX67" fmla="*/ 10768058 w 13191823"/>
              <a:gd name="connsiteY67" fmla="*/ 428633 h 3869042"/>
              <a:gd name="connsiteX68" fmla="*/ 10471961 w 13191823"/>
              <a:gd name="connsiteY68" fmla="*/ 536196 h 3869042"/>
              <a:gd name="connsiteX69" fmla="*/ 10500161 w 13191823"/>
              <a:gd name="connsiteY69" fmla="*/ 542666 h 3869042"/>
              <a:gd name="connsiteX70" fmla="*/ 10453631 w 13191823"/>
              <a:gd name="connsiteY70" fmla="*/ 575015 h 3869042"/>
              <a:gd name="connsiteX71" fmla="*/ 10653849 w 13191823"/>
              <a:gd name="connsiteY71" fmla="*/ 526491 h 3869042"/>
              <a:gd name="connsiteX72" fmla="*/ 10732808 w 13191823"/>
              <a:gd name="connsiteY72" fmla="*/ 497376 h 3869042"/>
              <a:gd name="connsiteX73" fmla="*/ 10665129 w 13191823"/>
              <a:gd name="connsiteY73" fmla="*/ 527300 h 3869042"/>
              <a:gd name="connsiteX74" fmla="*/ 10428252 w 13191823"/>
              <a:gd name="connsiteY74" fmla="*/ 617070 h 3869042"/>
              <a:gd name="connsiteX75" fmla="*/ 10462091 w 13191823"/>
              <a:gd name="connsiteY75" fmla="*/ 610600 h 3869042"/>
              <a:gd name="connsiteX76" fmla="*/ 10414152 w 13191823"/>
              <a:gd name="connsiteY76" fmla="*/ 621922 h 3869042"/>
              <a:gd name="connsiteX77" fmla="*/ 10635519 w 13191823"/>
              <a:gd name="connsiteY77" fmla="*/ 592808 h 3869042"/>
              <a:gd name="connsiteX78" fmla="*/ 10473371 w 13191823"/>
              <a:gd name="connsiteY78" fmla="*/ 677726 h 3869042"/>
              <a:gd name="connsiteX79" fmla="*/ 10390182 w 13191823"/>
              <a:gd name="connsiteY79" fmla="*/ 695518 h 3869042"/>
              <a:gd name="connsiteX80" fmla="*/ 10364802 w 13191823"/>
              <a:gd name="connsiteY80" fmla="*/ 719780 h 3869042"/>
              <a:gd name="connsiteX81" fmla="*/ 10078575 w 13191823"/>
              <a:gd name="connsiteY81" fmla="*/ 792567 h 3869042"/>
              <a:gd name="connsiteX82" fmla="*/ 10112415 w 13191823"/>
              <a:gd name="connsiteY82" fmla="*/ 797419 h 3869042"/>
              <a:gd name="connsiteX83" fmla="*/ 10706019 w 13191823"/>
              <a:gd name="connsiteY83" fmla="*/ 628392 h 3869042"/>
              <a:gd name="connsiteX84" fmla="*/ 10761008 w 13191823"/>
              <a:gd name="connsiteY84" fmla="*/ 603321 h 3869042"/>
              <a:gd name="connsiteX85" fmla="*/ 10866757 w 13191823"/>
              <a:gd name="connsiteY85" fmla="*/ 570163 h 3869042"/>
              <a:gd name="connsiteX86" fmla="*/ 10869577 w 13191823"/>
              <a:gd name="connsiteY86" fmla="*/ 580677 h 3869042"/>
              <a:gd name="connsiteX87" fmla="*/ 11140294 w 13191823"/>
              <a:gd name="connsiteY87" fmla="*/ 489289 h 3869042"/>
              <a:gd name="connsiteX88" fmla="*/ 11105044 w 13191823"/>
              <a:gd name="connsiteY88" fmla="*/ 513551 h 3869042"/>
              <a:gd name="connsiteX89" fmla="*/ 11261553 w 13191823"/>
              <a:gd name="connsiteY89" fmla="*/ 462600 h 3869042"/>
              <a:gd name="connsiteX90" fmla="*/ 11338177 w 13191823"/>
              <a:gd name="connsiteY90" fmla="*/ 446236 h 3869042"/>
              <a:gd name="connsiteX91" fmla="*/ 11350800 w 13191823"/>
              <a:gd name="connsiteY91" fmla="*/ 443540 h 3869042"/>
              <a:gd name="connsiteX92" fmla="*/ 11365892 w 13191823"/>
              <a:gd name="connsiteY92" fmla="*/ 446425 h 3869042"/>
              <a:gd name="connsiteX93" fmla="*/ 11463181 w 13191823"/>
              <a:gd name="connsiteY93" fmla="*/ 431868 h 3869042"/>
              <a:gd name="connsiteX94" fmla="*/ 11614931 w 13191823"/>
              <a:gd name="connsiteY94" fmla="*/ 378087 h 3869042"/>
              <a:gd name="connsiteX95" fmla="*/ 11685298 w 13191823"/>
              <a:gd name="connsiteY95" fmla="*/ 347465 h 3869042"/>
              <a:gd name="connsiteX96" fmla="*/ 11593591 w 13191823"/>
              <a:gd name="connsiteY96" fmla="*/ 403393 h 3869042"/>
              <a:gd name="connsiteX97" fmla="*/ 11354612 w 13191823"/>
              <a:gd name="connsiteY97" fmla="*/ 549136 h 3869042"/>
              <a:gd name="connsiteX98" fmla="*/ 11288343 w 13191823"/>
              <a:gd name="connsiteY98" fmla="*/ 578250 h 3869042"/>
              <a:gd name="connsiteX99" fmla="*/ 11295392 w 13191823"/>
              <a:gd name="connsiteY99" fmla="*/ 591999 h 3869042"/>
              <a:gd name="connsiteX100" fmla="*/ 11207974 w 13191823"/>
              <a:gd name="connsiteY100" fmla="*/ 608983 h 3869042"/>
              <a:gd name="connsiteX101" fmla="*/ 11238993 w 13191823"/>
              <a:gd name="connsiteY101" fmla="*/ 608174 h 3869042"/>
              <a:gd name="connsiteX102" fmla="*/ 11052875 w 13191823"/>
              <a:gd name="connsiteY102" fmla="*/ 695518 h 3869042"/>
              <a:gd name="connsiteX103" fmla="*/ 10965456 w 13191823"/>
              <a:gd name="connsiteY103" fmla="*/ 710884 h 3869042"/>
              <a:gd name="connsiteX104" fmla="*/ 11009166 w 13191823"/>
              <a:gd name="connsiteY104" fmla="*/ 711693 h 3869042"/>
              <a:gd name="connsiteX105" fmla="*/ 10952766 w 13191823"/>
              <a:gd name="connsiteY105" fmla="*/ 737572 h 3869042"/>
              <a:gd name="connsiteX106" fmla="*/ 10938666 w 13191823"/>
              <a:gd name="connsiteY106" fmla="*/ 715736 h 3869042"/>
              <a:gd name="connsiteX107" fmla="*/ 10886497 w 13191823"/>
              <a:gd name="connsiteY107" fmla="*/ 734337 h 3869042"/>
              <a:gd name="connsiteX108" fmla="*/ 10934436 w 13191823"/>
              <a:gd name="connsiteY108" fmla="*/ 739190 h 3869042"/>
              <a:gd name="connsiteX109" fmla="*/ 10751138 w 13191823"/>
              <a:gd name="connsiteY109" fmla="*/ 820873 h 3869042"/>
              <a:gd name="connsiteX110" fmla="*/ 10729988 w 13191823"/>
              <a:gd name="connsiteY110" fmla="*/ 801463 h 3869042"/>
              <a:gd name="connsiteX111" fmla="*/ 10789208 w 13191823"/>
              <a:gd name="connsiteY111" fmla="*/ 779627 h 3869042"/>
              <a:gd name="connsiteX112" fmla="*/ 10285843 w 13191823"/>
              <a:gd name="connsiteY112" fmla="*/ 950272 h 3869042"/>
              <a:gd name="connsiteX113" fmla="*/ 10665129 w 13191823"/>
              <a:gd name="connsiteY113" fmla="*/ 828960 h 3869042"/>
              <a:gd name="connsiteX114" fmla="*/ 10481831 w 13191823"/>
              <a:gd name="connsiteY114" fmla="*/ 939758 h 3869042"/>
              <a:gd name="connsiteX115" fmla="*/ 10233674 w 13191823"/>
              <a:gd name="connsiteY115" fmla="*/ 1031146 h 3869042"/>
              <a:gd name="connsiteX116" fmla="*/ 10249183 w 13191823"/>
              <a:gd name="connsiteY116" fmla="*/ 1015780 h 3869042"/>
              <a:gd name="connsiteX117" fmla="*/ 9656990 w 13191823"/>
              <a:gd name="connsiteY117" fmla="*/ 1183998 h 3869042"/>
              <a:gd name="connsiteX118" fmla="*/ 9970006 w 13191823"/>
              <a:gd name="connsiteY118" fmla="*/ 1118490 h 3869042"/>
              <a:gd name="connsiteX119" fmla="*/ 9985516 w 13191823"/>
              <a:gd name="connsiteY119" fmla="*/ 1103124 h 3869042"/>
              <a:gd name="connsiteX120" fmla="*/ 9989746 w 13191823"/>
              <a:gd name="connsiteY120" fmla="*/ 1117681 h 3869042"/>
              <a:gd name="connsiteX121" fmla="*/ 10119465 w 13191823"/>
              <a:gd name="connsiteY121" fmla="*/ 1061878 h 3869042"/>
              <a:gd name="connsiteX122" fmla="*/ 10103955 w 13191823"/>
              <a:gd name="connsiteY122" fmla="*/ 1077244 h 3869042"/>
              <a:gd name="connsiteX123" fmla="*/ 10652439 w 13191823"/>
              <a:gd name="connsiteY123" fmla="*/ 952698 h 3869042"/>
              <a:gd name="connsiteX124" fmla="*/ 10411332 w 13191823"/>
              <a:gd name="connsiteY124" fmla="*/ 1032763 h 3869042"/>
              <a:gd name="connsiteX125" fmla="*/ 10415562 w 13191823"/>
              <a:gd name="connsiteY125" fmla="*/ 1048129 h 3869042"/>
              <a:gd name="connsiteX126" fmla="*/ 10340832 w 13191823"/>
              <a:gd name="connsiteY126" fmla="*/ 1056217 h 3869042"/>
              <a:gd name="connsiteX127" fmla="*/ 10395822 w 13191823"/>
              <a:gd name="connsiteY127" fmla="*/ 1080479 h 3869042"/>
              <a:gd name="connsiteX128" fmla="*/ 10349292 w 13191823"/>
              <a:gd name="connsiteY128" fmla="*/ 1106359 h 3869042"/>
              <a:gd name="connsiteX129" fmla="*/ 10314043 w 13191823"/>
              <a:gd name="connsiteY129" fmla="*/ 1101506 h 3869042"/>
              <a:gd name="connsiteX130" fmla="*/ 10309813 w 13191823"/>
              <a:gd name="connsiteY130" fmla="*/ 1119298 h 3869042"/>
              <a:gd name="connsiteX131" fmla="*/ 10281613 w 13191823"/>
              <a:gd name="connsiteY131" fmla="*/ 1112020 h 3869042"/>
              <a:gd name="connsiteX132" fmla="*/ 10270333 w 13191823"/>
              <a:gd name="connsiteY132" fmla="*/ 1131430 h 3869042"/>
              <a:gd name="connsiteX133" fmla="*/ 10266103 w 13191823"/>
              <a:gd name="connsiteY133" fmla="*/ 1116872 h 3869042"/>
              <a:gd name="connsiteX134" fmla="*/ 10123695 w 13191823"/>
              <a:gd name="connsiteY134" fmla="*/ 1161353 h 3869042"/>
              <a:gd name="connsiteX135" fmla="*/ 10171634 w 13191823"/>
              <a:gd name="connsiteY135" fmla="*/ 1167823 h 3869042"/>
              <a:gd name="connsiteX136" fmla="*/ 10074345 w 13191823"/>
              <a:gd name="connsiteY136" fmla="*/ 1229287 h 3869042"/>
              <a:gd name="connsiteX137" fmla="*/ 10034866 w 13191823"/>
              <a:gd name="connsiteY137" fmla="*/ 1219582 h 3869042"/>
              <a:gd name="connsiteX138" fmla="*/ 10009486 w 13191823"/>
              <a:gd name="connsiteY138" fmla="*/ 1248697 h 3869042"/>
              <a:gd name="connsiteX139" fmla="*/ 10185734 w 13191823"/>
              <a:gd name="connsiteY139" fmla="*/ 1205025 h 3869042"/>
              <a:gd name="connsiteX140" fmla="*/ 10512850 w 13191823"/>
              <a:gd name="connsiteY140" fmla="*/ 1123342 h 3869042"/>
              <a:gd name="connsiteX141" fmla="*/ 10473371 w 13191823"/>
              <a:gd name="connsiteY141" fmla="*/ 1103932 h 3869042"/>
              <a:gd name="connsiteX142" fmla="*/ 10278793 w 13191823"/>
              <a:gd name="connsiteY142" fmla="*/ 1171867 h 3869042"/>
              <a:gd name="connsiteX143" fmla="*/ 10346472 w 13191823"/>
              <a:gd name="connsiteY143" fmla="*/ 1145178 h 3869042"/>
              <a:gd name="connsiteX144" fmla="*/ 10532590 w 13191823"/>
              <a:gd name="connsiteY144" fmla="*/ 1100697 h 3869042"/>
              <a:gd name="connsiteX145" fmla="*/ 10512850 w 13191823"/>
              <a:gd name="connsiteY145" fmla="*/ 1112829 h 3869042"/>
              <a:gd name="connsiteX146" fmla="*/ 10694739 w 13191823"/>
              <a:gd name="connsiteY146" fmla="*/ 1063495 h 3869042"/>
              <a:gd name="connsiteX147" fmla="*/ 10429662 w 13191823"/>
              <a:gd name="connsiteY147" fmla="*/ 1166206 h 3869042"/>
              <a:gd name="connsiteX148" fmla="*/ 10676409 w 13191823"/>
              <a:gd name="connsiteY148" fmla="*/ 1117681 h 3869042"/>
              <a:gd name="connsiteX149" fmla="*/ 10302763 w 13191823"/>
              <a:gd name="connsiteY149" fmla="*/ 1249506 h 3869042"/>
              <a:gd name="connsiteX150" fmla="*/ 10455041 w 13191823"/>
              <a:gd name="connsiteY150" fmla="*/ 1222009 h 3869042"/>
              <a:gd name="connsiteX151" fmla="*/ 10455041 w 13191823"/>
              <a:gd name="connsiteY151" fmla="*/ 1243845 h 3869042"/>
              <a:gd name="connsiteX152" fmla="*/ 10603090 w 13191823"/>
              <a:gd name="connsiteY152" fmla="*/ 1200981 h 3869042"/>
              <a:gd name="connsiteX153" fmla="*/ 10639749 w 13191823"/>
              <a:gd name="connsiteY153" fmla="*/ 1205025 h 3869042"/>
              <a:gd name="connsiteX154" fmla="*/ 10710248 w 13191823"/>
              <a:gd name="connsiteY154" fmla="*/ 1160544 h 3869042"/>
              <a:gd name="connsiteX155" fmla="*/ 10679229 w 13191823"/>
              <a:gd name="connsiteY155" fmla="*/ 1181572 h 3869042"/>
              <a:gd name="connsiteX156" fmla="*/ 11303852 w 13191823"/>
              <a:gd name="connsiteY156" fmla="*/ 997179 h 3869042"/>
              <a:gd name="connsiteX157" fmla="*/ 11317952 w 13191823"/>
              <a:gd name="connsiteY157" fmla="*/ 980195 h 3869042"/>
              <a:gd name="connsiteX158" fmla="*/ 11446261 w 13191823"/>
              <a:gd name="connsiteY158" fmla="*/ 948654 h 3869042"/>
              <a:gd name="connsiteX159" fmla="*/ 11671859 w 13191823"/>
              <a:gd name="connsiteY159" fmla="*/ 849179 h 3869042"/>
              <a:gd name="connsiteX160" fmla="*/ 11692352 w 13191823"/>
              <a:gd name="connsiteY160" fmla="*/ 844981 h 3869042"/>
              <a:gd name="connsiteX161" fmla="*/ 11725438 w 13191823"/>
              <a:gd name="connsiteY161" fmla="*/ 844326 h 3869042"/>
              <a:gd name="connsiteX162" fmla="*/ 11694418 w 13191823"/>
              <a:gd name="connsiteY162" fmla="*/ 856457 h 3869042"/>
              <a:gd name="connsiteX163" fmla="*/ 11670449 w 13191823"/>
              <a:gd name="connsiteY163" fmla="*/ 865354 h 3869042"/>
              <a:gd name="connsiteX164" fmla="*/ 11683138 w 13191823"/>
              <a:gd name="connsiteY164" fmla="*/ 859692 h 3869042"/>
              <a:gd name="connsiteX165" fmla="*/ 10701789 w 13191823"/>
              <a:gd name="connsiteY165" fmla="*/ 1233331 h 3869042"/>
              <a:gd name="connsiteX166" fmla="*/ 10697559 w 13191823"/>
              <a:gd name="connsiteY166" fmla="*/ 1261637 h 3869042"/>
              <a:gd name="connsiteX167" fmla="*/ 10676409 w 13191823"/>
              <a:gd name="connsiteY167" fmla="*/ 1241418 h 3869042"/>
              <a:gd name="connsiteX168" fmla="*/ 10617190 w 13191823"/>
              <a:gd name="connsiteY168" fmla="*/ 1277003 h 3869042"/>
              <a:gd name="connsiteX169" fmla="*/ 10426842 w 13191823"/>
              <a:gd name="connsiteY169" fmla="*/ 1321484 h 3869042"/>
              <a:gd name="connsiteX170" fmla="*/ 10450811 w 13191823"/>
              <a:gd name="connsiteY170" fmla="*/ 1335233 h 3869042"/>
              <a:gd name="connsiteX171" fmla="*/ 10349292 w 13191823"/>
              <a:gd name="connsiteY171" fmla="*/ 1361921 h 3869042"/>
              <a:gd name="connsiteX172" fmla="*/ 10385952 w 13191823"/>
              <a:gd name="connsiteY172" fmla="*/ 1356260 h 3869042"/>
              <a:gd name="connsiteX173" fmla="*/ 9652760 w 13191823"/>
              <a:gd name="connsiteY173" fmla="*/ 1589177 h 3869042"/>
              <a:gd name="connsiteX174" fmla="*/ 9680959 w 13191823"/>
              <a:gd name="connsiteY174" fmla="*/ 1586751 h 3869042"/>
              <a:gd name="connsiteX175" fmla="*/ 9580850 w 13191823"/>
              <a:gd name="connsiteY175" fmla="*/ 1602926 h 3869042"/>
              <a:gd name="connsiteX176" fmla="*/ 9618920 w 13191823"/>
              <a:gd name="connsiteY176" fmla="*/ 1623953 h 3869042"/>
              <a:gd name="connsiteX177" fmla="*/ 9688009 w 13191823"/>
              <a:gd name="connsiteY177" fmla="*/ 1594839 h 3869042"/>
              <a:gd name="connsiteX178" fmla="*/ 10095495 w 13191823"/>
              <a:gd name="connsiteY178" fmla="*/ 1485658 h 3869042"/>
              <a:gd name="connsiteX179" fmla="*/ 10085625 w 13191823"/>
              <a:gd name="connsiteY179" fmla="*/ 1498598 h 3869042"/>
              <a:gd name="connsiteX180" fmla="*/ 9845928 w 13191823"/>
              <a:gd name="connsiteY180" fmla="*/ 1572194 h 3869042"/>
              <a:gd name="connsiteX181" fmla="*/ 9888227 w 13191823"/>
              <a:gd name="connsiteY181" fmla="*/ 1570576 h 3869042"/>
              <a:gd name="connsiteX182" fmla="*/ 9857208 w 13191823"/>
              <a:gd name="connsiteY182" fmla="*/ 1584325 h 3869042"/>
              <a:gd name="connsiteX183" fmla="*/ 10106775 w 13191823"/>
              <a:gd name="connsiteY183" fmla="*/ 1544697 h 3869042"/>
              <a:gd name="connsiteX184" fmla="*/ 10026406 w 13191823"/>
              <a:gd name="connsiteY184" fmla="*/ 1573003 h 3869042"/>
              <a:gd name="connsiteX185" fmla="*/ 10270333 w 13191823"/>
              <a:gd name="connsiteY185" fmla="*/ 1501833 h 3869042"/>
              <a:gd name="connsiteX186" fmla="*/ 10550920 w 13191823"/>
              <a:gd name="connsiteY186" fmla="*/ 1458161 h 3869042"/>
              <a:gd name="connsiteX187" fmla="*/ 9888227 w 13191823"/>
              <a:gd name="connsiteY187" fmla="*/ 1643363 h 3869042"/>
              <a:gd name="connsiteX188" fmla="*/ 9971416 w 13191823"/>
              <a:gd name="connsiteY188" fmla="*/ 1640937 h 3869042"/>
              <a:gd name="connsiteX189" fmla="*/ 9868487 w 13191823"/>
              <a:gd name="connsiteY189" fmla="*/ 1669243 h 3869042"/>
              <a:gd name="connsiteX190" fmla="*/ 9875537 w 13191823"/>
              <a:gd name="connsiteY190" fmla="*/ 1652259 h 3869042"/>
              <a:gd name="connsiteX191" fmla="*/ 9837468 w 13191823"/>
              <a:gd name="connsiteY191" fmla="*/ 1657112 h 3869042"/>
              <a:gd name="connsiteX192" fmla="*/ 9851568 w 13191823"/>
              <a:gd name="connsiteY192" fmla="*/ 1674095 h 3869042"/>
              <a:gd name="connsiteX193" fmla="*/ 9737358 w 13191823"/>
              <a:gd name="connsiteY193" fmla="*/ 1699975 h 3869042"/>
              <a:gd name="connsiteX194" fmla="*/ 9747228 w 13191823"/>
              <a:gd name="connsiteY194" fmla="*/ 1687035 h 3869042"/>
              <a:gd name="connsiteX195" fmla="*/ 9548420 w 13191823"/>
              <a:gd name="connsiteY195" fmla="*/ 1750117 h 3869042"/>
              <a:gd name="connsiteX196" fmla="*/ 9277703 w 13191823"/>
              <a:gd name="connsiteY196" fmla="*/ 1803494 h 3869042"/>
              <a:gd name="connsiteX197" fmla="*/ 9155034 w 13191823"/>
              <a:gd name="connsiteY197" fmla="*/ 1832609 h 3869042"/>
              <a:gd name="connsiteX198" fmla="*/ 9180414 w 13191823"/>
              <a:gd name="connsiteY198" fmla="*/ 1811581 h 3869042"/>
              <a:gd name="connsiteX199" fmla="*/ 9029546 w 13191823"/>
              <a:gd name="connsiteY199" fmla="*/ 1857680 h 3869042"/>
              <a:gd name="connsiteX200" fmla="*/ 9095815 w 13191823"/>
              <a:gd name="connsiteY200" fmla="*/ 1877089 h 3869042"/>
              <a:gd name="connsiteX201" fmla="*/ 9162084 w 13191823"/>
              <a:gd name="connsiteY201" fmla="*/ 1841505 h 3869042"/>
              <a:gd name="connsiteX202" fmla="*/ 9445492 w 13191823"/>
              <a:gd name="connsiteY202" fmla="*/ 1792171 h 3869042"/>
              <a:gd name="connsiteX203" fmla="*/ 9455362 w 13191823"/>
              <a:gd name="connsiteY203" fmla="*/ 1830182 h 3869042"/>
              <a:gd name="connsiteX204" fmla="*/ 9561110 w 13191823"/>
              <a:gd name="connsiteY204" fmla="*/ 1818051 h 3869042"/>
              <a:gd name="connsiteX205" fmla="*/ 9386272 w 13191823"/>
              <a:gd name="connsiteY205" fmla="*/ 1862532 h 3869042"/>
              <a:gd name="connsiteX206" fmla="*/ 9397552 w 13191823"/>
              <a:gd name="connsiteY206" fmla="*/ 1875472 h 3869042"/>
              <a:gd name="connsiteX207" fmla="*/ 9353842 w 13191823"/>
              <a:gd name="connsiteY207" fmla="*/ 1860915 h 3869042"/>
              <a:gd name="connsiteX208" fmla="*/ 9312953 w 13191823"/>
              <a:gd name="connsiteY208" fmla="*/ 1875472 h 3869042"/>
              <a:gd name="connsiteX209" fmla="*/ 9257964 w 13191823"/>
              <a:gd name="connsiteY209" fmla="*/ 1858488 h 3869042"/>
              <a:gd name="connsiteX210" fmla="*/ 9290393 w 13191823"/>
              <a:gd name="connsiteY210" fmla="*/ 1845548 h 3869042"/>
              <a:gd name="connsiteX211" fmla="*/ 9218484 w 13191823"/>
              <a:gd name="connsiteY211" fmla="*/ 1847975 h 3869042"/>
              <a:gd name="connsiteX212" fmla="*/ 9232584 w 13191823"/>
              <a:gd name="connsiteY212" fmla="*/ 1864958 h 3869042"/>
              <a:gd name="connsiteX213" fmla="*/ 9139525 w 13191823"/>
              <a:gd name="connsiteY213" fmla="*/ 1866576 h 3869042"/>
              <a:gd name="connsiteX214" fmla="*/ 9152215 w 13191823"/>
              <a:gd name="connsiteY214" fmla="*/ 1884368 h 3869042"/>
              <a:gd name="connsiteX215" fmla="*/ 9081715 w 13191823"/>
              <a:gd name="connsiteY215" fmla="*/ 1900543 h 3869042"/>
              <a:gd name="connsiteX216" fmla="*/ 9131065 w 13191823"/>
              <a:gd name="connsiteY216" fmla="*/ 1909439 h 3869042"/>
              <a:gd name="connsiteX217" fmla="*/ 9005576 w 13191823"/>
              <a:gd name="connsiteY217" fmla="*/ 1908630 h 3869042"/>
              <a:gd name="connsiteX218" fmla="*/ 9054926 w 13191823"/>
              <a:gd name="connsiteY218" fmla="*/ 1891647 h 3869042"/>
              <a:gd name="connsiteX219" fmla="*/ 8998526 w 13191823"/>
              <a:gd name="connsiteY219" fmla="*/ 1885177 h 3869042"/>
              <a:gd name="connsiteX220" fmla="*/ 9018266 w 13191823"/>
              <a:gd name="connsiteY220" fmla="*/ 1870620 h 3869042"/>
              <a:gd name="connsiteX221" fmla="*/ 8815228 w 13191823"/>
              <a:gd name="connsiteY221" fmla="*/ 1901352 h 3869042"/>
              <a:gd name="connsiteX222" fmla="*/ 8947767 w 13191823"/>
              <a:gd name="connsiteY222" fmla="*/ 1886794 h 3869042"/>
              <a:gd name="connsiteX223" fmla="*/ 8717939 w 13191823"/>
              <a:gd name="connsiteY223" fmla="*/ 1923188 h 3869042"/>
              <a:gd name="connsiteX224" fmla="*/ 8670000 w 13191823"/>
              <a:gd name="connsiteY224" fmla="*/ 1943406 h 3869042"/>
              <a:gd name="connsiteX225" fmla="*/ 8715119 w 13191823"/>
              <a:gd name="connsiteY225" fmla="*/ 1964433 h 3869042"/>
              <a:gd name="connsiteX226" fmla="*/ 8482472 w 13191823"/>
              <a:gd name="connsiteY226" fmla="*/ 1997592 h 3869042"/>
              <a:gd name="connsiteX227" fmla="*/ 8840608 w 13191823"/>
              <a:gd name="connsiteY227" fmla="*/ 1981417 h 3869042"/>
              <a:gd name="connsiteX228" fmla="*/ 8813818 w 13191823"/>
              <a:gd name="connsiteY228" fmla="*/ 1971712 h 3869042"/>
              <a:gd name="connsiteX229" fmla="*/ 8861758 w 13191823"/>
              <a:gd name="connsiteY229" fmla="*/ 1966051 h 3869042"/>
              <a:gd name="connsiteX230" fmla="*/ 8897008 w 13191823"/>
              <a:gd name="connsiteY230" fmla="*/ 1943406 h 3869042"/>
              <a:gd name="connsiteX231" fmla="*/ 8997116 w 13191823"/>
              <a:gd name="connsiteY231" fmla="*/ 1925614 h 3869042"/>
              <a:gd name="connsiteX232" fmla="*/ 9095815 w 13191823"/>
              <a:gd name="connsiteY232" fmla="*/ 1932893 h 3869042"/>
              <a:gd name="connsiteX233" fmla="*/ 8981606 w 13191823"/>
              <a:gd name="connsiteY233" fmla="*/ 1989504 h 3869042"/>
              <a:gd name="connsiteX234" fmla="*/ 8912517 w 13191823"/>
              <a:gd name="connsiteY234" fmla="*/ 1979799 h 3869042"/>
              <a:gd name="connsiteX235" fmla="*/ 8873038 w 13191823"/>
              <a:gd name="connsiteY235" fmla="*/ 1983843 h 3869042"/>
              <a:gd name="connsiteX236" fmla="*/ 8858938 w 13191823"/>
              <a:gd name="connsiteY236" fmla="*/ 2007297 h 3869042"/>
              <a:gd name="connsiteX237" fmla="*/ 8664360 w 13191823"/>
              <a:gd name="connsiteY237" fmla="*/ 2039646 h 3869042"/>
              <a:gd name="connsiteX238" fmla="*/ 8643210 w 13191823"/>
              <a:gd name="connsiteY238" fmla="*/ 2068761 h 3869042"/>
              <a:gd name="connsiteX239" fmla="*/ 8595270 w 13191823"/>
              <a:gd name="connsiteY239" fmla="*/ 2059056 h 3869042"/>
              <a:gd name="connsiteX240" fmla="*/ 8537461 w 13191823"/>
              <a:gd name="connsiteY240" fmla="*/ 2065526 h 3869042"/>
              <a:gd name="connsiteX241" fmla="*/ 8600910 w 13191823"/>
              <a:gd name="connsiteY241" fmla="*/ 2097067 h 3869042"/>
              <a:gd name="connsiteX242" fmla="*/ 8567070 w 13191823"/>
              <a:gd name="connsiteY242" fmla="*/ 2109198 h 3869042"/>
              <a:gd name="connsiteX243" fmla="*/ 8746139 w 13191823"/>
              <a:gd name="connsiteY243" fmla="*/ 2081701 h 3869042"/>
              <a:gd name="connsiteX244" fmla="*/ 8660130 w 13191823"/>
              <a:gd name="connsiteY244" fmla="*/ 2110007 h 3869042"/>
              <a:gd name="connsiteX245" fmla="*/ 9035186 w 13191823"/>
              <a:gd name="connsiteY245" fmla="*/ 2047734 h 3869042"/>
              <a:gd name="connsiteX246" fmla="*/ 8899827 w 13191823"/>
              <a:gd name="connsiteY246" fmla="*/ 2063100 h 3869042"/>
              <a:gd name="connsiteX247" fmla="*/ 8932257 w 13191823"/>
              <a:gd name="connsiteY247" fmla="*/ 2050969 h 3869042"/>
              <a:gd name="connsiteX248" fmla="*/ 8839198 w 13191823"/>
              <a:gd name="connsiteY248" fmla="*/ 2036411 h 3869042"/>
              <a:gd name="connsiteX249" fmla="*/ 8784208 w 13191823"/>
              <a:gd name="connsiteY249" fmla="*/ 2048543 h 3869042"/>
              <a:gd name="connsiteX250" fmla="*/ 8887138 w 13191823"/>
              <a:gd name="connsiteY250" fmla="*/ 2046116 h 3869042"/>
              <a:gd name="connsiteX251" fmla="*/ 8943537 w 13191823"/>
              <a:gd name="connsiteY251" fmla="*/ 2022663 h 3869042"/>
              <a:gd name="connsiteX252" fmla="*/ 9136705 w 13191823"/>
              <a:gd name="connsiteY252" fmla="*/ 2013767 h 3869042"/>
              <a:gd name="connsiteX253" fmla="*/ 9112735 w 13191823"/>
              <a:gd name="connsiteY253" fmla="*/ 2024280 h 3869042"/>
              <a:gd name="connsiteX254" fmla="*/ 9328463 w 13191823"/>
              <a:gd name="connsiteY254" fmla="*/ 1988696 h 3869042"/>
              <a:gd name="connsiteX255" fmla="*/ 10008076 w 13191823"/>
              <a:gd name="connsiteY255" fmla="*/ 1827756 h 3869042"/>
              <a:gd name="connsiteX256" fmla="*/ 10610140 w 13191823"/>
              <a:gd name="connsiteY256" fmla="*/ 1662773 h 3869042"/>
              <a:gd name="connsiteX257" fmla="*/ 10339422 w 13191823"/>
              <a:gd name="connsiteY257" fmla="*/ 1759822 h 3869042"/>
              <a:gd name="connsiteX258" fmla="*/ 9967186 w 13191823"/>
              <a:gd name="connsiteY258" fmla="*/ 1854445 h 3869042"/>
              <a:gd name="connsiteX259" fmla="*/ 9556880 w 13191823"/>
              <a:gd name="connsiteY259" fmla="*/ 1967668 h 3869042"/>
              <a:gd name="connsiteX260" fmla="*/ 9542780 w 13191823"/>
              <a:gd name="connsiteY260" fmla="*/ 1991122 h 3869042"/>
              <a:gd name="connsiteX261" fmla="*/ 9397552 w 13191823"/>
              <a:gd name="connsiteY261" fmla="*/ 2022663 h 3869042"/>
              <a:gd name="connsiteX262" fmla="*/ 9771198 w 13191823"/>
              <a:gd name="connsiteY262" fmla="*/ 1953111 h 3869042"/>
              <a:gd name="connsiteX263" fmla="*/ 10151894 w 13191823"/>
              <a:gd name="connsiteY263" fmla="*/ 1855253 h 3869042"/>
              <a:gd name="connsiteX264" fmla="*/ 10257643 w 13191823"/>
              <a:gd name="connsiteY264" fmla="*/ 1814816 h 3869042"/>
              <a:gd name="connsiteX265" fmla="*/ 10274563 w 13191823"/>
              <a:gd name="connsiteY265" fmla="*/ 1820478 h 3869042"/>
              <a:gd name="connsiteX266" fmla="*/ 10576300 w 13191823"/>
              <a:gd name="connsiteY266" fmla="*/ 1742030 h 3869042"/>
              <a:gd name="connsiteX267" fmla="*/ 10449401 w 13191823"/>
              <a:gd name="connsiteY267" fmla="*/ 1795406 h 3869042"/>
              <a:gd name="connsiteX268" fmla="*/ 10048966 w 13191823"/>
              <a:gd name="connsiteY268" fmla="*/ 1909439 h 3869042"/>
              <a:gd name="connsiteX269" fmla="*/ 10082805 w 13191823"/>
              <a:gd name="connsiteY269" fmla="*/ 1936127 h 3869042"/>
              <a:gd name="connsiteX270" fmla="*/ 10027816 w 13191823"/>
              <a:gd name="connsiteY270" fmla="*/ 1936127 h 3869042"/>
              <a:gd name="connsiteX271" fmla="*/ 10008076 w 13191823"/>
              <a:gd name="connsiteY271" fmla="*/ 1951494 h 3869042"/>
              <a:gd name="connsiteX272" fmla="*/ 10236494 w 13191823"/>
              <a:gd name="connsiteY272" fmla="*/ 1898925 h 3869042"/>
              <a:gd name="connsiteX273" fmla="*/ 10137794 w 13191823"/>
              <a:gd name="connsiteY273" fmla="*/ 1936936 h 3869042"/>
              <a:gd name="connsiteX274" fmla="*/ 10218164 w 13191823"/>
              <a:gd name="connsiteY274" fmla="*/ 1940171 h 3869042"/>
              <a:gd name="connsiteX275" fmla="*/ 10325322 w 13191823"/>
              <a:gd name="connsiteY275" fmla="*/ 1899734 h 3869042"/>
              <a:gd name="connsiteX276" fmla="*/ 10438122 w 13191823"/>
              <a:gd name="connsiteY276" fmla="*/ 1877089 h 3869042"/>
              <a:gd name="connsiteX277" fmla="*/ 10875217 w 13191823"/>
              <a:gd name="connsiteY277" fmla="*/ 1750117 h 3869042"/>
              <a:gd name="connsiteX278" fmla="*/ 10693329 w 13191823"/>
              <a:gd name="connsiteY278" fmla="*/ 1816434 h 3869042"/>
              <a:gd name="connsiteX279" fmla="*/ 10890727 w 13191823"/>
              <a:gd name="connsiteY279" fmla="*/ 1787319 h 3869042"/>
              <a:gd name="connsiteX280" fmla="*/ 10990836 w 13191823"/>
              <a:gd name="connsiteY280" fmla="*/ 1739603 h 3869042"/>
              <a:gd name="connsiteX281" fmla="*/ 10955586 w 13191823"/>
              <a:gd name="connsiteY281" fmla="*/ 1761439 h 3869042"/>
              <a:gd name="connsiteX282" fmla="*/ 11088125 w 13191823"/>
              <a:gd name="connsiteY282" fmla="*/ 1734751 h 3869042"/>
              <a:gd name="connsiteX283" fmla="*/ 10758188 w 13191823"/>
              <a:gd name="connsiteY283" fmla="*/ 1870620 h 3869042"/>
              <a:gd name="connsiteX284" fmla="*/ 10672179 w 13191823"/>
              <a:gd name="connsiteY284" fmla="*/ 1886794 h 3869042"/>
              <a:gd name="connsiteX285" fmla="*/ 10573480 w 13191823"/>
              <a:gd name="connsiteY285" fmla="*/ 1890029 h 3869042"/>
              <a:gd name="connsiteX286" fmla="*/ 10620010 w 13191823"/>
              <a:gd name="connsiteY286" fmla="*/ 1891647 h 3869042"/>
              <a:gd name="connsiteX287" fmla="*/ 10147664 w 13191823"/>
              <a:gd name="connsiteY287" fmla="*/ 2047734 h 3869042"/>
              <a:gd name="connsiteX288" fmla="*/ 10425432 w 13191823"/>
              <a:gd name="connsiteY288" fmla="*/ 1995974 h 3869042"/>
              <a:gd name="connsiteX289" fmla="*/ 10848427 w 13191823"/>
              <a:gd name="connsiteY289" fmla="*/ 1869811 h 3869042"/>
              <a:gd name="connsiteX290" fmla="*/ 10759598 w 13191823"/>
              <a:gd name="connsiteY290" fmla="*/ 1907821 h 3869042"/>
              <a:gd name="connsiteX291" fmla="*/ 10777928 w 13191823"/>
              <a:gd name="connsiteY291" fmla="*/ 1902160 h 3869042"/>
              <a:gd name="connsiteX292" fmla="*/ 10759598 w 13191823"/>
              <a:gd name="connsiteY292" fmla="*/ 1918335 h 3869042"/>
              <a:gd name="connsiteX293" fmla="*/ 10832917 w 13191823"/>
              <a:gd name="connsiteY293" fmla="*/ 1901352 h 3869042"/>
              <a:gd name="connsiteX294" fmla="*/ 10848427 w 13191823"/>
              <a:gd name="connsiteY294" fmla="*/ 1928040 h 3869042"/>
              <a:gd name="connsiteX295" fmla="*/ 10896367 w 13191823"/>
              <a:gd name="connsiteY295" fmla="*/ 1918335 h 3869042"/>
              <a:gd name="connsiteX296" fmla="*/ 10570660 w 13191823"/>
              <a:gd name="connsiteY296" fmla="*/ 2042881 h 3869042"/>
              <a:gd name="connsiteX297" fmla="*/ 11408191 w 13191823"/>
              <a:gd name="connsiteY297" fmla="*/ 1807538 h 3869042"/>
              <a:gd name="connsiteX298" fmla="*/ 11429341 w 13191823"/>
              <a:gd name="connsiteY298" fmla="*/ 1784084 h 3869042"/>
              <a:gd name="connsiteX299" fmla="*/ 11626739 w 13191823"/>
              <a:gd name="connsiteY299" fmla="*/ 1749308 h 3869042"/>
              <a:gd name="connsiteX300" fmla="*/ 12065245 w 13191823"/>
              <a:gd name="connsiteY300" fmla="*/ 1608587 h 3869042"/>
              <a:gd name="connsiteX301" fmla="*/ 11846697 w 13191823"/>
              <a:gd name="connsiteY301" fmla="*/ 1721002 h 3869042"/>
              <a:gd name="connsiteX302" fmla="*/ 11739538 w 13191823"/>
              <a:gd name="connsiteY302" fmla="*/ 1731516 h 3869042"/>
              <a:gd name="connsiteX303" fmla="*/ 11454721 w 13191823"/>
              <a:gd name="connsiteY303" fmla="*/ 1883559 h 3869042"/>
              <a:gd name="connsiteX304" fmla="*/ 11406781 w 13191823"/>
              <a:gd name="connsiteY304" fmla="*/ 1883559 h 3869042"/>
              <a:gd name="connsiteX305" fmla="*/ 11411011 w 13191823"/>
              <a:gd name="connsiteY305" fmla="*/ 1908630 h 3869042"/>
              <a:gd name="connsiteX306" fmla="*/ 11181184 w 13191823"/>
              <a:gd name="connsiteY306" fmla="*/ 2004870 h 3869042"/>
              <a:gd name="connsiteX307" fmla="*/ 11334872 w 13191823"/>
              <a:gd name="connsiteY307" fmla="*/ 1960390 h 3869042"/>
              <a:gd name="connsiteX308" fmla="*/ 11220663 w 13191823"/>
              <a:gd name="connsiteY308" fmla="*/ 2008105 h 3869042"/>
              <a:gd name="connsiteX309" fmla="*/ 11317952 w 13191823"/>
              <a:gd name="connsiteY309" fmla="*/ 2046116 h 3869042"/>
              <a:gd name="connsiteX310" fmla="*/ 11819907 w 13191823"/>
              <a:gd name="connsiteY310" fmla="*/ 1900543 h 3869042"/>
              <a:gd name="connsiteX311" fmla="*/ 11815677 w 13191823"/>
              <a:gd name="connsiteY311" fmla="*/ 1885177 h 3869042"/>
              <a:gd name="connsiteX312" fmla="*/ 11872077 w 13191823"/>
              <a:gd name="connsiteY312" fmla="*/ 1881942 h 3869042"/>
              <a:gd name="connsiteX313" fmla="*/ 12062425 w 13191823"/>
              <a:gd name="connsiteY313" fmla="*/ 1803494 h 3869042"/>
              <a:gd name="connsiteX314" fmla="*/ 12101904 w 13191823"/>
              <a:gd name="connsiteY314" fmla="*/ 1805920 h 3869042"/>
              <a:gd name="connsiteX315" fmla="*/ 12149844 w 13191823"/>
              <a:gd name="connsiteY315" fmla="*/ 1793789 h 3869042"/>
              <a:gd name="connsiteX316" fmla="*/ 12162534 w 13191823"/>
              <a:gd name="connsiteY316" fmla="*/ 1794598 h 3869042"/>
              <a:gd name="connsiteX317" fmla="*/ 12101904 w 13191823"/>
              <a:gd name="connsiteY317" fmla="*/ 1816434 h 3869042"/>
              <a:gd name="connsiteX318" fmla="*/ 12106134 w 13191823"/>
              <a:gd name="connsiteY318" fmla="*/ 1820478 h 3869042"/>
              <a:gd name="connsiteX319" fmla="*/ 11523810 w 13191823"/>
              <a:gd name="connsiteY319" fmla="*/ 2049351 h 3869042"/>
              <a:gd name="connsiteX320" fmla="*/ 11427931 w 13191823"/>
              <a:gd name="connsiteY320" fmla="*/ 2048543 h 3869042"/>
              <a:gd name="connsiteX321" fmla="*/ 11409601 w 13191823"/>
              <a:gd name="connsiteY321" fmla="*/ 2076040 h 3869042"/>
              <a:gd name="connsiteX322" fmla="*/ 11090945 w 13191823"/>
              <a:gd name="connsiteY322" fmla="*/ 2207865 h 3869042"/>
              <a:gd name="connsiteX323" fmla="*/ 11065565 w 13191823"/>
              <a:gd name="connsiteY323" fmla="*/ 2194925 h 3869042"/>
              <a:gd name="connsiteX324" fmla="*/ 10941486 w 13191823"/>
              <a:gd name="connsiteY324" fmla="*/ 2248302 h 3869042"/>
              <a:gd name="connsiteX325" fmla="*/ 10862527 w 13191823"/>
              <a:gd name="connsiteY325" fmla="*/ 2276608 h 3869042"/>
              <a:gd name="connsiteX326" fmla="*/ 10614370 w 13191823"/>
              <a:gd name="connsiteY326" fmla="*/ 2348586 h 3869042"/>
              <a:gd name="connsiteX327" fmla="*/ 10611550 w 13191823"/>
              <a:gd name="connsiteY327" fmla="*/ 2333220 h 3869042"/>
              <a:gd name="connsiteX328" fmla="*/ 10529770 w 13191823"/>
              <a:gd name="connsiteY328" fmla="*/ 2372039 h 3869042"/>
              <a:gd name="connsiteX329" fmla="*/ 11296802 w 13191823"/>
              <a:gd name="connsiteY329" fmla="*/ 2186837 h 3869042"/>
              <a:gd name="connsiteX330" fmla="*/ 11461771 w 13191823"/>
              <a:gd name="connsiteY330" fmla="*/ 2149635 h 3869042"/>
              <a:gd name="connsiteX331" fmla="*/ 11480101 w 13191823"/>
              <a:gd name="connsiteY331" fmla="*/ 2132652 h 3869042"/>
              <a:gd name="connsiteX332" fmla="*/ 11819907 w 13191823"/>
              <a:gd name="connsiteY332" fmla="*/ 2030750 h 3869042"/>
              <a:gd name="connsiteX333" fmla="*/ 11960906 w 13191823"/>
              <a:gd name="connsiteY333" fmla="*/ 2014575 h 3869042"/>
              <a:gd name="connsiteX334" fmla="*/ 11849517 w 13191823"/>
              <a:gd name="connsiteY334" fmla="*/ 2058247 h 3869042"/>
              <a:gd name="connsiteX335" fmla="*/ 12233033 w 13191823"/>
              <a:gd name="connsiteY335" fmla="*/ 1928849 h 3869042"/>
              <a:gd name="connsiteX336" fmla="*/ 12058195 w 13191823"/>
              <a:gd name="connsiteY336" fmla="*/ 2002444 h 3869042"/>
              <a:gd name="connsiteX337" fmla="*/ 12388131 w 13191823"/>
              <a:gd name="connsiteY337" fmla="*/ 1911057 h 3869042"/>
              <a:gd name="connsiteX338" fmla="*/ 11843877 w 13191823"/>
              <a:gd name="connsiteY338" fmla="*/ 2152870 h 3869042"/>
              <a:gd name="connsiteX339" fmla="*/ 11887586 w 13191823"/>
              <a:gd name="connsiteY339" fmla="*/ 2170663 h 3869042"/>
              <a:gd name="connsiteX340" fmla="*/ 11797347 w 13191823"/>
              <a:gd name="connsiteY340" fmla="*/ 2200586 h 3869042"/>
              <a:gd name="connsiteX341" fmla="*/ 12018715 w 13191823"/>
              <a:gd name="connsiteY341" fmla="*/ 2131034 h 3869042"/>
              <a:gd name="connsiteX342" fmla="*/ 11936936 w 13191823"/>
              <a:gd name="connsiteY342" fmla="*/ 2137504 h 3869042"/>
              <a:gd name="connsiteX343" fmla="*/ 11987695 w 13191823"/>
              <a:gd name="connsiteY343" fmla="*/ 2103537 h 3869042"/>
              <a:gd name="connsiteX344" fmla="*/ 12084984 w 13191823"/>
              <a:gd name="connsiteY344" fmla="*/ 2080892 h 3869042"/>
              <a:gd name="connsiteX345" fmla="*/ 12107544 w 13191823"/>
              <a:gd name="connsiteY345" fmla="*/ 2100302 h 3869042"/>
              <a:gd name="connsiteX346" fmla="*/ 12214703 w 13191823"/>
              <a:gd name="connsiteY346" fmla="*/ 2062291 h 3869042"/>
              <a:gd name="connsiteX347" fmla="*/ 12187913 w 13191823"/>
              <a:gd name="connsiteY347" fmla="*/ 2105154 h 3869042"/>
              <a:gd name="connsiteX348" fmla="*/ 11695828 w 13191823"/>
              <a:gd name="connsiteY348" fmla="*/ 2277416 h 3869042"/>
              <a:gd name="connsiteX349" fmla="*/ 11986285 w 13191823"/>
              <a:gd name="connsiteY349" fmla="*/ 2180367 h 3869042"/>
              <a:gd name="connsiteX350" fmla="*/ 12052555 w 13191823"/>
              <a:gd name="connsiteY350" fmla="*/ 2173897 h 3869042"/>
              <a:gd name="connsiteX351" fmla="*/ 12450171 w 13191823"/>
              <a:gd name="connsiteY351" fmla="*/ 2026707 h 3869042"/>
              <a:gd name="connsiteX352" fmla="*/ 12578479 w 13191823"/>
              <a:gd name="connsiteY352" fmla="*/ 1995974 h 3869042"/>
              <a:gd name="connsiteX353" fmla="*/ 12478370 w 13191823"/>
              <a:gd name="connsiteY353" fmla="*/ 2060674 h 3869042"/>
              <a:gd name="connsiteX354" fmla="*/ 12441711 w 13191823"/>
              <a:gd name="connsiteY354" fmla="*/ 2063100 h 3869042"/>
              <a:gd name="connsiteX355" fmla="*/ 12393771 w 13191823"/>
              <a:gd name="connsiteY355" fmla="*/ 2097067 h 3869042"/>
              <a:gd name="connsiteX356" fmla="*/ 12335962 w 13191823"/>
              <a:gd name="connsiteY356" fmla="*/ 2123756 h 3869042"/>
              <a:gd name="connsiteX357" fmla="*/ 11639429 w 13191823"/>
              <a:gd name="connsiteY357" fmla="*/ 2376083 h 3869042"/>
              <a:gd name="connsiteX358" fmla="*/ 11489970 w 13191823"/>
              <a:gd name="connsiteY358" fmla="*/ 2423799 h 3869042"/>
              <a:gd name="connsiteX359" fmla="*/ 11416651 w 13191823"/>
              <a:gd name="connsiteY359" fmla="*/ 2435930 h 3869042"/>
              <a:gd name="connsiteX360" fmla="*/ 11031725 w 13191823"/>
              <a:gd name="connsiteY360" fmla="*/ 2578268 h 3869042"/>
              <a:gd name="connsiteX361" fmla="*/ 10783568 w 13191823"/>
              <a:gd name="connsiteY361" fmla="*/ 2648629 h 3869042"/>
              <a:gd name="connsiteX362" fmla="*/ 11129014 w 13191823"/>
              <a:gd name="connsiteY362" fmla="*/ 2565328 h 3869042"/>
              <a:gd name="connsiteX363" fmla="*/ 11216433 w 13191823"/>
              <a:gd name="connsiteY363" fmla="*/ 2554815 h 3869042"/>
              <a:gd name="connsiteX364" fmla="*/ 10676409 w 13191823"/>
              <a:gd name="connsiteY364" fmla="*/ 2756191 h 3869042"/>
              <a:gd name="connsiteX365" fmla="*/ 10727168 w 13191823"/>
              <a:gd name="connsiteY365" fmla="*/ 2773175 h 3869042"/>
              <a:gd name="connsiteX366" fmla="*/ 11299622 w 13191823"/>
              <a:gd name="connsiteY366" fmla="*/ 2651055 h 3869042"/>
              <a:gd name="connsiteX367" fmla="*/ 11348972 w 13191823"/>
              <a:gd name="connsiteY367" fmla="*/ 2625984 h 3869042"/>
              <a:gd name="connsiteX368" fmla="*/ 11621099 w 13191823"/>
              <a:gd name="connsiteY368" fmla="*/ 2574225 h 3869042"/>
              <a:gd name="connsiteX369" fmla="*/ 11625329 w 13191823"/>
              <a:gd name="connsiteY369" fmla="*/ 2566946 h 3869042"/>
              <a:gd name="connsiteX370" fmla="*/ 12065245 w 13191823"/>
              <a:gd name="connsiteY370" fmla="*/ 2446443 h 3869042"/>
              <a:gd name="connsiteX371" fmla="*/ 12017305 w 13191823"/>
              <a:gd name="connsiteY371" fmla="*/ 2483646 h 3869042"/>
              <a:gd name="connsiteX372" fmla="*/ 11867847 w 13191823"/>
              <a:gd name="connsiteY372" fmla="*/ 2532979 h 3869042"/>
              <a:gd name="connsiteX373" fmla="*/ 11867847 w 13191823"/>
              <a:gd name="connsiteY373" fmla="*/ 2521656 h 3869042"/>
              <a:gd name="connsiteX374" fmla="*/ 11530860 w 13191823"/>
              <a:gd name="connsiteY374" fmla="*/ 2634071 h 3869042"/>
              <a:gd name="connsiteX375" fmla="*/ 11481511 w 13191823"/>
              <a:gd name="connsiteY375" fmla="*/ 2633263 h 3869042"/>
              <a:gd name="connsiteX376" fmla="*/ 11119144 w 13191823"/>
              <a:gd name="connsiteY376" fmla="*/ 2746487 h 3869042"/>
              <a:gd name="connsiteX377" fmla="*/ 11485741 w 13191823"/>
              <a:gd name="connsiteY377" fmla="*/ 2663995 h 3869042"/>
              <a:gd name="connsiteX378" fmla="*/ 11515350 w 13191823"/>
              <a:gd name="connsiteY378" fmla="*/ 2680978 h 3869042"/>
              <a:gd name="connsiteX379" fmla="*/ 11594310 w 13191823"/>
              <a:gd name="connsiteY379" fmla="*/ 2646203 h 3869042"/>
              <a:gd name="connsiteX380" fmla="*/ 11592900 w 13191823"/>
              <a:gd name="connsiteY380" fmla="*/ 2657525 h 3869042"/>
              <a:gd name="connsiteX381" fmla="*/ 11928476 w 13191823"/>
              <a:gd name="connsiteY381" fmla="*/ 2566946 h 3869042"/>
              <a:gd name="connsiteX382" fmla="*/ 11953856 w 13191823"/>
              <a:gd name="connsiteY382" fmla="*/ 2542684 h 3869042"/>
              <a:gd name="connsiteX383" fmla="*/ 12089214 w 13191823"/>
              <a:gd name="connsiteY383" fmla="*/ 2503055 h 3869042"/>
              <a:gd name="connsiteX384" fmla="*/ 12653209 w 13191823"/>
              <a:gd name="connsiteY384" fmla="*/ 2328367 h 3869042"/>
              <a:gd name="connsiteX385" fmla="*/ 12524900 w 13191823"/>
              <a:gd name="connsiteY385" fmla="*/ 2385788 h 3869042"/>
              <a:gd name="connsiteX386" fmla="*/ 12833334 w 13191823"/>
              <a:gd name="connsiteY386" fmla="*/ 2289952 h 3869042"/>
              <a:gd name="connsiteX387" fmla="*/ 13090364 w 13191823"/>
              <a:gd name="connsiteY387" fmla="*/ 2194291 h 3869042"/>
              <a:gd name="connsiteX388" fmla="*/ 13191823 w 13191823"/>
              <a:gd name="connsiteY388" fmla="*/ 2162575 h 3869042"/>
              <a:gd name="connsiteX389" fmla="*/ 12918286 w 13191823"/>
              <a:gd name="connsiteY389" fmla="*/ 2260433 h 3869042"/>
              <a:gd name="connsiteX390" fmla="*/ 13107224 w 13191823"/>
              <a:gd name="connsiteY390" fmla="*/ 2201395 h 3869042"/>
              <a:gd name="connsiteX391" fmla="*/ 12426201 w 13191823"/>
              <a:gd name="connsiteY391" fmla="*/ 2458575 h 3869042"/>
              <a:gd name="connsiteX392" fmla="*/ 11843877 w 13191823"/>
              <a:gd name="connsiteY392" fmla="*/ 2631645 h 3869042"/>
              <a:gd name="connsiteX393" fmla="*/ 11621099 w 13191823"/>
              <a:gd name="connsiteY393" fmla="*/ 2685831 h 3869042"/>
              <a:gd name="connsiteX394" fmla="*/ 11195284 w 13191823"/>
              <a:gd name="connsiteY394" fmla="*/ 2812803 h 3869042"/>
              <a:gd name="connsiteX395" fmla="*/ 11231943 w 13191823"/>
              <a:gd name="connsiteY395" fmla="*/ 2812803 h 3869042"/>
              <a:gd name="connsiteX396" fmla="*/ 10995066 w 13191823"/>
              <a:gd name="connsiteY396" fmla="*/ 2891251 h 3869042"/>
              <a:gd name="connsiteX397" fmla="*/ 10979556 w 13191823"/>
              <a:gd name="connsiteY397" fmla="*/ 2874268 h 3869042"/>
              <a:gd name="connsiteX398" fmla="*/ 10815998 w 13191823"/>
              <a:gd name="connsiteY398" fmla="*/ 2939776 h 3869042"/>
              <a:gd name="connsiteX399" fmla="*/ 10738448 w 13191823"/>
              <a:gd name="connsiteY399" fmla="*/ 2976978 h 3869042"/>
              <a:gd name="connsiteX400" fmla="*/ 10603090 w 13191823"/>
              <a:gd name="connsiteY400" fmla="*/ 2991535 h 3869042"/>
              <a:gd name="connsiteX401" fmla="*/ 10631290 w 13191823"/>
              <a:gd name="connsiteY401" fmla="*/ 2994770 h 3869042"/>
              <a:gd name="connsiteX402" fmla="*/ 10546690 w 13191823"/>
              <a:gd name="connsiteY402" fmla="*/ 2996388 h 3869042"/>
              <a:gd name="connsiteX403" fmla="*/ 10419792 w 13191823"/>
              <a:gd name="connsiteY403" fmla="*/ 3034399 h 3869042"/>
              <a:gd name="connsiteX404" fmla="*/ 10433892 w 13191823"/>
              <a:gd name="connsiteY404" fmla="*/ 3051382 h 3869042"/>
              <a:gd name="connsiteX405" fmla="*/ 10247773 w 13191823"/>
              <a:gd name="connsiteY405" fmla="*/ 3092628 h 3869042"/>
              <a:gd name="connsiteX406" fmla="*/ 11704288 w 13191823"/>
              <a:gd name="connsiteY406" fmla="*/ 2728694 h 3869042"/>
              <a:gd name="connsiteX407" fmla="*/ 11466001 w 13191823"/>
              <a:gd name="connsiteY407" fmla="*/ 2807142 h 3869042"/>
              <a:gd name="connsiteX408" fmla="*/ 11492790 w 13191823"/>
              <a:gd name="connsiteY408" fmla="*/ 2808760 h 3869042"/>
              <a:gd name="connsiteX409" fmla="*/ 11047235 w 13191823"/>
              <a:gd name="connsiteY409" fmla="*/ 2933306 h 3869042"/>
              <a:gd name="connsiteX410" fmla="*/ 10972506 w 13191823"/>
              <a:gd name="connsiteY410" fmla="*/ 2974552 h 3869042"/>
              <a:gd name="connsiteX411" fmla="*/ 10990836 w 13191823"/>
              <a:gd name="connsiteY411" fmla="*/ 2954333 h 3869042"/>
              <a:gd name="connsiteX412" fmla="*/ 10655259 w 13191823"/>
              <a:gd name="connsiteY412" fmla="*/ 3050573 h 3869042"/>
              <a:gd name="connsiteX413" fmla="*/ 10643979 w 13191823"/>
              <a:gd name="connsiteY413" fmla="*/ 3037634 h 3869042"/>
              <a:gd name="connsiteX414" fmla="*/ 10213934 w 13191823"/>
              <a:gd name="connsiteY414" fmla="*/ 3141152 h 3869042"/>
              <a:gd name="connsiteX415" fmla="*/ 9532911 w 13191823"/>
              <a:gd name="connsiteY415" fmla="*/ 3297240 h 3869042"/>
              <a:gd name="connsiteX416" fmla="*/ 8926617 w 13191823"/>
              <a:gd name="connsiteY416" fmla="*/ 3396715 h 3869042"/>
              <a:gd name="connsiteX417" fmla="*/ 8789848 w 13191823"/>
              <a:gd name="connsiteY417" fmla="*/ 3418551 h 3869042"/>
              <a:gd name="connsiteX418" fmla="*/ 8736269 w 13191823"/>
              <a:gd name="connsiteY418" fmla="*/ 3427447 h 3869042"/>
              <a:gd name="connsiteX419" fmla="*/ 8693970 w 13191823"/>
              <a:gd name="connsiteY419" fmla="*/ 3435534 h 3869042"/>
              <a:gd name="connsiteX420" fmla="*/ 8424662 w 13191823"/>
              <a:gd name="connsiteY420" fmla="*/ 3484868 h 3869042"/>
              <a:gd name="connsiteX421" fmla="*/ 8365443 w 13191823"/>
              <a:gd name="connsiteY421" fmla="*/ 3481633 h 3869042"/>
              <a:gd name="connsiteX422" fmla="*/ 7551881 w 13191823"/>
              <a:gd name="connsiteY422" fmla="*/ 3607796 h 3869042"/>
              <a:gd name="connsiteX423" fmla="*/ 7144396 w 13191823"/>
              <a:gd name="connsiteY423" fmla="*/ 3656321 h 3869042"/>
              <a:gd name="connsiteX424" fmla="*/ 6512722 w 13191823"/>
              <a:gd name="connsiteY424" fmla="*/ 3723446 h 3869042"/>
              <a:gd name="connsiteX425" fmla="*/ 5278985 w 13191823"/>
              <a:gd name="connsiteY425" fmla="*/ 3818878 h 3869042"/>
              <a:gd name="connsiteX426" fmla="*/ 2764980 w 13191823"/>
              <a:gd name="connsiteY426" fmla="*/ 3866594 h 3869042"/>
              <a:gd name="connsiteX427" fmla="*/ 2322245 w 13191823"/>
              <a:gd name="connsiteY427" fmla="*/ 3862550 h 3869042"/>
              <a:gd name="connsiteX428" fmla="*/ 2271486 w 13191823"/>
              <a:gd name="connsiteY428" fmla="*/ 3860933 h 3869042"/>
              <a:gd name="connsiteX429" fmla="*/ 2234826 w 13191823"/>
              <a:gd name="connsiteY429" fmla="*/ 3860124 h 3869042"/>
              <a:gd name="connsiteX430" fmla="*/ 2158687 w 13191823"/>
              <a:gd name="connsiteY430" fmla="*/ 3858506 h 3869042"/>
              <a:gd name="connsiteX431" fmla="*/ 1914759 w 13191823"/>
              <a:gd name="connsiteY431" fmla="*/ 3849610 h 3869042"/>
              <a:gd name="connsiteX432" fmla="*/ 1903479 w 13191823"/>
              <a:gd name="connsiteY432" fmla="*/ 3835862 h 3869042"/>
              <a:gd name="connsiteX433" fmla="*/ 1393065 w 13191823"/>
              <a:gd name="connsiteY433" fmla="*/ 3838288 h 3869042"/>
              <a:gd name="connsiteX434" fmla="*/ 1393065 w 13191823"/>
              <a:gd name="connsiteY434" fmla="*/ 3823730 h 3869042"/>
              <a:gd name="connsiteX435" fmla="*/ 827660 w 13191823"/>
              <a:gd name="connsiteY435" fmla="*/ 3812408 h 3869042"/>
              <a:gd name="connsiteX436" fmla="*/ 802281 w 13191823"/>
              <a:gd name="connsiteY436" fmla="*/ 3851228 h 3869042"/>
              <a:gd name="connsiteX437" fmla="*/ 666922 w 13191823"/>
              <a:gd name="connsiteY437" fmla="*/ 3805129 h 3869042"/>
              <a:gd name="connsiteX438" fmla="*/ 647182 w 13191823"/>
              <a:gd name="connsiteY438" fmla="*/ 3801086 h 3869042"/>
              <a:gd name="connsiteX439" fmla="*/ 666922 w 13191823"/>
              <a:gd name="connsiteY439" fmla="*/ 3800277 h 3869042"/>
              <a:gd name="connsiteX440" fmla="*/ 783951 w 13191823"/>
              <a:gd name="connsiteY440" fmla="*/ 3776823 h 3869042"/>
              <a:gd name="connsiteX441" fmla="*/ 709222 w 13191823"/>
              <a:gd name="connsiteY441" fmla="*/ 3770353 h 3869042"/>
              <a:gd name="connsiteX442" fmla="*/ 853040 w 13191823"/>
              <a:gd name="connsiteY442" fmla="*/ 3755796 h 3869042"/>
              <a:gd name="connsiteX443" fmla="*/ 1019418 w 13191823"/>
              <a:gd name="connsiteY443" fmla="*/ 3742856 h 3869042"/>
              <a:gd name="connsiteX444" fmla="*/ 782541 w 13191823"/>
              <a:gd name="connsiteY444" fmla="*/ 3655512 h 3869042"/>
              <a:gd name="connsiteX445" fmla="*/ 796641 w 13191823"/>
              <a:gd name="connsiteY445" fmla="*/ 3650660 h 3869042"/>
              <a:gd name="connsiteX446" fmla="*/ 604883 w 13191823"/>
              <a:gd name="connsiteY446" fmla="*/ 3639337 h 3869042"/>
              <a:gd name="connsiteX447" fmla="*/ 558353 w 13191823"/>
              <a:gd name="connsiteY447" fmla="*/ 3614266 h 3869042"/>
              <a:gd name="connsiteX448" fmla="*/ 575273 w 13191823"/>
              <a:gd name="connsiteY448" fmla="*/ 3594857 h 3869042"/>
              <a:gd name="connsiteX449" fmla="*/ 479394 w 13191823"/>
              <a:gd name="connsiteY449" fmla="*/ 3530157 h 3869042"/>
              <a:gd name="connsiteX450" fmla="*/ 473754 w 13191823"/>
              <a:gd name="connsiteY450" fmla="*/ 3497808 h 3869042"/>
              <a:gd name="connsiteX451" fmla="*/ 501954 w 13191823"/>
              <a:gd name="connsiteY451" fmla="*/ 3472737 h 3869042"/>
              <a:gd name="connsiteX452" fmla="*/ 647182 w 13191823"/>
              <a:gd name="connsiteY452" fmla="*/ 3473545 h 3869042"/>
              <a:gd name="connsiteX453" fmla="*/ 492084 w 13191823"/>
              <a:gd name="connsiteY453" fmla="*/ 3412081 h 3869042"/>
              <a:gd name="connsiteX454" fmla="*/ 844580 w 13191823"/>
              <a:gd name="connsiteY454" fmla="*/ 3387819 h 3869042"/>
              <a:gd name="connsiteX455" fmla="*/ 730371 w 13191823"/>
              <a:gd name="connsiteY455" fmla="*/ 3372453 h 3869042"/>
              <a:gd name="connsiteX456" fmla="*/ 728961 w 13191823"/>
              <a:gd name="connsiteY456" fmla="*/ 3353852 h 3869042"/>
              <a:gd name="connsiteX457" fmla="*/ 463884 w 13191823"/>
              <a:gd name="connsiteY457" fmla="*/ 3268934 h 3869042"/>
              <a:gd name="connsiteX458" fmla="*/ 544253 w 13191823"/>
              <a:gd name="connsiteY458" fmla="*/ 3259229 h 3869042"/>
              <a:gd name="connsiteX459" fmla="*/ 548483 w 13191823"/>
              <a:gd name="connsiteY459" fmla="*/ 3230923 h 3869042"/>
              <a:gd name="connsiteX460" fmla="*/ 744471 w 13191823"/>
              <a:gd name="connsiteY460" fmla="*/ 3194529 h 3869042"/>
              <a:gd name="connsiteX461" fmla="*/ 719092 w 13191823"/>
              <a:gd name="connsiteY461" fmla="*/ 3171885 h 3869042"/>
              <a:gd name="connsiteX462" fmla="*/ 820611 w 13191823"/>
              <a:gd name="connsiteY462" fmla="*/ 3164606 h 3869042"/>
              <a:gd name="connsiteX463" fmla="*/ 786771 w 13191823"/>
              <a:gd name="connsiteY463" fmla="*/ 3137109 h 3869042"/>
              <a:gd name="connsiteX464" fmla="*/ 1030698 w 13191823"/>
              <a:gd name="connsiteY464" fmla="*/ 3108803 h 3869042"/>
              <a:gd name="connsiteX465" fmla="*/ 861500 w 13191823"/>
              <a:gd name="connsiteY465" fmla="*/ 3074836 h 3869042"/>
              <a:gd name="connsiteX466" fmla="*/ 902390 w 13191823"/>
              <a:gd name="connsiteY466" fmla="*/ 3064322 h 3869042"/>
              <a:gd name="connsiteX467" fmla="*/ 788181 w 13191823"/>
              <a:gd name="connsiteY467" fmla="*/ 3057852 h 3869042"/>
              <a:gd name="connsiteX468" fmla="*/ 854450 w 13191823"/>
              <a:gd name="connsiteY468" fmla="*/ 3074836 h 3869042"/>
              <a:gd name="connsiteX469" fmla="*/ 437094 w 13191823"/>
              <a:gd name="connsiteY469" fmla="*/ 3031164 h 3869042"/>
              <a:gd name="connsiteX470" fmla="*/ 552713 w 13191823"/>
              <a:gd name="connsiteY470" fmla="*/ 2992344 h 3869042"/>
              <a:gd name="connsiteX471" fmla="*/ 489264 w 13191823"/>
              <a:gd name="connsiteY471" fmla="*/ 2976978 h 3869042"/>
              <a:gd name="connsiteX472" fmla="*/ 547073 w 13191823"/>
              <a:gd name="connsiteY472" fmla="*/ 2955142 h 3869042"/>
              <a:gd name="connsiteX473" fmla="*/ 489264 w 13191823"/>
              <a:gd name="connsiteY473" fmla="*/ 2930071 h 3869042"/>
              <a:gd name="connsiteX474" fmla="*/ 1053258 w 13191823"/>
              <a:gd name="connsiteY474" fmla="*/ 2893678 h 3869042"/>
              <a:gd name="connsiteX475" fmla="*/ 716272 w 13191823"/>
              <a:gd name="connsiteY475" fmla="*/ 2816847 h 3869042"/>
              <a:gd name="connsiteX476" fmla="*/ 710632 w 13191823"/>
              <a:gd name="connsiteY476" fmla="*/ 2770749 h 3869042"/>
              <a:gd name="connsiteX477" fmla="*/ 785361 w 13191823"/>
              <a:gd name="connsiteY477" fmla="*/ 2754574 h 3869042"/>
              <a:gd name="connsiteX478" fmla="*/ 783951 w 13191823"/>
              <a:gd name="connsiteY478" fmla="*/ 2740825 h 3869042"/>
              <a:gd name="connsiteX479" fmla="*/ 731781 w 13191823"/>
              <a:gd name="connsiteY479" fmla="*/ 2723033 h 3869042"/>
              <a:gd name="connsiteX480" fmla="*/ 840350 w 13191823"/>
              <a:gd name="connsiteY480" fmla="*/ 2692301 h 3869042"/>
              <a:gd name="connsiteX481" fmla="*/ 1065948 w 13191823"/>
              <a:gd name="connsiteY481" fmla="*/ 2632454 h 3869042"/>
              <a:gd name="connsiteX482" fmla="*/ 922129 w 13191823"/>
              <a:gd name="connsiteY482" fmla="*/ 2611427 h 3869042"/>
              <a:gd name="connsiteX483" fmla="*/ 964429 w 13191823"/>
              <a:gd name="connsiteY483" fmla="*/ 2592017 h 3869042"/>
              <a:gd name="connsiteX484" fmla="*/ 902390 w 13191823"/>
              <a:gd name="connsiteY484" fmla="*/ 2583930 h 3869042"/>
              <a:gd name="connsiteX485" fmla="*/ 1016599 w 13191823"/>
              <a:gd name="connsiteY485" fmla="*/ 2567755 h 3869042"/>
              <a:gd name="connsiteX486" fmla="*/ 853040 w 13191823"/>
              <a:gd name="connsiteY486" fmla="*/ 2532979 h 3869042"/>
              <a:gd name="connsiteX487" fmla="*/ 1175927 w 13191823"/>
              <a:gd name="connsiteY487" fmla="*/ 2495777 h 3869042"/>
              <a:gd name="connsiteX488" fmla="*/ 671152 w 13191823"/>
              <a:gd name="connsiteY488" fmla="*/ 2491733 h 3869042"/>
              <a:gd name="connsiteX489" fmla="*/ 950329 w 13191823"/>
              <a:gd name="connsiteY489" fmla="*/ 2507908 h 3869042"/>
              <a:gd name="connsiteX490" fmla="*/ 259436 w 13191823"/>
              <a:gd name="connsiteY490" fmla="*/ 2536214 h 3869042"/>
              <a:gd name="connsiteX491" fmla="*/ 542843 w 13191823"/>
              <a:gd name="connsiteY491" fmla="*/ 2468280 h 3869042"/>
              <a:gd name="connsiteX492" fmla="*/ 535793 w 13191823"/>
              <a:gd name="connsiteY492" fmla="*/ 2422181 h 3869042"/>
              <a:gd name="connsiteX493" fmla="*/ 697942 w 13191823"/>
              <a:gd name="connsiteY493" fmla="*/ 2420564 h 3869042"/>
              <a:gd name="connsiteX494" fmla="*/ 671152 w 13191823"/>
              <a:gd name="connsiteY494" fmla="*/ 2417329 h 3869042"/>
              <a:gd name="connsiteX495" fmla="*/ 1025058 w 13191823"/>
              <a:gd name="connsiteY495" fmla="*/ 2404389 h 3869042"/>
              <a:gd name="connsiteX496" fmla="*/ 1023648 w 13191823"/>
              <a:gd name="connsiteY496" fmla="*/ 2390640 h 3869042"/>
              <a:gd name="connsiteX497" fmla="*/ 1106838 w 13191823"/>
              <a:gd name="connsiteY497" fmla="*/ 2393875 h 3869042"/>
              <a:gd name="connsiteX498" fmla="*/ 994039 w 13191823"/>
              <a:gd name="connsiteY498" fmla="*/ 2372039 h 3869042"/>
              <a:gd name="connsiteX499" fmla="*/ 1529833 w 13191823"/>
              <a:gd name="connsiteY499" fmla="*/ 2359099 h 3869042"/>
              <a:gd name="connsiteX500" fmla="*/ 1409984 w 13191823"/>
              <a:gd name="connsiteY500" fmla="*/ 2359099 h 3869042"/>
              <a:gd name="connsiteX501" fmla="*/ 1445234 w 13191823"/>
              <a:gd name="connsiteY501" fmla="*/ 2340498 h 3869042"/>
              <a:gd name="connsiteX502" fmla="*/ 1194257 w 13191823"/>
              <a:gd name="connsiteY502" fmla="*/ 2327559 h 3869042"/>
              <a:gd name="connsiteX503" fmla="*/ 1287316 w 13191823"/>
              <a:gd name="connsiteY503" fmla="*/ 2322706 h 3869042"/>
              <a:gd name="connsiteX504" fmla="*/ 658462 w 13191823"/>
              <a:gd name="connsiteY504" fmla="*/ 2319471 h 3869042"/>
              <a:gd name="connsiteX505" fmla="*/ 573863 w 13191823"/>
              <a:gd name="connsiteY505" fmla="*/ 2308149 h 3869042"/>
              <a:gd name="connsiteX506" fmla="*/ 736011 w 13191823"/>
              <a:gd name="connsiteY506" fmla="*/ 2270138 h 3869042"/>
              <a:gd name="connsiteX507" fmla="*/ 781131 w 13191823"/>
              <a:gd name="connsiteY507" fmla="*/ 2250728 h 3869042"/>
              <a:gd name="connsiteX508" fmla="*/ 798051 w 13191823"/>
              <a:gd name="connsiteY508" fmla="*/ 2240214 h 3869042"/>
              <a:gd name="connsiteX509" fmla="*/ 662692 w 13191823"/>
              <a:gd name="connsiteY509" fmla="*/ 2207056 h 3869042"/>
              <a:gd name="connsiteX510" fmla="*/ 1075818 w 13191823"/>
              <a:gd name="connsiteY510" fmla="*/ 2207865 h 3869042"/>
              <a:gd name="connsiteX511" fmla="*/ 751521 w 13191823"/>
              <a:gd name="connsiteY511" fmla="*/ 2157723 h 3869042"/>
              <a:gd name="connsiteX512" fmla="*/ 748701 w 13191823"/>
              <a:gd name="connsiteY512" fmla="*/ 2134269 h 3869042"/>
              <a:gd name="connsiteX513" fmla="*/ 662692 w 13191823"/>
              <a:gd name="connsiteY513" fmla="*/ 2132652 h 3869042"/>
              <a:gd name="connsiteX514" fmla="*/ 647182 w 13191823"/>
              <a:gd name="connsiteY514" fmla="*/ 2085745 h 3869042"/>
              <a:gd name="connsiteX515" fmla="*/ 848810 w 13191823"/>
              <a:gd name="connsiteY515" fmla="*/ 2089788 h 3869042"/>
              <a:gd name="connsiteX516" fmla="*/ 869960 w 13191823"/>
              <a:gd name="connsiteY516" fmla="*/ 2108390 h 3869042"/>
              <a:gd name="connsiteX517" fmla="*/ 1127987 w 13191823"/>
              <a:gd name="connsiteY517" fmla="*/ 2127799 h 3869042"/>
              <a:gd name="connsiteX518" fmla="*/ 1040568 w 13191823"/>
              <a:gd name="connsiteY518" fmla="*/ 2101111 h 3869042"/>
              <a:gd name="connsiteX519" fmla="*/ 1049028 w 13191823"/>
              <a:gd name="connsiteY519" fmla="*/ 2081701 h 3869042"/>
              <a:gd name="connsiteX520" fmla="*/ 688072 w 13191823"/>
              <a:gd name="connsiteY520" fmla="*/ 2033176 h 3869042"/>
              <a:gd name="connsiteX521" fmla="*/ 630263 w 13191823"/>
              <a:gd name="connsiteY521" fmla="*/ 2030750 h 3869042"/>
              <a:gd name="connsiteX522" fmla="*/ 774081 w 13191823"/>
              <a:gd name="connsiteY522" fmla="*/ 2012149 h 3869042"/>
              <a:gd name="connsiteX523" fmla="*/ 523104 w 13191823"/>
              <a:gd name="connsiteY523" fmla="*/ 1978182 h 3869042"/>
              <a:gd name="connsiteX524" fmla="*/ 310196 w 13191823"/>
              <a:gd name="connsiteY524" fmla="*/ 1970095 h 3869042"/>
              <a:gd name="connsiteX525" fmla="*/ 253796 w 13191823"/>
              <a:gd name="connsiteY525" fmla="*/ 1945024 h 3869042"/>
              <a:gd name="connsiteX526" fmla="*/ 382105 w 13191823"/>
              <a:gd name="connsiteY526" fmla="*/ 1923996 h 3869042"/>
              <a:gd name="connsiteX527" fmla="*/ 745881 w 13191823"/>
              <a:gd name="connsiteY527" fmla="*/ 1849592 h 3869042"/>
              <a:gd name="connsiteX528" fmla="*/ 702172 w 13191823"/>
              <a:gd name="connsiteY528" fmla="*/ 1822904 h 3869042"/>
              <a:gd name="connsiteX529" fmla="*/ 776901 w 13191823"/>
              <a:gd name="connsiteY529" fmla="*/ 1779232 h 3869042"/>
              <a:gd name="connsiteX530" fmla="*/ 595013 w 13191823"/>
              <a:gd name="connsiteY530" fmla="*/ 1788937 h 3869042"/>
              <a:gd name="connsiteX531" fmla="*/ 609113 w 13191823"/>
              <a:gd name="connsiteY531" fmla="*/ 1816434 h 3869042"/>
              <a:gd name="connsiteX532" fmla="*/ 493494 w 13191823"/>
              <a:gd name="connsiteY532" fmla="*/ 1801876 h 3869042"/>
              <a:gd name="connsiteX533" fmla="*/ 507594 w 13191823"/>
              <a:gd name="connsiteY533" fmla="*/ 1824521 h 3869042"/>
              <a:gd name="connsiteX534" fmla="*/ 390565 w 13191823"/>
              <a:gd name="connsiteY534" fmla="*/ 1810773 h 3869042"/>
              <a:gd name="connsiteX535" fmla="*/ 418765 w 13191823"/>
              <a:gd name="connsiteY535" fmla="*/ 1734751 h 3869042"/>
              <a:gd name="connsiteX536" fmla="*/ 496314 w 13191823"/>
              <a:gd name="connsiteY536" fmla="*/ 1754969 h 3869042"/>
              <a:gd name="connsiteX537" fmla="*/ 617573 w 13191823"/>
              <a:gd name="connsiteY537" fmla="*/ 1736368 h 3869042"/>
              <a:gd name="connsiteX538" fmla="*/ 348265 w 13191823"/>
              <a:gd name="connsiteY538" fmla="*/ 1705636 h 3869042"/>
              <a:gd name="connsiteX539" fmla="*/ 1188617 w 13191823"/>
              <a:gd name="connsiteY539" fmla="*/ 1716959 h 3869042"/>
              <a:gd name="connsiteX540" fmla="*/ 1029288 w 13191823"/>
              <a:gd name="connsiteY540" fmla="*/ 1690270 h 3869042"/>
              <a:gd name="connsiteX541" fmla="*/ 1127987 w 13191823"/>
              <a:gd name="connsiteY541" fmla="*/ 1679756 h 3869042"/>
              <a:gd name="connsiteX542" fmla="*/ 868550 w 13191823"/>
              <a:gd name="connsiteY542" fmla="*/ 1683800 h 3869042"/>
              <a:gd name="connsiteX543" fmla="*/ 844580 w 13191823"/>
              <a:gd name="connsiteY543" fmla="*/ 1651450 h 3869042"/>
              <a:gd name="connsiteX544" fmla="*/ 934819 w 13191823"/>
              <a:gd name="connsiteY544" fmla="*/ 1644981 h 3869042"/>
              <a:gd name="connsiteX545" fmla="*/ 786771 w 13191823"/>
              <a:gd name="connsiteY545" fmla="*/ 1596456 h 3869042"/>
              <a:gd name="connsiteX546" fmla="*/ 509004 w 13191823"/>
              <a:gd name="connsiteY546" fmla="*/ 1585942 h 3869042"/>
              <a:gd name="connsiteX547" fmla="*/ 630263 w 13191823"/>
              <a:gd name="connsiteY547" fmla="*/ 1539844 h 3869042"/>
              <a:gd name="connsiteX548" fmla="*/ 317246 w 13191823"/>
              <a:gd name="connsiteY548" fmla="*/ 1514773 h 3869042"/>
              <a:gd name="connsiteX549" fmla="*/ 406075 w 13191823"/>
              <a:gd name="connsiteY549" fmla="*/ 1505877 h 3869042"/>
              <a:gd name="connsiteX550" fmla="*/ 369415 w 13191823"/>
              <a:gd name="connsiteY550" fmla="*/ 1493746 h 3869042"/>
              <a:gd name="connsiteX551" fmla="*/ 455424 w 13191823"/>
              <a:gd name="connsiteY551" fmla="*/ 1475954 h 3869042"/>
              <a:gd name="connsiteX552" fmla="*/ 439914 w 13191823"/>
              <a:gd name="connsiteY552" fmla="*/ 1453309 h 3869042"/>
              <a:gd name="connsiteX553" fmla="*/ 645772 w 13191823"/>
              <a:gd name="connsiteY553" fmla="*/ 1422577 h 3869042"/>
              <a:gd name="connsiteX554" fmla="*/ 642952 w 13191823"/>
              <a:gd name="connsiteY554" fmla="*/ 1399123 h 3869042"/>
              <a:gd name="connsiteX555" fmla="*/ 1019418 w 13191823"/>
              <a:gd name="connsiteY555" fmla="*/ 1326336 h 3869042"/>
              <a:gd name="connsiteX556" fmla="*/ 393385 w 13191823"/>
              <a:gd name="connsiteY556" fmla="*/ 1277003 h 3869042"/>
              <a:gd name="connsiteX557" fmla="*/ 688072 w 13191823"/>
              <a:gd name="connsiteY557" fmla="*/ 1262446 h 3869042"/>
              <a:gd name="connsiteX558" fmla="*/ 840350 w 13191823"/>
              <a:gd name="connsiteY558" fmla="*/ 1240610 h 3869042"/>
              <a:gd name="connsiteX559" fmla="*/ 905210 w 13191823"/>
              <a:gd name="connsiteY559" fmla="*/ 1243845 h 3869042"/>
              <a:gd name="connsiteX560" fmla="*/ 1102608 w 13191823"/>
              <a:gd name="connsiteY560" fmla="*/ 1195320 h 3869042"/>
              <a:gd name="connsiteX561" fmla="*/ 1037748 w 13191823"/>
              <a:gd name="connsiteY561" fmla="*/ 1172675 h 3869042"/>
              <a:gd name="connsiteX562" fmla="*/ 898160 w 13191823"/>
              <a:gd name="connsiteY562" fmla="*/ 1179145 h 3869042"/>
              <a:gd name="connsiteX563" fmla="*/ 982759 w 13191823"/>
              <a:gd name="connsiteY563" fmla="*/ 1163779 h 3869042"/>
              <a:gd name="connsiteX564" fmla="*/ 391975 w 13191823"/>
              <a:gd name="connsiteY564" fmla="*/ 1150839 h 3869042"/>
              <a:gd name="connsiteX565" fmla="*/ 765621 w 13191823"/>
              <a:gd name="connsiteY565" fmla="*/ 1129812 h 3869042"/>
              <a:gd name="connsiteX566" fmla="*/ 1116707 w 13191823"/>
              <a:gd name="connsiteY566" fmla="*/ 1111211 h 3869042"/>
              <a:gd name="connsiteX567" fmla="*/ 999679 w 13191823"/>
              <a:gd name="connsiteY567" fmla="*/ 1103124 h 3869042"/>
              <a:gd name="connsiteX568" fmla="*/ 985579 w 13191823"/>
              <a:gd name="connsiteY568" fmla="*/ 1074818 h 3869042"/>
              <a:gd name="connsiteX569" fmla="*/ 517464 w 13191823"/>
              <a:gd name="connsiteY569" fmla="*/ 1061878 h 3869042"/>
              <a:gd name="connsiteX570" fmla="*/ 792411 w 13191823"/>
              <a:gd name="connsiteY570" fmla="*/ 1035998 h 3869042"/>
              <a:gd name="connsiteX571" fmla="*/ 754341 w 13191823"/>
              <a:gd name="connsiteY571" fmla="*/ 1004457 h 3869042"/>
              <a:gd name="connsiteX572" fmla="*/ 848810 w 13191823"/>
              <a:gd name="connsiteY572" fmla="*/ 1035189 h 3869042"/>
              <a:gd name="connsiteX573" fmla="*/ 1295776 w 13191823"/>
              <a:gd name="connsiteY573" fmla="*/ 1020632 h 3869042"/>
              <a:gd name="connsiteX574" fmla="*/ 954559 w 13191823"/>
              <a:gd name="connsiteY574" fmla="*/ 991517 h 3869042"/>
              <a:gd name="connsiteX575" fmla="*/ 1050438 w 13191823"/>
              <a:gd name="connsiteY575" fmla="*/ 962403 h 3869042"/>
              <a:gd name="connsiteX576" fmla="*/ 509004 w 13191823"/>
              <a:gd name="connsiteY576" fmla="*/ 950272 h 3869042"/>
              <a:gd name="connsiteX577" fmla="*/ 232295 w 13191823"/>
              <a:gd name="connsiteY577" fmla="*/ 973017 h 3869042"/>
              <a:gd name="connsiteX578" fmla="*/ 0 w 13191823"/>
              <a:gd name="connsiteY578" fmla="*/ 1008501 h 3869042"/>
              <a:gd name="connsiteX579" fmla="*/ 0 w 13191823"/>
              <a:gd name="connsiteY579" fmla="*/ 1008501 h 3869042"/>
              <a:gd name="connsiteX580" fmla="*/ 106762 w 13191823"/>
              <a:gd name="connsiteY580" fmla="*/ 976783 h 3869042"/>
              <a:gd name="connsiteX581" fmla="*/ 462474 w 13191823"/>
              <a:gd name="connsiteY581" fmla="*/ 900130 h 3869042"/>
              <a:gd name="connsiteX582" fmla="*/ 435685 w 13191823"/>
              <a:gd name="connsiteY582" fmla="*/ 887190 h 3869042"/>
              <a:gd name="connsiteX583" fmla="*/ 651412 w 13191823"/>
              <a:gd name="connsiteY583" fmla="*/ 866162 h 3869042"/>
              <a:gd name="connsiteX584" fmla="*/ 685252 w 13191823"/>
              <a:gd name="connsiteY584" fmla="*/ 851605 h 3869042"/>
              <a:gd name="connsiteX585" fmla="*/ 931999 w 13191823"/>
              <a:gd name="connsiteY585" fmla="*/ 858884 h 3869042"/>
              <a:gd name="connsiteX586" fmla="*/ 1159007 w 13191823"/>
              <a:gd name="connsiteY586" fmla="*/ 849179 h 3869042"/>
              <a:gd name="connsiteX587" fmla="*/ 1305646 w 13191823"/>
              <a:gd name="connsiteY587" fmla="*/ 848370 h 3869042"/>
              <a:gd name="connsiteX588" fmla="*/ 1373325 w 13191823"/>
              <a:gd name="connsiteY588" fmla="*/ 778010 h 3869042"/>
              <a:gd name="connsiteX589" fmla="*/ 1415624 w 13191823"/>
              <a:gd name="connsiteY589" fmla="*/ 815212 h 3869042"/>
              <a:gd name="connsiteX590" fmla="*/ 1938729 w 13191823"/>
              <a:gd name="connsiteY590" fmla="*/ 784479 h 3869042"/>
              <a:gd name="connsiteX591" fmla="*/ 2050118 w 13191823"/>
              <a:gd name="connsiteY591" fmla="*/ 804698 h 3869042"/>
              <a:gd name="connsiteX592" fmla="*/ 2182656 w 13191823"/>
              <a:gd name="connsiteY592" fmla="*/ 802272 h 3869042"/>
              <a:gd name="connsiteX593" fmla="*/ 2002178 w 13191823"/>
              <a:gd name="connsiteY593" fmla="*/ 773966 h 3869042"/>
              <a:gd name="connsiteX594" fmla="*/ 2119207 w 13191823"/>
              <a:gd name="connsiteY594" fmla="*/ 776392 h 3869042"/>
              <a:gd name="connsiteX595" fmla="*/ 2172787 w 13191823"/>
              <a:gd name="connsiteY595" fmla="*/ 781245 h 3869042"/>
              <a:gd name="connsiteX596" fmla="*/ 2199576 w 13191823"/>
              <a:gd name="connsiteY596" fmla="*/ 782053 h 3869042"/>
              <a:gd name="connsiteX597" fmla="*/ 2246106 w 13191823"/>
              <a:gd name="connsiteY597" fmla="*/ 782053 h 3869042"/>
              <a:gd name="connsiteX598" fmla="*/ 2248926 w 13191823"/>
              <a:gd name="connsiteY598" fmla="*/ 809550 h 3869042"/>
              <a:gd name="connsiteX599" fmla="*/ 2224956 w 13191823"/>
              <a:gd name="connsiteY599" fmla="*/ 820064 h 3869042"/>
              <a:gd name="connsiteX600" fmla="*/ 2209446 w 13191823"/>
              <a:gd name="connsiteY600" fmla="*/ 824108 h 3869042"/>
              <a:gd name="connsiteX601" fmla="*/ 2195346 w 13191823"/>
              <a:gd name="connsiteY601" fmla="*/ 828152 h 3869042"/>
              <a:gd name="connsiteX602" fmla="*/ 2151637 w 13191823"/>
              <a:gd name="connsiteY602" fmla="*/ 840283 h 3869042"/>
              <a:gd name="connsiteX603" fmla="*/ 2184066 w 13191823"/>
              <a:gd name="connsiteY603" fmla="*/ 843518 h 3869042"/>
              <a:gd name="connsiteX604" fmla="*/ 2199576 w 13191823"/>
              <a:gd name="connsiteY604" fmla="*/ 843518 h 3869042"/>
              <a:gd name="connsiteX605" fmla="*/ 2222136 w 13191823"/>
              <a:gd name="connsiteY605" fmla="*/ 843518 h 3869042"/>
              <a:gd name="connsiteX606" fmla="*/ 2320835 w 13191823"/>
              <a:gd name="connsiteY606" fmla="*/ 841091 h 3869042"/>
              <a:gd name="connsiteX607" fmla="*/ 2272896 w 13191823"/>
              <a:gd name="connsiteY607" fmla="*/ 823299 h 3869042"/>
              <a:gd name="connsiteX608" fmla="*/ 2375825 w 13191823"/>
              <a:gd name="connsiteY608" fmla="*/ 812785 h 3869042"/>
              <a:gd name="connsiteX609" fmla="*/ 2411074 w 13191823"/>
              <a:gd name="connsiteY609" fmla="*/ 820873 h 3869042"/>
              <a:gd name="connsiteX610" fmla="*/ 2443504 w 13191823"/>
              <a:gd name="connsiteY610" fmla="*/ 826534 h 3869042"/>
              <a:gd name="connsiteX611" fmla="*/ 2512593 w 13191823"/>
              <a:gd name="connsiteY611" fmla="*/ 828152 h 3869042"/>
              <a:gd name="connsiteX612" fmla="*/ 2660642 w 13191823"/>
              <a:gd name="connsiteY612" fmla="*/ 820064 h 3869042"/>
              <a:gd name="connsiteX613" fmla="*/ 3114657 w 13191823"/>
              <a:gd name="connsiteY613" fmla="*/ 790141 h 3869042"/>
              <a:gd name="connsiteX614" fmla="*/ 3189386 w 13191823"/>
              <a:gd name="connsiteY614" fmla="*/ 800654 h 3869042"/>
              <a:gd name="connsiteX615" fmla="*/ 3358584 w 13191823"/>
              <a:gd name="connsiteY615" fmla="*/ 782862 h 3869042"/>
              <a:gd name="connsiteX616" fmla="*/ 4153816 w 13191823"/>
              <a:gd name="connsiteY616" fmla="*/ 759408 h 3869042"/>
              <a:gd name="connsiteX617" fmla="*/ 5711850 w 13191823"/>
              <a:gd name="connsiteY617" fmla="*/ 655081 h 3869042"/>
              <a:gd name="connsiteX618" fmla="*/ 5941678 w 13191823"/>
              <a:gd name="connsiteY618" fmla="*/ 645376 h 3869042"/>
              <a:gd name="connsiteX619" fmla="*/ 5914889 w 13191823"/>
              <a:gd name="connsiteY619" fmla="*/ 672873 h 3869042"/>
              <a:gd name="connsiteX620" fmla="*/ 5868359 w 13191823"/>
              <a:gd name="connsiteY620" fmla="*/ 660742 h 3869042"/>
              <a:gd name="connsiteX621" fmla="*/ 5866949 w 13191823"/>
              <a:gd name="connsiteY621" fmla="*/ 675299 h 3869042"/>
              <a:gd name="connsiteX622" fmla="*/ 5814780 w 13191823"/>
              <a:gd name="connsiteY622" fmla="*/ 668829 h 3869042"/>
              <a:gd name="connsiteX623" fmla="*/ 5768250 w 13191823"/>
              <a:gd name="connsiteY623" fmla="*/ 689857 h 3869042"/>
              <a:gd name="connsiteX624" fmla="*/ 5971288 w 13191823"/>
              <a:gd name="connsiteY624" fmla="*/ 674491 h 3869042"/>
              <a:gd name="connsiteX625" fmla="*/ 5948728 w 13191823"/>
              <a:gd name="connsiteY625" fmla="*/ 658316 h 3869042"/>
              <a:gd name="connsiteX626" fmla="*/ 6439403 w 13191823"/>
              <a:gd name="connsiteY626" fmla="*/ 582294 h 3869042"/>
              <a:gd name="connsiteX627" fmla="*/ 6329424 w 13191823"/>
              <a:gd name="connsiteY627" fmla="*/ 621114 h 3869042"/>
              <a:gd name="connsiteX628" fmla="*/ 6232135 w 13191823"/>
              <a:gd name="connsiteY628" fmla="*/ 622731 h 3869042"/>
              <a:gd name="connsiteX629" fmla="*/ 6505673 w 13191823"/>
              <a:gd name="connsiteY629" fmla="*/ 614644 h 3869042"/>
              <a:gd name="connsiteX630" fmla="*/ 6776389 w 13191823"/>
              <a:gd name="connsiteY630" fmla="*/ 525682 h 3869042"/>
              <a:gd name="connsiteX631" fmla="*/ 6863808 w 13191823"/>
              <a:gd name="connsiteY631" fmla="*/ 508699 h 3869042"/>
              <a:gd name="connsiteX632" fmla="*/ 7025957 w 13191823"/>
              <a:gd name="connsiteY632" fmla="*/ 505464 h 3869042"/>
              <a:gd name="connsiteX633" fmla="*/ 7068256 w 13191823"/>
              <a:gd name="connsiteY633" fmla="*/ 466644 h 3869042"/>
              <a:gd name="connsiteX634" fmla="*/ 7097866 w 13191823"/>
              <a:gd name="connsiteY634" fmla="*/ 500611 h 3869042"/>
              <a:gd name="connsiteX635" fmla="*/ 7126066 w 13191823"/>
              <a:gd name="connsiteY635" fmla="*/ 494141 h 3869042"/>
              <a:gd name="connsiteX636" fmla="*/ 7140166 w 13191823"/>
              <a:gd name="connsiteY636" fmla="*/ 492524 h 3869042"/>
              <a:gd name="connsiteX637" fmla="*/ 7161315 w 13191823"/>
              <a:gd name="connsiteY637" fmla="*/ 489289 h 3869042"/>
              <a:gd name="connsiteX638" fmla="*/ 7241685 w 13191823"/>
              <a:gd name="connsiteY638" fmla="*/ 461792 h 3869042"/>
              <a:gd name="connsiteX639" fmla="*/ 7258604 w 13191823"/>
              <a:gd name="connsiteY639" fmla="*/ 468262 h 3869042"/>
              <a:gd name="connsiteX640" fmla="*/ 7188105 w 13191823"/>
              <a:gd name="connsiteY640" fmla="*/ 495759 h 3869042"/>
              <a:gd name="connsiteX641" fmla="*/ 7140166 w 13191823"/>
              <a:gd name="connsiteY641" fmla="*/ 503846 h 3869042"/>
              <a:gd name="connsiteX642" fmla="*/ 7117606 w 13191823"/>
              <a:gd name="connsiteY642" fmla="*/ 506272 h 3869042"/>
              <a:gd name="connsiteX643" fmla="*/ 7045697 w 13191823"/>
              <a:gd name="connsiteY643" fmla="*/ 536196 h 3869042"/>
              <a:gd name="connsiteX644" fmla="*/ 7014677 w 13191823"/>
              <a:gd name="connsiteY644" fmla="*/ 581485 h 3869042"/>
              <a:gd name="connsiteX645" fmla="*/ 6889188 w 13191823"/>
              <a:gd name="connsiteY645" fmla="*/ 607365 h 3869042"/>
              <a:gd name="connsiteX646" fmla="*/ 6934308 w 13191823"/>
              <a:gd name="connsiteY646" fmla="*/ 613026 h 3869042"/>
              <a:gd name="connsiteX647" fmla="*/ 6225085 w 13191823"/>
              <a:gd name="connsiteY647" fmla="*/ 760217 h 3869042"/>
              <a:gd name="connsiteX648" fmla="*/ 6807409 w 13191823"/>
              <a:gd name="connsiteY648" fmla="*/ 710884 h 3869042"/>
              <a:gd name="connsiteX649" fmla="*/ 6848299 w 13191823"/>
              <a:gd name="connsiteY649" fmla="*/ 693900 h 3869042"/>
              <a:gd name="connsiteX650" fmla="*/ 7147216 w 13191823"/>
              <a:gd name="connsiteY650" fmla="*/ 663977 h 3869042"/>
              <a:gd name="connsiteX651" fmla="*/ 7220535 w 13191823"/>
              <a:gd name="connsiteY651" fmla="*/ 653463 h 3869042"/>
              <a:gd name="connsiteX652" fmla="*/ 7326284 w 13191823"/>
              <a:gd name="connsiteY652" fmla="*/ 638906 h 3869042"/>
              <a:gd name="connsiteX653" fmla="*/ 7417933 w 13191823"/>
              <a:gd name="connsiteY653" fmla="*/ 630819 h 3869042"/>
              <a:gd name="connsiteX654" fmla="*/ 7463052 w 13191823"/>
              <a:gd name="connsiteY654" fmla="*/ 629201 h 3869042"/>
              <a:gd name="connsiteX655" fmla="*/ 7484202 w 13191823"/>
              <a:gd name="connsiteY655" fmla="*/ 628392 h 3869042"/>
              <a:gd name="connsiteX656" fmla="*/ 7499712 w 13191823"/>
              <a:gd name="connsiteY656" fmla="*/ 629201 h 3869042"/>
              <a:gd name="connsiteX657" fmla="*/ 7481382 w 13191823"/>
              <a:gd name="connsiteY657" fmla="*/ 632436 h 3869042"/>
              <a:gd name="connsiteX658" fmla="*/ 7464462 w 13191823"/>
              <a:gd name="connsiteY658" fmla="*/ 637289 h 3869042"/>
              <a:gd name="connsiteX659" fmla="*/ 7429213 w 13191823"/>
              <a:gd name="connsiteY659" fmla="*/ 647802 h 3869042"/>
              <a:gd name="connsiteX660" fmla="*/ 7464462 w 13191823"/>
              <a:gd name="connsiteY660" fmla="*/ 651037 h 3869042"/>
              <a:gd name="connsiteX661" fmla="*/ 7357303 w 13191823"/>
              <a:gd name="connsiteY661" fmla="*/ 678534 h 3869042"/>
              <a:gd name="connsiteX662" fmla="*/ 7291034 w 13191823"/>
              <a:gd name="connsiteY662" fmla="*/ 693092 h 3869042"/>
              <a:gd name="connsiteX663" fmla="*/ 7230405 w 13191823"/>
              <a:gd name="connsiteY663" fmla="*/ 706032 h 3869042"/>
              <a:gd name="connsiteX664" fmla="*/ 7051337 w 13191823"/>
              <a:gd name="connsiteY664" fmla="*/ 737572 h 3869042"/>
              <a:gd name="connsiteX665" fmla="*/ 7240275 w 13191823"/>
              <a:gd name="connsiteY665" fmla="*/ 721398 h 3869042"/>
              <a:gd name="connsiteX666" fmla="*/ 7305134 w 13191823"/>
              <a:gd name="connsiteY666" fmla="*/ 710884 h 3869042"/>
              <a:gd name="connsiteX667" fmla="*/ 7369993 w 13191823"/>
              <a:gd name="connsiteY667" fmla="*/ 698753 h 3869042"/>
              <a:gd name="connsiteX668" fmla="*/ 7465872 w 13191823"/>
              <a:gd name="connsiteY668" fmla="*/ 670447 h 3869042"/>
              <a:gd name="connsiteX669" fmla="*/ 7479972 w 13191823"/>
              <a:gd name="connsiteY669" fmla="*/ 692283 h 3869042"/>
              <a:gd name="connsiteX670" fmla="*/ 7554701 w 13191823"/>
              <a:gd name="connsiteY670" fmla="*/ 680961 h 3869042"/>
              <a:gd name="connsiteX671" fmla="*/ 7623791 w 13191823"/>
              <a:gd name="connsiteY671" fmla="*/ 668829 h 3869042"/>
              <a:gd name="connsiteX672" fmla="*/ 8001667 w 13191823"/>
              <a:gd name="connsiteY672" fmla="*/ 591999 h 3869042"/>
              <a:gd name="connsiteX673" fmla="*/ 8021407 w 13191823"/>
              <a:gd name="connsiteY673" fmla="*/ 607365 h 3869042"/>
              <a:gd name="connsiteX674" fmla="*/ 8048196 w 13191823"/>
              <a:gd name="connsiteY674" fmla="*/ 586338 h 3869042"/>
              <a:gd name="connsiteX675" fmla="*/ 8471192 w 13191823"/>
              <a:gd name="connsiteY675" fmla="*/ 529726 h 3869042"/>
              <a:gd name="connsiteX676" fmla="*/ 8239954 w 13191823"/>
              <a:gd name="connsiteY676" fmla="*/ 591190 h 3869042"/>
              <a:gd name="connsiteX677" fmla="*/ 8287894 w 13191823"/>
              <a:gd name="connsiteY677" fmla="*/ 585529 h 3869042"/>
              <a:gd name="connsiteX678" fmla="*/ 8306224 w 13191823"/>
              <a:gd name="connsiteY678" fmla="*/ 595234 h 3869042"/>
              <a:gd name="connsiteX679" fmla="*/ 7847978 w 13191823"/>
              <a:gd name="connsiteY679" fmla="*/ 686622 h 3869042"/>
              <a:gd name="connsiteX680" fmla="*/ 7611101 w 13191823"/>
              <a:gd name="connsiteY680" fmla="*/ 727059 h 3869042"/>
              <a:gd name="connsiteX681" fmla="*/ 7477152 w 13191823"/>
              <a:gd name="connsiteY681" fmla="*/ 748895 h 3869042"/>
              <a:gd name="connsiteX682" fmla="*/ 7399603 w 13191823"/>
              <a:gd name="connsiteY682" fmla="*/ 761026 h 3869042"/>
              <a:gd name="connsiteX683" fmla="*/ 7312184 w 13191823"/>
              <a:gd name="connsiteY683" fmla="*/ 776392 h 3869042"/>
              <a:gd name="connsiteX684" fmla="*/ 7058386 w 13191823"/>
              <a:gd name="connsiteY684" fmla="*/ 820064 h 3869042"/>
              <a:gd name="connsiteX685" fmla="*/ 6811639 w 13191823"/>
              <a:gd name="connsiteY685" fmla="*/ 861310 h 3869042"/>
              <a:gd name="connsiteX686" fmla="*/ 6316734 w 13191823"/>
              <a:gd name="connsiteY686" fmla="*/ 943802 h 3869042"/>
              <a:gd name="connsiteX687" fmla="*/ 6636801 w 13191823"/>
              <a:gd name="connsiteY687" fmla="*/ 938140 h 3869042"/>
              <a:gd name="connsiteX688" fmla="*/ 6359034 w 13191823"/>
              <a:gd name="connsiteY688" fmla="*/ 994752 h 3869042"/>
              <a:gd name="connsiteX689" fmla="*/ 5744280 w 13191823"/>
              <a:gd name="connsiteY689" fmla="*/ 1062687 h 3869042"/>
              <a:gd name="connsiteX690" fmla="*/ 6704480 w 13191823"/>
              <a:gd name="connsiteY690" fmla="*/ 984239 h 3869042"/>
              <a:gd name="connsiteX691" fmla="*/ 6704480 w 13191823"/>
              <a:gd name="connsiteY691" fmla="*/ 999605 h 3869042"/>
              <a:gd name="connsiteX692" fmla="*/ 6849709 w 13191823"/>
              <a:gd name="connsiteY692" fmla="*/ 997179 h 3869042"/>
              <a:gd name="connsiteX693" fmla="*/ 6900468 w 13191823"/>
              <a:gd name="connsiteY693" fmla="*/ 978577 h 3869042"/>
              <a:gd name="connsiteX694" fmla="*/ 7165545 w 13191823"/>
              <a:gd name="connsiteY694" fmla="*/ 950272 h 3869042"/>
              <a:gd name="connsiteX695" fmla="*/ 7292444 w 13191823"/>
              <a:gd name="connsiteY695" fmla="*/ 928435 h 3869042"/>
              <a:gd name="connsiteX696" fmla="*/ 7354483 w 13191823"/>
              <a:gd name="connsiteY696" fmla="*/ 918731 h 3869042"/>
              <a:gd name="connsiteX697" fmla="*/ 7437673 w 13191823"/>
              <a:gd name="connsiteY697" fmla="*/ 906599 h 3869042"/>
              <a:gd name="connsiteX698" fmla="*/ 7512402 w 13191823"/>
              <a:gd name="connsiteY698" fmla="*/ 882337 h 3869042"/>
              <a:gd name="connsiteX699" fmla="*/ 7477152 w 13191823"/>
              <a:gd name="connsiteY699" fmla="*/ 894468 h 3869042"/>
              <a:gd name="connsiteX700" fmla="*/ 7687240 w 13191823"/>
              <a:gd name="connsiteY700" fmla="*/ 861310 h 3869042"/>
              <a:gd name="connsiteX701" fmla="*/ 7867718 w 13191823"/>
              <a:gd name="connsiteY701" fmla="*/ 832195 h 3869042"/>
              <a:gd name="connsiteX702" fmla="*/ 8223034 w 13191823"/>
              <a:gd name="connsiteY702" fmla="*/ 770731 h 3869042"/>
              <a:gd name="connsiteX703" fmla="*/ 8894188 w 13191823"/>
              <a:gd name="connsiteY703" fmla="*/ 638906 h 3869042"/>
              <a:gd name="connsiteX704" fmla="*/ 10463501 w 13191823"/>
              <a:gd name="connsiteY704" fmla="*/ 186819 h 3869042"/>
              <a:gd name="connsiteX705" fmla="*/ 9947446 w 13191823"/>
              <a:gd name="connsiteY705" fmla="*/ 400327 h 3869042"/>
              <a:gd name="connsiteX706" fmla="*/ 10105365 w 13191823"/>
              <a:gd name="connsiteY706" fmla="*/ 385770 h 3869042"/>
              <a:gd name="connsiteX707" fmla="*/ 10077165 w 13191823"/>
              <a:gd name="connsiteY707" fmla="*/ 405180 h 3869042"/>
              <a:gd name="connsiteX708" fmla="*/ 10133564 w 13191823"/>
              <a:gd name="connsiteY708" fmla="*/ 402753 h 3869042"/>
              <a:gd name="connsiteX709" fmla="*/ 10129334 w 13191823"/>
              <a:gd name="connsiteY709" fmla="*/ 398710 h 3869042"/>
              <a:gd name="connsiteX710" fmla="*/ 10896367 w 13191823"/>
              <a:gd name="connsiteY710" fmla="*/ 117268 h 3869042"/>
              <a:gd name="connsiteX711" fmla="*/ 11109274 w 13191823"/>
              <a:gd name="connsiteY711" fmla="*/ 28306 h 3869042"/>
              <a:gd name="connsiteX712" fmla="*/ 11017626 w 13191823"/>
              <a:gd name="connsiteY712" fmla="*/ 79257 h 3869042"/>
              <a:gd name="connsiteX713" fmla="*/ 11038775 w 13191823"/>
              <a:gd name="connsiteY713" fmla="*/ 68743 h 3869042"/>
              <a:gd name="connsiteX714" fmla="*/ 11037890 w 13191823"/>
              <a:gd name="connsiteY714" fmla="*/ 78133 h 3869042"/>
              <a:gd name="connsiteX715" fmla="*/ 11004230 w 13191823"/>
              <a:gd name="connsiteY715" fmla="*/ 91527 h 3869042"/>
              <a:gd name="connsiteX716" fmla="*/ 10909056 w 13191823"/>
              <a:gd name="connsiteY716" fmla="*/ 129399 h 3869042"/>
              <a:gd name="connsiteX717" fmla="*/ 10814588 w 13191823"/>
              <a:gd name="connsiteY717" fmla="*/ 181967 h 3869042"/>
              <a:gd name="connsiteX718" fmla="*/ 9913607 w 13191823"/>
              <a:gd name="connsiteY718" fmla="*/ 519212 h 3869042"/>
              <a:gd name="connsiteX719" fmla="*/ 9764148 w 13191823"/>
              <a:gd name="connsiteY719" fmla="*/ 572589 h 3869042"/>
              <a:gd name="connsiteX720" fmla="*/ 9610460 w 13191823"/>
              <a:gd name="connsiteY720" fmla="*/ 609791 h 3869042"/>
              <a:gd name="connsiteX721" fmla="*/ 9905147 w 13191823"/>
              <a:gd name="connsiteY721" fmla="*/ 549136 h 3869042"/>
              <a:gd name="connsiteX722" fmla="*/ 9982696 w 13191823"/>
              <a:gd name="connsiteY722" fmla="*/ 540240 h 3869042"/>
              <a:gd name="connsiteX723" fmla="*/ 9985516 w 13191823"/>
              <a:gd name="connsiteY723" fmla="*/ 523256 h 3869042"/>
              <a:gd name="connsiteX724" fmla="*/ 10191374 w 13191823"/>
              <a:gd name="connsiteY724" fmla="*/ 486054 h 3869042"/>
              <a:gd name="connsiteX725" fmla="*/ 10378902 w 13191823"/>
              <a:gd name="connsiteY725" fmla="*/ 404371 h 3869042"/>
              <a:gd name="connsiteX726" fmla="*/ 10962636 w 13191823"/>
              <a:gd name="connsiteY726" fmla="*/ 180350 h 3869042"/>
              <a:gd name="connsiteX727" fmla="*/ 11158624 w 13191823"/>
              <a:gd name="connsiteY727" fmla="*/ 90579 h 3869042"/>
              <a:gd name="connsiteX728" fmla="*/ 11074025 w 13191823"/>
              <a:gd name="connsiteY728" fmla="*/ 144765 h 3869042"/>
              <a:gd name="connsiteX729" fmla="*/ 11107864 w 13191823"/>
              <a:gd name="connsiteY729" fmla="*/ 126164 h 3869042"/>
              <a:gd name="connsiteX730" fmla="*/ 11394092 w 13191823"/>
              <a:gd name="connsiteY730" fmla="*/ 0 h 3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</a:cxnLst>
            <a:rect l="l" t="t" r="r" b="b"/>
            <a:pathLst>
              <a:path w="13191823" h="3869042">
                <a:moveTo>
                  <a:pt x="13097354" y="2191690"/>
                </a:moveTo>
                <a:lnTo>
                  <a:pt x="13090364" y="2194291"/>
                </a:lnTo>
                <a:lnTo>
                  <a:pt x="12909826" y="2250728"/>
                </a:lnTo>
                <a:cubicBezTo>
                  <a:pt x="12909826" y="2250728"/>
                  <a:pt x="12909826" y="2250728"/>
                  <a:pt x="13097354" y="2191690"/>
                </a:cubicBezTo>
                <a:close/>
                <a:moveTo>
                  <a:pt x="11711338" y="841091"/>
                </a:moveTo>
                <a:cubicBezTo>
                  <a:pt x="11711338" y="841091"/>
                  <a:pt x="11711338" y="841091"/>
                  <a:pt x="11706403" y="842102"/>
                </a:cubicBezTo>
                <a:lnTo>
                  <a:pt x="11692352" y="844981"/>
                </a:lnTo>
                <a:lnTo>
                  <a:pt x="11684548" y="845135"/>
                </a:lnTo>
                <a:cubicBezTo>
                  <a:pt x="11684548" y="845135"/>
                  <a:pt x="11684548" y="845135"/>
                  <a:pt x="11711338" y="841091"/>
                </a:cubicBezTo>
                <a:close/>
                <a:moveTo>
                  <a:pt x="11491115" y="478063"/>
                </a:moveTo>
                <a:lnTo>
                  <a:pt x="11466516" y="494425"/>
                </a:lnTo>
                <a:lnTo>
                  <a:pt x="11449081" y="498994"/>
                </a:lnTo>
                <a:close/>
                <a:moveTo>
                  <a:pt x="11394092" y="434294"/>
                </a:moveTo>
                <a:cubicBezTo>
                  <a:pt x="11394092" y="434294"/>
                  <a:pt x="11394092" y="434294"/>
                  <a:pt x="11377525" y="437833"/>
                </a:cubicBezTo>
                <a:lnTo>
                  <a:pt x="11350800" y="443540"/>
                </a:lnTo>
                <a:lnTo>
                  <a:pt x="11332052" y="439956"/>
                </a:lnTo>
                <a:cubicBezTo>
                  <a:pt x="11332052" y="439956"/>
                  <a:pt x="11332052" y="439956"/>
                  <a:pt x="11394092" y="434294"/>
                </a:cubicBezTo>
                <a:close/>
                <a:moveTo>
                  <a:pt x="11742358" y="397092"/>
                </a:moveTo>
                <a:cubicBezTo>
                  <a:pt x="11708518" y="422163"/>
                  <a:pt x="11647889" y="443999"/>
                  <a:pt x="11591490" y="465027"/>
                </a:cubicBezTo>
                <a:cubicBezTo>
                  <a:pt x="11533680" y="486054"/>
                  <a:pt x="11482921" y="505464"/>
                  <a:pt x="11457541" y="528917"/>
                </a:cubicBezTo>
                <a:cubicBezTo>
                  <a:pt x="11433571" y="520830"/>
                  <a:pt x="11420881" y="524065"/>
                  <a:pt x="11411011" y="531343"/>
                </a:cubicBezTo>
                <a:lnTo>
                  <a:pt x="11466516" y="494425"/>
                </a:lnTo>
                <a:lnTo>
                  <a:pt x="11522863" y="479660"/>
                </a:lnTo>
                <a:cubicBezTo>
                  <a:pt x="11593252" y="453047"/>
                  <a:pt x="11656701" y="409830"/>
                  <a:pt x="11742358" y="397092"/>
                </a:cubicBezTo>
                <a:close/>
                <a:moveTo>
                  <a:pt x="11711338" y="331584"/>
                </a:moveTo>
                <a:cubicBezTo>
                  <a:pt x="11711338" y="331584"/>
                  <a:pt x="11711338" y="331584"/>
                  <a:pt x="11695501" y="342118"/>
                </a:cubicBezTo>
                <a:lnTo>
                  <a:pt x="11691558" y="344740"/>
                </a:lnTo>
                <a:lnTo>
                  <a:pt x="11685298" y="347465"/>
                </a:lnTo>
                <a:close/>
                <a:moveTo>
                  <a:pt x="11955266" y="243431"/>
                </a:moveTo>
                <a:cubicBezTo>
                  <a:pt x="11931296" y="292765"/>
                  <a:pt x="11749408" y="338054"/>
                  <a:pt x="11722618" y="365551"/>
                </a:cubicBezTo>
                <a:cubicBezTo>
                  <a:pt x="11684548" y="387387"/>
                  <a:pt x="11629559" y="411650"/>
                  <a:pt x="11577390" y="435103"/>
                </a:cubicBezTo>
                <a:lnTo>
                  <a:pt x="11491115" y="478063"/>
                </a:lnTo>
                <a:lnTo>
                  <a:pt x="11510143" y="465407"/>
                </a:lnTo>
                <a:cubicBezTo>
                  <a:pt x="11596369" y="408054"/>
                  <a:pt x="11645642" y="375281"/>
                  <a:pt x="11673797" y="356554"/>
                </a:cubicBezTo>
                <a:lnTo>
                  <a:pt x="11691558" y="344740"/>
                </a:lnTo>
                <a:lnTo>
                  <a:pt x="11771968" y="309748"/>
                </a:lnTo>
                <a:cubicBezTo>
                  <a:pt x="11783248" y="297617"/>
                  <a:pt x="11786068" y="285486"/>
                  <a:pt x="11802987" y="273355"/>
                </a:cubicBezTo>
                <a:cubicBezTo>
                  <a:pt x="11863617" y="270120"/>
                  <a:pt x="11891816" y="271737"/>
                  <a:pt x="11955266" y="243431"/>
                </a:cubicBezTo>
                <a:close/>
                <a:moveTo>
                  <a:pt x="11224893" y="155279"/>
                </a:moveTo>
                <a:cubicBezTo>
                  <a:pt x="11224893" y="155279"/>
                  <a:pt x="11224893" y="155279"/>
                  <a:pt x="11138884" y="219169"/>
                </a:cubicBezTo>
                <a:cubicBezTo>
                  <a:pt x="11147344" y="212699"/>
                  <a:pt x="11158624" y="203803"/>
                  <a:pt x="11167084" y="193289"/>
                </a:cubicBezTo>
                <a:cubicBezTo>
                  <a:pt x="11151222" y="186011"/>
                  <a:pt x="11151222" y="199658"/>
                  <a:pt x="11144480" y="202160"/>
                </a:cubicBezTo>
                <a:lnTo>
                  <a:pt x="11137070" y="200350"/>
                </a:lnTo>
                <a:lnTo>
                  <a:pt x="11162994" y="187045"/>
                </a:lnTo>
                <a:cubicBezTo>
                  <a:pt x="11180941" y="177835"/>
                  <a:pt x="11201452" y="167309"/>
                  <a:pt x="11224893" y="155279"/>
                </a:cubicBezTo>
                <a:close/>
                <a:moveTo>
                  <a:pt x="11134654" y="39628"/>
                </a:moveTo>
                <a:cubicBezTo>
                  <a:pt x="11134654" y="39628"/>
                  <a:pt x="11134654" y="39628"/>
                  <a:pt x="11027495" y="91388"/>
                </a:cubicBezTo>
                <a:cubicBezTo>
                  <a:pt x="11031020" y="89770"/>
                  <a:pt x="11034898" y="87344"/>
                  <a:pt x="11037365" y="83705"/>
                </a:cubicBezTo>
                <a:lnTo>
                  <a:pt x="11037890" y="78133"/>
                </a:lnTo>
                <a:lnTo>
                  <a:pt x="11060189" y="69260"/>
                </a:lnTo>
                <a:cubicBezTo>
                  <a:pt x="11081780" y="60668"/>
                  <a:pt x="11106454" y="50850"/>
                  <a:pt x="11134654" y="39628"/>
                </a:cubicBezTo>
                <a:close/>
                <a:moveTo>
                  <a:pt x="11394092" y="0"/>
                </a:moveTo>
                <a:cubicBezTo>
                  <a:pt x="11316542" y="37202"/>
                  <a:pt x="11265783" y="72787"/>
                  <a:pt x="11223483" y="105137"/>
                </a:cubicBezTo>
                <a:cubicBezTo>
                  <a:pt x="11182594" y="136677"/>
                  <a:pt x="11145934" y="165792"/>
                  <a:pt x="11119144" y="183584"/>
                </a:cubicBezTo>
                <a:cubicBezTo>
                  <a:pt x="11134654" y="199759"/>
                  <a:pt x="11134654" y="199759"/>
                  <a:pt x="11134654" y="199759"/>
                </a:cubicBezTo>
                <a:lnTo>
                  <a:pt x="11137070" y="200350"/>
                </a:lnTo>
                <a:lnTo>
                  <a:pt x="11116478" y="210917"/>
                </a:lnTo>
                <a:cubicBezTo>
                  <a:pt x="11037365" y="251519"/>
                  <a:pt x="11037365" y="251519"/>
                  <a:pt x="11037365" y="251519"/>
                </a:cubicBezTo>
                <a:cubicBezTo>
                  <a:pt x="10982376" y="279016"/>
                  <a:pt x="10918926" y="304087"/>
                  <a:pt x="10890727" y="332393"/>
                </a:cubicBezTo>
                <a:cubicBezTo>
                  <a:pt x="10903416" y="343715"/>
                  <a:pt x="10931616" y="309748"/>
                  <a:pt x="10940076" y="329967"/>
                </a:cubicBezTo>
                <a:cubicBezTo>
                  <a:pt x="10906236" y="337245"/>
                  <a:pt x="10907646" y="340480"/>
                  <a:pt x="10869577" y="357464"/>
                </a:cubicBezTo>
                <a:cubicBezTo>
                  <a:pt x="10845607" y="345333"/>
                  <a:pt x="10878037" y="330775"/>
                  <a:pt x="10844197" y="327540"/>
                </a:cubicBezTo>
                <a:cubicBezTo>
                  <a:pt x="10806128" y="334819"/>
                  <a:pt x="10751138" y="349376"/>
                  <a:pt x="10766648" y="374447"/>
                </a:cubicBezTo>
                <a:cubicBezTo>
                  <a:pt x="10749728" y="372021"/>
                  <a:pt x="10735628" y="354229"/>
                  <a:pt x="10696149" y="383344"/>
                </a:cubicBezTo>
                <a:cubicBezTo>
                  <a:pt x="10714478" y="383344"/>
                  <a:pt x="10728578" y="387387"/>
                  <a:pt x="10701789" y="397901"/>
                </a:cubicBezTo>
                <a:cubicBezTo>
                  <a:pt x="10739858" y="394666"/>
                  <a:pt x="10777928" y="391431"/>
                  <a:pt x="10814588" y="389005"/>
                </a:cubicBezTo>
                <a:cubicBezTo>
                  <a:pt x="10796258" y="405180"/>
                  <a:pt x="10758188" y="408415"/>
                  <a:pt x="10725758" y="427824"/>
                </a:cubicBezTo>
                <a:cubicBezTo>
                  <a:pt x="10734218" y="443191"/>
                  <a:pt x="10755368" y="424589"/>
                  <a:pt x="10768058" y="428633"/>
                </a:cubicBezTo>
                <a:cubicBezTo>
                  <a:pt x="10648209" y="459365"/>
                  <a:pt x="10598860" y="482819"/>
                  <a:pt x="10471961" y="536196"/>
                </a:cubicBezTo>
                <a:cubicBezTo>
                  <a:pt x="10479011" y="542666"/>
                  <a:pt x="10488881" y="544283"/>
                  <a:pt x="10500161" y="542666"/>
                </a:cubicBezTo>
                <a:cubicBezTo>
                  <a:pt x="10504391" y="555606"/>
                  <a:pt x="10435302" y="560458"/>
                  <a:pt x="10453631" y="575015"/>
                </a:cubicBezTo>
                <a:cubicBezTo>
                  <a:pt x="10514260" y="576633"/>
                  <a:pt x="10583350" y="519212"/>
                  <a:pt x="10653849" y="526491"/>
                </a:cubicBezTo>
                <a:cubicBezTo>
                  <a:pt x="10732808" y="497376"/>
                  <a:pt x="10732808" y="497376"/>
                  <a:pt x="10732808" y="497376"/>
                </a:cubicBezTo>
                <a:cubicBezTo>
                  <a:pt x="10734218" y="509507"/>
                  <a:pt x="10684869" y="516786"/>
                  <a:pt x="10665129" y="527300"/>
                </a:cubicBezTo>
                <a:cubicBezTo>
                  <a:pt x="10572070" y="567737"/>
                  <a:pt x="10470551" y="583103"/>
                  <a:pt x="10428252" y="617070"/>
                </a:cubicBezTo>
                <a:cubicBezTo>
                  <a:pt x="10436712" y="621922"/>
                  <a:pt x="10450811" y="613835"/>
                  <a:pt x="10462091" y="610600"/>
                </a:cubicBezTo>
                <a:cubicBezTo>
                  <a:pt x="10464911" y="623540"/>
                  <a:pt x="10421202" y="627584"/>
                  <a:pt x="10414152" y="621922"/>
                </a:cubicBezTo>
                <a:cubicBezTo>
                  <a:pt x="10462091" y="667212"/>
                  <a:pt x="10567840" y="609791"/>
                  <a:pt x="10635519" y="592808"/>
                </a:cubicBezTo>
                <a:cubicBezTo>
                  <a:pt x="10648209" y="642950"/>
                  <a:pt x="10466321" y="634054"/>
                  <a:pt x="10473371" y="677726"/>
                </a:cubicBezTo>
                <a:cubicBezTo>
                  <a:pt x="10446581" y="680961"/>
                  <a:pt x="10418382" y="686622"/>
                  <a:pt x="10390182" y="695518"/>
                </a:cubicBezTo>
                <a:cubicBezTo>
                  <a:pt x="10361982" y="701179"/>
                  <a:pt x="10397232" y="714928"/>
                  <a:pt x="10364802" y="719780"/>
                </a:cubicBezTo>
                <a:cubicBezTo>
                  <a:pt x="10260463" y="721398"/>
                  <a:pt x="10204064" y="758600"/>
                  <a:pt x="10078575" y="792567"/>
                </a:cubicBezTo>
                <a:cubicBezTo>
                  <a:pt x="10079985" y="811168"/>
                  <a:pt x="10106775" y="786906"/>
                  <a:pt x="10112415" y="797419"/>
                </a:cubicBezTo>
                <a:cubicBezTo>
                  <a:pt x="10339422" y="731103"/>
                  <a:pt x="10546690" y="663977"/>
                  <a:pt x="10706019" y="628392"/>
                </a:cubicBezTo>
                <a:cubicBezTo>
                  <a:pt x="10710248" y="618687"/>
                  <a:pt x="10739858" y="611409"/>
                  <a:pt x="10761008" y="603321"/>
                </a:cubicBezTo>
                <a:cubicBezTo>
                  <a:pt x="10807538" y="595234"/>
                  <a:pt x="10875217" y="599278"/>
                  <a:pt x="10866757" y="570163"/>
                </a:cubicBezTo>
                <a:cubicBezTo>
                  <a:pt x="10879447" y="567737"/>
                  <a:pt x="10875217" y="576633"/>
                  <a:pt x="10869577" y="580677"/>
                </a:cubicBezTo>
                <a:cubicBezTo>
                  <a:pt x="10934436" y="548327"/>
                  <a:pt x="11062745" y="527300"/>
                  <a:pt x="11140294" y="489289"/>
                </a:cubicBezTo>
                <a:cubicBezTo>
                  <a:pt x="11162854" y="500611"/>
                  <a:pt x="11117734" y="505464"/>
                  <a:pt x="11105044" y="513551"/>
                </a:cubicBezTo>
                <a:cubicBezTo>
                  <a:pt x="11145934" y="515977"/>
                  <a:pt x="11207974" y="473923"/>
                  <a:pt x="11261553" y="462600"/>
                </a:cubicBezTo>
                <a:cubicBezTo>
                  <a:pt x="11294688" y="455524"/>
                  <a:pt x="11319539" y="450216"/>
                  <a:pt x="11338177" y="446236"/>
                </a:cubicBezTo>
                <a:lnTo>
                  <a:pt x="11350800" y="443540"/>
                </a:lnTo>
                <a:lnTo>
                  <a:pt x="11365892" y="446425"/>
                </a:lnTo>
                <a:cubicBezTo>
                  <a:pt x="11394092" y="429442"/>
                  <a:pt x="11425111" y="418928"/>
                  <a:pt x="11463181" y="431868"/>
                </a:cubicBezTo>
                <a:cubicBezTo>
                  <a:pt x="11516760" y="418928"/>
                  <a:pt x="11565405" y="399721"/>
                  <a:pt x="11614931" y="378087"/>
                </a:cubicBezTo>
                <a:lnTo>
                  <a:pt x="11685298" y="347465"/>
                </a:lnTo>
                <a:lnTo>
                  <a:pt x="11593591" y="403393"/>
                </a:lnTo>
                <a:cubicBezTo>
                  <a:pt x="11354612" y="549136"/>
                  <a:pt x="11354612" y="549136"/>
                  <a:pt x="11354612" y="549136"/>
                </a:cubicBezTo>
                <a:cubicBezTo>
                  <a:pt x="11336282" y="559649"/>
                  <a:pt x="11320772" y="574207"/>
                  <a:pt x="11288343" y="578250"/>
                </a:cubicBezTo>
                <a:cubicBezTo>
                  <a:pt x="11281293" y="582294"/>
                  <a:pt x="11291163" y="587147"/>
                  <a:pt x="11295392" y="591999"/>
                </a:cubicBezTo>
                <a:cubicBezTo>
                  <a:pt x="11270013" y="590381"/>
                  <a:pt x="11241813" y="591190"/>
                  <a:pt x="11207974" y="608983"/>
                </a:cubicBezTo>
                <a:cubicBezTo>
                  <a:pt x="11224893" y="625157"/>
                  <a:pt x="11217843" y="603321"/>
                  <a:pt x="11238993" y="608174"/>
                </a:cubicBezTo>
                <a:cubicBezTo>
                  <a:pt x="11196694" y="632436"/>
                  <a:pt x="11074025" y="649420"/>
                  <a:pt x="11052875" y="695518"/>
                </a:cubicBezTo>
                <a:cubicBezTo>
                  <a:pt x="11026085" y="697944"/>
                  <a:pt x="10982376" y="688239"/>
                  <a:pt x="10965456" y="710884"/>
                </a:cubicBezTo>
                <a:cubicBezTo>
                  <a:pt x="10975326" y="722206"/>
                  <a:pt x="11003526" y="692283"/>
                  <a:pt x="11009166" y="711693"/>
                </a:cubicBezTo>
                <a:cubicBezTo>
                  <a:pt x="11004936" y="721398"/>
                  <a:pt x="10973916" y="729485"/>
                  <a:pt x="10952766" y="737572"/>
                </a:cubicBezTo>
                <a:cubicBezTo>
                  <a:pt x="10927386" y="735146"/>
                  <a:pt x="10940076" y="724633"/>
                  <a:pt x="10938666" y="715736"/>
                </a:cubicBezTo>
                <a:cubicBezTo>
                  <a:pt x="10933026" y="730294"/>
                  <a:pt x="10909056" y="721398"/>
                  <a:pt x="10886497" y="734337"/>
                </a:cubicBezTo>
                <a:cubicBezTo>
                  <a:pt x="10899187" y="742425"/>
                  <a:pt x="10911876" y="750512"/>
                  <a:pt x="10934436" y="739190"/>
                </a:cubicBezTo>
                <a:cubicBezTo>
                  <a:pt x="10883677" y="774775"/>
                  <a:pt x="10813178" y="791758"/>
                  <a:pt x="10751138" y="820873"/>
                </a:cubicBezTo>
                <a:cubicBezTo>
                  <a:pt x="10756778" y="808742"/>
                  <a:pt x="10738448" y="815212"/>
                  <a:pt x="10729988" y="801463"/>
                </a:cubicBezTo>
                <a:cubicBezTo>
                  <a:pt x="10755368" y="794993"/>
                  <a:pt x="10789208" y="799846"/>
                  <a:pt x="10789208" y="779627"/>
                </a:cubicBezTo>
                <a:cubicBezTo>
                  <a:pt x="10635519" y="813594"/>
                  <a:pt x="10419792" y="898512"/>
                  <a:pt x="10285843" y="950272"/>
                </a:cubicBezTo>
                <a:cubicBezTo>
                  <a:pt x="10470551" y="915496"/>
                  <a:pt x="10579120" y="865354"/>
                  <a:pt x="10665129" y="828960"/>
                </a:cubicBezTo>
                <a:cubicBezTo>
                  <a:pt x="10683459" y="882337"/>
                  <a:pt x="10579120" y="895277"/>
                  <a:pt x="10481831" y="939758"/>
                </a:cubicBezTo>
                <a:cubicBezTo>
                  <a:pt x="10400052" y="976960"/>
                  <a:pt x="10295713" y="1004457"/>
                  <a:pt x="10233674" y="1031146"/>
                </a:cubicBezTo>
                <a:cubicBezTo>
                  <a:pt x="10235084" y="1025484"/>
                  <a:pt x="10242134" y="1020632"/>
                  <a:pt x="10249183" y="1015780"/>
                </a:cubicBezTo>
                <a:cubicBezTo>
                  <a:pt x="10063065" y="1063495"/>
                  <a:pt x="9814908" y="1121725"/>
                  <a:pt x="9656990" y="1183998"/>
                </a:cubicBezTo>
                <a:cubicBezTo>
                  <a:pt x="9797988" y="1161353"/>
                  <a:pt x="9851568" y="1136282"/>
                  <a:pt x="9970006" y="1118490"/>
                </a:cubicBezTo>
                <a:cubicBezTo>
                  <a:pt x="9936166" y="1117681"/>
                  <a:pt x="9955906" y="1111211"/>
                  <a:pt x="9985516" y="1103124"/>
                </a:cubicBezTo>
                <a:cubicBezTo>
                  <a:pt x="10010896" y="1107167"/>
                  <a:pt x="9988336" y="1107976"/>
                  <a:pt x="9989746" y="1117681"/>
                </a:cubicBezTo>
                <a:cubicBezTo>
                  <a:pt x="10043326" y="1090993"/>
                  <a:pt x="10075755" y="1095845"/>
                  <a:pt x="10119465" y="1061878"/>
                </a:cubicBezTo>
                <a:cubicBezTo>
                  <a:pt x="10132154" y="1069157"/>
                  <a:pt x="10116645" y="1073200"/>
                  <a:pt x="10103955" y="1077244"/>
                </a:cubicBezTo>
                <a:cubicBezTo>
                  <a:pt x="10267513" y="1078861"/>
                  <a:pt x="10452221" y="1007692"/>
                  <a:pt x="10652439" y="952698"/>
                </a:cubicBezTo>
                <a:cubicBezTo>
                  <a:pt x="10586170" y="993135"/>
                  <a:pt x="10495931" y="1000413"/>
                  <a:pt x="10411332" y="1032763"/>
                </a:cubicBezTo>
                <a:cubicBezTo>
                  <a:pt x="10395822" y="1040851"/>
                  <a:pt x="10426842" y="1035998"/>
                  <a:pt x="10415562" y="1048129"/>
                </a:cubicBezTo>
                <a:cubicBezTo>
                  <a:pt x="10388772" y="1052982"/>
                  <a:pt x="10374672" y="1036807"/>
                  <a:pt x="10340832" y="1056217"/>
                </a:cubicBezTo>
                <a:cubicBezTo>
                  <a:pt x="10329552" y="1068348"/>
                  <a:pt x="10408512" y="1062687"/>
                  <a:pt x="10395822" y="1080479"/>
                </a:cubicBezTo>
                <a:cubicBezTo>
                  <a:pt x="10363392" y="1081288"/>
                  <a:pt x="10326732" y="1095845"/>
                  <a:pt x="10349292" y="1106359"/>
                </a:cubicBezTo>
                <a:cubicBezTo>
                  <a:pt x="10333782" y="1110402"/>
                  <a:pt x="10330962" y="1095036"/>
                  <a:pt x="10314043" y="1101506"/>
                </a:cubicBezTo>
                <a:cubicBezTo>
                  <a:pt x="10309813" y="1107167"/>
                  <a:pt x="10308403" y="1112829"/>
                  <a:pt x="10309813" y="1119298"/>
                </a:cubicBezTo>
                <a:cubicBezTo>
                  <a:pt x="10297123" y="1121725"/>
                  <a:pt x="10295713" y="1107976"/>
                  <a:pt x="10281613" y="1112020"/>
                </a:cubicBezTo>
                <a:cubicBezTo>
                  <a:pt x="10261873" y="1116064"/>
                  <a:pt x="10304173" y="1129003"/>
                  <a:pt x="10270333" y="1131430"/>
                </a:cubicBezTo>
                <a:cubicBezTo>
                  <a:pt x="10261873" y="1125768"/>
                  <a:pt x="10270333" y="1121725"/>
                  <a:pt x="10266103" y="1116872"/>
                </a:cubicBezTo>
                <a:cubicBezTo>
                  <a:pt x="10206884" y="1139517"/>
                  <a:pt x="10178684" y="1146796"/>
                  <a:pt x="10123695" y="1161353"/>
                </a:cubicBezTo>
                <a:cubicBezTo>
                  <a:pt x="10140614" y="1162162"/>
                  <a:pt x="10156124" y="1164588"/>
                  <a:pt x="10171634" y="1167823"/>
                </a:cubicBezTo>
                <a:cubicBezTo>
                  <a:pt x="10147664" y="1196938"/>
                  <a:pt x="10109595" y="1201790"/>
                  <a:pt x="10074345" y="1229287"/>
                </a:cubicBezTo>
                <a:cubicBezTo>
                  <a:pt x="10068705" y="1213921"/>
                  <a:pt x="10050376" y="1219582"/>
                  <a:pt x="10034866" y="1219582"/>
                </a:cubicBezTo>
                <a:cubicBezTo>
                  <a:pt x="10001026" y="1226052"/>
                  <a:pt x="10043326" y="1242227"/>
                  <a:pt x="10009486" y="1248697"/>
                </a:cubicBezTo>
                <a:cubicBezTo>
                  <a:pt x="10037686" y="1246271"/>
                  <a:pt x="10208294" y="1230096"/>
                  <a:pt x="10185734" y="1205025"/>
                </a:cubicBezTo>
                <a:cubicBezTo>
                  <a:pt x="10298533" y="1204216"/>
                  <a:pt x="10398642" y="1166206"/>
                  <a:pt x="10512850" y="1123342"/>
                </a:cubicBezTo>
                <a:cubicBezTo>
                  <a:pt x="10498751" y="1109594"/>
                  <a:pt x="10445171" y="1129003"/>
                  <a:pt x="10473371" y="1103932"/>
                </a:cubicBezTo>
                <a:cubicBezTo>
                  <a:pt x="10449401" y="1127386"/>
                  <a:pt x="10336602" y="1163779"/>
                  <a:pt x="10278793" y="1171867"/>
                </a:cubicBezTo>
                <a:cubicBezTo>
                  <a:pt x="10271743" y="1146796"/>
                  <a:pt x="10314043" y="1153266"/>
                  <a:pt x="10346472" y="1145178"/>
                </a:cubicBezTo>
                <a:cubicBezTo>
                  <a:pt x="10400052" y="1114446"/>
                  <a:pt x="10471961" y="1081288"/>
                  <a:pt x="10532590" y="1100697"/>
                </a:cubicBezTo>
                <a:cubicBezTo>
                  <a:pt x="10535410" y="1105550"/>
                  <a:pt x="10521310" y="1108785"/>
                  <a:pt x="10512850" y="1112829"/>
                </a:cubicBezTo>
                <a:cubicBezTo>
                  <a:pt x="10572070" y="1118490"/>
                  <a:pt x="10641159" y="1063495"/>
                  <a:pt x="10694739" y="1063495"/>
                </a:cubicBezTo>
                <a:cubicBezTo>
                  <a:pt x="10628470" y="1109594"/>
                  <a:pt x="10517080" y="1128195"/>
                  <a:pt x="10429662" y="1166206"/>
                </a:cubicBezTo>
                <a:cubicBezTo>
                  <a:pt x="10505801" y="1162162"/>
                  <a:pt x="10603090" y="1119298"/>
                  <a:pt x="10676409" y="1117681"/>
                </a:cubicBezTo>
                <a:cubicBezTo>
                  <a:pt x="10607320" y="1162162"/>
                  <a:pt x="10414152" y="1203408"/>
                  <a:pt x="10302763" y="1249506"/>
                </a:cubicBezTo>
                <a:cubicBezTo>
                  <a:pt x="10342242" y="1260020"/>
                  <a:pt x="10381722" y="1230096"/>
                  <a:pt x="10455041" y="1222009"/>
                </a:cubicBezTo>
                <a:cubicBezTo>
                  <a:pt x="10477601" y="1232522"/>
                  <a:pt x="10432482" y="1233331"/>
                  <a:pt x="10455041" y="1243845"/>
                </a:cubicBezTo>
                <a:cubicBezTo>
                  <a:pt x="10493111" y="1254358"/>
                  <a:pt x="10605910" y="1214730"/>
                  <a:pt x="10603090" y="1200981"/>
                </a:cubicBezTo>
                <a:cubicBezTo>
                  <a:pt x="10634109" y="1188042"/>
                  <a:pt x="10607320" y="1214730"/>
                  <a:pt x="10639749" y="1205025"/>
                </a:cubicBezTo>
                <a:cubicBezTo>
                  <a:pt x="10666539" y="1190468"/>
                  <a:pt x="10669359" y="1167823"/>
                  <a:pt x="10710248" y="1160544"/>
                </a:cubicBezTo>
                <a:cubicBezTo>
                  <a:pt x="10725758" y="1177528"/>
                  <a:pt x="10690509" y="1167014"/>
                  <a:pt x="10679229" y="1181572"/>
                </a:cubicBezTo>
                <a:cubicBezTo>
                  <a:pt x="10868167" y="1136282"/>
                  <a:pt x="11112094" y="1061878"/>
                  <a:pt x="11303852" y="997179"/>
                </a:cubicBezTo>
                <a:cubicBezTo>
                  <a:pt x="11319362" y="991517"/>
                  <a:pt x="11312312" y="983430"/>
                  <a:pt x="11317952" y="980195"/>
                </a:cubicBezTo>
                <a:cubicBezTo>
                  <a:pt x="11354612" y="963211"/>
                  <a:pt x="11411011" y="961594"/>
                  <a:pt x="11446261" y="948654"/>
                </a:cubicBezTo>
                <a:cubicBezTo>
                  <a:pt x="11522400" y="921157"/>
                  <a:pt x="11601359" y="862927"/>
                  <a:pt x="11671859" y="849179"/>
                </a:cubicBezTo>
                <a:lnTo>
                  <a:pt x="11692352" y="844981"/>
                </a:lnTo>
                <a:lnTo>
                  <a:pt x="11725438" y="844326"/>
                </a:lnTo>
                <a:cubicBezTo>
                  <a:pt x="11694418" y="856457"/>
                  <a:pt x="11694418" y="856457"/>
                  <a:pt x="11694418" y="856457"/>
                </a:cubicBezTo>
                <a:cubicBezTo>
                  <a:pt x="11670449" y="865354"/>
                  <a:pt x="11670449" y="865354"/>
                  <a:pt x="11670449" y="865354"/>
                </a:cubicBezTo>
                <a:cubicBezTo>
                  <a:pt x="11683138" y="859692"/>
                  <a:pt x="11683138" y="859692"/>
                  <a:pt x="11683138" y="859692"/>
                </a:cubicBezTo>
                <a:cubicBezTo>
                  <a:pt x="11382812" y="993135"/>
                  <a:pt x="11058515" y="1133047"/>
                  <a:pt x="10701789" y="1233331"/>
                </a:cubicBezTo>
                <a:cubicBezTo>
                  <a:pt x="10687689" y="1241418"/>
                  <a:pt x="10690509" y="1251123"/>
                  <a:pt x="10697559" y="1261637"/>
                </a:cubicBezTo>
                <a:cubicBezTo>
                  <a:pt x="10677819" y="1266489"/>
                  <a:pt x="10674999" y="1245462"/>
                  <a:pt x="10676409" y="1241418"/>
                </a:cubicBezTo>
                <a:cubicBezTo>
                  <a:pt x="10634109" y="1251123"/>
                  <a:pt x="10614370" y="1255976"/>
                  <a:pt x="10617190" y="1277003"/>
                </a:cubicBezTo>
                <a:cubicBezTo>
                  <a:pt x="10565020" y="1278621"/>
                  <a:pt x="10462091" y="1311779"/>
                  <a:pt x="10426842" y="1321484"/>
                </a:cubicBezTo>
                <a:cubicBezTo>
                  <a:pt x="10405692" y="1332806"/>
                  <a:pt x="10450811" y="1322293"/>
                  <a:pt x="10450811" y="1335233"/>
                </a:cubicBezTo>
                <a:cubicBezTo>
                  <a:pt x="10429662" y="1327145"/>
                  <a:pt x="10347882" y="1340085"/>
                  <a:pt x="10349292" y="1361921"/>
                </a:cubicBezTo>
                <a:cubicBezTo>
                  <a:pt x="10367622" y="1370817"/>
                  <a:pt x="10364802" y="1348981"/>
                  <a:pt x="10385952" y="1356260"/>
                </a:cubicBezTo>
                <a:cubicBezTo>
                  <a:pt x="10132154" y="1458970"/>
                  <a:pt x="9931936" y="1493746"/>
                  <a:pt x="9652760" y="1589177"/>
                </a:cubicBezTo>
                <a:cubicBezTo>
                  <a:pt x="9658400" y="1593221"/>
                  <a:pt x="9671089" y="1588369"/>
                  <a:pt x="9680959" y="1586751"/>
                </a:cubicBezTo>
                <a:cubicBezTo>
                  <a:pt x="9661220" y="1592412"/>
                  <a:pt x="9592130" y="1623953"/>
                  <a:pt x="9580850" y="1602926"/>
                </a:cubicBezTo>
                <a:cubicBezTo>
                  <a:pt x="9562520" y="1616675"/>
                  <a:pt x="9606230" y="1622336"/>
                  <a:pt x="9618920" y="1623953"/>
                </a:cubicBezTo>
                <a:cubicBezTo>
                  <a:pt x="9652760" y="1615866"/>
                  <a:pt x="9680959" y="1606970"/>
                  <a:pt x="9688009" y="1594839"/>
                </a:cubicBezTo>
                <a:cubicBezTo>
                  <a:pt x="9823368" y="1564106"/>
                  <a:pt x="10009486" y="1515582"/>
                  <a:pt x="10095495" y="1485658"/>
                </a:cubicBezTo>
                <a:cubicBezTo>
                  <a:pt x="10167404" y="1459779"/>
                  <a:pt x="10132154" y="1481615"/>
                  <a:pt x="10085625" y="1498598"/>
                </a:cubicBezTo>
                <a:cubicBezTo>
                  <a:pt x="10044736" y="1513156"/>
                  <a:pt x="9930526" y="1539035"/>
                  <a:pt x="9845928" y="1572194"/>
                </a:cubicBezTo>
                <a:cubicBezTo>
                  <a:pt x="9848748" y="1586751"/>
                  <a:pt x="9871307" y="1573811"/>
                  <a:pt x="9888227" y="1570576"/>
                </a:cubicBezTo>
                <a:cubicBezTo>
                  <a:pt x="9889637" y="1577046"/>
                  <a:pt x="9869897" y="1580281"/>
                  <a:pt x="9857208" y="1584325"/>
                </a:cubicBezTo>
                <a:cubicBezTo>
                  <a:pt x="9957316" y="1588369"/>
                  <a:pt x="10033456" y="1531757"/>
                  <a:pt x="10106775" y="1544697"/>
                </a:cubicBezTo>
                <a:cubicBezTo>
                  <a:pt x="10079985" y="1554401"/>
                  <a:pt x="10064475" y="1564915"/>
                  <a:pt x="10026406" y="1573003"/>
                </a:cubicBezTo>
                <a:cubicBezTo>
                  <a:pt x="10072935" y="1565724"/>
                  <a:pt x="10250593" y="1537418"/>
                  <a:pt x="10270333" y="1501833"/>
                </a:cubicBezTo>
                <a:cubicBezTo>
                  <a:pt x="10318272" y="1528522"/>
                  <a:pt x="10469141" y="1437943"/>
                  <a:pt x="10550920" y="1458161"/>
                </a:cubicBezTo>
                <a:cubicBezTo>
                  <a:pt x="10285843" y="1539035"/>
                  <a:pt x="10144844" y="1573003"/>
                  <a:pt x="9888227" y="1643363"/>
                </a:cubicBezTo>
                <a:cubicBezTo>
                  <a:pt x="9906557" y="1655494"/>
                  <a:pt x="9941806" y="1644172"/>
                  <a:pt x="9971416" y="1640937"/>
                </a:cubicBezTo>
                <a:cubicBezTo>
                  <a:pt x="9946036" y="1655494"/>
                  <a:pt x="9899507" y="1663582"/>
                  <a:pt x="9868487" y="1669243"/>
                </a:cubicBezTo>
                <a:cubicBezTo>
                  <a:pt x="9855798" y="1661155"/>
                  <a:pt x="9879767" y="1658729"/>
                  <a:pt x="9875537" y="1652259"/>
                </a:cubicBezTo>
                <a:cubicBezTo>
                  <a:pt x="9860027" y="1638511"/>
                  <a:pt x="9844518" y="1670052"/>
                  <a:pt x="9837468" y="1657112"/>
                </a:cubicBezTo>
                <a:cubicBezTo>
                  <a:pt x="9816318" y="1664390"/>
                  <a:pt x="9855798" y="1661155"/>
                  <a:pt x="9851568" y="1674095"/>
                </a:cubicBezTo>
                <a:cubicBezTo>
                  <a:pt x="9819138" y="1688653"/>
                  <a:pt x="9769788" y="1691079"/>
                  <a:pt x="9737358" y="1699975"/>
                </a:cubicBezTo>
                <a:cubicBezTo>
                  <a:pt x="9727489" y="1693505"/>
                  <a:pt x="9737358" y="1690270"/>
                  <a:pt x="9747228" y="1687035"/>
                </a:cubicBezTo>
                <a:cubicBezTo>
                  <a:pt x="9679549" y="1687844"/>
                  <a:pt x="9614690" y="1717767"/>
                  <a:pt x="9548420" y="1750117"/>
                </a:cubicBezTo>
                <a:cubicBezTo>
                  <a:pt x="9437032" y="1751734"/>
                  <a:pt x="9384862" y="1815625"/>
                  <a:pt x="9277703" y="1803494"/>
                </a:cubicBezTo>
                <a:cubicBezTo>
                  <a:pt x="9249504" y="1822095"/>
                  <a:pt x="9198744" y="1834226"/>
                  <a:pt x="9155034" y="1832609"/>
                </a:cubicBezTo>
                <a:cubicBezTo>
                  <a:pt x="9142345" y="1822095"/>
                  <a:pt x="9184644" y="1821286"/>
                  <a:pt x="9180414" y="1811581"/>
                </a:cubicBezTo>
                <a:cubicBezTo>
                  <a:pt x="9129655" y="1807538"/>
                  <a:pt x="9118375" y="1847975"/>
                  <a:pt x="9029546" y="1857680"/>
                </a:cubicBezTo>
                <a:cubicBezTo>
                  <a:pt x="9043646" y="1880324"/>
                  <a:pt x="9101455" y="1843931"/>
                  <a:pt x="9095815" y="1877089"/>
                </a:cubicBezTo>
                <a:cubicBezTo>
                  <a:pt x="9131065" y="1867384"/>
                  <a:pt x="9155034" y="1856062"/>
                  <a:pt x="9162084" y="1841505"/>
                </a:cubicBezTo>
                <a:cubicBezTo>
                  <a:pt x="9269244" y="1830182"/>
                  <a:pt x="9351022" y="1818051"/>
                  <a:pt x="9445492" y="1792171"/>
                </a:cubicBezTo>
                <a:cubicBezTo>
                  <a:pt x="9468052" y="1793789"/>
                  <a:pt x="9445492" y="1818051"/>
                  <a:pt x="9455362" y="1830182"/>
                </a:cubicBezTo>
                <a:cubicBezTo>
                  <a:pt x="9480741" y="1839079"/>
                  <a:pt x="9531501" y="1815625"/>
                  <a:pt x="9561110" y="1818051"/>
                </a:cubicBezTo>
                <a:cubicBezTo>
                  <a:pt x="9496251" y="1847166"/>
                  <a:pt x="9473691" y="1837461"/>
                  <a:pt x="9386272" y="1862532"/>
                </a:cubicBezTo>
                <a:cubicBezTo>
                  <a:pt x="9374992" y="1867384"/>
                  <a:pt x="9394732" y="1867384"/>
                  <a:pt x="9397552" y="1875472"/>
                </a:cubicBezTo>
                <a:cubicBezTo>
                  <a:pt x="9373582" y="1878707"/>
                  <a:pt x="9345383" y="1870620"/>
                  <a:pt x="9353842" y="1860915"/>
                </a:cubicBezTo>
                <a:cubicBezTo>
                  <a:pt x="9327053" y="1863341"/>
                  <a:pt x="9335513" y="1872237"/>
                  <a:pt x="9312953" y="1875472"/>
                </a:cubicBezTo>
                <a:cubicBezTo>
                  <a:pt x="9288983" y="1877898"/>
                  <a:pt x="9287573" y="1850401"/>
                  <a:pt x="9257964" y="1858488"/>
                </a:cubicBezTo>
                <a:cubicBezTo>
                  <a:pt x="9256554" y="1852018"/>
                  <a:pt x="9277703" y="1849592"/>
                  <a:pt x="9290393" y="1845548"/>
                </a:cubicBezTo>
                <a:cubicBezTo>
                  <a:pt x="9274884" y="1836652"/>
                  <a:pt x="9239634" y="1851210"/>
                  <a:pt x="9218484" y="1847975"/>
                </a:cubicBezTo>
                <a:cubicBezTo>
                  <a:pt x="9190284" y="1857680"/>
                  <a:pt x="9281933" y="1853636"/>
                  <a:pt x="9232584" y="1864958"/>
                </a:cubicBezTo>
                <a:cubicBezTo>
                  <a:pt x="9195924" y="1865767"/>
                  <a:pt x="9200154" y="1848783"/>
                  <a:pt x="9139525" y="1866576"/>
                </a:cubicBezTo>
                <a:cubicBezTo>
                  <a:pt x="9118375" y="1876281"/>
                  <a:pt x="9173364" y="1869811"/>
                  <a:pt x="9152215" y="1884368"/>
                </a:cubicBezTo>
                <a:cubicBezTo>
                  <a:pt x="9143755" y="1894073"/>
                  <a:pt x="9112735" y="1889221"/>
                  <a:pt x="9081715" y="1900543"/>
                </a:cubicBezTo>
                <a:cubicBezTo>
                  <a:pt x="9081715" y="1922379"/>
                  <a:pt x="9131065" y="1888412"/>
                  <a:pt x="9131065" y="1909439"/>
                </a:cubicBezTo>
                <a:cubicBezTo>
                  <a:pt x="9073256" y="1914291"/>
                  <a:pt x="9054926" y="1894882"/>
                  <a:pt x="9005576" y="1908630"/>
                </a:cubicBezTo>
                <a:cubicBezTo>
                  <a:pt x="8999936" y="1898925"/>
                  <a:pt x="9040826" y="1898117"/>
                  <a:pt x="9054926" y="1891647"/>
                </a:cubicBezTo>
                <a:cubicBezTo>
                  <a:pt x="9042236" y="1876281"/>
                  <a:pt x="9026726" y="1882751"/>
                  <a:pt x="8998526" y="1885177"/>
                </a:cubicBezTo>
                <a:cubicBezTo>
                  <a:pt x="8995706" y="1878707"/>
                  <a:pt x="9023906" y="1877898"/>
                  <a:pt x="9018266" y="1870620"/>
                </a:cubicBezTo>
                <a:cubicBezTo>
                  <a:pt x="8963276" y="1865767"/>
                  <a:pt x="8887138" y="1886794"/>
                  <a:pt x="8815228" y="1901352"/>
                </a:cubicBezTo>
                <a:cubicBezTo>
                  <a:pt x="8864578" y="1902969"/>
                  <a:pt x="8888548" y="1890838"/>
                  <a:pt x="8947767" y="1886794"/>
                </a:cubicBezTo>
                <a:cubicBezTo>
                  <a:pt x="8908287" y="1907821"/>
                  <a:pt x="8788438" y="1926423"/>
                  <a:pt x="8717939" y="1923188"/>
                </a:cubicBezTo>
                <a:cubicBezTo>
                  <a:pt x="8713709" y="1932084"/>
                  <a:pt x="8701020" y="1939362"/>
                  <a:pt x="8670000" y="1943406"/>
                </a:cubicBezTo>
                <a:cubicBezTo>
                  <a:pt x="8686920" y="1949067"/>
                  <a:pt x="8696790" y="1962007"/>
                  <a:pt x="8715119" y="1964433"/>
                </a:cubicBezTo>
                <a:cubicBezTo>
                  <a:pt x="8655900" y="1968477"/>
                  <a:pt x="8550151" y="1984652"/>
                  <a:pt x="8482472" y="1997592"/>
                </a:cubicBezTo>
                <a:cubicBezTo>
                  <a:pt x="8582580" y="2033176"/>
                  <a:pt x="8770108" y="1968477"/>
                  <a:pt x="8840608" y="1981417"/>
                </a:cubicBezTo>
                <a:cubicBezTo>
                  <a:pt x="8834968" y="1969286"/>
                  <a:pt x="8849068" y="1962816"/>
                  <a:pt x="8813818" y="1971712"/>
                </a:cubicBezTo>
                <a:cubicBezTo>
                  <a:pt x="8812408" y="1963625"/>
                  <a:pt x="8858938" y="1942597"/>
                  <a:pt x="8861758" y="1966051"/>
                </a:cubicBezTo>
                <a:cubicBezTo>
                  <a:pt x="8894188" y="1962816"/>
                  <a:pt x="8860348" y="1946641"/>
                  <a:pt x="8897008" y="1943406"/>
                </a:cubicBezTo>
                <a:cubicBezTo>
                  <a:pt x="8899827" y="1967668"/>
                  <a:pt x="9046466" y="1940171"/>
                  <a:pt x="8997116" y="1925614"/>
                </a:cubicBezTo>
                <a:cubicBezTo>
                  <a:pt x="9030956" y="1927231"/>
                  <a:pt x="9052106" y="1942597"/>
                  <a:pt x="9095815" y="1932893"/>
                </a:cubicBezTo>
                <a:cubicBezTo>
                  <a:pt x="9063386" y="1966860"/>
                  <a:pt x="8960456" y="1943406"/>
                  <a:pt x="8981606" y="1989504"/>
                </a:cubicBezTo>
                <a:cubicBezTo>
                  <a:pt x="8949176" y="1996783"/>
                  <a:pt x="8950586" y="1966051"/>
                  <a:pt x="8912517" y="1979799"/>
                </a:cubicBezTo>
                <a:cubicBezTo>
                  <a:pt x="8933667" y="1993548"/>
                  <a:pt x="8905467" y="2000827"/>
                  <a:pt x="8873038" y="1983843"/>
                </a:cubicBezTo>
                <a:cubicBezTo>
                  <a:pt x="8847658" y="1987078"/>
                  <a:pt x="8877268" y="2001636"/>
                  <a:pt x="8858938" y="2007297"/>
                </a:cubicBezTo>
                <a:cubicBezTo>
                  <a:pt x="8799718" y="2002444"/>
                  <a:pt x="8686920" y="2043690"/>
                  <a:pt x="8664360" y="2039646"/>
                </a:cubicBezTo>
                <a:cubicBezTo>
                  <a:pt x="8655900" y="2049351"/>
                  <a:pt x="8691150" y="2060674"/>
                  <a:pt x="8643210" y="2068761"/>
                </a:cubicBezTo>
                <a:cubicBezTo>
                  <a:pt x="8619240" y="2055012"/>
                  <a:pt x="8586810" y="2081701"/>
                  <a:pt x="8595270" y="2059056"/>
                </a:cubicBezTo>
                <a:cubicBezTo>
                  <a:pt x="8588220" y="2049351"/>
                  <a:pt x="8555791" y="2064717"/>
                  <a:pt x="8537461" y="2065526"/>
                </a:cubicBezTo>
                <a:cubicBezTo>
                  <a:pt x="8572710" y="2074422"/>
                  <a:pt x="8571300" y="2079275"/>
                  <a:pt x="8600910" y="2097067"/>
                </a:cubicBezTo>
                <a:cubicBezTo>
                  <a:pt x="8583990" y="2100302"/>
                  <a:pt x="8585400" y="2106772"/>
                  <a:pt x="8567070" y="2109198"/>
                </a:cubicBezTo>
                <a:cubicBezTo>
                  <a:pt x="8591040" y="2118903"/>
                  <a:pt x="8703840" y="2093023"/>
                  <a:pt x="8746139" y="2081701"/>
                </a:cubicBezTo>
                <a:cubicBezTo>
                  <a:pt x="8758828" y="2099493"/>
                  <a:pt x="8685510" y="2099493"/>
                  <a:pt x="8660130" y="2110007"/>
                </a:cubicBezTo>
                <a:cubicBezTo>
                  <a:pt x="8775748" y="2118094"/>
                  <a:pt x="8920977" y="2074422"/>
                  <a:pt x="9035186" y="2047734"/>
                </a:cubicBezTo>
                <a:cubicBezTo>
                  <a:pt x="9002756" y="2039646"/>
                  <a:pt x="8942127" y="2059865"/>
                  <a:pt x="8899827" y="2063100"/>
                </a:cubicBezTo>
                <a:cubicBezTo>
                  <a:pt x="8898418" y="2056630"/>
                  <a:pt x="8919567" y="2054204"/>
                  <a:pt x="8932257" y="2050969"/>
                </a:cubicBezTo>
                <a:cubicBezTo>
                  <a:pt x="8895598" y="2050160"/>
                  <a:pt x="8827918" y="2065526"/>
                  <a:pt x="8839198" y="2036411"/>
                </a:cubicBezTo>
                <a:cubicBezTo>
                  <a:pt x="8784208" y="2048543"/>
                  <a:pt x="8784208" y="2048543"/>
                  <a:pt x="8784208" y="2048543"/>
                </a:cubicBezTo>
                <a:cubicBezTo>
                  <a:pt x="8801128" y="2014575"/>
                  <a:pt x="8858938" y="2043690"/>
                  <a:pt x="8887138" y="2046116"/>
                </a:cubicBezTo>
                <a:cubicBezTo>
                  <a:pt x="8928027" y="2042073"/>
                  <a:pt x="8915337" y="2029133"/>
                  <a:pt x="8943537" y="2022663"/>
                </a:cubicBezTo>
                <a:cubicBezTo>
                  <a:pt x="8964686" y="2067144"/>
                  <a:pt x="9076076" y="2012149"/>
                  <a:pt x="9136705" y="2013767"/>
                </a:cubicBezTo>
                <a:cubicBezTo>
                  <a:pt x="9138115" y="2019428"/>
                  <a:pt x="9122605" y="2021854"/>
                  <a:pt x="9112735" y="2024280"/>
                </a:cubicBezTo>
                <a:cubicBezTo>
                  <a:pt x="9181824" y="2038838"/>
                  <a:pt x="9259374" y="2000018"/>
                  <a:pt x="9328463" y="1988696"/>
                </a:cubicBezTo>
                <a:cubicBezTo>
                  <a:pt x="9556880" y="1951494"/>
                  <a:pt x="9823368" y="1877089"/>
                  <a:pt x="10008076" y="1827756"/>
                </a:cubicBezTo>
                <a:cubicBezTo>
                  <a:pt x="10213934" y="1773570"/>
                  <a:pt x="10416972" y="1721811"/>
                  <a:pt x="10610140" y="1662773"/>
                </a:cubicBezTo>
                <a:cubicBezTo>
                  <a:pt x="10550920" y="1701592"/>
                  <a:pt x="10440941" y="1727472"/>
                  <a:pt x="10339422" y="1759822"/>
                </a:cubicBezTo>
                <a:cubicBezTo>
                  <a:pt x="10235084" y="1792980"/>
                  <a:pt x="10096905" y="1835035"/>
                  <a:pt x="9967186" y="1854445"/>
                </a:cubicBezTo>
                <a:cubicBezTo>
                  <a:pt x="9888227" y="1890029"/>
                  <a:pt x="9704929" y="1951494"/>
                  <a:pt x="9556880" y="1967668"/>
                </a:cubicBezTo>
                <a:cubicBezTo>
                  <a:pt x="9538551" y="1973330"/>
                  <a:pt x="9548420" y="1983034"/>
                  <a:pt x="9542780" y="1991122"/>
                </a:cubicBezTo>
                <a:cubicBezTo>
                  <a:pt x="9530091" y="1974138"/>
                  <a:pt x="9441262" y="2011340"/>
                  <a:pt x="9397552" y="2022663"/>
                </a:cubicBezTo>
                <a:cubicBezTo>
                  <a:pt x="9446902" y="2036411"/>
                  <a:pt x="9689419" y="1976565"/>
                  <a:pt x="9771198" y="1953111"/>
                </a:cubicBezTo>
                <a:cubicBezTo>
                  <a:pt x="9895277" y="1919144"/>
                  <a:pt x="10034866" y="1880324"/>
                  <a:pt x="10151894" y="1855253"/>
                </a:cubicBezTo>
                <a:cubicBezTo>
                  <a:pt x="10192784" y="1846357"/>
                  <a:pt x="10237904" y="1830182"/>
                  <a:pt x="10257643" y="1814816"/>
                </a:cubicBezTo>
                <a:cubicBezTo>
                  <a:pt x="10280203" y="1807538"/>
                  <a:pt x="10271743" y="1814816"/>
                  <a:pt x="10274563" y="1820478"/>
                </a:cubicBezTo>
                <a:cubicBezTo>
                  <a:pt x="10352112" y="1782467"/>
                  <a:pt x="10469141" y="1774379"/>
                  <a:pt x="10576300" y="1742030"/>
                </a:cubicBezTo>
                <a:cubicBezTo>
                  <a:pt x="10535410" y="1767909"/>
                  <a:pt x="10402872" y="1792171"/>
                  <a:pt x="10449401" y="1795406"/>
                </a:cubicBezTo>
                <a:cubicBezTo>
                  <a:pt x="10306993" y="1848783"/>
                  <a:pt x="10192784" y="1870620"/>
                  <a:pt x="10048966" y="1909439"/>
                </a:cubicBezTo>
                <a:cubicBezTo>
                  <a:pt x="10037686" y="1922379"/>
                  <a:pt x="10072935" y="1923996"/>
                  <a:pt x="10082805" y="1936127"/>
                </a:cubicBezTo>
                <a:cubicBezTo>
                  <a:pt x="10060245" y="1940980"/>
                  <a:pt x="10053195" y="1926423"/>
                  <a:pt x="10027816" y="1936127"/>
                </a:cubicBezTo>
                <a:cubicBezTo>
                  <a:pt x="10017946" y="1940980"/>
                  <a:pt x="10020766" y="1947450"/>
                  <a:pt x="10008076" y="1951494"/>
                </a:cubicBezTo>
                <a:cubicBezTo>
                  <a:pt x="10078575" y="1947450"/>
                  <a:pt x="10177274" y="1911057"/>
                  <a:pt x="10236494" y="1898925"/>
                </a:cubicBezTo>
                <a:cubicBezTo>
                  <a:pt x="10232264" y="1923188"/>
                  <a:pt x="10173044" y="1917526"/>
                  <a:pt x="10137794" y="1936936"/>
                </a:cubicBezTo>
                <a:cubicBezTo>
                  <a:pt x="10161764" y="1941789"/>
                  <a:pt x="10197014" y="1932893"/>
                  <a:pt x="10218164" y="1940171"/>
                </a:cubicBezTo>
                <a:cubicBezTo>
                  <a:pt x="10256233" y="1913483"/>
                  <a:pt x="10340832" y="1925614"/>
                  <a:pt x="10325322" y="1899734"/>
                </a:cubicBezTo>
                <a:cubicBezTo>
                  <a:pt x="10346472" y="1911057"/>
                  <a:pt x="10411332" y="1902969"/>
                  <a:pt x="10438122" y="1877089"/>
                </a:cubicBezTo>
                <a:cubicBezTo>
                  <a:pt x="10581940" y="1869811"/>
                  <a:pt x="10715888" y="1775188"/>
                  <a:pt x="10875217" y="1750117"/>
                </a:cubicBezTo>
                <a:cubicBezTo>
                  <a:pt x="10810358" y="1776805"/>
                  <a:pt x="10793438" y="1786510"/>
                  <a:pt x="10693329" y="1816434"/>
                </a:cubicBezTo>
                <a:cubicBezTo>
                  <a:pt x="10746908" y="1826947"/>
                  <a:pt x="10845607" y="1767101"/>
                  <a:pt x="10890727" y="1787319"/>
                </a:cubicBezTo>
                <a:cubicBezTo>
                  <a:pt x="10900596" y="1769527"/>
                  <a:pt x="10935846" y="1753352"/>
                  <a:pt x="10990836" y="1739603"/>
                </a:cubicBezTo>
                <a:cubicBezTo>
                  <a:pt x="11024675" y="1737986"/>
                  <a:pt x="10949946" y="1754969"/>
                  <a:pt x="10955586" y="1761439"/>
                </a:cubicBezTo>
                <a:cubicBezTo>
                  <a:pt x="11004936" y="1776805"/>
                  <a:pt x="11051465" y="1741221"/>
                  <a:pt x="11088125" y="1734751"/>
                </a:cubicBezTo>
                <a:cubicBezTo>
                  <a:pt x="11043005" y="1796215"/>
                  <a:pt x="10838557" y="1811581"/>
                  <a:pt x="10758188" y="1870620"/>
                </a:cubicBezTo>
                <a:cubicBezTo>
                  <a:pt x="10711658" y="1867384"/>
                  <a:pt x="10694739" y="1868193"/>
                  <a:pt x="10672179" y="1886794"/>
                </a:cubicBezTo>
                <a:cubicBezTo>
                  <a:pt x="10672179" y="1869811"/>
                  <a:pt x="10634109" y="1868193"/>
                  <a:pt x="10573480" y="1890029"/>
                </a:cubicBezTo>
                <a:cubicBezTo>
                  <a:pt x="10577710" y="1905395"/>
                  <a:pt x="10607320" y="1886794"/>
                  <a:pt x="10620010" y="1891647"/>
                </a:cubicBezTo>
                <a:cubicBezTo>
                  <a:pt x="10531180" y="1943406"/>
                  <a:pt x="10290073" y="1972521"/>
                  <a:pt x="10147664" y="2047734"/>
                </a:cubicBezTo>
                <a:cubicBezTo>
                  <a:pt x="10263283" y="2039646"/>
                  <a:pt x="10338012" y="1990313"/>
                  <a:pt x="10425432" y="1995974"/>
                </a:cubicBezTo>
                <a:cubicBezTo>
                  <a:pt x="10535410" y="1947450"/>
                  <a:pt x="10689099" y="1894073"/>
                  <a:pt x="10848427" y="1869811"/>
                </a:cubicBezTo>
                <a:cubicBezTo>
                  <a:pt x="10848427" y="1893264"/>
                  <a:pt x="10776518" y="1885985"/>
                  <a:pt x="10759598" y="1907821"/>
                </a:cubicBezTo>
                <a:cubicBezTo>
                  <a:pt x="10766648" y="1911865"/>
                  <a:pt x="10780748" y="1906204"/>
                  <a:pt x="10777928" y="1902160"/>
                </a:cubicBezTo>
                <a:cubicBezTo>
                  <a:pt x="10810358" y="1898117"/>
                  <a:pt x="10780748" y="1915909"/>
                  <a:pt x="10759598" y="1918335"/>
                </a:cubicBezTo>
                <a:cubicBezTo>
                  <a:pt x="10782158" y="1931275"/>
                  <a:pt x="10806128" y="1908630"/>
                  <a:pt x="10832917" y="1901352"/>
                </a:cubicBezTo>
                <a:cubicBezTo>
                  <a:pt x="10807538" y="1920761"/>
                  <a:pt x="10890727" y="1915909"/>
                  <a:pt x="10848427" y="1928040"/>
                </a:cubicBezTo>
                <a:cubicBezTo>
                  <a:pt x="10855477" y="1936936"/>
                  <a:pt x="10880857" y="1919953"/>
                  <a:pt x="10896367" y="1918335"/>
                </a:cubicBezTo>
                <a:cubicBezTo>
                  <a:pt x="10804718" y="1963625"/>
                  <a:pt x="10679229" y="1983034"/>
                  <a:pt x="10570660" y="2042881"/>
                </a:cubicBezTo>
                <a:cubicBezTo>
                  <a:pt x="10808948" y="1995166"/>
                  <a:pt x="11160034" y="1884368"/>
                  <a:pt x="11408191" y="1807538"/>
                </a:cubicBezTo>
                <a:cubicBezTo>
                  <a:pt x="11403961" y="1797024"/>
                  <a:pt x="11405371" y="1794598"/>
                  <a:pt x="11429341" y="1784084"/>
                </a:cubicBezTo>
                <a:cubicBezTo>
                  <a:pt x="11478691" y="1796215"/>
                  <a:pt x="11608409" y="1780040"/>
                  <a:pt x="11626739" y="1749308"/>
                </a:cubicBezTo>
                <a:cubicBezTo>
                  <a:pt x="11749408" y="1726663"/>
                  <a:pt x="11914376" y="1639319"/>
                  <a:pt x="12065245" y="1608587"/>
                </a:cubicBezTo>
                <a:cubicBezTo>
                  <a:pt x="12031405" y="1634467"/>
                  <a:pt x="11856567" y="1692696"/>
                  <a:pt x="11846697" y="1721002"/>
                </a:cubicBezTo>
                <a:cubicBezTo>
                  <a:pt x="11865027" y="1674095"/>
                  <a:pt x="11757868" y="1760631"/>
                  <a:pt x="11739538" y="1731516"/>
                </a:cubicBezTo>
                <a:cubicBezTo>
                  <a:pt x="11673269" y="1788128"/>
                  <a:pt x="11546370" y="1814816"/>
                  <a:pt x="11454721" y="1883559"/>
                </a:cubicBezTo>
                <a:cubicBezTo>
                  <a:pt x="11436391" y="1887603"/>
                  <a:pt x="11415241" y="1894882"/>
                  <a:pt x="11406781" y="1883559"/>
                </a:cubicBezTo>
                <a:cubicBezTo>
                  <a:pt x="11396912" y="1890838"/>
                  <a:pt x="11398322" y="1899734"/>
                  <a:pt x="11411011" y="1908630"/>
                </a:cubicBezTo>
                <a:cubicBezTo>
                  <a:pt x="11323592" y="1945832"/>
                  <a:pt x="11238993" y="1973330"/>
                  <a:pt x="11181184" y="2004870"/>
                </a:cubicBezTo>
                <a:cubicBezTo>
                  <a:pt x="11236173" y="2004870"/>
                  <a:pt x="11291163" y="1962816"/>
                  <a:pt x="11334872" y="1960390"/>
                </a:cubicBezTo>
                <a:cubicBezTo>
                  <a:pt x="11348972" y="1987887"/>
                  <a:pt x="11265783" y="1985461"/>
                  <a:pt x="11220663" y="2008105"/>
                </a:cubicBezTo>
                <a:cubicBezTo>
                  <a:pt x="11237583" y="2038029"/>
                  <a:pt x="11313722" y="2029133"/>
                  <a:pt x="11317952" y="2046116"/>
                </a:cubicBezTo>
                <a:cubicBezTo>
                  <a:pt x="11506890" y="1999209"/>
                  <a:pt x="11643659" y="1966860"/>
                  <a:pt x="11819907" y="1900543"/>
                </a:cubicBezTo>
                <a:cubicBezTo>
                  <a:pt x="11829777" y="1895690"/>
                  <a:pt x="11819907" y="1890838"/>
                  <a:pt x="11815677" y="1885177"/>
                </a:cubicBezTo>
                <a:cubicBezTo>
                  <a:pt x="11838237" y="1877089"/>
                  <a:pt x="11848107" y="1890838"/>
                  <a:pt x="11872077" y="1881942"/>
                </a:cubicBezTo>
                <a:cubicBezTo>
                  <a:pt x="11848107" y="1869811"/>
                  <a:pt x="12011665" y="1842313"/>
                  <a:pt x="12062425" y="1803494"/>
                </a:cubicBezTo>
                <a:cubicBezTo>
                  <a:pt x="12072294" y="1809964"/>
                  <a:pt x="12093444" y="1795406"/>
                  <a:pt x="12101904" y="1805920"/>
                </a:cubicBezTo>
                <a:cubicBezTo>
                  <a:pt x="12120234" y="1797024"/>
                  <a:pt x="12135744" y="1794598"/>
                  <a:pt x="12149844" y="1793789"/>
                </a:cubicBezTo>
                <a:cubicBezTo>
                  <a:pt x="12175224" y="1780040"/>
                  <a:pt x="12204833" y="1781658"/>
                  <a:pt x="12162534" y="1794598"/>
                </a:cubicBezTo>
                <a:cubicBezTo>
                  <a:pt x="12101904" y="1816434"/>
                  <a:pt x="12101904" y="1816434"/>
                  <a:pt x="12101904" y="1816434"/>
                </a:cubicBezTo>
                <a:cubicBezTo>
                  <a:pt x="12093444" y="1820478"/>
                  <a:pt x="12101904" y="1822095"/>
                  <a:pt x="12106134" y="1820478"/>
                </a:cubicBezTo>
                <a:cubicBezTo>
                  <a:pt x="11920016" y="1902160"/>
                  <a:pt x="11739538" y="1962007"/>
                  <a:pt x="11523810" y="2049351"/>
                </a:cubicBezTo>
                <a:cubicBezTo>
                  <a:pt x="11492790" y="2048543"/>
                  <a:pt x="11457541" y="2051777"/>
                  <a:pt x="11427931" y="2048543"/>
                </a:cubicBezTo>
                <a:cubicBezTo>
                  <a:pt x="11408191" y="2054204"/>
                  <a:pt x="11375762" y="2077657"/>
                  <a:pt x="11409601" y="2076040"/>
                </a:cubicBezTo>
                <a:cubicBezTo>
                  <a:pt x="11306672" y="2143165"/>
                  <a:pt x="11117734" y="2139122"/>
                  <a:pt x="11090945" y="2207865"/>
                </a:cubicBezTo>
                <a:cubicBezTo>
                  <a:pt x="11071205" y="2212717"/>
                  <a:pt x="11093765" y="2193307"/>
                  <a:pt x="11065565" y="2194925"/>
                </a:cubicBezTo>
                <a:cubicBezTo>
                  <a:pt x="10996476" y="2207056"/>
                  <a:pt x="10962636" y="2222422"/>
                  <a:pt x="10941486" y="2248302"/>
                </a:cubicBezTo>
                <a:cubicBezTo>
                  <a:pt x="10907646" y="2232127"/>
                  <a:pt x="10810358" y="2279843"/>
                  <a:pt x="10862527" y="2276608"/>
                </a:cubicBezTo>
                <a:cubicBezTo>
                  <a:pt x="10777928" y="2313810"/>
                  <a:pt x="10697559" y="2296826"/>
                  <a:pt x="10614370" y="2348586"/>
                </a:cubicBezTo>
                <a:cubicBezTo>
                  <a:pt x="10615780" y="2343733"/>
                  <a:pt x="10617190" y="2338881"/>
                  <a:pt x="10611550" y="2333220"/>
                </a:cubicBezTo>
                <a:cubicBezTo>
                  <a:pt x="10583350" y="2349394"/>
                  <a:pt x="10539640" y="2349394"/>
                  <a:pt x="10529770" y="2372039"/>
                </a:cubicBezTo>
                <a:cubicBezTo>
                  <a:pt x="10779338" y="2318662"/>
                  <a:pt x="11013396" y="2263668"/>
                  <a:pt x="11296802" y="2186837"/>
                </a:cubicBezTo>
                <a:cubicBezTo>
                  <a:pt x="11353202" y="2170663"/>
                  <a:pt x="11418061" y="2138313"/>
                  <a:pt x="11461771" y="2149635"/>
                </a:cubicBezTo>
                <a:cubicBezTo>
                  <a:pt x="11484331" y="2145592"/>
                  <a:pt x="11467411" y="2138313"/>
                  <a:pt x="11480101" y="2132652"/>
                </a:cubicBezTo>
                <a:cubicBezTo>
                  <a:pt x="11605589" y="2101919"/>
                  <a:pt x="11716978" y="2056630"/>
                  <a:pt x="11819907" y="2030750"/>
                </a:cubicBezTo>
                <a:cubicBezTo>
                  <a:pt x="11857977" y="2021045"/>
                  <a:pt x="11934116" y="1999209"/>
                  <a:pt x="11960906" y="2014575"/>
                </a:cubicBezTo>
                <a:cubicBezTo>
                  <a:pt x="11910146" y="2022663"/>
                  <a:pt x="11880536" y="2039646"/>
                  <a:pt x="11849517" y="2058247"/>
                </a:cubicBezTo>
                <a:cubicBezTo>
                  <a:pt x="11977826" y="2030750"/>
                  <a:pt x="12090624" y="1968477"/>
                  <a:pt x="12233033" y="1928849"/>
                </a:cubicBezTo>
                <a:cubicBezTo>
                  <a:pt x="12241493" y="1960390"/>
                  <a:pt x="12082164" y="1973330"/>
                  <a:pt x="12058195" y="2002444"/>
                </a:cubicBezTo>
                <a:cubicBezTo>
                  <a:pt x="12154074" y="1987887"/>
                  <a:pt x="12278152" y="1927231"/>
                  <a:pt x="12388131" y="1911057"/>
                </a:cubicBezTo>
                <a:cubicBezTo>
                  <a:pt x="12186503" y="1988696"/>
                  <a:pt x="12106134" y="2043690"/>
                  <a:pt x="11843877" y="2152870"/>
                </a:cubicBezTo>
                <a:cubicBezTo>
                  <a:pt x="11855157" y="2165001"/>
                  <a:pt x="11881946" y="2150444"/>
                  <a:pt x="11887586" y="2170663"/>
                </a:cubicBezTo>
                <a:cubicBezTo>
                  <a:pt x="11879126" y="2181176"/>
                  <a:pt x="11831187" y="2185220"/>
                  <a:pt x="11797347" y="2200586"/>
                </a:cubicBezTo>
                <a:cubicBezTo>
                  <a:pt x="11849517" y="2200586"/>
                  <a:pt x="11941166" y="2162575"/>
                  <a:pt x="12018715" y="2131034"/>
                </a:cubicBezTo>
                <a:cubicBezTo>
                  <a:pt x="11997565" y="2124564"/>
                  <a:pt x="11958086" y="2145592"/>
                  <a:pt x="11936936" y="2137504"/>
                </a:cubicBezTo>
                <a:cubicBezTo>
                  <a:pt x="11951036" y="2126182"/>
                  <a:pt x="11977826" y="2115668"/>
                  <a:pt x="11987695" y="2103537"/>
                </a:cubicBezTo>
                <a:cubicBezTo>
                  <a:pt x="12028585" y="2106772"/>
                  <a:pt x="12045505" y="2086553"/>
                  <a:pt x="12084984" y="2080892"/>
                </a:cubicBezTo>
                <a:cubicBezTo>
                  <a:pt x="12092034" y="2094641"/>
                  <a:pt x="12087804" y="2090597"/>
                  <a:pt x="12107544" y="2100302"/>
                </a:cubicBezTo>
                <a:cubicBezTo>
                  <a:pt x="12159714" y="2072805"/>
                  <a:pt x="12163944" y="2085745"/>
                  <a:pt x="12214703" y="2062291"/>
                </a:cubicBezTo>
                <a:cubicBezTo>
                  <a:pt x="12238673" y="2078466"/>
                  <a:pt x="12158304" y="2088980"/>
                  <a:pt x="12187913" y="2105154"/>
                </a:cubicBezTo>
                <a:cubicBezTo>
                  <a:pt x="12038455" y="2139122"/>
                  <a:pt x="11829777" y="2232127"/>
                  <a:pt x="11695828" y="2277416"/>
                </a:cubicBezTo>
                <a:cubicBezTo>
                  <a:pt x="11793117" y="2253154"/>
                  <a:pt x="11915786" y="2219996"/>
                  <a:pt x="11986285" y="2180367"/>
                </a:cubicBezTo>
                <a:cubicBezTo>
                  <a:pt x="12004615" y="2182794"/>
                  <a:pt x="12032815" y="2173089"/>
                  <a:pt x="12052555" y="2173897"/>
                </a:cubicBezTo>
                <a:cubicBezTo>
                  <a:pt x="12142794" y="2129417"/>
                  <a:pt x="12311992" y="2080083"/>
                  <a:pt x="12450171" y="2026707"/>
                </a:cubicBezTo>
                <a:cubicBezTo>
                  <a:pt x="12495290" y="2009723"/>
                  <a:pt x="12554510" y="1970903"/>
                  <a:pt x="12578479" y="1995974"/>
                </a:cubicBezTo>
                <a:cubicBezTo>
                  <a:pt x="12500930" y="2004062"/>
                  <a:pt x="12519260" y="2036411"/>
                  <a:pt x="12478370" y="2060674"/>
                </a:cubicBezTo>
                <a:cubicBezTo>
                  <a:pt x="12471320" y="2064717"/>
                  <a:pt x="12451581" y="2060674"/>
                  <a:pt x="12441711" y="2063100"/>
                </a:cubicBezTo>
                <a:cubicBezTo>
                  <a:pt x="12423381" y="2068761"/>
                  <a:pt x="12400821" y="2093832"/>
                  <a:pt x="12393771" y="2097067"/>
                </a:cubicBezTo>
                <a:cubicBezTo>
                  <a:pt x="12368392" y="2107581"/>
                  <a:pt x="12326092" y="2100302"/>
                  <a:pt x="12335962" y="2123756"/>
                </a:cubicBezTo>
                <a:cubicBezTo>
                  <a:pt x="12142794" y="2194116"/>
                  <a:pt x="11863617" y="2312192"/>
                  <a:pt x="11639429" y="2376083"/>
                </a:cubicBezTo>
                <a:cubicBezTo>
                  <a:pt x="11581620" y="2393066"/>
                  <a:pt x="11471641" y="2402771"/>
                  <a:pt x="11489970" y="2423799"/>
                </a:cubicBezTo>
                <a:cubicBezTo>
                  <a:pt x="11457541" y="2439165"/>
                  <a:pt x="11453311" y="2417329"/>
                  <a:pt x="11416651" y="2435930"/>
                </a:cubicBezTo>
                <a:cubicBezTo>
                  <a:pt x="11446261" y="2464236"/>
                  <a:pt x="11136064" y="2516804"/>
                  <a:pt x="11031725" y="2578268"/>
                </a:cubicBezTo>
                <a:cubicBezTo>
                  <a:pt x="10954176" y="2573416"/>
                  <a:pt x="10808948" y="2630836"/>
                  <a:pt x="10783568" y="2648629"/>
                </a:cubicBezTo>
                <a:cubicBezTo>
                  <a:pt x="10904826" y="2612235"/>
                  <a:pt x="11034545" y="2606574"/>
                  <a:pt x="11129014" y="2565328"/>
                </a:cubicBezTo>
                <a:cubicBezTo>
                  <a:pt x="11164264" y="2554815"/>
                  <a:pt x="11172724" y="2576651"/>
                  <a:pt x="11216433" y="2554815"/>
                </a:cubicBezTo>
                <a:cubicBezTo>
                  <a:pt x="11055695" y="2630028"/>
                  <a:pt x="10885087" y="2682596"/>
                  <a:pt x="10676409" y="2756191"/>
                </a:cubicBezTo>
                <a:cubicBezTo>
                  <a:pt x="10686279" y="2769131"/>
                  <a:pt x="10710248" y="2766705"/>
                  <a:pt x="10727168" y="2773175"/>
                </a:cubicBezTo>
                <a:cubicBezTo>
                  <a:pt x="10925976" y="2729503"/>
                  <a:pt x="11133244" y="2663186"/>
                  <a:pt x="11299622" y="2651055"/>
                </a:cubicBezTo>
                <a:cubicBezTo>
                  <a:pt x="11337692" y="2642968"/>
                  <a:pt x="11347562" y="2643776"/>
                  <a:pt x="11348972" y="2625984"/>
                </a:cubicBezTo>
                <a:cubicBezTo>
                  <a:pt x="11416651" y="2638115"/>
                  <a:pt x="11547780" y="2569372"/>
                  <a:pt x="11621099" y="2574225"/>
                </a:cubicBezTo>
                <a:cubicBezTo>
                  <a:pt x="11638019" y="2570181"/>
                  <a:pt x="11636609" y="2564520"/>
                  <a:pt x="11625329" y="2566946"/>
                </a:cubicBezTo>
                <a:cubicBezTo>
                  <a:pt x="11714158" y="2547536"/>
                  <a:pt x="11931296" y="2483646"/>
                  <a:pt x="12065245" y="2446443"/>
                </a:cubicBezTo>
                <a:cubicBezTo>
                  <a:pt x="12075114" y="2460192"/>
                  <a:pt x="12021535" y="2470706"/>
                  <a:pt x="12017305" y="2483646"/>
                </a:cubicBezTo>
                <a:cubicBezTo>
                  <a:pt x="11986285" y="2470706"/>
                  <a:pt x="11918606" y="2509525"/>
                  <a:pt x="11867847" y="2532979"/>
                </a:cubicBezTo>
                <a:cubicBezTo>
                  <a:pt x="11865027" y="2528935"/>
                  <a:pt x="11872077" y="2525700"/>
                  <a:pt x="11867847" y="2521656"/>
                </a:cubicBezTo>
                <a:cubicBezTo>
                  <a:pt x="11756458" y="2572607"/>
                  <a:pt x="11666219" y="2579077"/>
                  <a:pt x="11530860" y="2634071"/>
                </a:cubicBezTo>
                <a:cubicBezTo>
                  <a:pt x="11511120" y="2638115"/>
                  <a:pt x="11488560" y="2645394"/>
                  <a:pt x="11481511" y="2633263"/>
                </a:cubicBezTo>
                <a:cubicBezTo>
                  <a:pt x="11337692" y="2696345"/>
                  <a:pt x="11244633" y="2694727"/>
                  <a:pt x="11119144" y="2746487"/>
                </a:cubicBezTo>
                <a:cubicBezTo>
                  <a:pt x="11236173" y="2727885"/>
                  <a:pt x="11370122" y="2683405"/>
                  <a:pt x="11485741" y="2663995"/>
                </a:cubicBezTo>
                <a:cubicBezTo>
                  <a:pt x="11491380" y="2674509"/>
                  <a:pt x="11512530" y="2667230"/>
                  <a:pt x="11515350" y="2680978"/>
                </a:cubicBezTo>
                <a:cubicBezTo>
                  <a:pt x="11554830" y="2670465"/>
                  <a:pt x="11554830" y="2656716"/>
                  <a:pt x="11594310" y="2646203"/>
                </a:cubicBezTo>
                <a:cubicBezTo>
                  <a:pt x="11594310" y="2646203"/>
                  <a:pt x="11588670" y="2657525"/>
                  <a:pt x="11592900" y="2657525"/>
                </a:cubicBezTo>
                <a:cubicBezTo>
                  <a:pt x="11705698" y="2640541"/>
                  <a:pt x="11836827" y="2567755"/>
                  <a:pt x="11928476" y="2566946"/>
                </a:cubicBezTo>
                <a:cubicBezTo>
                  <a:pt x="11955266" y="2559667"/>
                  <a:pt x="11920016" y="2549154"/>
                  <a:pt x="11953856" y="2542684"/>
                </a:cubicBezTo>
                <a:cubicBezTo>
                  <a:pt x="11976416" y="2558858"/>
                  <a:pt x="12100494" y="2514378"/>
                  <a:pt x="12089214" y="2503055"/>
                </a:cubicBezTo>
                <a:cubicBezTo>
                  <a:pt x="12300712" y="2456148"/>
                  <a:pt x="12478370" y="2374465"/>
                  <a:pt x="12653209" y="2328367"/>
                </a:cubicBezTo>
                <a:cubicBezTo>
                  <a:pt x="12637699" y="2364760"/>
                  <a:pt x="12572839" y="2355056"/>
                  <a:pt x="12524900" y="2385788"/>
                </a:cubicBezTo>
                <a:cubicBezTo>
                  <a:pt x="12640519" y="2355460"/>
                  <a:pt x="12740628" y="2322908"/>
                  <a:pt x="12833334" y="2289952"/>
                </a:cubicBezTo>
                <a:lnTo>
                  <a:pt x="13090364" y="2194291"/>
                </a:lnTo>
                <a:lnTo>
                  <a:pt x="13191823" y="2162575"/>
                </a:lnTo>
                <a:cubicBezTo>
                  <a:pt x="13111454" y="2194116"/>
                  <a:pt x="13022625" y="2227274"/>
                  <a:pt x="12918286" y="2260433"/>
                </a:cubicBezTo>
                <a:cubicBezTo>
                  <a:pt x="13107224" y="2201395"/>
                  <a:pt x="13107224" y="2201395"/>
                  <a:pt x="13107224" y="2201395"/>
                </a:cubicBezTo>
                <a:cubicBezTo>
                  <a:pt x="12895726" y="2291974"/>
                  <a:pt x="12689868" y="2373657"/>
                  <a:pt x="12426201" y="2458575"/>
                </a:cubicBezTo>
                <a:cubicBezTo>
                  <a:pt x="12227393" y="2522465"/>
                  <a:pt x="12018715" y="2594443"/>
                  <a:pt x="11843877" y="2631645"/>
                </a:cubicBezTo>
                <a:cubicBezTo>
                  <a:pt x="11781838" y="2644585"/>
                  <a:pt x="11700058" y="2680170"/>
                  <a:pt x="11621099" y="2685831"/>
                </a:cubicBezTo>
                <a:cubicBezTo>
                  <a:pt x="11482921" y="2745678"/>
                  <a:pt x="11368712" y="2746487"/>
                  <a:pt x="11195284" y="2812803"/>
                </a:cubicBezTo>
                <a:cubicBezTo>
                  <a:pt x="11205154" y="2816847"/>
                  <a:pt x="11216433" y="2817656"/>
                  <a:pt x="11231943" y="2812803"/>
                </a:cubicBezTo>
                <a:cubicBezTo>
                  <a:pt x="11188234" y="2850005"/>
                  <a:pt x="11090945" y="2859710"/>
                  <a:pt x="10995066" y="2891251"/>
                </a:cubicBezTo>
                <a:cubicBezTo>
                  <a:pt x="10978146" y="2888016"/>
                  <a:pt x="10973916" y="2883973"/>
                  <a:pt x="10979556" y="2874268"/>
                </a:cubicBezTo>
                <a:cubicBezTo>
                  <a:pt x="10938666" y="2897721"/>
                  <a:pt x="10844197" y="2915514"/>
                  <a:pt x="10815998" y="2939776"/>
                </a:cubicBezTo>
                <a:cubicBezTo>
                  <a:pt x="10887907" y="2933306"/>
                  <a:pt x="10786388" y="2971317"/>
                  <a:pt x="10738448" y="2976978"/>
                </a:cubicBezTo>
                <a:cubicBezTo>
                  <a:pt x="10735628" y="2945437"/>
                  <a:pt x="10648209" y="2968891"/>
                  <a:pt x="10603090" y="2991535"/>
                </a:cubicBezTo>
                <a:cubicBezTo>
                  <a:pt x="10605910" y="2999623"/>
                  <a:pt x="10618600" y="2998005"/>
                  <a:pt x="10631290" y="2994770"/>
                </a:cubicBezTo>
                <a:cubicBezTo>
                  <a:pt x="10608730" y="3020650"/>
                  <a:pt x="10574890" y="2991535"/>
                  <a:pt x="10546690" y="2996388"/>
                </a:cubicBezTo>
                <a:cubicBezTo>
                  <a:pt x="10515670" y="3009328"/>
                  <a:pt x="10463501" y="3035207"/>
                  <a:pt x="10419792" y="3034399"/>
                </a:cubicBezTo>
                <a:cubicBezTo>
                  <a:pt x="10409922" y="3046530"/>
                  <a:pt x="10425432" y="3039251"/>
                  <a:pt x="10433892" y="3051382"/>
                </a:cubicBezTo>
                <a:cubicBezTo>
                  <a:pt x="10371852" y="3046530"/>
                  <a:pt x="10326732" y="3083732"/>
                  <a:pt x="10247773" y="3092628"/>
                </a:cubicBezTo>
                <a:cubicBezTo>
                  <a:pt x="10744088" y="3021459"/>
                  <a:pt x="11238993" y="2845962"/>
                  <a:pt x="11704288" y="2728694"/>
                </a:cubicBezTo>
                <a:cubicBezTo>
                  <a:pt x="11638019" y="2772366"/>
                  <a:pt x="11561880" y="2772366"/>
                  <a:pt x="11466001" y="2807142"/>
                </a:cubicBezTo>
                <a:cubicBezTo>
                  <a:pt x="11468821" y="2815230"/>
                  <a:pt x="11481511" y="2811995"/>
                  <a:pt x="11492790" y="2808760"/>
                </a:cubicBezTo>
                <a:cubicBezTo>
                  <a:pt x="11370122" y="2846771"/>
                  <a:pt x="11164264" y="2909852"/>
                  <a:pt x="11047235" y="2933306"/>
                </a:cubicBezTo>
                <a:cubicBezTo>
                  <a:pt x="11052875" y="2950289"/>
                  <a:pt x="11027495" y="2964038"/>
                  <a:pt x="10972506" y="2974552"/>
                </a:cubicBezTo>
                <a:cubicBezTo>
                  <a:pt x="10944306" y="2958377"/>
                  <a:pt x="11017626" y="2972934"/>
                  <a:pt x="10990836" y="2954333"/>
                </a:cubicBezTo>
                <a:cubicBezTo>
                  <a:pt x="10885087" y="2973743"/>
                  <a:pt x="10746908" y="2991535"/>
                  <a:pt x="10655259" y="3050573"/>
                </a:cubicBezTo>
                <a:cubicBezTo>
                  <a:pt x="10638339" y="3048147"/>
                  <a:pt x="10645389" y="3044912"/>
                  <a:pt x="10643979" y="3037634"/>
                </a:cubicBezTo>
                <a:cubicBezTo>
                  <a:pt x="10532590" y="3089393"/>
                  <a:pt x="10374672" y="3103142"/>
                  <a:pt x="10213934" y="3141152"/>
                </a:cubicBezTo>
                <a:cubicBezTo>
                  <a:pt x="9996796" y="3193721"/>
                  <a:pt x="9750048" y="3262464"/>
                  <a:pt x="9532911" y="3297240"/>
                </a:cubicBezTo>
                <a:cubicBezTo>
                  <a:pt x="8926617" y="3396715"/>
                  <a:pt x="8926617" y="3396715"/>
                  <a:pt x="8926617" y="3396715"/>
                </a:cubicBezTo>
                <a:cubicBezTo>
                  <a:pt x="8789848" y="3418551"/>
                  <a:pt x="8789848" y="3418551"/>
                  <a:pt x="8789848" y="3418551"/>
                </a:cubicBezTo>
                <a:cubicBezTo>
                  <a:pt x="8736269" y="3427447"/>
                  <a:pt x="8736269" y="3427447"/>
                  <a:pt x="8736269" y="3427447"/>
                </a:cubicBezTo>
                <a:cubicBezTo>
                  <a:pt x="8693970" y="3435534"/>
                  <a:pt x="8693970" y="3435534"/>
                  <a:pt x="8693970" y="3435534"/>
                </a:cubicBezTo>
                <a:cubicBezTo>
                  <a:pt x="8424662" y="3484868"/>
                  <a:pt x="8424662" y="3484868"/>
                  <a:pt x="8424662" y="3484868"/>
                </a:cubicBezTo>
                <a:cubicBezTo>
                  <a:pt x="8400692" y="3487294"/>
                  <a:pt x="8386593" y="3481633"/>
                  <a:pt x="8365443" y="3481633"/>
                </a:cubicBezTo>
                <a:cubicBezTo>
                  <a:pt x="8113056" y="3533392"/>
                  <a:pt x="7829649" y="3575447"/>
                  <a:pt x="7551881" y="3607796"/>
                </a:cubicBezTo>
                <a:cubicBezTo>
                  <a:pt x="7415113" y="3623971"/>
                  <a:pt x="7279754" y="3646616"/>
                  <a:pt x="7144396" y="3656321"/>
                </a:cubicBezTo>
                <a:cubicBezTo>
                  <a:pt x="6942768" y="3670070"/>
                  <a:pt x="6729860" y="3698375"/>
                  <a:pt x="6512722" y="3723446"/>
                </a:cubicBezTo>
                <a:cubicBezTo>
                  <a:pt x="6120746" y="3768736"/>
                  <a:pt x="5707620" y="3789763"/>
                  <a:pt x="5278985" y="3818878"/>
                </a:cubicBezTo>
                <a:cubicBezTo>
                  <a:pt x="4432993" y="3874681"/>
                  <a:pt x="3591232" y="3871446"/>
                  <a:pt x="2764980" y="3866594"/>
                </a:cubicBezTo>
                <a:cubicBezTo>
                  <a:pt x="2616932" y="3864976"/>
                  <a:pt x="2468884" y="3864976"/>
                  <a:pt x="2322245" y="3862550"/>
                </a:cubicBezTo>
                <a:cubicBezTo>
                  <a:pt x="2271486" y="3860933"/>
                  <a:pt x="2271486" y="3860933"/>
                  <a:pt x="2271486" y="3860933"/>
                </a:cubicBezTo>
                <a:cubicBezTo>
                  <a:pt x="2234826" y="3860124"/>
                  <a:pt x="2234826" y="3860124"/>
                  <a:pt x="2234826" y="3860124"/>
                </a:cubicBezTo>
                <a:cubicBezTo>
                  <a:pt x="2158687" y="3858506"/>
                  <a:pt x="2158687" y="3858506"/>
                  <a:pt x="2158687" y="3858506"/>
                </a:cubicBezTo>
                <a:cubicBezTo>
                  <a:pt x="2078318" y="3856080"/>
                  <a:pt x="1992308" y="3853654"/>
                  <a:pt x="1914759" y="3849610"/>
                </a:cubicBezTo>
                <a:cubicBezTo>
                  <a:pt x="1909119" y="3845566"/>
                  <a:pt x="1903479" y="3842331"/>
                  <a:pt x="1903479" y="3835862"/>
                </a:cubicBezTo>
                <a:cubicBezTo>
                  <a:pt x="1690572" y="3830200"/>
                  <a:pt x="1531243" y="3851228"/>
                  <a:pt x="1393065" y="3838288"/>
                </a:cubicBezTo>
                <a:cubicBezTo>
                  <a:pt x="1393065" y="3823730"/>
                  <a:pt x="1393065" y="3823730"/>
                  <a:pt x="1393065" y="3823730"/>
                </a:cubicBezTo>
                <a:cubicBezTo>
                  <a:pt x="1192847" y="3828583"/>
                  <a:pt x="999679" y="3814026"/>
                  <a:pt x="827660" y="3812408"/>
                </a:cubicBezTo>
                <a:cubicBezTo>
                  <a:pt x="805101" y="3817260"/>
                  <a:pt x="813561" y="3839096"/>
                  <a:pt x="802281" y="3851228"/>
                </a:cubicBezTo>
                <a:cubicBezTo>
                  <a:pt x="744471" y="3843949"/>
                  <a:pt x="724732" y="3807556"/>
                  <a:pt x="666922" y="3805129"/>
                </a:cubicBezTo>
                <a:cubicBezTo>
                  <a:pt x="659872" y="3806747"/>
                  <a:pt x="628853" y="3805938"/>
                  <a:pt x="647182" y="3801086"/>
                </a:cubicBezTo>
                <a:cubicBezTo>
                  <a:pt x="666922" y="3800277"/>
                  <a:pt x="666922" y="3800277"/>
                  <a:pt x="666922" y="3800277"/>
                </a:cubicBezTo>
                <a:cubicBezTo>
                  <a:pt x="713452" y="3792189"/>
                  <a:pt x="755751" y="3788955"/>
                  <a:pt x="783951" y="3776823"/>
                </a:cubicBezTo>
                <a:cubicBezTo>
                  <a:pt x="764211" y="3770353"/>
                  <a:pt x="737421" y="3768736"/>
                  <a:pt x="709222" y="3770353"/>
                </a:cubicBezTo>
                <a:cubicBezTo>
                  <a:pt x="740241" y="3761457"/>
                  <a:pt x="795231" y="3758222"/>
                  <a:pt x="853040" y="3755796"/>
                </a:cubicBezTo>
                <a:cubicBezTo>
                  <a:pt x="912260" y="3752561"/>
                  <a:pt x="975709" y="3750944"/>
                  <a:pt x="1019418" y="3742856"/>
                </a:cubicBezTo>
                <a:cubicBezTo>
                  <a:pt x="957379" y="3704037"/>
                  <a:pt x="841760" y="3681392"/>
                  <a:pt x="782541" y="3655512"/>
                </a:cubicBezTo>
                <a:cubicBezTo>
                  <a:pt x="778311" y="3653895"/>
                  <a:pt x="792411" y="3649042"/>
                  <a:pt x="796641" y="3650660"/>
                </a:cubicBezTo>
                <a:cubicBezTo>
                  <a:pt x="743061" y="3651468"/>
                  <a:pt x="657052" y="3635294"/>
                  <a:pt x="604883" y="3639337"/>
                </a:cubicBezTo>
                <a:cubicBezTo>
                  <a:pt x="593603" y="3636102"/>
                  <a:pt x="603473" y="3611031"/>
                  <a:pt x="558353" y="3614266"/>
                </a:cubicBezTo>
                <a:cubicBezTo>
                  <a:pt x="555533" y="3602944"/>
                  <a:pt x="565403" y="3598900"/>
                  <a:pt x="575273" y="3594857"/>
                </a:cubicBezTo>
                <a:cubicBezTo>
                  <a:pt x="534383" y="3580299"/>
                  <a:pt x="523104" y="3539862"/>
                  <a:pt x="479394" y="3530157"/>
                </a:cubicBezTo>
                <a:cubicBezTo>
                  <a:pt x="490674" y="3521261"/>
                  <a:pt x="489264" y="3506704"/>
                  <a:pt x="473754" y="3497808"/>
                </a:cubicBezTo>
                <a:cubicBezTo>
                  <a:pt x="482214" y="3484868"/>
                  <a:pt x="523104" y="3492146"/>
                  <a:pt x="501954" y="3472737"/>
                </a:cubicBezTo>
                <a:cubicBezTo>
                  <a:pt x="555533" y="3466267"/>
                  <a:pt x="592193" y="3476780"/>
                  <a:pt x="647182" y="3473545"/>
                </a:cubicBezTo>
                <a:cubicBezTo>
                  <a:pt x="627443" y="3427447"/>
                  <a:pt x="514644" y="3437961"/>
                  <a:pt x="492084" y="3412081"/>
                </a:cubicBezTo>
                <a:cubicBezTo>
                  <a:pt x="596423" y="3411272"/>
                  <a:pt x="720502" y="3412081"/>
                  <a:pt x="844580" y="3387819"/>
                </a:cubicBezTo>
                <a:cubicBezTo>
                  <a:pt x="802281" y="3385392"/>
                  <a:pt x="775491" y="3372453"/>
                  <a:pt x="730371" y="3372453"/>
                </a:cubicBezTo>
                <a:cubicBezTo>
                  <a:pt x="717682" y="3363556"/>
                  <a:pt x="730371" y="3366791"/>
                  <a:pt x="728961" y="3353852"/>
                </a:cubicBezTo>
                <a:cubicBezTo>
                  <a:pt x="618983" y="3336868"/>
                  <a:pt x="531564" y="3310180"/>
                  <a:pt x="463884" y="3268934"/>
                </a:cubicBezTo>
                <a:cubicBezTo>
                  <a:pt x="469524" y="3249524"/>
                  <a:pt x="521694" y="3259229"/>
                  <a:pt x="544253" y="3259229"/>
                </a:cubicBezTo>
                <a:cubicBezTo>
                  <a:pt x="569633" y="3253568"/>
                  <a:pt x="547073" y="3245480"/>
                  <a:pt x="548483" y="3230923"/>
                </a:cubicBezTo>
                <a:cubicBezTo>
                  <a:pt x="641542" y="3229305"/>
                  <a:pt x="672562" y="3213939"/>
                  <a:pt x="744471" y="3194529"/>
                </a:cubicBezTo>
                <a:cubicBezTo>
                  <a:pt x="737421" y="3186442"/>
                  <a:pt x="713452" y="3189677"/>
                  <a:pt x="719092" y="3171885"/>
                </a:cubicBezTo>
                <a:cubicBezTo>
                  <a:pt x="751521" y="3168650"/>
                  <a:pt x="799461" y="3174311"/>
                  <a:pt x="820611" y="3164606"/>
                </a:cubicBezTo>
                <a:cubicBezTo>
                  <a:pt x="796641" y="3158945"/>
                  <a:pt x="786771" y="3144387"/>
                  <a:pt x="786771" y="3137109"/>
                </a:cubicBezTo>
                <a:cubicBezTo>
                  <a:pt x="878420" y="3117699"/>
                  <a:pt x="954559" y="3102333"/>
                  <a:pt x="1030698" y="3108803"/>
                </a:cubicBezTo>
                <a:cubicBezTo>
                  <a:pt x="986989" y="3088584"/>
                  <a:pt x="892520" y="3101524"/>
                  <a:pt x="861500" y="3074836"/>
                </a:cubicBezTo>
                <a:cubicBezTo>
                  <a:pt x="857270" y="3061896"/>
                  <a:pt x="906620" y="3077262"/>
                  <a:pt x="902390" y="3064322"/>
                </a:cubicBezTo>
                <a:cubicBezTo>
                  <a:pt x="877010" y="3050573"/>
                  <a:pt x="817791" y="3055426"/>
                  <a:pt x="788181" y="3057852"/>
                </a:cubicBezTo>
                <a:cubicBezTo>
                  <a:pt x="800871" y="3069175"/>
                  <a:pt x="857270" y="3053000"/>
                  <a:pt x="854450" y="3074836"/>
                </a:cubicBezTo>
                <a:cubicBezTo>
                  <a:pt x="716272" y="3066748"/>
                  <a:pt x="580913" y="3036825"/>
                  <a:pt x="437094" y="3031164"/>
                </a:cubicBezTo>
                <a:cubicBezTo>
                  <a:pt x="469524" y="3014989"/>
                  <a:pt x="521694" y="3009328"/>
                  <a:pt x="552713" y="2992344"/>
                </a:cubicBezTo>
                <a:cubicBezTo>
                  <a:pt x="542843" y="2978595"/>
                  <a:pt x="506184" y="2984257"/>
                  <a:pt x="489264" y="2976978"/>
                </a:cubicBezTo>
                <a:cubicBezTo>
                  <a:pt x="509004" y="2969699"/>
                  <a:pt x="530154" y="2963229"/>
                  <a:pt x="547073" y="2955142"/>
                </a:cubicBezTo>
                <a:cubicBezTo>
                  <a:pt x="542843" y="2936541"/>
                  <a:pt x="493494" y="2949481"/>
                  <a:pt x="489264" y="2930071"/>
                </a:cubicBezTo>
                <a:cubicBezTo>
                  <a:pt x="659872" y="2935732"/>
                  <a:pt x="834710" y="2902574"/>
                  <a:pt x="1053258" y="2893678"/>
                </a:cubicBezTo>
                <a:cubicBezTo>
                  <a:pt x="974299" y="2846771"/>
                  <a:pt x="807921" y="2852432"/>
                  <a:pt x="716272" y="2816847"/>
                </a:cubicBezTo>
                <a:cubicBezTo>
                  <a:pt x="744471" y="2799055"/>
                  <a:pt x="695122" y="2801481"/>
                  <a:pt x="710632" y="2770749"/>
                </a:cubicBezTo>
                <a:cubicBezTo>
                  <a:pt x="738831" y="2766705"/>
                  <a:pt x="754341" y="2756192"/>
                  <a:pt x="785361" y="2754574"/>
                </a:cubicBezTo>
                <a:cubicBezTo>
                  <a:pt x="783951" y="2740825"/>
                  <a:pt x="783951" y="2740825"/>
                  <a:pt x="783951" y="2740825"/>
                </a:cubicBezTo>
                <a:cubicBezTo>
                  <a:pt x="779721" y="2727077"/>
                  <a:pt x="750111" y="2727886"/>
                  <a:pt x="731781" y="2723033"/>
                </a:cubicBezTo>
                <a:cubicBezTo>
                  <a:pt x="778311" y="2719798"/>
                  <a:pt x="802281" y="2685831"/>
                  <a:pt x="840350" y="2692301"/>
                </a:cubicBezTo>
                <a:cubicBezTo>
                  <a:pt x="845990" y="2639733"/>
                  <a:pt x="998269" y="2640542"/>
                  <a:pt x="1065948" y="2632454"/>
                </a:cubicBezTo>
                <a:cubicBezTo>
                  <a:pt x="1078638" y="2610618"/>
                  <a:pt x="985579" y="2605766"/>
                  <a:pt x="922129" y="2611427"/>
                </a:cubicBezTo>
                <a:cubicBezTo>
                  <a:pt x="922129" y="2587973"/>
                  <a:pt x="940459" y="2600104"/>
                  <a:pt x="964429" y="2592017"/>
                </a:cubicBezTo>
                <a:cubicBezTo>
                  <a:pt x="953149" y="2583121"/>
                  <a:pt x="917900" y="2588782"/>
                  <a:pt x="902390" y="2583930"/>
                </a:cubicBezTo>
                <a:cubicBezTo>
                  <a:pt x="927769" y="2573416"/>
                  <a:pt x="991219" y="2563711"/>
                  <a:pt x="1016599" y="2567755"/>
                </a:cubicBezTo>
                <a:cubicBezTo>
                  <a:pt x="979939" y="2545919"/>
                  <a:pt x="869960" y="2565329"/>
                  <a:pt x="853040" y="2532979"/>
                </a:cubicBezTo>
                <a:cubicBezTo>
                  <a:pt x="965839" y="2537831"/>
                  <a:pt x="1080048" y="2522465"/>
                  <a:pt x="1175927" y="2495777"/>
                </a:cubicBezTo>
                <a:cubicBezTo>
                  <a:pt x="1043388" y="2493351"/>
                  <a:pt x="802281" y="2434312"/>
                  <a:pt x="671152" y="2491733"/>
                </a:cubicBezTo>
                <a:cubicBezTo>
                  <a:pt x="734601" y="2501438"/>
                  <a:pt x="851630" y="2502247"/>
                  <a:pt x="950329" y="2507908"/>
                </a:cubicBezTo>
                <a:cubicBezTo>
                  <a:pt x="681022" y="2520039"/>
                  <a:pt x="482214" y="2492542"/>
                  <a:pt x="259436" y="2536214"/>
                </a:cubicBezTo>
                <a:cubicBezTo>
                  <a:pt x="329936" y="2507908"/>
                  <a:pt x="432865" y="2496586"/>
                  <a:pt x="542843" y="2468280"/>
                </a:cubicBezTo>
                <a:cubicBezTo>
                  <a:pt x="493494" y="2463427"/>
                  <a:pt x="579503" y="2422181"/>
                  <a:pt x="535793" y="2422181"/>
                </a:cubicBezTo>
                <a:cubicBezTo>
                  <a:pt x="563993" y="2400345"/>
                  <a:pt x="623213" y="2436739"/>
                  <a:pt x="697942" y="2420564"/>
                </a:cubicBezTo>
                <a:cubicBezTo>
                  <a:pt x="696532" y="2415711"/>
                  <a:pt x="681022" y="2417329"/>
                  <a:pt x="671152" y="2417329"/>
                </a:cubicBezTo>
                <a:cubicBezTo>
                  <a:pt x="782541" y="2390640"/>
                  <a:pt x="879830" y="2406815"/>
                  <a:pt x="1025058" y="2404389"/>
                </a:cubicBezTo>
                <a:cubicBezTo>
                  <a:pt x="1037748" y="2401963"/>
                  <a:pt x="1020828" y="2398728"/>
                  <a:pt x="1023648" y="2390640"/>
                </a:cubicBezTo>
                <a:cubicBezTo>
                  <a:pt x="1064538" y="2382553"/>
                  <a:pt x="1061718" y="2393875"/>
                  <a:pt x="1106838" y="2393875"/>
                </a:cubicBezTo>
                <a:cubicBezTo>
                  <a:pt x="1078638" y="2381744"/>
                  <a:pt x="1032108" y="2379318"/>
                  <a:pt x="994039" y="2372039"/>
                </a:cubicBezTo>
                <a:cubicBezTo>
                  <a:pt x="1142087" y="2376892"/>
                  <a:pt x="1394475" y="2376083"/>
                  <a:pt x="1529833" y="2359099"/>
                </a:cubicBezTo>
                <a:cubicBezTo>
                  <a:pt x="1495994" y="2344542"/>
                  <a:pt x="1448054" y="2373657"/>
                  <a:pt x="1409984" y="2359099"/>
                </a:cubicBezTo>
                <a:cubicBezTo>
                  <a:pt x="1401525" y="2343733"/>
                  <a:pt x="1443824" y="2351012"/>
                  <a:pt x="1445234" y="2340498"/>
                </a:cubicBezTo>
                <a:cubicBezTo>
                  <a:pt x="1378965" y="2340498"/>
                  <a:pt x="1280266" y="2338881"/>
                  <a:pt x="1194257" y="2327559"/>
                </a:cubicBezTo>
                <a:cubicBezTo>
                  <a:pt x="1205537" y="2308149"/>
                  <a:pt x="1257706" y="2336455"/>
                  <a:pt x="1287316" y="2322706"/>
                </a:cubicBezTo>
                <a:cubicBezTo>
                  <a:pt x="1139267" y="2299253"/>
                  <a:pt x="812151" y="2295209"/>
                  <a:pt x="658462" y="2319471"/>
                </a:cubicBezTo>
                <a:cubicBezTo>
                  <a:pt x="635902" y="2313001"/>
                  <a:pt x="617573" y="2303296"/>
                  <a:pt x="573863" y="2308149"/>
                </a:cubicBezTo>
                <a:cubicBezTo>
                  <a:pt x="600653" y="2283078"/>
                  <a:pt x="669742" y="2276608"/>
                  <a:pt x="736011" y="2270138"/>
                </a:cubicBezTo>
                <a:cubicBezTo>
                  <a:pt x="690892" y="2259624"/>
                  <a:pt x="754341" y="2254772"/>
                  <a:pt x="781131" y="2250728"/>
                </a:cubicBezTo>
                <a:cubicBezTo>
                  <a:pt x="757161" y="2242641"/>
                  <a:pt x="761391" y="2240214"/>
                  <a:pt x="798051" y="2240214"/>
                </a:cubicBezTo>
                <a:cubicBezTo>
                  <a:pt x="778311" y="2215143"/>
                  <a:pt x="688072" y="2228892"/>
                  <a:pt x="662692" y="2207056"/>
                </a:cubicBezTo>
                <a:cubicBezTo>
                  <a:pt x="772671" y="2177133"/>
                  <a:pt x="977119" y="2229701"/>
                  <a:pt x="1075818" y="2207865"/>
                </a:cubicBezTo>
                <a:cubicBezTo>
                  <a:pt x="982759" y="2183603"/>
                  <a:pt x="855860" y="2176324"/>
                  <a:pt x="751521" y="2157723"/>
                </a:cubicBezTo>
                <a:cubicBezTo>
                  <a:pt x="733191" y="2149635"/>
                  <a:pt x="755751" y="2148827"/>
                  <a:pt x="748701" y="2134269"/>
                </a:cubicBezTo>
                <a:cubicBezTo>
                  <a:pt x="717682" y="2135078"/>
                  <a:pt x="700762" y="2127799"/>
                  <a:pt x="662692" y="2132652"/>
                </a:cubicBezTo>
                <a:cubicBezTo>
                  <a:pt x="689482" y="2112433"/>
                  <a:pt x="630263" y="2099493"/>
                  <a:pt x="647182" y="2085745"/>
                </a:cubicBezTo>
                <a:cubicBezTo>
                  <a:pt x="734601" y="2089788"/>
                  <a:pt x="826250" y="2116477"/>
                  <a:pt x="848810" y="2089788"/>
                </a:cubicBezTo>
                <a:cubicBezTo>
                  <a:pt x="865730" y="2090597"/>
                  <a:pt x="871370" y="2097876"/>
                  <a:pt x="869960" y="2108390"/>
                </a:cubicBezTo>
                <a:cubicBezTo>
                  <a:pt x="972889" y="2101920"/>
                  <a:pt x="979939" y="2144783"/>
                  <a:pt x="1127987" y="2127799"/>
                </a:cubicBezTo>
                <a:cubicBezTo>
                  <a:pt x="1094148" y="2121329"/>
                  <a:pt x="1084278" y="2101920"/>
                  <a:pt x="1040568" y="2101111"/>
                </a:cubicBezTo>
                <a:cubicBezTo>
                  <a:pt x="1036338" y="2091406"/>
                  <a:pt x="1046208" y="2088171"/>
                  <a:pt x="1049028" y="2081701"/>
                </a:cubicBezTo>
                <a:cubicBezTo>
                  <a:pt x="982759" y="2047734"/>
                  <a:pt x="737421" y="2091406"/>
                  <a:pt x="688072" y="2033176"/>
                </a:cubicBezTo>
                <a:cubicBezTo>
                  <a:pt x="665512" y="2033985"/>
                  <a:pt x="659872" y="2025898"/>
                  <a:pt x="630263" y="2030750"/>
                </a:cubicBezTo>
                <a:cubicBezTo>
                  <a:pt x="628853" y="2004062"/>
                  <a:pt x="727551" y="2018619"/>
                  <a:pt x="774081" y="2012149"/>
                </a:cubicBezTo>
                <a:cubicBezTo>
                  <a:pt x="712042" y="1991122"/>
                  <a:pt x="569633" y="2017810"/>
                  <a:pt x="523104" y="1978182"/>
                </a:cubicBezTo>
                <a:cubicBezTo>
                  <a:pt x="430045" y="1987887"/>
                  <a:pt x="393385" y="1966051"/>
                  <a:pt x="310196" y="1970095"/>
                </a:cubicBezTo>
                <a:cubicBezTo>
                  <a:pt x="338396" y="1948259"/>
                  <a:pt x="308786" y="1944215"/>
                  <a:pt x="253796" y="1945024"/>
                </a:cubicBezTo>
                <a:cubicBezTo>
                  <a:pt x="277766" y="1931275"/>
                  <a:pt x="327116" y="1926423"/>
                  <a:pt x="382105" y="1923996"/>
                </a:cubicBezTo>
                <a:cubicBezTo>
                  <a:pt x="451194" y="1874663"/>
                  <a:pt x="637312" y="1869811"/>
                  <a:pt x="745881" y="1849592"/>
                </a:cubicBezTo>
                <a:cubicBezTo>
                  <a:pt x="721912" y="1836652"/>
                  <a:pt x="758571" y="1821286"/>
                  <a:pt x="702172" y="1822904"/>
                </a:cubicBezTo>
                <a:cubicBezTo>
                  <a:pt x="750111" y="1809964"/>
                  <a:pt x="744471" y="1800259"/>
                  <a:pt x="776901" y="1779232"/>
                </a:cubicBezTo>
                <a:cubicBezTo>
                  <a:pt x="717682" y="1766292"/>
                  <a:pt x="655642" y="1787319"/>
                  <a:pt x="595013" y="1788937"/>
                </a:cubicBezTo>
                <a:cubicBezTo>
                  <a:pt x="600653" y="1805111"/>
                  <a:pt x="624623" y="1799450"/>
                  <a:pt x="609113" y="1816434"/>
                </a:cubicBezTo>
                <a:cubicBezTo>
                  <a:pt x="541433" y="1826947"/>
                  <a:pt x="532974" y="1805920"/>
                  <a:pt x="493494" y="1801876"/>
                </a:cubicBezTo>
                <a:cubicBezTo>
                  <a:pt x="456834" y="1806729"/>
                  <a:pt x="483624" y="1823712"/>
                  <a:pt x="507594" y="1824521"/>
                </a:cubicBezTo>
                <a:cubicBezTo>
                  <a:pt x="476574" y="1836652"/>
                  <a:pt x="449784" y="1801068"/>
                  <a:pt x="390565" y="1810773"/>
                </a:cubicBezTo>
                <a:cubicBezTo>
                  <a:pt x="411715" y="1778423"/>
                  <a:pt x="394795" y="1759013"/>
                  <a:pt x="418765" y="1734751"/>
                </a:cubicBezTo>
                <a:cubicBezTo>
                  <a:pt x="458244" y="1733942"/>
                  <a:pt x="462474" y="1751734"/>
                  <a:pt x="496314" y="1754969"/>
                </a:cubicBezTo>
                <a:cubicBezTo>
                  <a:pt x="547073" y="1753352"/>
                  <a:pt x="559763" y="1735560"/>
                  <a:pt x="617573" y="1736368"/>
                </a:cubicBezTo>
                <a:cubicBezTo>
                  <a:pt x="566813" y="1705636"/>
                  <a:pt x="414535" y="1728281"/>
                  <a:pt x="348265" y="1705636"/>
                </a:cubicBezTo>
                <a:cubicBezTo>
                  <a:pt x="654232" y="1689461"/>
                  <a:pt x="934819" y="1709680"/>
                  <a:pt x="1188617" y="1716959"/>
                </a:cubicBezTo>
                <a:cubicBezTo>
                  <a:pt x="1156187" y="1698357"/>
                  <a:pt x="1089918" y="1695931"/>
                  <a:pt x="1029288" y="1690270"/>
                </a:cubicBezTo>
                <a:cubicBezTo>
                  <a:pt x="1053258" y="1672478"/>
                  <a:pt x="1120937" y="1703210"/>
                  <a:pt x="1127987" y="1679756"/>
                </a:cubicBezTo>
                <a:cubicBezTo>
                  <a:pt x="1067358" y="1649833"/>
                  <a:pt x="963019" y="1704019"/>
                  <a:pt x="868550" y="1683800"/>
                </a:cubicBezTo>
                <a:cubicBezTo>
                  <a:pt x="855860" y="1674904"/>
                  <a:pt x="853040" y="1661964"/>
                  <a:pt x="844580" y="1651450"/>
                </a:cubicBezTo>
                <a:cubicBezTo>
                  <a:pt x="864320" y="1637702"/>
                  <a:pt x="898160" y="1642554"/>
                  <a:pt x="934819" y="1644981"/>
                </a:cubicBezTo>
                <a:cubicBezTo>
                  <a:pt x="929179" y="1626379"/>
                  <a:pt x="881240" y="1588369"/>
                  <a:pt x="786771" y="1596456"/>
                </a:cubicBezTo>
                <a:cubicBezTo>
                  <a:pt x="720502" y="1570576"/>
                  <a:pt x="621803" y="1580281"/>
                  <a:pt x="509004" y="1585942"/>
                </a:cubicBezTo>
                <a:cubicBezTo>
                  <a:pt x="516054" y="1564106"/>
                  <a:pt x="571043" y="1552784"/>
                  <a:pt x="630263" y="1539844"/>
                </a:cubicBezTo>
                <a:cubicBezTo>
                  <a:pt x="534383" y="1522861"/>
                  <a:pt x="420175" y="1537418"/>
                  <a:pt x="317246" y="1514773"/>
                </a:cubicBezTo>
                <a:cubicBezTo>
                  <a:pt x="341215" y="1505877"/>
                  <a:pt x="375055" y="1502642"/>
                  <a:pt x="406075" y="1505877"/>
                </a:cubicBezTo>
                <a:cubicBezTo>
                  <a:pt x="411715" y="1492937"/>
                  <a:pt x="380695" y="1498598"/>
                  <a:pt x="369415" y="1493746"/>
                </a:cubicBezTo>
                <a:cubicBezTo>
                  <a:pt x="383515" y="1482423"/>
                  <a:pt x="434275" y="1484850"/>
                  <a:pt x="455424" y="1475954"/>
                </a:cubicBezTo>
                <a:cubicBezTo>
                  <a:pt x="448374" y="1469484"/>
                  <a:pt x="463884" y="1451691"/>
                  <a:pt x="439914" y="1453309"/>
                </a:cubicBezTo>
                <a:cubicBezTo>
                  <a:pt x="501954" y="1439560"/>
                  <a:pt x="579503" y="1433090"/>
                  <a:pt x="645772" y="1422577"/>
                </a:cubicBezTo>
                <a:cubicBezTo>
                  <a:pt x="665512" y="1412872"/>
                  <a:pt x="638722" y="1414489"/>
                  <a:pt x="642952" y="1399123"/>
                </a:cubicBezTo>
                <a:cubicBezTo>
                  <a:pt x="786771" y="1384566"/>
                  <a:pt x="865730" y="1343320"/>
                  <a:pt x="1019418" y="1326336"/>
                </a:cubicBezTo>
                <a:cubicBezTo>
                  <a:pt x="851630" y="1307735"/>
                  <a:pt x="617573" y="1289134"/>
                  <a:pt x="393385" y="1277003"/>
                </a:cubicBezTo>
                <a:cubicBezTo>
                  <a:pt x="482214" y="1273768"/>
                  <a:pt x="585143" y="1269724"/>
                  <a:pt x="688072" y="1262446"/>
                </a:cubicBezTo>
                <a:cubicBezTo>
                  <a:pt x="741651" y="1259211"/>
                  <a:pt x="792411" y="1243845"/>
                  <a:pt x="840350" y="1240610"/>
                </a:cubicBezTo>
                <a:cubicBezTo>
                  <a:pt x="860090" y="1238992"/>
                  <a:pt x="885470" y="1247080"/>
                  <a:pt x="905210" y="1243845"/>
                </a:cubicBezTo>
                <a:cubicBezTo>
                  <a:pt x="989809" y="1231714"/>
                  <a:pt x="1033518" y="1197746"/>
                  <a:pt x="1102608" y="1195320"/>
                </a:cubicBezTo>
                <a:cubicBezTo>
                  <a:pt x="1077228" y="1189659"/>
                  <a:pt x="1051848" y="1183189"/>
                  <a:pt x="1037748" y="1172675"/>
                </a:cubicBezTo>
                <a:cubicBezTo>
                  <a:pt x="981349" y="1170249"/>
                  <a:pt x="957379" y="1181572"/>
                  <a:pt x="898160" y="1179145"/>
                </a:cubicBezTo>
                <a:cubicBezTo>
                  <a:pt x="909440" y="1167014"/>
                  <a:pt x="967249" y="1173484"/>
                  <a:pt x="982759" y="1163779"/>
                </a:cubicBezTo>
                <a:cubicBezTo>
                  <a:pt x="826250" y="1148413"/>
                  <a:pt x="545663" y="1164588"/>
                  <a:pt x="391975" y="1150839"/>
                </a:cubicBezTo>
                <a:cubicBezTo>
                  <a:pt x="500544" y="1133856"/>
                  <a:pt x="635902" y="1131430"/>
                  <a:pt x="765621" y="1129812"/>
                </a:cubicBezTo>
                <a:cubicBezTo>
                  <a:pt x="895340" y="1128195"/>
                  <a:pt x="1019418" y="1127386"/>
                  <a:pt x="1116707" y="1111211"/>
                </a:cubicBezTo>
                <a:cubicBezTo>
                  <a:pt x="1108248" y="1094228"/>
                  <a:pt x="1039158" y="1105550"/>
                  <a:pt x="999679" y="1103124"/>
                </a:cubicBezTo>
                <a:cubicBezTo>
                  <a:pt x="989809" y="1093419"/>
                  <a:pt x="963019" y="1084523"/>
                  <a:pt x="985579" y="1074818"/>
                </a:cubicBezTo>
                <a:cubicBezTo>
                  <a:pt x="847400" y="1057834"/>
                  <a:pt x="693712" y="1080479"/>
                  <a:pt x="517464" y="1061878"/>
                </a:cubicBezTo>
                <a:cubicBezTo>
                  <a:pt x="589373" y="1045703"/>
                  <a:pt x="695122" y="1040851"/>
                  <a:pt x="792411" y="1035998"/>
                </a:cubicBezTo>
                <a:cubicBezTo>
                  <a:pt x="817791" y="1027911"/>
                  <a:pt x="714862" y="1019823"/>
                  <a:pt x="754341" y="1004457"/>
                </a:cubicBezTo>
                <a:cubicBezTo>
                  <a:pt x="803691" y="1006883"/>
                  <a:pt x="850220" y="1010118"/>
                  <a:pt x="848810" y="1035189"/>
                </a:cubicBezTo>
                <a:cubicBezTo>
                  <a:pt x="1022238" y="1025484"/>
                  <a:pt x="1170287" y="1036807"/>
                  <a:pt x="1295776" y="1020632"/>
                </a:cubicBezTo>
                <a:cubicBezTo>
                  <a:pt x="1249246" y="981812"/>
                  <a:pt x="1087098" y="978577"/>
                  <a:pt x="954559" y="991517"/>
                </a:cubicBezTo>
                <a:cubicBezTo>
                  <a:pt x="961609" y="971299"/>
                  <a:pt x="1013779" y="969681"/>
                  <a:pt x="1050438" y="962403"/>
                </a:cubicBezTo>
                <a:cubicBezTo>
                  <a:pt x="886880" y="934097"/>
                  <a:pt x="758571" y="933288"/>
                  <a:pt x="509004" y="950272"/>
                </a:cubicBezTo>
                <a:cubicBezTo>
                  <a:pt x="406780" y="957146"/>
                  <a:pt x="315836" y="964020"/>
                  <a:pt x="232295" y="973017"/>
                </a:cubicBezTo>
                <a:lnTo>
                  <a:pt x="0" y="1008501"/>
                </a:lnTo>
                <a:lnTo>
                  <a:pt x="0" y="1008501"/>
                </a:lnTo>
                <a:lnTo>
                  <a:pt x="106762" y="976783"/>
                </a:lnTo>
                <a:cubicBezTo>
                  <a:pt x="226126" y="949412"/>
                  <a:pt x="373645" y="932277"/>
                  <a:pt x="462474" y="900130"/>
                </a:cubicBezTo>
                <a:cubicBezTo>
                  <a:pt x="462474" y="892851"/>
                  <a:pt x="451194" y="888807"/>
                  <a:pt x="435685" y="887190"/>
                </a:cubicBezTo>
                <a:cubicBezTo>
                  <a:pt x="500544" y="873441"/>
                  <a:pt x="583733" y="878294"/>
                  <a:pt x="651412" y="866162"/>
                </a:cubicBezTo>
                <a:cubicBezTo>
                  <a:pt x="658462" y="865354"/>
                  <a:pt x="676792" y="852414"/>
                  <a:pt x="685252" y="851605"/>
                </a:cubicBezTo>
                <a:cubicBezTo>
                  <a:pt x="757161" y="845135"/>
                  <a:pt x="845990" y="853223"/>
                  <a:pt x="931999" y="858884"/>
                </a:cubicBezTo>
                <a:cubicBezTo>
                  <a:pt x="1016599" y="864545"/>
                  <a:pt x="1098378" y="866971"/>
                  <a:pt x="1159007" y="849179"/>
                </a:cubicBezTo>
                <a:cubicBezTo>
                  <a:pt x="1197077" y="845944"/>
                  <a:pt x="1263346" y="842709"/>
                  <a:pt x="1305646" y="848370"/>
                </a:cubicBezTo>
                <a:cubicBezTo>
                  <a:pt x="1318335" y="820064"/>
                  <a:pt x="1354995" y="803081"/>
                  <a:pt x="1373325" y="778010"/>
                </a:cubicBezTo>
                <a:cubicBezTo>
                  <a:pt x="1393065" y="787714"/>
                  <a:pt x="1386015" y="810359"/>
                  <a:pt x="1415624" y="815212"/>
                </a:cubicBezTo>
                <a:cubicBezTo>
                  <a:pt x="1627122" y="795802"/>
                  <a:pt x="1793501" y="807124"/>
                  <a:pt x="1938729" y="784479"/>
                </a:cubicBezTo>
                <a:cubicBezTo>
                  <a:pt x="1952829" y="796611"/>
                  <a:pt x="2000768" y="802272"/>
                  <a:pt x="2050118" y="804698"/>
                </a:cubicBezTo>
                <a:cubicBezTo>
                  <a:pt x="2099467" y="806315"/>
                  <a:pt x="2151637" y="804698"/>
                  <a:pt x="2182656" y="802272"/>
                </a:cubicBezTo>
                <a:cubicBezTo>
                  <a:pt x="2129077" y="791758"/>
                  <a:pt x="2069858" y="782053"/>
                  <a:pt x="2002178" y="773966"/>
                </a:cubicBezTo>
                <a:cubicBezTo>
                  <a:pt x="2044478" y="770731"/>
                  <a:pt x="2082548" y="773157"/>
                  <a:pt x="2119207" y="776392"/>
                </a:cubicBezTo>
                <a:cubicBezTo>
                  <a:pt x="2137537" y="778010"/>
                  <a:pt x="2155867" y="780436"/>
                  <a:pt x="2172787" y="781245"/>
                </a:cubicBezTo>
                <a:cubicBezTo>
                  <a:pt x="2182656" y="782053"/>
                  <a:pt x="2191116" y="782053"/>
                  <a:pt x="2199576" y="782053"/>
                </a:cubicBezTo>
                <a:cubicBezTo>
                  <a:pt x="2215086" y="782053"/>
                  <a:pt x="2230596" y="782053"/>
                  <a:pt x="2246106" y="782053"/>
                </a:cubicBezTo>
                <a:cubicBezTo>
                  <a:pt x="2220726" y="802272"/>
                  <a:pt x="2215086" y="792567"/>
                  <a:pt x="2248926" y="809550"/>
                </a:cubicBezTo>
                <a:cubicBezTo>
                  <a:pt x="2241876" y="813594"/>
                  <a:pt x="2233416" y="817638"/>
                  <a:pt x="2224956" y="820064"/>
                </a:cubicBezTo>
                <a:cubicBezTo>
                  <a:pt x="2219316" y="821682"/>
                  <a:pt x="2213676" y="823299"/>
                  <a:pt x="2209446" y="824108"/>
                </a:cubicBezTo>
                <a:cubicBezTo>
                  <a:pt x="2202396" y="825725"/>
                  <a:pt x="2198166" y="826534"/>
                  <a:pt x="2195346" y="828152"/>
                </a:cubicBezTo>
                <a:cubicBezTo>
                  <a:pt x="2181247" y="832195"/>
                  <a:pt x="2165737" y="835430"/>
                  <a:pt x="2151637" y="840283"/>
                </a:cubicBezTo>
                <a:cubicBezTo>
                  <a:pt x="2162917" y="842709"/>
                  <a:pt x="2174197" y="843518"/>
                  <a:pt x="2184066" y="843518"/>
                </a:cubicBezTo>
                <a:cubicBezTo>
                  <a:pt x="2189706" y="844326"/>
                  <a:pt x="2193936" y="844326"/>
                  <a:pt x="2199576" y="843518"/>
                </a:cubicBezTo>
                <a:cubicBezTo>
                  <a:pt x="2222136" y="843518"/>
                  <a:pt x="2222136" y="843518"/>
                  <a:pt x="2222136" y="843518"/>
                </a:cubicBezTo>
                <a:cubicBezTo>
                  <a:pt x="2253156" y="841900"/>
                  <a:pt x="2284175" y="840283"/>
                  <a:pt x="2320835" y="841091"/>
                </a:cubicBezTo>
                <a:cubicBezTo>
                  <a:pt x="2320835" y="818447"/>
                  <a:pt x="2265846" y="841900"/>
                  <a:pt x="2272896" y="823299"/>
                </a:cubicBezTo>
                <a:cubicBezTo>
                  <a:pt x="2279945" y="809550"/>
                  <a:pt x="2333525" y="813594"/>
                  <a:pt x="2375825" y="812785"/>
                </a:cubicBezTo>
                <a:cubicBezTo>
                  <a:pt x="2411074" y="820873"/>
                  <a:pt x="2411074" y="820873"/>
                  <a:pt x="2411074" y="820873"/>
                </a:cubicBezTo>
                <a:cubicBezTo>
                  <a:pt x="2420944" y="823299"/>
                  <a:pt x="2432224" y="824917"/>
                  <a:pt x="2443504" y="826534"/>
                </a:cubicBezTo>
                <a:cubicBezTo>
                  <a:pt x="2464654" y="828152"/>
                  <a:pt x="2488623" y="828960"/>
                  <a:pt x="2512593" y="828152"/>
                </a:cubicBezTo>
                <a:cubicBezTo>
                  <a:pt x="2561943" y="827343"/>
                  <a:pt x="2612702" y="821682"/>
                  <a:pt x="2660642" y="820064"/>
                </a:cubicBezTo>
                <a:cubicBezTo>
                  <a:pt x="2811510" y="814403"/>
                  <a:pt x="2983528" y="816020"/>
                  <a:pt x="3114657" y="790141"/>
                </a:cubicBezTo>
                <a:cubicBezTo>
                  <a:pt x="3141447" y="801463"/>
                  <a:pt x="3176696" y="787714"/>
                  <a:pt x="3189386" y="800654"/>
                </a:cubicBezTo>
                <a:cubicBezTo>
                  <a:pt x="3255655" y="794184"/>
                  <a:pt x="3330385" y="794993"/>
                  <a:pt x="3358584" y="782862"/>
                </a:cubicBezTo>
                <a:cubicBezTo>
                  <a:pt x="3581362" y="782053"/>
                  <a:pt x="3890149" y="777201"/>
                  <a:pt x="4153816" y="759408"/>
                </a:cubicBezTo>
                <a:cubicBezTo>
                  <a:pt x="4712170" y="723015"/>
                  <a:pt x="5195796" y="685813"/>
                  <a:pt x="5711850" y="655081"/>
                </a:cubicBezTo>
                <a:cubicBezTo>
                  <a:pt x="5797859" y="676108"/>
                  <a:pt x="5845799" y="635671"/>
                  <a:pt x="5941678" y="645376"/>
                </a:cubicBezTo>
                <a:cubicBezTo>
                  <a:pt x="5943088" y="658316"/>
                  <a:pt x="5906428" y="657507"/>
                  <a:pt x="5914889" y="672873"/>
                </a:cubicBezTo>
                <a:cubicBezTo>
                  <a:pt x="5903609" y="664786"/>
                  <a:pt x="5873999" y="675299"/>
                  <a:pt x="5868359" y="660742"/>
                </a:cubicBezTo>
                <a:cubicBezTo>
                  <a:pt x="5859899" y="663168"/>
                  <a:pt x="5865539" y="670447"/>
                  <a:pt x="5866949" y="675299"/>
                </a:cubicBezTo>
                <a:cubicBezTo>
                  <a:pt x="5841570" y="680961"/>
                  <a:pt x="5830289" y="672873"/>
                  <a:pt x="5814780" y="668829"/>
                </a:cubicBezTo>
                <a:cubicBezTo>
                  <a:pt x="5810549" y="680152"/>
                  <a:pt x="5786580" y="684196"/>
                  <a:pt x="5768250" y="689857"/>
                </a:cubicBezTo>
                <a:cubicBezTo>
                  <a:pt x="5838749" y="689857"/>
                  <a:pt x="5895148" y="700370"/>
                  <a:pt x="5971288" y="674491"/>
                </a:cubicBezTo>
                <a:cubicBezTo>
                  <a:pt x="5993847" y="663977"/>
                  <a:pt x="5944498" y="672873"/>
                  <a:pt x="5948728" y="658316"/>
                </a:cubicBezTo>
                <a:cubicBezTo>
                  <a:pt x="6062937" y="614644"/>
                  <a:pt x="6256105" y="608174"/>
                  <a:pt x="6439403" y="582294"/>
                </a:cubicBezTo>
                <a:cubicBezTo>
                  <a:pt x="6430943" y="604939"/>
                  <a:pt x="6339294" y="600086"/>
                  <a:pt x="6329424" y="621114"/>
                </a:cubicBezTo>
                <a:cubicBezTo>
                  <a:pt x="6296994" y="605748"/>
                  <a:pt x="6274435" y="623540"/>
                  <a:pt x="6232135" y="622731"/>
                </a:cubicBezTo>
                <a:cubicBezTo>
                  <a:pt x="6280075" y="642141"/>
                  <a:pt x="6419664" y="602513"/>
                  <a:pt x="6505673" y="614644"/>
                </a:cubicBezTo>
                <a:cubicBezTo>
                  <a:pt x="6546562" y="575824"/>
                  <a:pt x="6773569" y="597660"/>
                  <a:pt x="6776389" y="525682"/>
                </a:cubicBezTo>
                <a:cubicBezTo>
                  <a:pt x="6813049" y="533770"/>
                  <a:pt x="6831379" y="520021"/>
                  <a:pt x="6863808" y="508699"/>
                </a:cubicBezTo>
                <a:cubicBezTo>
                  <a:pt x="6924438" y="530535"/>
                  <a:pt x="7000577" y="475540"/>
                  <a:pt x="7025957" y="505464"/>
                </a:cubicBezTo>
                <a:cubicBezTo>
                  <a:pt x="7054157" y="496567"/>
                  <a:pt x="7045697" y="477158"/>
                  <a:pt x="7068256" y="466644"/>
                </a:cubicBezTo>
                <a:cubicBezTo>
                  <a:pt x="7058386" y="480393"/>
                  <a:pt x="7085176" y="491715"/>
                  <a:pt x="7097866" y="500611"/>
                </a:cubicBezTo>
                <a:cubicBezTo>
                  <a:pt x="7107736" y="497376"/>
                  <a:pt x="7117606" y="495759"/>
                  <a:pt x="7126066" y="494141"/>
                </a:cubicBezTo>
                <a:cubicBezTo>
                  <a:pt x="7140166" y="492524"/>
                  <a:pt x="7140166" y="492524"/>
                  <a:pt x="7140166" y="492524"/>
                </a:cubicBezTo>
                <a:cubicBezTo>
                  <a:pt x="7161315" y="489289"/>
                  <a:pt x="7161315" y="489289"/>
                  <a:pt x="7161315" y="489289"/>
                </a:cubicBezTo>
                <a:cubicBezTo>
                  <a:pt x="7188105" y="485245"/>
                  <a:pt x="7213485" y="478775"/>
                  <a:pt x="7241685" y="461792"/>
                </a:cubicBezTo>
                <a:cubicBezTo>
                  <a:pt x="7243095" y="467453"/>
                  <a:pt x="7250145" y="469070"/>
                  <a:pt x="7258604" y="468262"/>
                </a:cubicBezTo>
                <a:cubicBezTo>
                  <a:pt x="7252964" y="480393"/>
                  <a:pt x="7220535" y="490098"/>
                  <a:pt x="7188105" y="495759"/>
                </a:cubicBezTo>
                <a:cubicBezTo>
                  <a:pt x="7172595" y="498994"/>
                  <a:pt x="7152856" y="502229"/>
                  <a:pt x="7140166" y="503846"/>
                </a:cubicBezTo>
                <a:cubicBezTo>
                  <a:pt x="7117606" y="506272"/>
                  <a:pt x="7117606" y="506272"/>
                  <a:pt x="7117606" y="506272"/>
                </a:cubicBezTo>
                <a:cubicBezTo>
                  <a:pt x="7130296" y="526491"/>
                  <a:pt x="7092226" y="522447"/>
                  <a:pt x="7045697" y="536196"/>
                </a:cubicBezTo>
                <a:cubicBezTo>
                  <a:pt x="7064026" y="560458"/>
                  <a:pt x="6973787" y="561267"/>
                  <a:pt x="7014677" y="581485"/>
                </a:cubicBezTo>
                <a:cubicBezTo>
                  <a:pt x="6889188" y="607365"/>
                  <a:pt x="6889188" y="607365"/>
                  <a:pt x="6889188" y="607365"/>
                </a:cubicBezTo>
                <a:cubicBezTo>
                  <a:pt x="6903288" y="609791"/>
                  <a:pt x="6914568" y="616261"/>
                  <a:pt x="6934308" y="613026"/>
                </a:cubicBezTo>
                <a:cubicBezTo>
                  <a:pt x="6701660" y="684196"/>
                  <a:pt x="6469013" y="693900"/>
                  <a:pt x="6225085" y="760217"/>
                </a:cubicBezTo>
                <a:cubicBezTo>
                  <a:pt x="6418254" y="765070"/>
                  <a:pt x="6632571" y="709267"/>
                  <a:pt x="6807409" y="710884"/>
                </a:cubicBezTo>
                <a:cubicBezTo>
                  <a:pt x="6807409" y="701179"/>
                  <a:pt x="6849709" y="704414"/>
                  <a:pt x="6848299" y="693900"/>
                </a:cubicBezTo>
                <a:cubicBezTo>
                  <a:pt x="6946998" y="693900"/>
                  <a:pt x="7049927" y="678534"/>
                  <a:pt x="7147216" y="663977"/>
                </a:cubicBezTo>
                <a:cubicBezTo>
                  <a:pt x="7220535" y="653463"/>
                  <a:pt x="7220535" y="653463"/>
                  <a:pt x="7220535" y="653463"/>
                </a:cubicBezTo>
                <a:cubicBezTo>
                  <a:pt x="7255784" y="647802"/>
                  <a:pt x="7292444" y="642950"/>
                  <a:pt x="7326284" y="638906"/>
                </a:cubicBezTo>
                <a:cubicBezTo>
                  <a:pt x="7358713" y="634862"/>
                  <a:pt x="7388323" y="632436"/>
                  <a:pt x="7417933" y="630819"/>
                </a:cubicBezTo>
                <a:cubicBezTo>
                  <a:pt x="7433443" y="630010"/>
                  <a:pt x="7447542" y="629201"/>
                  <a:pt x="7463052" y="629201"/>
                </a:cubicBezTo>
                <a:cubicBezTo>
                  <a:pt x="7470102" y="628392"/>
                  <a:pt x="7477152" y="628392"/>
                  <a:pt x="7484202" y="628392"/>
                </a:cubicBezTo>
                <a:cubicBezTo>
                  <a:pt x="7499712" y="629201"/>
                  <a:pt x="7499712" y="629201"/>
                  <a:pt x="7499712" y="629201"/>
                </a:cubicBezTo>
                <a:cubicBezTo>
                  <a:pt x="7492662" y="630010"/>
                  <a:pt x="7487022" y="630819"/>
                  <a:pt x="7481382" y="632436"/>
                </a:cubicBezTo>
                <a:cubicBezTo>
                  <a:pt x="7475742" y="634054"/>
                  <a:pt x="7470102" y="635671"/>
                  <a:pt x="7464462" y="637289"/>
                </a:cubicBezTo>
                <a:cubicBezTo>
                  <a:pt x="7454592" y="641332"/>
                  <a:pt x="7444722" y="645376"/>
                  <a:pt x="7429213" y="647802"/>
                </a:cubicBezTo>
                <a:cubicBezTo>
                  <a:pt x="7436263" y="652655"/>
                  <a:pt x="7447542" y="654272"/>
                  <a:pt x="7464462" y="651037"/>
                </a:cubicBezTo>
                <a:cubicBezTo>
                  <a:pt x="7433443" y="659933"/>
                  <a:pt x="7396783" y="669638"/>
                  <a:pt x="7357303" y="678534"/>
                </a:cubicBezTo>
                <a:cubicBezTo>
                  <a:pt x="7291034" y="693092"/>
                  <a:pt x="7291034" y="693092"/>
                  <a:pt x="7291034" y="693092"/>
                </a:cubicBezTo>
                <a:cubicBezTo>
                  <a:pt x="7230405" y="706032"/>
                  <a:pt x="7230405" y="706032"/>
                  <a:pt x="7230405" y="706032"/>
                </a:cubicBezTo>
                <a:cubicBezTo>
                  <a:pt x="7166955" y="719780"/>
                  <a:pt x="7102096" y="730294"/>
                  <a:pt x="7051337" y="737572"/>
                </a:cubicBezTo>
                <a:cubicBezTo>
                  <a:pt x="7103506" y="734337"/>
                  <a:pt x="7174005" y="730294"/>
                  <a:pt x="7240275" y="721398"/>
                </a:cubicBezTo>
                <a:cubicBezTo>
                  <a:pt x="7254374" y="719780"/>
                  <a:pt x="7282574" y="714928"/>
                  <a:pt x="7305134" y="710884"/>
                </a:cubicBezTo>
                <a:cubicBezTo>
                  <a:pt x="7327694" y="706840"/>
                  <a:pt x="7350253" y="702797"/>
                  <a:pt x="7369993" y="698753"/>
                </a:cubicBezTo>
                <a:cubicBezTo>
                  <a:pt x="7408063" y="690665"/>
                  <a:pt x="7440493" y="680961"/>
                  <a:pt x="7465872" y="670447"/>
                </a:cubicBezTo>
                <a:cubicBezTo>
                  <a:pt x="7481382" y="673682"/>
                  <a:pt x="7488432" y="684196"/>
                  <a:pt x="7479972" y="692283"/>
                </a:cubicBezTo>
                <a:cubicBezTo>
                  <a:pt x="7519452" y="688239"/>
                  <a:pt x="7533552" y="685004"/>
                  <a:pt x="7554701" y="680961"/>
                </a:cubicBezTo>
                <a:cubicBezTo>
                  <a:pt x="7574441" y="676917"/>
                  <a:pt x="7594181" y="672064"/>
                  <a:pt x="7623791" y="668829"/>
                </a:cubicBezTo>
                <a:cubicBezTo>
                  <a:pt x="7711210" y="609791"/>
                  <a:pt x="7914248" y="668021"/>
                  <a:pt x="8001667" y="591999"/>
                </a:cubicBezTo>
                <a:cubicBezTo>
                  <a:pt x="8004487" y="601704"/>
                  <a:pt x="8014357" y="602513"/>
                  <a:pt x="8021407" y="607365"/>
                </a:cubicBezTo>
                <a:cubicBezTo>
                  <a:pt x="8041146" y="603321"/>
                  <a:pt x="8027046" y="590381"/>
                  <a:pt x="8048196" y="586338"/>
                </a:cubicBezTo>
                <a:cubicBezTo>
                  <a:pt x="8194835" y="592808"/>
                  <a:pt x="8331603" y="535387"/>
                  <a:pt x="8471192" y="529726"/>
                </a:cubicBezTo>
                <a:cubicBezTo>
                  <a:pt x="8406332" y="558841"/>
                  <a:pt x="8321733" y="559649"/>
                  <a:pt x="8239954" y="591190"/>
                </a:cubicBezTo>
                <a:cubicBezTo>
                  <a:pt x="8244184" y="602513"/>
                  <a:pt x="8289304" y="595234"/>
                  <a:pt x="8287894" y="585529"/>
                </a:cubicBezTo>
                <a:cubicBezTo>
                  <a:pt x="8299174" y="580677"/>
                  <a:pt x="8299174" y="592808"/>
                  <a:pt x="8306224" y="595234"/>
                </a:cubicBezTo>
                <a:cubicBezTo>
                  <a:pt x="8158175" y="628392"/>
                  <a:pt x="8004487" y="658316"/>
                  <a:pt x="7847978" y="686622"/>
                </a:cubicBezTo>
                <a:cubicBezTo>
                  <a:pt x="7770429" y="700370"/>
                  <a:pt x="7691470" y="714119"/>
                  <a:pt x="7611101" y="727059"/>
                </a:cubicBezTo>
                <a:cubicBezTo>
                  <a:pt x="7477152" y="748895"/>
                  <a:pt x="7477152" y="748895"/>
                  <a:pt x="7477152" y="748895"/>
                </a:cubicBezTo>
                <a:cubicBezTo>
                  <a:pt x="7399603" y="761026"/>
                  <a:pt x="7399603" y="761026"/>
                  <a:pt x="7399603" y="761026"/>
                </a:cubicBezTo>
                <a:cubicBezTo>
                  <a:pt x="7312184" y="776392"/>
                  <a:pt x="7312184" y="776392"/>
                  <a:pt x="7312184" y="776392"/>
                </a:cubicBezTo>
                <a:cubicBezTo>
                  <a:pt x="7058386" y="820064"/>
                  <a:pt x="7058386" y="820064"/>
                  <a:pt x="7058386" y="820064"/>
                </a:cubicBezTo>
                <a:cubicBezTo>
                  <a:pt x="6811639" y="861310"/>
                  <a:pt x="6811639" y="861310"/>
                  <a:pt x="6811639" y="861310"/>
                </a:cubicBezTo>
                <a:cubicBezTo>
                  <a:pt x="6316734" y="943802"/>
                  <a:pt x="6316734" y="943802"/>
                  <a:pt x="6316734" y="943802"/>
                </a:cubicBezTo>
                <a:cubicBezTo>
                  <a:pt x="6419664" y="972108"/>
                  <a:pt x="6531052" y="911452"/>
                  <a:pt x="6636801" y="938140"/>
                </a:cubicBezTo>
                <a:cubicBezTo>
                  <a:pt x="6555022" y="951889"/>
                  <a:pt x="6378773" y="949463"/>
                  <a:pt x="6359034" y="994752"/>
                </a:cubicBezTo>
                <a:cubicBezTo>
                  <a:pt x="6174326" y="1012545"/>
                  <a:pt x="5975518" y="1035998"/>
                  <a:pt x="5744280" y="1062687"/>
                </a:cubicBezTo>
                <a:cubicBezTo>
                  <a:pt x="6085497" y="1051364"/>
                  <a:pt x="6360444" y="1006883"/>
                  <a:pt x="6704480" y="984239"/>
                </a:cubicBezTo>
                <a:cubicBezTo>
                  <a:pt x="6703070" y="989091"/>
                  <a:pt x="6700250" y="993135"/>
                  <a:pt x="6704480" y="999605"/>
                </a:cubicBezTo>
                <a:cubicBezTo>
                  <a:pt x="6741140" y="1010927"/>
                  <a:pt x="6818689" y="979386"/>
                  <a:pt x="6849709" y="997179"/>
                </a:cubicBezTo>
                <a:cubicBezTo>
                  <a:pt x="6880728" y="994752"/>
                  <a:pt x="6875088" y="982621"/>
                  <a:pt x="6900468" y="978577"/>
                </a:cubicBezTo>
                <a:cubicBezTo>
                  <a:pt x="6992117" y="976151"/>
                  <a:pt x="7079536" y="964020"/>
                  <a:pt x="7165545" y="950272"/>
                </a:cubicBezTo>
                <a:cubicBezTo>
                  <a:pt x="7292444" y="928435"/>
                  <a:pt x="7292444" y="928435"/>
                  <a:pt x="7292444" y="928435"/>
                </a:cubicBezTo>
                <a:cubicBezTo>
                  <a:pt x="7354483" y="918731"/>
                  <a:pt x="7354483" y="918731"/>
                  <a:pt x="7354483" y="918731"/>
                </a:cubicBezTo>
                <a:cubicBezTo>
                  <a:pt x="7379863" y="914687"/>
                  <a:pt x="7410883" y="909834"/>
                  <a:pt x="7437673" y="906599"/>
                </a:cubicBezTo>
                <a:cubicBezTo>
                  <a:pt x="7468692" y="893660"/>
                  <a:pt x="7461642" y="873441"/>
                  <a:pt x="7512402" y="882337"/>
                </a:cubicBezTo>
                <a:cubicBezTo>
                  <a:pt x="7513812" y="888807"/>
                  <a:pt x="7491252" y="890425"/>
                  <a:pt x="7477152" y="894468"/>
                </a:cubicBezTo>
                <a:cubicBezTo>
                  <a:pt x="7687240" y="861310"/>
                  <a:pt x="7687240" y="861310"/>
                  <a:pt x="7687240" y="861310"/>
                </a:cubicBezTo>
                <a:cubicBezTo>
                  <a:pt x="7867718" y="832195"/>
                  <a:pt x="7867718" y="832195"/>
                  <a:pt x="7867718" y="832195"/>
                </a:cubicBezTo>
                <a:cubicBezTo>
                  <a:pt x="7987567" y="811977"/>
                  <a:pt x="8106006" y="791758"/>
                  <a:pt x="8223034" y="770731"/>
                </a:cubicBezTo>
                <a:cubicBezTo>
                  <a:pt x="8455682" y="729485"/>
                  <a:pt x="8679870" y="685004"/>
                  <a:pt x="8894188" y="638906"/>
                </a:cubicBezTo>
                <a:cubicBezTo>
                  <a:pt x="9420112" y="524873"/>
                  <a:pt x="9922067" y="368786"/>
                  <a:pt x="10463501" y="186819"/>
                </a:cubicBezTo>
                <a:cubicBezTo>
                  <a:pt x="10287253" y="275781"/>
                  <a:pt x="10129334" y="333202"/>
                  <a:pt x="9947446" y="400327"/>
                </a:cubicBezTo>
                <a:cubicBezTo>
                  <a:pt x="9984106" y="422163"/>
                  <a:pt x="10056015" y="363125"/>
                  <a:pt x="10105365" y="385770"/>
                </a:cubicBezTo>
                <a:cubicBezTo>
                  <a:pt x="10109595" y="401136"/>
                  <a:pt x="10061655" y="388196"/>
                  <a:pt x="10077165" y="405180"/>
                </a:cubicBezTo>
                <a:cubicBezTo>
                  <a:pt x="10094085" y="409223"/>
                  <a:pt x="10116645" y="401136"/>
                  <a:pt x="10133564" y="402753"/>
                </a:cubicBezTo>
                <a:cubicBezTo>
                  <a:pt x="10140614" y="399518"/>
                  <a:pt x="10133564" y="397901"/>
                  <a:pt x="10129334" y="398710"/>
                </a:cubicBezTo>
                <a:cubicBezTo>
                  <a:pt x="10346472" y="342907"/>
                  <a:pt x="10649619" y="219978"/>
                  <a:pt x="10896367" y="117268"/>
                </a:cubicBezTo>
                <a:cubicBezTo>
                  <a:pt x="11109274" y="28306"/>
                  <a:pt x="11109274" y="28306"/>
                  <a:pt x="11109274" y="28306"/>
                </a:cubicBezTo>
                <a:cubicBezTo>
                  <a:pt x="11017626" y="79257"/>
                  <a:pt x="11017626" y="79257"/>
                  <a:pt x="11017626" y="79257"/>
                </a:cubicBezTo>
                <a:cubicBezTo>
                  <a:pt x="11021855" y="76022"/>
                  <a:pt x="11030315" y="72787"/>
                  <a:pt x="11038775" y="68743"/>
                </a:cubicBezTo>
                <a:lnTo>
                  <a:pt x="11037890" y="78133"/>
                </a:lnTo>
                <a:lnTo>
                  <a:pt x="11004230" y="91527"/>
                </a:lnTo>
                <a:cubicBezTo>
                  <a:pt x="10909056" y="129399"/>
                  <a:pt x="10909056" y="129399"/>
                  <a:pt x="10909056" y="129399"/>
                </a:cubicBezTo>
                <a:cubicBezTo>
                  <a:pt x="10868167" y="145574"/>
                  <a:pt x="10818818" y="158513"/>
                  <a:pt x="10814588" y="181967"/>
                </a:cubicBezTo>
                <a:cubicBezTo>
                  <a:pt x="10538230" y="276590"/>
                  <a:pt x="10194194" y="428633"/>
                  <a:pt x="9913607" y="519212"/>
                </a:cubicBezTo>
                <a:cubicBezTo>
                  <a:pt x="9865667" y="535387"/>
                  <a:pt x="9790938" y="532152"/>
                  <a:pt x="9764148" y="572589"/>
                </a:cubicBezTo>
                <a:cubicBezTo>
                  <a:pt x="9713389" y="570972"/>
                  <a:pt x="9678139" y="592808"/>
                  <a:pt x="9610460" y="609791"/>
                </a:cubicBezTo>
                <a:cubicBezTo>
                  <a:pt x="9637250" y="639715"/>
                  <a:pt x="9817728" y="572589"/>
                  <a:pt x="9905147" y="549136"/>
                </a:cubicBezTo>
                <a:cubicBezTo>
                  <a:pt x="9930526" y="547518"/>
                  <a:pt x="9953086" y="549944"/>
                  <a:pt x="9982696" y="540240"/>
                </a:cubicBezTo>
                <a:cubicBezTo>
                  <a:pt x="9988336" y="532152"/>
                  <a:pt x="9972826" y="534578"/>
                  <a:pt x="9985516" y="523256"/>
                </a:cubicBezTo>
                <a:cubicBezTo>
                  <a:pt x="10063065" y="534578"/>
                  <a:pt x="10116645" y="475540"/>
                  <a:pt x="10191374" y="486054"/>
                </a:cubicBezTo>
                <a:cubicBezTo>
                  <a:pt x="10228034" y="437529"/>
                  <a:pt x="10338012" y="461792"/>
                  <a:pt x="10378902" y="404371"/>
                </a:cubicBezTo>
                <a:cubicBezTo>
                  <a:pt x="10566430" y="346950"/>
                  <a:pt x="10776518" y="266076"/>
                  <a:pt x="10962636" y="180350"/>
                </a:cubicBezTo>
                <a:cubicBezTo>
                  <a:pt x="11158624" y="90579"/>
                  <a:pt x="11158624" y="90579"/>
                  <a:pt x="11158624" y="90579"/>
                </a:cubicBezTo>
                <a:cubicBezTo>
                  <a:pt x="11074025" y="144765"/>
                  <a:pt x="11074025" y="144765"/>
                  <a:pt x="11074025" y="144765"/>
                </a:cubicBezTo>
                <a:cubicBezTo>
                  <a:pt x="11082485" y="139912"/>
                  <a:pt x="11093765" y="133442"/>
                  <a:pt x="11107864" y="126164"/>
                </a:cubicBezTo>
                <a:cubicBezTo>
                  <a:pt x="11168494" y="93005"/>
                  <a:pt x="11253093" y="25071"/>
                  <a:pt x="11394092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7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Our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1" y="571621"/>
            <a:ext cx="10972800" cy="508861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ctr">
              <a:buNone/>
              <a:defRPr sz="4800" b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1" y="1080392"/>
            <a:ext cx="10972800" cy="28906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 sz="15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5897" y="1652330"/>
            <a:ext cx="3059236" cy="3202425"/>
          </a:xfrm>
          <a:custGeom>
            <a:avLst/>
            <a:gdLst>
              <a:gd name="connsiteX0" fmla="*/ 2767170 w 3059236"/>
              <a:gd name="connsiteY0" fmla="*/ 2609891 h 3202425"/>
              <a:gd name="connsiteX1" fmla="*/ 2772259 w 3059236"/>
              <a:gd name="connsiteY1" fmla="*/ 2612223 h 3202425"/>
              <a:gd name="connsiteX2" fmla="*/ 2772233 w 3059236"/>
              <a:gd name="connsiteY2" fmla="*/ 2612288 h 3202425"/>
              <a:gd name="connsiteX3" fmla="*/ 2767170 w 3059236"/>
              <a:gd name="connsiteY3" fmla="*/ 2609891 h 3202425"/>
              <a:gd name="connsiteX4" fmla="*/ 2692554 w 3059236"/>
              <a:gd name="connsiteY4" fmla="*/ 2373303 h 3202425"/>
              <a:gd name="connsiteX5" fmla="*/ 2705345 w 3059236"/>
              <a:gd name="connsiteY5" fmla="*/ 2401012 h 3202425"/>
              <a:gd name="connsiteX6" fmla="*/ 2696818 w 3059236"/>
              <a:gd name="connsiteY6" fmla="*/ 2407406 h 3202425"/>
              <a:gd name="connsiteX7" fmla="*/ 2692554 w 3059236"/>
              <a:gd name="connsiteY7" fmla="*/ 2373303 h 3202425"/>
              <a:gd name="connsiteX8" fmla="*/ 1613827 w 3059236"/>
              <a:gd name="connsiteY8" fmla="*/ 2219841 h 3202425"/>
              <a:gd name="connsiteX9" fmla="*/ 1617558 w 3059236"/>
              <a:gd name="connsiteY9" fmla="*/ 2220640 h 3202425"/>
              <a:gd name="connsiteX10" fmla="*/ 1617644 w 3059236"/>
              <a:gd name="connsiteY10" fmla="*/ 2221541 h 3202425"/>
              <a:gd name="connsiteX11" fmla="*/ 2997412 w 3059236"/>
              <a:gd name="connsiteY11" fmla="*/ 2181475 h 3202425"/>
              <a:gd name="connsiteX12" fmla="*/ 3018731 w 3059236"/>
              <a:gd name="connsiteY12" fmla="*/ 2215578 h 3202425"/>
              <a:gd name="connsiteX13" fmla="*/ 3014467 w 3059236"/>
              <a:gd name="connsiteY13" fmla="*/ 2217710 h 3202425"/>
              <a:gd name="connsiteX14" fmla="*/ 2997412 w 3059236"/>
              <a:gd name="connsiteY14" fmla="*/ 2181475 h 3202425"/>
              <a:gd name="connsiteX15" fmla="*/ 1126661 w 3059236"/>
              <a:gd name="connsiteY15" fmla="*/ 434 h 3202425"/>
              <a:gd name="connsiteX16" fmla="*/ 1306837 w 3059236"/>
              <a:gd name="connsiteY16" fmla="*/ 20216 h 3202425"/>
              <a:gd name="connsiteX17" fmla="*/ 1443277 w 3059236"/>
              <a:gd name="connsiteY17" fmla="*/ 69239 h 3202425"/>
              <a:gd name="connsiteX18" fmla="*/ 1485915 w 3059236"/>
              <a:gd name="connsiteY18" fmla="*/ 92685 h 3202425"/>
              <a:gd name="connsiteX19" fmla="*/ 1494442 w 3059236"/>
              <a:gd name="connsiteY19" fmla="*/ 105473 h 3202425"/>
              <a:gd name="connsiteX20" fmla="*/ 1534948 w 3059236"/>
              <a:gd name="connsiteY20" fmla="*/ 126787 h 3202425"/>
              <a:gd name="connsiteX21" fmla="*/ 1575453 w 3059236"/>
              <a:gd name="connsiteY21" fmla="*/ 163021 h 3202425"/>
              <a:gd name="connsiteX22" fmla="*/ 1694838 w 3059236"/>
              <a:gd name="connsiteY22" fmla="*/ 248278 h 3202425"/>
              <a:gd name="connsiteX23" fmla="*/ 1741739 w 3059236"/>
              <a:gd name="connsiteY23" fmla="*/ 282381 h 3202425"/>
              <a:gd name="connsiteX24" fmla="*/ 1797168 w 3059236"/>
              <a:gd name="connsiteY24" fmla="*/ 335666 h 3202425"/>
              <a:gd name="connsiteX25" fmla="*/ 1912289 w 3059236"/>
              <a:gd name="connsiteY25" fmla="*/ 414529 h 3202425"/>
              <a:gd name="connsiteX26" fmla="*/ 1937872 w 3059236"/>
              <a:gd name="connsiteY26" fmla="*/ 431580 h 3202425"/>
              <a:gd name="connsiteX27" fmla="*/ 1933608 w 3059236"/>
              <a:gd name="connsiteY27" fmla="*/ 437975 h 3202425"/>
              <a:gd name="connsiteX28" fmla="*/ 2031674 w 3059236"/>
              <a:gd name="connsiteY28" fmla="*/ 501917 h 3202425"/>
              <a:gd name="connsiteX29" fmla="*/ 2006092 w 3059236"/>
              <a:gd name="connsiteY29" fmla="*/ 474209 h 3202425"/>
              <a:gd name="connsiteX30" fmla="*/ 2038070 w 3059236"/>
              <a:gd name="connsiteY30" fmla="*/ 491260 h 3202425"/>
              <a:gd name="connsiteX31" fmla="*/ 2038070 w 3059236"/>
              <a:gd name="connsiteY31" fmla="*/ 501917 h 3202425"/>
              <a:gd name="connsiteX32" fmla="*/ 2129740 w 3059236"/>
              <a:gd name="connsiteY32" fmla="*/ 529626 h 3202425"/>
              <a:gd name="connsiteX33" fmla="*/ 2359982 w 3059236"/>
              <a:gd name="connsiteY33" fmla="*/ 680956 h 3202425"/>
              <a:gd name="connsiteX34" fmla="*/ 2398356 w 3059236"/>
              <a:gd name="connsiteY34" fmla="*/ 732110 h 3202425"/>
              <a:gd name="connsiteX35" fmla="*/ 2447389 w 3059236"/>
              <a:gd name="connsiteY35" fmla="*/ 774739 h 3202425"/>
              <a:gd name="connsiteX36" fmla="*/ 2434598 w 3059236"/>
              <a:gd name="connsiteY36" fmla="*/ 779002 h 3202425"/>
              <a:gd name="connsiteX37" fmla="*/ 2266180 w 3059236"/>
              <a:gd name="connsiteY37" fmla="*/ 640459 h 3202425"/>
              <a:gd name="connsiteX38" fmla="*/ 2255520 w 3059236"/>
              <a:gd name="connsiteY38" fmla="*/ 644722 h 3202425"/>
              <a:gd name="connsiteX39" fmla="*/ 2251257 w 3059236"/>
              <a:gd name="connsiteY39" fmla="*/ 663905 h 3202425"/>
              <a:gd name="connsiteX40" fmla="*/ 2281103 w 3059236"/>
              <a:gd name="connsiteY40" fmla="*/ 663905 h 3202425"/>
              <a:gd name="connsiteX41" fmla="*/ 2278971 w 3059236"/>
              <a:gd name="connsiteY41" fmla="*/ 680956 h 3202425"/>
              <a:gd name="connsiteX42" fmla="*/ 2276839 w 3059236"/>
              <a:gd name="connsiteY42" fmla="*/ 668168 h 3202425"/>
              <a:gd name="connsiteX43" fmla="*/ 2270444 w 3059236"/>
              <a:gd name="connsiteY43" fmla="*/ 676694 h 3202425"/>
              <a:gd name="connsiteX44" fmla="*/ 2259784 w 3059236"/>
              <a:gd name="connsiteY44" fmla="*/ 670299 h 3202425"/>
              <a:gd name="connsiteX45" fmla="*/ 2313081 w 3059236"/>
              <a:gd name="connsiteY45" fmla="*/ 708665 h 3202425"/>
              <a:gd name="connsiteX46" fmla="*/ 2302422 w 3059236"/>
              <a:gd name="connsiteY46" fmla="*/ 698008 h 3202425"/>
              <a:gd name="connsiteX47" fmla="*/ 2325872 w 3059236"/>
              <a:gd name="connsiteY47" fmla="*/ 708665 h 3202425"/>
              <a:gd name="connsiteX48" fmla="*/ 2334400 w 3059236"/>
              <a:gd name="connsiteY48" fmla="*/ 704402 h 3202425"/>
              <a:gd name="connsiteX49" fmla="*/ 2347191 w 3059236"/>
              <a:gd name="connsiteY49" fmla="*/ 717190 h 3202425"/>
              <a:gd name="connsiteX50" fmla="*/ 2349323 w 3059236"/>
              <a:gd name="connsiteY50" fmla="*/ 727848 h 3202425"/>
              <a:gd name="connsiteX51" fmla="*/ 2413279 w 3059236"/>
              <a:gd name="connsiteY51" fmla="*/ 779002 h 3202425"/>
              <a:gd name="connsiteX52" fmla="*/ 2413279 w 3059236"/>
              <a:gd name="connsiteY52" fmla="*/ 796053 h 3202425"/>
              <a:gd name="connsiteX53" fmla="*/ 2417543 w 3059236"/>
              <a:gd name="connsiteY53" fmla="*/ 798184 h 3202425"/>
              <a:gd name="connsiteX54" fmla="*/ 2419675 w 3059236"/>
              <a:gd name="connsiteY54" fmla="*/ 785396 h 3202425"/>
              <a:gd name="connsiteX55" fmla="*/ 2430334 w 3059236"/>
              <a:gd name="connsiteY55" fmla="*/ 802447 h 3202425"/>
              <a:gd name="connsiteX56" fmla="*/ 2475103 w 3059236"/>
              <a:gd name="connsiteY56" fmla="*/ 832287 h 3202425"/>
              <a:gd name="connsiteX57" fmla="*/ 2475103 w 3059236"/>
              <a:gd name="connsiteY57" fmla="*/ 842944 h 3202425"/>
              <a:gd name="connsiteX58" fmla="*/ 2483631 w 3059236"/>
              <a:gd name="connsiteY58" fmla="*/ 842944 h 3202425"/>
              <a:gd name="connsiteX59" fmla="*/ 2485763 w 3059236"/>
              <a:gd name="connsiteY59" fmla="*/ 855733 h 3202425"/>
              <a:gd name="connsiteX60" fmla="*/ 2500686 w 3059236"/>
              <a:gd name="connsiteY60" fmla="*/ 859996 h 3202425"/>
              <a:gd name="connsiteX61" fmla="*/ 2502818 w 3059236"/>
              <a:gd name="connsiteY61" fmla="*/ 870653 h 3202425"/>
              <a:gd name="connsiteX62" fmla="*/ 2558246 w 3059236"/>
              <a:gd name="connsiteY62" fmla="*/ 919675 h 3202425"/>
              <a:gd name="connsiteX63" fmla="*/ 2686159 w 3059236"/>
              <a:gd name="connsiteY63" fmla="*/ 1062480 h 3202425"/>
              <a:gd name="connsiteX64" fmla="*/ 2839653 w 3059236"/>
              <a:gd name="connsiteY64" fmla="*/ 1284148 h 3202425"/>
              <a:gd name="connsiteX65" fmla="*/ 2858840 w 3059236"/>
              <a:gd name="connsiteY65" fmla="*/ 1328908 h 3202425"/>
              <a:gd name="connsiteX66" fmla="*/ 2854576 w 3059236"/>
              <a:gd name="connsiteY66" fmla="*/ 1341696 h 3202425"/>
              <a:gd name="connsiteX67" fmla="*/ 2944115 w 3059236"/>
              <a:gd name="connsiteY67" fmla="*/ 1533524 h 3202425"/>
              <a:gd name="connsiteX68" fmla="*/ 2935588 w 3059236"/>
              <a:gd name="connsiteY68" fmla="*/ 1527130 h 3202425"/>
              <a:gd name="connsiteX69" fmla="*/ 2920664 w 3059236"/>
              <a:gd name="connsiteY69" fmla="*/ 1556970 h 3202425"/>
              <a:gd name="connsiteX70" fmla="*/ 2910005 w 3059236"/>
              <a:gd name="connsiteY70" fmla="*/ 1550575 h 3202425"/>
              <a:gd name="connsiteX71" fmla="*/ 2912137 w 3059236"/>
              <a:gd name="connsiteY71" fmla="*/ 1535655 h 3202425"/>
              <a:gd name="connsiteX72" fmla="*/ 2901478 w 3059236"/>
              <a:gd name="connsiteY72" fmla="*/ 1527130 h 3202425"/>
              <a:gd name="connsiteX73" fmla="*/ 2897214 w 3059236"/>
              <a:gd name="connsiteY73" fmla="*/ 1510078 h 3202425"/>
              <a:gd name="connsiteX74" fmla="*/ 2884423 w 3059236"/>
              <a:gd name="connsiteY74" fmla="*/ 1512210 h 3202425"/>
              <a:gd name="connsiteX75" fmla="*/ 2865236 w 3059236"/>
              <a:gd name="connsiteY75" fmla="*/ 1486633 h 3202425"/>
              <a:gd name="connsiteX76" fmla="*/ 2816203 w 3059236"/>
              <a:gd name="connsiteY76" fmla="*/ 1458924 h 3202425"/>
              <a:gd name="connsiteX77" fmla="*/ 2814071 w 3059236"/>
              <a:gd name="connsiteY77" fmla="*/ 1471713 h 3202425"/>
              <a:gd name="connsiteX78" fmla="*/ 2814071 w 3059236"/>
              <a:gd name="connsiteY78" fmla="*/ 1458924 h 3202425"/>
              <a:gd name="connsiteX79" fmla="*/ 2792752 w 3059236"/>
              <a:gd name="connsiteY79" fmla="*/ 1441873 h 3202425"/>
              <a:gd name="connsiteX80" fmla="*/ 2792752 w 3059236"/>
              <a:gd name="connsiteY80" fmla="*/ 1452530 h 3202425"/>
              <a:gd name="connsiteX81" fmla="*/ 2809807 w 3059236"/>
              <a:gd name="connsiteY81" fmla="*/ 1482370 h 3202425"/>
              <a:gd name="connsiteX82" fmla="*/ 2843917 w 3059236"/>
              <a:gd name="connsiteY82" fmla="*/ 1510078 h 3202425"/>
              <a:gd name="connsiteX83" fmla="*/ 2852445 w 3059236"/>
              <a:gd name="connsiteY83" fmla="*/ 1556970 h 3202425"/>
              <a:gd name="connsiteX84" fmla="*/ 2854576 w 3059236"/>
              <a:gd name="connsiteY84" fmla="*/ 1535655 h 3202425"/>
              <a:gd name="connsiteX85" fmla="*/ 2867368 w 3059236"/>
              <a:gd name="connsiteY85" fmla="*/ 1559101 h 3202425"/>
              <a:gd name="connsiteX86" fmla="*/ 2863104 w 3059236"/>
              <a:gd name="connsiteY86" fmla="*/ 1563364 h 3202425"/>
              <a:gd name="connsiteX87" fmla="*/ 2914269 w 3059236"/>
              <a:gd name="connsiteY87" fmla="*/ 1667803 h 3202425"/>
              <a:gd name="connsiteX88" fmla="*/ 2933456 w 3059236"/>
              <a:gd name="connsiteY88" fmla="*/ 1680592 h 3202425"/>
              <a:gd name="connsiteX89" fmla="*/ 2944115 w 3059236"/>
              <a:gd name="connsiteY89" fmla="*/ 1693380 h 3202425"/>
              <a:gd name="connsiteX90" fmla="*/ 2944115 w 3059236"/>
              <a:gd name="connsiteY90" fmla="*/ 1710432 h 3202425"/>
              <a:gd name="connsiteX91" fmla="*/ 2954774 w 3059236"/>
              <a:gd name="connsiteY91" fmla="*/ 1714695 h 3202425"/>
              <a:gd name="connsiteX92" fmla="*/ 2969698 w 3059236"/>
              <a:gd name="connsiteY92" fmla="*/ 1744535 h 3202425"/>
              <a:gd name="connsiteX93" fmla="*/ 2939851 w 3059236"/>
              <a:gd name="connsiteY93" fmla="*/ 1716826 h 3202425"/>
              <a:gd name="connsiteX94" fmla="*/ 2916401 w 3059236"/>
              <a:gd name="connsiteY94" fmla="*/ 1684855 h 3202425"/>
              <a:gd name="connsiteX95" fmla="*/ 2914269 w 3059236"/>
              <a:gd name="connsiteY95" fmla="*/ 1701906 h 3202425"/>
              <a:gd name="connsiteX96" fmla="*/ 2924928 w 3059236"/>
              <a:gd name="connsiteY96" fmla="*/ 1731746 h 3202425"/>
              <a:gd name="connsiteX97" fmla="*/ 2927060 w 3059236"/>
              <a:gd name="connsiteY97" fmla="*/ 1733877 h 3202425"/>
              <a:gd name="connsiteX98" fmla="*/ 2931324 w 3059236"/>
              <a:gd name="connsiteY98" fmla="*/ 1731746 h 3202425"/>
              <a:gd name="connsiteX99" fmla="*/ 2933456 w 3059236"/>
              <a:gd name="connsiteY99" fmla="*/ 1748797 h 3202425"/>
              <a:gd name="connsiteX100" fmla="*/ 2935588 w 3059236"/>
              <a:gd name="connsiteY100" fmla="*/ 1733877 h 3202425"/>
              <a:gd name="connsiteX101" fmla="*/ 2944115 w 3059236"/>
              <a:gd name="connsiteY101" fmla="*/ 1748797 h 3202425"/>
              <a:gd name="connsiteX102" fmla="*/ 2939851 w 3059236"/>
              <a:gd name="connsiteY102" fmla="*/ 1755192 h 3202425"/>
              <a:gd name="connsiteX103" fmla="*/ 2982489 w 3059236"/>
              <a:gd name="connsiteY103" fmla="*/ 1848974 h 3202425"/>
              <a:gd name="connsiteX104" fmla="*/ 2978225 w 3059236"/>
              <a:gd name="connsiteY104" fmla="*/ 1855368 h 3202425"/>
              <a:gd name="connsiteX105" fmla="*/ 2986752 w 3059236"/>
              <a:gd name="connsiteY105" fmla="*/ 1878814 h 3202425"/>
              <a:gd name="connsiteX106" fmla="*/ 2982489 w 3059236"/>
              <a:gd name="connsiteY106" fmla="*/ 1861763 h 3202425"/>
              <a:gd name="connsiteX107" fmla="*/ 2984621 w 3059236"/>
              <a:gd name="connsiteY107" fmla="*/ 1844711 h 3202425"/>
              <a:gd name="connsiteX108" fmla="*/ 2978225 w 3059236"/>
              <a:gd name="connsiteY108" fmla="*/ 1831923 h 3202425"/>
              <a:gd name="connsiteX109" fmla="*/ 3008071 w 3059236"/>
              <a:gd name="connsiteY109" fmla="*/ 1876683 h 3202425"/>
              <a:gd name="connsiteX110" fmla="*/ 3010203 w 3059236"/>
              <a:gd name="connsiteY110" fmla="*/ 1902260 h 3202425"/>
              <a:gd name="connsiteX111" fmla="*/ 3025126 w 3059236"/>
              <a:gd name="connsiteY111" fmla="*/ 1906522 h 3202425"/>
              <a:gd name="connsiteX112" fmla="*/ 3025126 w 3059236"/>
              <a:gd name="connsiteY112" fmla="*/ 1929968 h 3202425"/>
              <a:gd name="connsiteX113" fmla="*/ 2995280 w 3059236"/>
              <a:gd name="connsiteY113" fmla="*/ 1883077 h 3202425"/>
              <a:gd name="connsiteX114" fmla="*/ 3012335 w 3059236"/>
              <a:gd name="connsiteY114" fmla="*/ 1923574 h 3202425"/>
              <a:gd name="connsiteX115" fmla="*/ 3031522 w 3059236"/>
              <a:gd name="connsiteY115" fmla="*/ 1949151 h 3202425"/>
              <a:gd name="connsiteX116" fmla="*/ 3027258 w 3059236"/>
              <a:gd name="connsiteY116" fmla="*/ 1908654 h 3202425"/>
              <a:gd name="connsiteX117" fmla="*/ 3037917 w 3059236"/>
              <a:gd name="connsiteY117" fmla="*/ 1929968 h 3202425"/>
              <a:gd name="connsiteX118" fmla="*/ 3033654 w 3059236"/>
              <a:gd name="connsiteY118" fmla="*/ 1925705 h 3202425"/>
              <a:gd name="connsiteX119" fmla="*/ 3044313 w 3059236"/>
              <a:gd name="connsiteY119" fmla="*/ 1949151 h 3202425"/>
              <a:gd name="connsiteX120" fmla="*/ 3059236 w 3059236"/>
              <a:gd name="connsiteY120" fmla="*/ 1981122 h 3202425"/>
              <a:gd name="connsiteX121" fmla="*/ 3057104 w 3059236"/>
              <a:gd name="connsiteY121" fmla="*/ 1987516 h 3202425"/>
              <a:gd name="connsiteX122" fmla="*/ 3031522 w 3059236"/>
              <a:gd name="connsiteY122" fmla="*/ 1955545 h 3202425"/>
              <a:gd name="connsiteX123" fmla="*/ 3029390 w 3059236"/>
              <a:gd name="connsiteY123" fmla="*/ 1959808 h 3202425"/>
              <a:gd name="connsiteX124" fmla="*/ 3057104 w 3059236"/>
              <a:gd name="connsiteY124" fmla="*/ 2013093 h 3202425"/>
              <a:gd name="connsiteX125" fmla="*/ 3025126 w 3059236"/>
              <a:gd name="connsiteY125" fmla="*/ 1993911 h 3202425"/>
              <a:gd name="connsiteX126" fmla="*/ 3016599 w 3059236"/>
              <a:gd name="connsiteY126" fmla="*/ 1972596 h 3202425"/>
              <a:gd name="connsiteX127" fmla="*/ 3020862 w 3059236"/>
              <a:gd name="connsiteY127" fmla="*/ 2000305 h 3202425"/>
              <a:gd name="connsiteX128" fmla="*/ 3003807 w 3059236"/>
              <a:gd name="connsiteY128" fmla="*/ 1972596 h 3202425"/>
              <a:gd name="connsiteX129" fmla="*/ 3014467 w 3059236"/>
              <a:gd name="connsiteY129" fmla="*/ 1972596 h 3202425"/>
              <a:gd name="connsiteX130" fmla="*/ 2997412 w 3059236"/>
              <a:gd name="connsiteY130" fmla="*/ 1959808 h 3202425"/>
              <a:gd name="connsiteX131" fmla="*/ 2995280 w 3059236"/>
              <a:gd name="connsiteY131" fmla="*/ 1983253 h 3202425"/>
              <a:gd name="connsiteX132" fmla="*/ 2997412 w 3059236"/>
              <a:gd name="connsiteY132" fmla="*/ 1993911 h 3202425"/>
              <a:gd name="connsiteX133" fmla="*/ 2965434 w 3059236"/>
              <a:gd name="connsiteY133" fmla="*/ 1961939 h 3202425"/>
              <a:gd name="connsiteX134" fmla="*/ 2967566 w 3059236"/>
              <a:gd name="connsiteY134" fmla="*/ 1961939 h 3202425"/>
              <a:gd name="connsiteX135" fmla="*/ 2954774 w 3059236"/>
              <a:gd name="connsiteY135" fmla="*/ 1955545 h 3202425"/>
              <a:gd name="connsiteX136" fmla="*/ 2950511 w 3059236"/>
              <a:gd name="connsiteY136" fmla="*/ 1936362 h 3202425"/>
              <a:gd name="connsiteX137" fmla="*/ 2956906 w 3059236"/>
              <a:gd name="connsiteY137" fmla="*/ 1942757 h 3202425"/>
              <a:gd name="connsiteX138" fmla="*/ 2948379 w 3059236"/>
              <a:gd name="connsiteY138" fmla="*/ 1923574 h 3202425"/>
              <a:gd name="connsiteX139" fmla="*/ 2920664 w 3059236"/>
              <a:gd name="connsiteY139" fmla="*/ 1902260 h 3202425"/>
              <a:gd name="connsiteX140" fmla="*/ 2884423 w 3059236"/>
              <a:gd name="connsiteY140" fmla="*/ 1872420 h 3202425"/>
              <a:gd name="connsiteX141" fmla="*/ 2841785 w 3059236"/>
              <a:gd name="connsiteY141" fmla="*/ 1814871 h 3202425"/>
              <a:gd name="connsiteX142" fmla="*/ 2833258 w 3059236"/>
              <a:gd name="connsiteY142" fmla="*/ 1831923 h 3202425"/>
              <a:gd name="connsiteX143" fmla="*/ 2833258 w 3059236"/>
              <a:gd name="connsiteY143" fmla="*/ 1817003 h 3202425"/>
              <a:gd name="connsiteX144" fmla="*/ 2835390 w 3059236"/>
              <a:gd name="connsiteY144" fmla="*/ 1817003 h 3202425"/>
              <a:gd name="connsiteX145" fmla="*/ 2826862 w 3059236"/>
              <a:gd name="connsiteY145" fmla="*/ 1808477 h 3202425"/>
              <a:gd name="connsiteX146" fmla="*/ 2822598 w 3059236"/>
              <a:gd name="connsiteY146" fmla="*/ 1817003 h 3202425"/>
              <a:gd name="connsiteX147" fmla="*/ 2824730 w 3059236"/>
              <a:gd name="connsiteY147" fmla="*/ 1802083 h 3202425"/>
              <a:gd name="connsiteX148" fmla="*/ 2814071 w 3059236"/>
              <a:gd name="connsiteY148" fmla="*/ 1791426 h 3202425"/>
              <a:gd name="connsiteX149" fmla="*/ 2818335 w 3059236"/>
              <a:gd name="connsiteY149" fmla="*/ 1804214 h 3202425"/>
              <a:gd name="connsiteX150" fmla="*/ 2816203 w 3059236"/>
              <a:gd name="connsiteY150" fmla="*/ 1810609 h 3202425"/>
              <a:gd name="connsiteX151" fmla="*/ 2807675 w 3059236"/>
              <a:gd name="connsiteY151" fmla="*/ 1823397 h 3202425"/>
              <a:gd name="connsiteX152" fmla="*/ 2818335 w 3059236"/>
              <a:gd name="connsiteY152" fmla="*/ 1831923 h 3202425"/>
              <a:gd name="connsiteX153" fmla="*/ 2814071 w 3059236"/>
              <a:gd name="connsiteY153" fmla="*/ 1840448 h 3202425"/>
              <a:gd name="connsiteX154" fmla="*/ 2818335 w 3059236"/>
              <a:gd name="connsiteY154" fmla="*/ 1851105 h 3202425"/>
              <a:gd name="connsiteX155" fmla="*/ 2814071 w 3059236"/>
              <a:gd name="connsiteY155" fmla="*/ 1848974 h 3202425"/>
              <a:gd name="connsiteX156" fmla="*/ 2835390 w 3059236"/>
              <a:gd name="connsiteY156" fmla="*/ 1855368 h 3202425"/>
              <a:gd name="connsiteX157" fmla="*/ 2835390 w 3059236"/>
              <a:gd name="connsiteY157" fmla="*/ 1834054 h 3202425"/>
              <a:gd name="connsiteX158" fmla="*/ 2841785 w 3059236"/>
              <a:gd name="connsiteY158" fmla="*/ 1851105 h 3202425"/>
              <a:gd name="connsiteX159" fmla="*/ 2858840 w 3059236"/>
              <a:gd name="connsiteY159" fmla="*/ 1844711 h 3202425"/>
              <a:gd name="connsiteX160" fmla="*/ 2843917 w 3059236"/>
              <a:gd name="connsiteY160" fmla="*/ 1874551 h 3202425"/>
              <a:gd name="connsiteX161" fmla="*/ 2843917 w 3059236"/>
              <a:gd name="connsiteY161" fmla="*/ 1861763 h 3202425"/>
              <a:gd name="connsiteX162" fmla="*/ 2843917 w 3059236"/>
              <a:gd name="connsiteY162" fmla="*/ 1872420 h 3202425"/>
              <a:gd name="connsiteX163" fmla="*/ 2818335 w 3059236"/>
              <a:gd name="connsiteY163" fmla="*/ 1861763 h 3202425"/>
              <a:gd name="connsiteX164" fmla="*/ 2809807 w 3059236"/>
              <a:gd name="connsiteY164" fmla="*/ 1880945 h 3202425"/>
              <a:gd name="connsiteX165" fmla="*/ 2811939 w 3059236"/>
              <a:gd name="connsiteY165" fmla="*/ 1908654 h 3202425"/>
              <a:gd name="connsiteX166" fmla="*/ 2818335 w 3059236"/>
              <a:gd name="connsiteY166" fmla="*/ 1910785 h 3202425"/>
              <a:gd name="connsiteX167" fmla="*/ 2822598 w 3059236"/>
              <a:gd name="connsiteY167" fmla="*/ 1902260 h 3202425"/>
              <a:gd name="connsiteX168" fmla="*/ 2824730 w 3059236"/>
              <a:gd name="connsiteY168" fmla="*/ 1919311 h 3202425"/>
              <a:gd name="connsiteX169" fmla="*/ 2826862 w 3059236"/>
              <a:gd name="connsiteY169" fmla="*/ 1904391 h 3202425"/>
              <a:gd name="connsiteX170" fmla="*/ 2831126 w 3059236"/>
              <a:gd name="connsiteY170" fmla="*/ 1938494 h 3202425"/>
              <a:gd name="connsiteX171" fmla="*/ 2820466 w 3059236"/>
              <a:gd name="connsiteY171" fmla="*/ 1942757 h 3202425"/>
              <a:gd name="connsiteX172" fmla="*/ 2803412 w 3059236"/>
              <a:gd name="connsiteY172" fmla="*/ 1915048 h 3202425"/>
              <a:gd name="connsiteX173" fmla="*/ 2805543 w 3059236"/>
              <a:gd name="connsiteY173" fmla="*/ 1934231 h 3202425"/>
              <a:gd name="connsiteX174" fmla="*/ 2837521 w 3059236"/>
              <a:gd name="connsiteY174" fmla="*/ 1951282 h 3202425"/>
              <a:gd name="connsiteX175" fmla="*/ 2837521 w 3059236"/>
              <a:gd name="connsiteY175" fmla="*/ 1944888 h 3202425"/>
              <a:gd name="connsiteX176" fmla="*/ 2858840 w 3059236"/>
              <a:gd name="connsiteY176" fmla="*/ 1961939 h 3202425"/>
              <a:gd name="connsiteX177" fmla="*/ 2856708 w 3059236"/>
              <a:gd name="connsiteY177" fmla="*/ 1972596 h 3202425"/>
              <a:gd name="connsiteX178" fmla="*/ 2863104 w 3059236"/>
              <a:gd name="connsiteY178" fmla="*/ 1961939 h 3202425"/>
              <a:gd name="connsiteX179" fmla="*/ 2867368 w 3059236"/>
              <a:gd name="connsiteY179" fmla="*/ 1978991 h 3202425"/>
              <a:gd name="connsiteX180" fmla="*/ 2873763 w 3059236"/>
              <a:gd name="connsiteY180" fmla="*/ 1951282 h 3202425"/>
              <a:gd name="connsiteX181" fmla="*/ 2890818 w 3059236"/>
              <a:gd name="connsiteY181" fmla="*/ 1968334 h 3202425"/>
              <a:gd name="connsiteX182" fmla="*/ 2924928 w 3059236"/>
              <a:gd name="connsiteY182" fmla="*/ 1996042 h 3202425"/>
              <a:gd name="connsiteX183" fmla="*/ 2920664 w 3059236"/>
              <a:gd name="connsiteY183" fmla="*/ 1983253 h 3202425"/>
              <a:gd name="connsiteX184" fmla="*/ 2935588 w 3059236"/>
              <a:gd name="connsiteY184" fmla="*/ 2006699 h 3202425"/>
              <a:gd name="connsiteX185" fmla="*/ 2935588 w 3059236"/>
              <a:gd name="connsiteY185" fmla="*/ 2017356 h 3202425"/>
              <a:gd name="connsiteX186" fmla="*/ 2931324 w 3059236"/>
              <a:gd name="connsiteY186" fmla="*/ 2017356 h 3202425"/>
              <a:gd name="connsiteX187" fmla="*/ 2935588 w 3059236"/>
              <a:gd name="connsiteY187" fmla="*/ 2040802 h 3202425"/>
              <a:gd name="connsiteX188" fmla="*/ 2933456 w 3059236"/>
              <a:gd name="connsiteY188" fmla="*/ 2032276 h 3202425"/>
              <a:gd name="connsiteX189" fmla="*/ 2952643 w 3059236"/>
              <a:gd name="connsiteY189" fmla="*/ 2042933 h 3202425"/>
              <a:gd name="connsiteX190" fmla="*/ 2948379 w 3059236"/>
              <a:gd name="connsiteY190" fmla="*/ 2066379 h 3202425"/>
              <a:gd name="connsiteX191" fmla="*/ 2941983 w 3059236"/>
              <a:gd name="connsiteY191" fmla="*/ 2064247 h 3202425"/>
              <a:gd name="connsiteX192" fmla="*/ 2944115 w 3059236"/>
              <a:gd name="connsiteY192" fmla="*/ 2083430 h 3202425"/>
              <a:gd name="connsiteX193" fmla="*/ 2931324 w 3059236"/>
              <a:gd name="connsiteY193" fmla="*/ 2070642 h 3202425"/>
              <a:gd name="connsiteX194" fmla="*/ 2937719 w 3059236"/>
              <a:gd name="connsiteY194" fmla="*/ 2094087 h 3202425"/>
              <a:gd name="connsiteX195" fmla="*/ 2927060 w 3059236"/>
              <a:gd name="connsiteY195" fmla="*/ 2083430 h 3202425"/>
              <a:gd name="connsiteX196" fmla="*/ 2941983 w 3059236"/>
              <a:gd name="connsiteY196" fmla="*/ 2102613 h 3202425"/>
              <a:gd name="connsiteX197" fmla="*/ 2944115 w 3059236"/>
              <a:gd name="connsiteY197" fmla="*/ 2119664 h 3202425"/>
              <a:gd name="connsiteX198" fmla="*/ 2922796 w 3059236"/>
              <a:gd name="connsiteY198" fmla="*/ 2106876 h 3202425"/>
              <a:gd name="connsiteX199" fmla="*/ 3014467 w 3059236"/>
              <a:gd name="connsiteY199" fmla="*/ 2217710 h 3202425"/>
              <a:gd name="connsiteX200" fmla="*/ 3018731 w 3059236"/>
              <a:gd name="connsiteY200" fmla="*/ 2234761 h 3202425"/>
              <a:gd name="connsiteX201" fmla="*/ 3008071 w 3059236"/>
              <a:gd name="connsiteY201" fmla="*/ 2228367 h 3202425"/>
              <a:gd name="connsiteX202" fmla="*/ 2973961 w 3059236"/>
              <a:gd name="connsiteY202" fmla="*/ 2187870 h 3202425"/>
              <a:gd name="connsiteX203" fmla="*/ 2969698 w 3059236"/>
              <a:gd name="connsiteY203" fmla="*/ 2187870 h 3202425"/>
              <a:gd name="connsiteX204" fmla="*/ 2948379 w 3059236"/>
              <a:gd name="connsiteY204" fmla="*/ 2160161 h 3202425"/>
              <a:gd name="connsiteX205" fmla="*/ 2931324 w 3059236"/>
              <a:gd name="connsiteY205" fmla="*/ 2140978 h 3202425"/>
              <a:gd name="connsiteX206" fmla="*/ 2927060 w 3059236"/>
              <a:gd name="connsiteY206" fmla="*/ 2123927 h 3202425"/>
              <a:gd name="connsiteX207" fmla="*/ 2924928 w 3059236"/>
              <a:gd name="connsiteY207" fmla="*/ 2140978 h 3202425"/>
              <a:gd name="connsiteX208" fmla="*/ 2916401 w 3059236"/>
              <a:gd name="connsiteY208" fmla="*/ 2134584 h 3202425"/>
              <a:gd name="connsiteX209" fmla="*/ 2920664 w 3059236"/>
              <a:gd name="connsiteY209" fmla="*/ 2119664 h 3202425"/>
              <a:gd name="connsiteX210" fmla="*/ 2910005 w 3059236"/>
              <a:gd name="connsiteY210" fmla="*/ 2102613 h 3202425"/>
              <a:gd name="connsiteX211" fmla="*/ 2916401 w 3059236"/>
              <a:gd name="connsiteY211" fmla="*/ 2126058 h 3202425"/>
              <a:gd name="connsiteX212" fmla="*/ 2914269 w 3059236"/>
              <a:gd name="connsiteY212" fmla="*/ 2130321 h 3202425"/>
              <a:gd name="connsiteX213" fmla="*/ 2914269 w 3059236"/>
              <a:gd name="connsiteY213" fmla="*/ 2136716 h 3202425"/>
              <a:gd name="connsiteX214" fmla="*/ 2903609 w 3059236"/>
              <a:gd name="connsiteY214" fmla="*/ 2119664 h 3202425"/>
              <a:gd name="connsiteX215" fmla="*/ 2905741 w 3059236"/>
              <a:gd name="connsiteY215" fmla="*/ 2102613 h 3202425"/>
              <a:gd name="connsiteX216" fmla="*/ 2890818 w 3059236"/>
              <a:gd name="connsiteY216" fmla="*/ 2079167 h 3202425"/>
              <a:gd name="connsiteX217" fmla="*/ 2886555 w 3059236"/>
              <a:gd name="connsiteY217" fmla="*/ 2094087 h 3202425"/>
              <a:gd name="connsiteX218" fmla="*/ 2897214 w 3059236"/>
              <a:gd name="connsiteY218" fmla="*/ 2106876 h 3202425"/>
              <a:gd name="connsiteX219" fmla="*/ 2843917 w 3059236"/>
              <a:gd name="connsiteY219" fmla="*/ 2059985 h 3202425"/>
              <a:gd name="connsiteX220" fmla="*/ 2854576 w 3059236"/>
              <a:gd name="connsiteY220" fmla="*/ 2085562 h 3202425"/>
              <a:gd name="connsiteX221" fmla="*/ 2818335 w 3059236"/>
              <a:gd name="connsiteY221" fmla="*/ 2042933 h 3202425"/>
              <a:gd name="connsiteX222" fmla="*/ 2843917 w 3059236"/>
              <a:gd name="connsiteY222" fmla="*/ 2079167 h 3202425"/>
              <a:gd name="connsiteX223" fmla="*/ 2835390 w 3059236"/>
              <a:gd name="connsiteY223" fmla="*/ 2079167 h 3202425"/>
              <a:gd name="connsiteX224" fmla="*/ 2860972 w 3059236"/>
              <a:gd name="connsiteY224" fmla="*/ 2123927 h 3202425"/>
              <a:gd name="connsiteX225" fmla="*/ 2828994 w 3059236"/>
              <a:gd name="connsiteY225" fmla="*/ 2096219 h 3202425"/>
              <a:gd name="connsiteX226" fmla="*/ 2807675 w 3059236"/>
              <a:gd name="connsiteY226" fmla="*/ 2089824 h 3202425"/>
              <a:gd name="connsiteX227" fmla="*/ 2814071 w 3059236"/>
              <a:gd name="connsiteY227" fmla="*/ 2109007 h 3202425"/>
              <a:gd name="connsiteX228" fmla="*/ 2805543 w 3059236"/>
              <a:gd name="connsiteY228" fmla="*/ 2113270 h 3202425"/>
              <a:gd name="connsiteX229" fmla="*/ 2803412 w 3059236"/>
              <a:gd name="connsiteY229" fmla="*/ 2119664 h 3202425"/>
              <a:gd name="connsiteX230" fmla="*/ 2841785 w 3059236"/>
              <a:gd name="connsiteY230" fmla="*/ 2166555 h 3202425"/>
              <a:gd name="connsiteX231" fmla="*/ 2841785 w 3059236"/>
              <a:gd name="connsiteY231" fmla="*/ 2183607 h 3202425"/>
              <a:gd name="connsiteX232" fmla="*/ 2835390 w 3059236"/>
              <a:gd name="connsiteY232" fmla="*/ 2183607 h 3202425"/>
              <a:gd name="connsiteX233" fmla="*/ 2835390 w 3059236"/>
              <a:gd name="connsiteY233" fmla="*/ 2202790 h 3202425"/>
              <a:gd name="connsiteX234" fmla="*/ 2839653 w 3059236"/>
              <a:gd name="connsiteY234" fmla="*/ 2219841 h 3202425"/>
              <a:gd name="connsiteX235" fmla="*/ 2816203 w 3059236"/>
              <a:gd name="connsiteY235" fmla="*/ 2194264 h 3202425"/>
              <a:gd name="connsiteX236" fmla="*/ 2824730 w 3059236"/>
              <a:gd name="connsiteY236" fmla="*/ 2196395 h 3202425"/>
              <a:gd name="connsiteX237" fmla="*/ 2820466 w 3059236"/>
              <a:gd name="connsiteY237" fmla="*/ 2190001 h 3202425"/>
              <a:gd name="connsiteX238" fmla="*/ 2826862 w 3059236"/>
              <a:gd name="connsiteY238" fmla="*/ 2196395 h 3202425"/>
              <a:gd name="connsiteX239" fmla="*/ 2831126 w 3059236"/>
              <a:gd name="connsiteY239" fmla="*/ 2202790 h 3202425"/>
              <a:gd name="connsiteX240" fmla="*/ 2835390 w 3059236"/>
              <a:gd name="connsiteY240" fmla="*/ 2187870 h 3202425"/>
              <a:gd name="connsiteX241" fmla="*/ 2769302 w 3059236"/>
              <a:gd name="connsiteY241" fmla="*/ 2113270 h 3202425"/>
              <a:gd name="connsiteX242" fmla="*/ 2771433 w 3059236"/>
              <a:gd name="connsiteY242" fmla="*/ 2098350 h 3202425"/>
              <a:gd name="connsiteX243" fmla="*/ 2735192 w 3059236"/>
              <a:gd name="connsiteY243" fmla="*/ 2072773 h 3202425"/>
              <a:gd name="connsiteX244" fmla="*/ 2728796 w 3059236"/>
              <a:gd name="connsiteY244" fmla="*/ 2085562 h 3202425"/>
              <a:gd name="connsiteX245" fmla="*/ 2735192 w 3059236"/>
              <a:gd name="connsiteY245" fmla="*/ 2098350 h 3202425"/>
              <a:gd name="connsiteX246" fmla="*/ 2733060 w 3059236"/>
              <a:gd name="connsiteY246" fmla="*/ 2130321 h 3202425"/>
              <a:gd name="connsiteX247" fmla="*/ 2716005 w 3059236"/>
              <a:gd name="connsiteY247" fmla="*/ 2126058 h 3202425"/>
              <a:gd name="connsiteX248" fmla="*/ 2707477 w 3059236"/>
              <a:gd name="connsiteY248" fmla="*/ 2062116 h 3202425"/>
              <a:gd name="connsiteX249" fmla="*/ 2709609 w 3059236"/>
              <a:gd name="connsiteY249" fmla="*/ 2049327 h 3202425"/>
              <a:gd name="connsiteX250" fmla="*/ 2716005 w 3059236"/>
              <a:gd name="connsiteY250" fmla="*/ 2045065 h 3202425"/>
              <a:gd name="connsiteX251" fmla="*/ 2711741 w 3059236"/>
              <a:gd name="connsiteY251" fmla="*/ 2032276 h 3202425"/>
              <a:gd name="connsiteX252" fmla="*/ 2713873 w 3059236"/>
              <a:gd name="connsiteY252" fmla="*/ 2008830 h 3202425"/>
              <a:gd name="connsiteX253" fmla="*/ 2739455 w 3059236"/>
              <a:gd name="connsiteY253" fmla="*/ 2034408 h 3202425"/>
              <a:gd name="connsiteX254" fmla="*/ 2741587 w 3059236"/>
              <a:gd name="connsiteY254" fmla="*/ 2015225 h 3202425"/>
              <a:gd name="connsiteX255" fmla="*/ 2735192 w 3059236"/>
              <a:gd name="connsiteY255" fmla="*/ 1987516 h 3202425"/>
              <a:gd name="connsiteX256" fmla="*/ 2724532 w 3059236"/>
              <a:gd name="connsiteY256" fmla="*/ 1981122 h 3202425"/>
              <a:gd name="connsiteX257" fmla="*/ 2722400 w 3059236"/>
              <a:gd name="connsiteY257" fmla="*/ 1996042 h 3202425"/>
              <a:gd name="connsiteX258" fmla="*/ 2716005 w 3059236"/>
              <a:gd name="connsiteY258" fmla="*/ 2002436 h 3202425"/>
              <a:gd name="connsiteX259" fmla="*/ 2713873 w 3059236"/>
              <a:gd name="connsiteY259" fmla="*/ 1987516 h 3202425"/>
              <a:gd name="connsiteX260" fmla="*/ 2709609 w 3059236"/>
              <a:gd name="connsiteY260" fmla="*/ 2025882 h 3202425"/>
              <a:gd name="connsiteX261" fmla="*/ 2701082 w 3059236"/>
              <a:gd name="connsiteY261" fmla="*/ 2015225 h 3202425"/>
              <a:gd name="connsiteX262" fmla="*/ 2692554 w 3059236"/>
              <a:gd name="connsiteY262" fmla="*/ 1974728 h 3202425"/>
              <a:gd name="connsiteX263" fmla="*/ 2696818 w 3059236"/>
              <a:gd name="connsiteY263" fmla="*/ 2017356 h 3202425"/>
              <a:gd name="connsiteX264" fmla="*/ 2690422 w 3059236"/>
              <a:gd name="connsiteY264" fmla="*/ 2010962 h 3202425"/>
              <a:gd name="connsiteX265" fmla="*/ 2696818 w 3059236"/>
              <a:gd name="connsiteY265" fmla="*/ 2025882 h 3202425"/>
              <a:gd name="connsiteX266" fmla="*/ 2692554 w 3059236"/>
              <a:gd name="connsiteY266" fmla="*/ 2049327 h 3202425"/>
              <a:gd name="connsiteX267" fmla="*/ 2671235 w 3059236"/>
              <a:gd name="connsiteY267" fmla="*/ 1991779 h 3202425"/>
              <a:gd name="connsiteX268" fmla="*/ 2662708 w 3059236"/>
              <a:gd name="connsiteY268" fmla="*/ 2002436 h 3202425"/>
              <a:gd name="connsiteX269" fmla="*/ 2666972 w 3059236"/>
              <a:gd name="connsiteY269" fmla="*/ 2021619 h 3202425"/>
              <a:gd name="connsiteX270" fmla="*/ 2647785 w 3059236"/>
              <a:gd name="connsiteY270" fmla="*/ 1970465 h 3202425"/>
              <a:gd name="connsiteX271" fmla="*/ 2643521 w 3059236"/>
              <a:gd name="connsiteY271" fmla="*/ 1991779 h 3202425"/>
              <a:gd name="connsiteX272" fmla="*/ 2634994 w 3059236"/>
              <a:gd name="connsiteY272" fmla="*/ 1985385 h 3202425"/>
              <a:gd name="connsiteX273" fmla="*/ 2641389 w 3059236"/>
              <a:gd name="connsiteY273" fmla="*/ 1976859 h 3202425"/>
              <a:gd name="connsiteX274" fmla="*/ 2634994 w 3059236"/>
              <a:gd name="connsiteY274" fmla="*/ 1951282 h 3202425"/>
              <a:gd name="connsiteX275" fmla="*/ 2628598 w 3059236"/>
              <a:gd name="connsiteY275" fmla="*/ 1953414 h 3202425"/>
              <a:gd name="connsiteX276" fmla="*/ 2624334 w 3059236"/>
              <a:gd name="connsiteY276" fmla="*/ 1938494 h 3202425"/>
              <a:gd name="connsiteX277" fmla="*/ 2620071 w 3059236"/>
              <a:gd name="connsiteY277" fmla="*/ 1953414 h 3202425"/>
              <a:gd name="connsiteX278" fmla="*/ 2630730 w 3059236"/>
              <a:gd name="connsiteY278" fmla="*/ 1968334 h 3202425"/>
              <a:gd name="connsiteX279" fmla="*/ 2622202 w 3059236"/>
              <a:gd name="connsiteY279" fmla="*/ 1970465 h 3202425"/>
              <a:gd name="connsiteX280" fmla="*/ 2626466 w 3059236"/>
              <a:gd name="connsiteY280" fmla="*/ 1987516 h 3202425"/>
              <a:gd name="connsiteX281" fmla="*/ 2622202 w 3059236"/>
              <a:gd name="connsiteY281" fmla="*/ 1998173 h 3202425"/>
              <a:gd name="connsiteX282" fmla="*/ 2660576 w 3059236"/>
              <a:gd name="connsiteY282" fmla="*/ 2038670 h 3202425"/>
              <a:gd name="connsiteX283" fmla="*/ 2666972 w 3059236"/>
              <a:gd name="connsiteY283" fmla="*/ 2068510 h 3202425"/>
              <a:gd name="connsiteX284" fmla="*/ 2637126 w 3059236"/>
              <a:gd name="connsiteY284" fmla="*/ 2032276 h 3202425"/>
              <a:gd name="connsiteX285" fmla="*/ 2615807 w 3059236"/>
              <a:gd name="connsiteY285" fmla="*/ 2010962 h 3202425"/>
              <a:gd name="connsiteX286" fmla="*/ 2609411 w 3059236"/>
              <a:gd name="connsiteY286" fmla="*/ 2004568 h 3202425"/>
              <a:gd name="connsiteX287" fmla="*/ 2615807 w 3059236"/>
              <a:gd name="connsiteY287" fmla="*/ 2032276 h 3202425"/>
              <a:gd name="connsiteX288" fmla="*/ 2624334 w 3059236"/>
              <a:gd name="connsiteY288" fmla="*/ 2047196 h 3202425"/>
              <a:gd name="connsiteX289" fmla="*/ 2624334 w 3059236"/>
              <a:gd name="connsiteY289" fmla="*/ 2062116 h 3202425"/>
              <a:gd name="connsiteX290" fmla="*/ 2634994 w 3059236"/>
              <a:gd name="connsiteY290" fmla="*/ 2074904 h 3202425"/>
              <a:gd name="connsiteX291" fmla="*/ 2637126 w 3059236"/>
              <a:gd name="connsiteY291" fmla="*/ 2062116 h 3202425"/>
              <a:gd name="connsiteX292" fmla="*/ 2637126 w 3059236"/>
              <a:gd name="connsiteY292" fmla="*/ 2074904 h 3202425"/>
              <a:gd name="connsiteX293" fmla="*/ 2684027 w 3059236"/>
              <a:gd name="connsiteY293" fmla="*/ 2121796 h 3202425"/>
              <a:gd name="connsiteX294" fmla="*/ 2686159 w 3059236"/>
              <a:gd name="connsiteY294" fmla="*/ 2166555 h 3202425"/>
              <a:gd name="connsiteX295" fmla="*/ 2701082 w 3059236"/>
              <a:gd name="connsiteY295" fmla="*/ 2185738 h 3202425"/>
              <a:gd name="connsiteX296" fmla="*/ 2705345 w 3059236"/>
              <a:gd name="connsiteY296" fmla="*/ 2162293 h 3202425"/>
              <a:gd name="connsiteX297" fmla="*/ 2711741 w 3059236"/>
              <a:gd name="connsiteY297" fmla="*/ 2172950 h 3202425"/>
              <a:gd name="connsiteX298" fmla="*/ 2707477 w 3059236"/>
              <a:gd name="connsiteY298" fmla="*/ 2162293 h 3202425"/>
              <a:gd name="connsiteX299" fmla="*/ 2713873 w 3059236"/>
              <a:gd name="connsiteY299" fmla="*/ 2136716 h 3202425"/>
              <a:gd name="connsiteX300" fmla="*/ 2720269 w 3059236"/>
              <a:gd name="connsiteY300" fmla="*/ 2149504 h 3202425"/>
              <a:gd name="connsiteX301" fmla="*/ 2711741 w 3059236"/>
              <a:gd name="connsiteY301" fmla="*/ 2160161 h 3202425"/>
              <a:gd name="connsiteX302" fmla="*/ 2720269 w 3059236"/>
              <a:gd name="connsiteY302" fmla="*/ 2172950 h 3202425"/>
              <a:gd name="connsiteX303" fmla="*/ 2720269 w 3059236"/>
              <a:gd name="connsiteY303" fmla="*/ 2192132 h 3202425"/>
              <a:gd name="connsiteX304" fmla="*/ 2705345 w 3059236"/>
              <a:gd name="connsiteY304" fmla="*/ 2185738 h 3202425"/>
              <a:gd name="connsiteX305" fmla="*/ 2713873 w 3059236"/>
              <a:gd name="connsiteY305" fmla="*/ 2226235 h 3202425"/>
              <a:gd name="connsiteX306" fmla="*/ 2724532 w 3059236"/>
              <a:gd name="connsiteY306" fmla="*/ 2253944 h 3202425"/>
              <a:gd name="connsiteX307" fmla="*/ 2728796 w 3059236"/>
              <a:gd name="connsiteY307" fmla="*/ 2243287 h 3202425"/>
              <a:gd name="connsiteX308" fmla="*/ 2730928 w 3059236"/>
              <a:gd name="connsiteY308" fmla="*/ 2260338 h 3202425"/>
              <a:gd name="connsiteX309" fmla="*/ 2730928 w 3059236"/>
              <a:gd name="connsiteY309" fmla="*/ 2236892 h 3202425"/>
              <a:gd name="connsiteX310" fmla="*/ 2735192 w 3059236"/>
              <a:gd name="connsiteY310" fmla="*/ 2262469 h 3202425"/>
              <a:gd name="connsiteX311" fmla="*/ 2752247 w 3059236"/>
              <a:gd name="connsiteY311" fmla="*/ 2290178 h 3202425"/>
              <a:gd name="connsiteX312" fmla="*/ 2756510 w 3059236"/>
              <a:gd name="connsiteY312" fmla="*/ 2277389 h 3202425"/>
              <a:gd name="connsiteX313" fmla="*/ 2758642 w 3059236"/>
              <a:gd name="connsiteY313" fmla="*/ 2296572 h 3202425"/>
              <a:gd name="connsiteX314" fmla="*/ 2792752 w 3059236"/>
              <a:gd name="connsiteY314" fmla="*/ 2324280 h 3202425"/>
              <a:gd name="connsiteX315" fmla="*/ 2782093 w 3059236"/>
              <a:gd name="connsiteY315" fmla="*/ 2330675 h 3202425"/>
              <a:gd name="connsiteX316" fmla="*/ 2811939 w 3059236"/>
              <a:gd name="connsiteY316" fmla="*/ 2375435 h 3202425"/>
              <a:gd name="connsiteX317" fmla="*/ 2771433 w 3059236"/>
              <a:gd name="connsiteY317" fmla="*/ 2337069 h 3202425"/>
              <a:gd name="connsiteX318" fmla="*/ 2769302 w 3059236"/>
              <a:gd name="connsiteY318" fmla="*/ 2343463 h 3202425"/>
              <a:gd name="connsiteX319" fmla="*/ 2803412 w 3059236"/>
              <a:gd name="connsiteY319" fmla="*/ 2383960 h 3202425"/>
              <a:gd name="connsiteX320" fmla="*/ 2814071 w 3059236"/>
              <a:gd name="connsiteY320" fmla="*/ 2411669 h 3202425"/>
              <a:gd name="connsiteX321" fmla="*/ 2750115 w 3059236"/>
              <a:gd name="connsiteY321" fmla="*/ 2341332 h 3202425"/>
              <a:gd name="connsiteX322" fmla="*/ 2733060 w 3059236"/>
              <a:gd name="connsiteY322" fmla="*/ 2311492 h 3202425"/>
              <a:gd name="connsiteX323" fmla="*/ 2730928 w 3059236"/>
              <a:gd name="connsiteY323" fmla="*/ 2313623 h 3202425"/>
              <a:gd name="connsiteX324" fmla="*/ 2730928 w 3059236"/>
              <a:gd name="connsiteY324" fmla="*/ 2320018 h 3202425"/>
              <a:gd name="connsiteX325" fmla="*/ 2724532 w 3059236"/>
              <a:gd name="connsiteY325" fmla="*/ 2300835 h 3202425"/>
              <a:gd name="connsiteX326" fmla="*/ 2718137 w 3059236"/>
              <a:gd name="connsiteY326" fmla="*/ 2300835 h 3202425"/>
              <a:gd name="connsiteX327" fmla="*/ 2716005 w 3059236"/>
              <a:gd name="connsiteY327" fmla="*/ 2313623 h 3202425"/>
              <a:gd name="connsiteX328" fmla="*/ 2679763 w 3059236"/>
              <a:gd name="connsiteY328" fmla="*/ 2245418 h 3202425"/>
              <a:gd name="connsiteX329" fmla="*/ 2637126 w 3059236"/>
              <a:gd name="connsiteY329" fmla="*/ 2215578 h 3202425"/>
              <a:gd name="connsiteX330" fmla="*/ 2666972 w 3059236"/>
              <a:gd name="connsiteY330" fmla="*/ 2277389 h 3202425"/>
              <a:gd name="connsiteX331" fmla="*/ 2656312 w 3059236"/>
              <a:gd name="connsiteY331" fmla="*/ 2273126 h 3202425"/>
              <a:gd name="connsiteX332" fmla="*/ 2675499 w 3059236"/>
              <a:gd name="connsiteY332" fmla="*/ 2290178 h 3202425"/>
              <a:gd name="connsiteX333" fmla="*/ 2705345 w 3059236"/>
              <a:gd name="connsiteY333" fmla="*/ 2337069 h 3202425"/>
              <a:gd name="connsiteX334" fmla="*/ 2694686 w 3059236"/>
              <a:gd name="connsiteY334" fmla="*/ 2332806 h 3202425"/>
              <a:gd name="connsiteX335" fmla="*/ 2698950 w 3059236"/>
              <a:gd name="connsiteY335" fmla="*/ 2347726 h 3202425"/>
              <a:gd name="connsiteX336" fmla="*/ 2690422 w 3059236"/>
              <a:gd name="connsiteY336" fmla="*/ 2347726 h 3202425"/>
              <a:gd name="connsiteX337" fmla="*/ 2684027 w 3059236"/>
              <a:gd name="connsiteY337" fmla="*/ 2371172 h 3202425"/>
              <a:gd name="connsiteX338" fmla="*/ 2654180 w 3059236"/>
              <a:gd name="connsiteY338" fmla="*/ 2330675 h 3202425"/>
              <a:gd name="connsiteX339" fmla="*/ 2652049 w 3059236"/>
              <a:gd name="connsiteY339" fmla="*/ 2339200 h 3202425"/>
              <a:gd name="connsiteX340" fmla="*/ 2696818 w 3059236"/>
              <a:gd name="connsiteY340" fmla="*/ 2407406 h 3202425"/>
              <a:gd name="connsiteX341" fmla="*/ 2720269 w 3059236"/>
              <a:gd name="connsiteY341" fmla="*/ 2454297 h 3202425"/>
              <a:gd name="connsiteX342" fmla="*/ 2754378 w 3059236"/>
              <a:gd name="connsiteY342" fmla="*/ 2516108 h 3202425"/>
              <a:gd name="connsiteX343" fmla="*/ 2769302 w 3059236"/>
              <a:gd name="connsiteY343" fmla="*/ 2548079 h 3202425"/>
              <a:gd name="connsiteX344" fmla="*/ 2818335 w 3059236"/>
              <a:gd name="connsiteY344" fmla="*/ 2633336 h 3202425"/>
              <a:gd name="connsiteX345" fmla="*/ 2792752 w 3059236"/>
              <a:gd name="connsiteY345" fmla="*/ 2621614 h 3202425"/>
              <a:gd name="connsiteX346" fmla="*/ 2772259 w 3059236"/>
              <a:gd name="connsiteY346" fmla="*/ 2612223 h 3202425"/>
              <a:gd name="connsiteX347" fmla="*/ 2775697 w 3059236"/>
              <a:gd name="connsiteY347" fmla="*/ 2603496 h 3202425"/>
              <a:gd name="connsiteX348" fmla="*/ 2684027 w 3059236"/>
              <a:gd name="connsiteY348" fmla="*/ 2435114 h 3202425"/>
              <a:gd name="connsiteX349" fmla="*/ 2688290 w 3059236"/>
              <a:gd name="connsiteY349" fmla="*/ 2447903 h 3202425"/>
              <a:gd name="connsiteX350" fmla="*/ 2649917 w 3059236"/>
              <a:gd name="connsiteY350" fmla="*/ 2401012 h 3202425"/>
              <a:gd name="connsiteX351" fmla="*/ 2647785 w 3059236"/>
              <a:gd name="connsiteY351" fmla="*/ 2407406 h 3202425"/>
              <a:gd name="connsiteX352" fmla="*/ 2624334 w 3059236"/>
              <a:gd name="connsiteY352" fmla="*/ 2371172 h 3202425"/>
              <a:gd name="connsiteX353" fmla="*/ 2637126 w 3059236"/>
              <a:gd name="connsiteY353" fmla="*/ 2394617 h 3202425"/>
              <a:gd name="connsiteX354" fmla="*/ 2617939 w 3059236"/>
              <a:gd name="connsiteY354" fmla="*/ 2394617 h 3202425"/>
              <a:gd name="connsiteX355" fmla="*/ 2600884 w 3059236"/>
              <a:gd name="connsiteY355" fmla="*/ 2354120 h 3202425"/>
              <a:gd name="connsiteX356" fmla="*/ 2583829 w 3059236"/>
              <a:gd name="connsiteY356" fmla="*/ 2345595 h 3202425"/>
              <a:gd name="connsiteX357" fmla="*/ 2558246 w 3059236"/>
              <a:gd name="connsiteY357" fmla="*/ 2298703 h 3202425"/>
              <a:gd name="connsiteX358" fmla="*/ 2549719 w 3059236"/>
              <a:gd name="connsiteY358" fmla="*/ 2290178 h 3202425"/>
              <a:gd name="connsiteX359" fmla="*/ 2515609 w 3059236"/>
              <a:gd name="connsiteY359" fmla="*/ 2245418 h 3202425"/>
              <a:gd name="connsiteX360" fmla="*/ 2515609 w 3059236"/>
              <a:gd name="connsiteY360" fmla="*/ 2264601 h 3202425"/>
              <a:gd name="connsiteX361" fmla="*/ 2534796 w 3059236"/>
              <a:gd name="connsiteY361" fmla="*/ 2326412 h 3202425"/>
              <a:gd name="connsiteX362" fmla="*/ 2530532 w 3059236"/>
              <a:gd name="connsiteY362" fmla="*/ 2292309 h 3202425"/>
              <a:gd name="connsiteX363" fmla="*/ 2524136 w 3059236"/>
              <a:gd name="connsiteY363" fmla="*/ 2296572 h 3202425"/>
              <a:gd name="connsiteX364" fmla="*/ 2522004 w 3059236"/>
              <a:gd name="connsiteY364" fmla="*/ 2275258 h 3202425"/>
              <a:gd name="connsiteX365" fmla="*/ 2519873 w 3059236"/>
              <a:gd name="connsiteY365" fmla="*/ 2290178 h 3202425"/>
              <a:gd name="connsiteX366" fmla="*/ 2515609 w 3059236"/>
              <a:gd name="connsiteY366" fmla="*/ 2268864 h 3202425"/>
              <a:gd name="connsiteX367" fmla="*/ 2530532 w 3059236"/>
              <a:gd name="connsiteY367" fmla="*/ 2275258 h 3202425"/>
              <a:gd name="connsiteX368" fmla="*/ 2536928 w 3059236"/>
              <a:gd name="connsiteY368" fmla="*/ 2292309 h 3202425"/>
              <a:gd name="connsiteX369" fmla="*/ 2541191 w 3059236"/>
              <a:gd name="connsiteY369" fmla="*/ 2279521 h 3202425"/>
              <a:gd name="connsiteX370" fmla="*/ 2545455 w 3059236"/>
              <a:gd name="connsiteY370" fmla="*/ 2292309 h 3202425"/>
              <a:gd name="connsiteX371" fmla="*/ 2547587 w 3059236"/>
              <a:gd name="connsiteY371" fmla="*/ 2313623 h 3202425"/>
              <a:gd name="connsiteX372" fmla="*/ 2541191 w 3059236"/>
              <a:gd name="connsiteY372" fmla="*/ 2305098 h 3202425"/>
              <a:gd name="connsiteX373" fmla="*/ 2545455 w 3059236"/>
              <a:gd name="connsiteY373" fmla="*/ 2345595 h 3202425"/>
              <a:gd name="connsiteX374" fmla="*/ 2558246 w 3059236"/>
              <a:gd name="connsiteY374" fmla="*/ 2369040 h 3202425"/>
              <a:gd name="connsiteX375" fmla="*/ 2562510 w 3059236"/>
              <a:gd name="connsiteY375" fmla="*/ 2349857 h 3202425"/>
              <a:gd name="connsiteX376" fmla="*/ 2577433 w 3059236"/>
              <a:gd name="connsiteY376" fmla="*/ 2390354 h 3202425"/>
              <a:gd name="connsiteX377" fmla="*/ 2571037 w 3059236"/>
              <a:gd name="connsiteY377" fmla="*/ 2390354 h 3202425"/>
              <a:gd name="connsiteX378" fmla="*/ 2583829 w 3059236"/>
              <a:gd name="connsiteY378" fmla="*/ 2415931 h 3202425"/>
              <a:gd name="connsiteX379" fmla="*/ 2583829 w 3059236"/>
              <a:gd name="connsiteY379" fmla="*/ 2392486 h 3202425"/>
              <a:gd name="connsiteX380" fmla="*/ 2585961 w 3059236"/>
              <a:gd name="connsiteY380" fmla="*/ 2403143 h 3202425"/>
              <a:gd name="connsiteX381" fmla="*/ 2594488 w 3059236"/>
              <a:gd name="connsiteY381" fmla="*/ 2409537 h 3202425"/>
              <a:gd name="connsiteX382" fmla="*/ 2588092 w 3059236"/>
              <a:gd name="connsiteY382" fmla="*/ 2407406 h 3202425"/>
              <a:gd name="connsiteX383" fmla="*/ 2592356 w 3059236"/>
              <a:gd name="connsiteY383" fmla="*/ 2432983 h 3202425"/>
              <a:gd name="connsiteX384" fmla="*/ 2611543 w 3059236"/>
              <a:gd name="connsiteY384" fmla="*/ 2488400 h 3202425"/>
              <a:gd name="connsiteX385" fmla="*/ 2617939 w 3059236"/>
              <a:gd name="connsiteY385" fmla="*/ 2513977 h 3202425"/>
              <a:gd name="connsiteX386" fmla="*/ 2634994 w 3059236"/>
              <a:gd name="connsiteY386" fmla="*/ 2554474 h 3202425"/>
              <a:gd name="connsiteX387" fmla="*/ 2528400 w 3059236"/>
              <a:gd name="connsiteY387" fmla="*/ 2386092 h 3202425"/>
              <a:gd name="connsiteX388" fmla="*/ 2528400 w 3059236"/>
              <a:gd name="connsiteY388" fmla="*/ 2407406 h 3202425"/>
              <a:gd name="connsiteX389" fmla="*/ 2524136 w 3059236"/>
              <a:gd name="connsiteY389" fmla="*/ 2383960 h 3202425"/>
              <a:gd name="connsiteX390" fmla="*/ 2413279 w 3059236"/>
              <a:gd name="connsiteY390" fmla="*/ 2251812 h 3202425"/>
              <a:gd name="connsiteX391" fmla="*/ 2415411 w 3059236"/>
              <a:gd name="connsiteY391" fmla="*/ 2241155 h 3202425"/>
              <a:gd name="connsiteX392" fmla="*/ 2287499 w 3059236"/>
              <a:gd name="connsiteY392" fmla="*/ 2094087 h 3202425"/>
              <a:gd name="connsiteX393" fmla="*/ 2287499 w 3059236"/>
              <a:gd name="connsiteY393" fmla="*/ 2102613 h 3202425"/>
              <a:gd name="connsiteX394" fmla="*/ 2251257 w 3059236"/>
              <a:gd name="connsiteY394" fmla="*/ 2066379 h 3202425"/>
              <a:gd name="connsiteX395" fmla="*/ 2246993 w 3059236"/>
              <a:gd name="connsiteY395" fmla="*/ 2079167 h 3202425"/>
              <a:gd name="connsiteX396" fmla="*/ 2251257 w 3059236"/>
              <a:gd name="connsiteY396" fmla="*/ 2091956 h 3202425"/>
              <a:gd name="connsiteX397" fmla="*/ 2219279 w 3059236"/>
              <a:gd name="connsiteY397" fmla="*/ 2066379 h 3202425"/>
              <a:gd name="connsiteX398" fmla="*/ 2219279 w 3059236"/>
              <a:gd name="connsiteY398" fmla="*/ 2055722 h 3202425"/>
              <a:gd name="connsiteX399" fmla="*/ 2246993 w 3059236"/>
              <a:gd name="connsiteY399" fmla="*/ 2077036 h 3202425"/>
              <a:gd name="connsiteX400" fmla="*/ 2249125 w 3059236"/>
              <a:gd name="connsiteY400" fmla="*/ 2066379 h 3202425"/>
              <a:gd name="connsiteX401" fmla="*/ 2242729 w 3059236"/>
              <a:gd name="connsiteY401" fmla="*/ 2049327 h 3202425"/>
              <a:gd name="connsiteX402" fmla="*/ 2215015 w 3059236"/>
              <a:gd name="connsiteY402" fmla="*/ 2015225 h 3202425"/>
              <a:gd name="connsiteX403" fmla="*/ 2212883 w 3059236"/>
              <a:gd name="connsiteY403" fmla="*/ 2025882 h 3202425"/>
              <a:gd name="connsiteX404" fmla="*/ 2202224 w 3059236"/>
              <a:gd name="connsiteY404" fmla="*/ 1998173 h 3202425"/>
              <a:gd name="connsiteX405" fmla="*/ 2191564 w 3059236"/>
              <a:gd name="connsiteY405" fmla="*/ 2008830 h 3202425"/>
              <a:gd name="connsiteX406" fmla="*/ 2187301 w 3059236"/>
              <a:gd name="connsiteY406" fmla="*/ 1991779 h 3202425"/>
              <a:gd name="connsiteX407" fmla="*/ 2178773 w 3059236"/>
              <a:gd name="connsiteY407" fmla="*/ 2002436 h 3202425"/>
              <a:gd name="connsiteX408" fmla="*/ 2176641 w 3059236"/>
              <a:gd name="connsiteY408" fmla="*/ 1974728 h 3202425"/>
              <a:gd name="connsiteX409" fmla="*/ 2148927 w 3059236"/>
              <a:gd name="connsiteY409" fmla="*/ 1985385 h 3202425"/>
              <a:gd name="connsiteX410" fmla="*/ 2116949 w 3059236"/>
              <a:gd name="connsiteY410" fmla="*/ 1968334 h 3202425"/>
              <a:gd name="connsiteX411" fmla="*/ 2116949 w 3059236"/>
              <a:gd name="connsiteY411" fmla="*/ 1955545 h 3202425"/>
              <a:gd name="connsiteX412" fmla="*/ 2074311 w 3059236"/>
              <a:gd name="connsiteY412" fmla="*/ 1934231 h 3202425"/>
              <a:gd name="connsiteX413" fmla="*/ 2074311 w 3059236"/>
              <a:gd name="connsiteY413" fmla="*/ 1904391 h 3202425"/>
              <a:gd name="connsiteX414" fmla="*/ 2048729 w 3059236"/>
              <a:gd name="connsiteY414" fmla="*/ 1915048 h 3202425"/>
              <a:gd name="connsiteX415" fmla="*/ 2027410 w 3059236"/>
              <a:gd name="connsiteY415" fmla="*/ 1897997 h 3202425"/>
              <a:gd name="connsiteX416" fmla="*/ 2029542 w 3059236"/>
              <a:gd name="connsiteY416" fmla="*/ 1889471 h 3202425"/>
              <a:gd name="connsiteX417" fmla="*/ 2016751 w 3059236"/>
              <a:gd name="connsiteY417" fmla="*/ 1893734 h 3202425"/>
              <a:gd name="connsiteX418" fmla="*/ 2008223 w 3059236"/>
              <a:gd name="connsiteY418" fmla="*/ 1870288 h 3202425"/>
              <a:gd name="connsiteX419" fmla="*/ 2008223 w 3059236"/>
              <a:gd name="connsiteY419" fmla="*/ 1883077 h 3202425"/>
              <a:gd name="connsiteX420" fmla="*/ 1995432 w 3059236"/>
              <a:gd name="connsiteY420" fmla="*/ 1857500 h 3202425"/>
              <a:gd name="connsiteX421" fmla="*/ 1995432 w 3059236"/>
              <a:gd name="connsiteY421" fmla="*/ 1866025 h 3202425"/>
              <a:gd name="connsiteX422" fmla="*/ 1986905 w 3059236"/>
              <a:gd name="connsiteY422" fmla="*/ 1859631 h 3202425"/>
              <a:gd name="connsiteX423" fmla="*/ 1989037 w 3059236"/>
              <a:gd name="connsiteY423" fmla="*/ 1848974 h 3202425"/>
              <a:gd name="connsiteX424" fmla="*/ 1976245 w 3059236"/>
              <a:gd name="connsiteY424" fmla="*/ 1840448 h 3202425"/>
              <a:gd name="connsiteX425" fmla="*/ 1974113 w 3059236"/>
              <a:gd name="connsiteY425" fmla="*/ 1853237 h 3202425"/>
              <a:gd name="connsiteX426" fmla="*/ 1991168 w 3059236"/>
              <a:gd name="connsiteY426" fmla="*/ 1866025 h 3202425"/>
              <a:gd name="connsiteX427" fmla="*/ 1997564 w 3059236"/>
              <a:gd name="connsiteY427" fmla="*/ 1880945 h 3202425"/>
              <a:gd name="connsiteX428" fmla="*/ 1940004 w 3059236"/>
              <a:gd name="connsiteY428" fmla="*/ 1848974 h 3202425"/>
              <a:gd name="connsiteX429" fmla="*/ 1937872 w 3059236"/>
              <a:gd name="connsiteY429" fmla="*/ 1831923 h 3202425"/>
              <a:gd name="connsiteX430" fmla="*/ 1937872 w 3059236"/>
              <a:gd name="connsiteY430" fmla="*/ 1846843 h 3202425"/>
              <a:gd name="connsiteX431" fmla="*/ 1925080 w 3059236"/>
              <a:gd name="connsiteY431" fmla="*/ 1842580 h 3202425"/>
              <a:gd name="connsiteX432" fmla="*/ 1918685 w 3059236"/>
              <a:gd name="connsiteY432" fmla="*/ 1817003 h 3202425"/>
              <a:gd name="connsiteX433" fmla="*/ 1925080 w 3059236"/>
              <a:gd name="connsiteY433" fmla="*/ 1799951 h 3202425"/>
              <a:gd name="connsiteX434" fmla="*/ 1920817 w 3059236"/>
              <a:gd name="connsiteY434" fmla="*/ 1789294 h 3202425"/>
              <a:gd name="connsiteX435" fmla="*/ 1918685 w 3059236"/>
              <a:gd name="connsiteY435" fmla="*/ 1806346 h 3202425"/>
              <a:gd name="connsiteX436" fmla="*/ 1912289 w 3059236"/>
              <a:gd name="connsiteY436" fmla="*/ 1806346 h 3202425"/>
              <a:gd name="connsiteX437" fmla="*/ 1912289 w 3059236"/>
              <a:gd name="connsiteY437" fmla="*/ 1829791 h 3202425"/>
              <a:gd name="connsiteX438" fmla="*/ 1901630 w 3059236"/>
              <a:gd name="connsiteY438" fmla="*/ 1823397 h 3202425"/>
              <a:gd name="connsiteX439" fmla="*/ 1910157 w 3059236"/>
              <a:gd name="connsiteY439" fmla="*/ 1806346 h 3202425"/>
              <a:gd name="connsiteX440" fmla="*/ 1903762 w 3059236"/>
              <a:gd name="connsiteY440" fmla="*/ 1791426 h 3202425"/>
              <a:gd name="connsiteX441" fmla="*/ 1901630 w 3059236"/>
              <a:gd name="connsiteY441" fmla="*/ 1808477 h 3202425"/>
              <a:gd name="connsiteX442" fmla="*/ 1895234 w 3059236"/>
              <a:gd name="connsiteY442" fmla="*/ 1806346 h 3202425"/>
              <a:gd name="connsiteX443" fmla="*/ 1897366 w 3059236"/>
              <a:gd name="connsiteY443" fmla="*/ 1789294 h 3202425"/>
              <a:gd name="connsiteX444" fmla="*/ 1888839 w 3059236"/>
              <a:gd name="connsiteY444" fmla="*/ 1785031 h 3202425"/>
              <a:gd name="connsiteX445" fmla="*/ 1888839 w 3059236"/>
              <a:gd name="connsiteY445" fmla="*/ 1806346 h 3202425"/>
              <a:gd name="connsiteX446" fmla="*/ 1901630 w 3059236"/>
              <a:gd name="connsiteY446" fmla="*/ 1825528 h 3202425"/>
              <a:gd name="connsiteX447" fmla="*/ 1893102 w 3059236"/>
              <a:gd name="connsiteY447" fmla="*/ 1819134 h 3202425"/>
              <a:gd name="connsiteX448" fmla="*/ 1846201 w 3059236"/>
              <a:gd name="connsiteY448" fmla="*/ 1785031 h 3202425"/>
              <a:gd name="connsiteX449" fmla="*/ 1865388 w 3059236"/>
              <a:gd name="connsiteY449" fmla="*/ 1791426 h 3202425"/>
              <a:gd name="connsiteX450" fmla="*/ 1865388 w 3059236"/>
              <a:gd name="connsiteY450" fmla="*/ 1767980 h 3202425"/>
              <a:gd name="connsiteX451" fmla="*/ 1856861 w 3059236"/>
              <a:gd name="connsiteY451" fmla="*/ 1785031 h 3202425"/>
              <a:gd name="connsiteX452" fmla="*/ 1852597 w 3059236"/>
              <a:gd name="connsiteY452" fmla="*/ 1761586 h 3202425"/>
              <a:gd name="connsiteX453" fmla="*/ 1846201 w 3059236"/>
              <a:gd name="connsiteY453" fmla="*/ 1774374 h 3202425"/>
              <a:gd name="connsiteX454" fmla="*/ 1848333 w 3059236"/>
              <a:gd name="connsiteY454" fmla="*/ 1761586 h 3202425"/>
              <a:gd name="connsiteX455" fmla="*/ 1846201 w 3059236"/>
              <a:gd name="connsiteY455" fmla="*/ 1748797 h 3202425"/>
              <a:gd name="connsiteX456" fmla="*/ 1837674 w 3059236"/>
              <a:gd name="connsiteY456" fmla="*/ 1772243 h 3202425"/>
              <a:gd name="connsiteX457" fmla="*/ 1841937 w 3059236"/>
              <a:gd name="connsiteY457" fmla="*/ 1789294 h 3202425"/>
              <a:gd name="connsiteX458" fmla="*/ 1835542 w 3059236"/>
              <a:gd name="connsiteY458" fmla="*/ 1806346 h 3202425"/>
              <a:gd name="connsiteX459" fmla="*/ 1831278 w 3059236"/>
              <a:gd name="connsiteY459" fmla="*/ 1785031 h 3202425"/>
              <a:gd name="connsiteX460" fmla="*/ 1807827 w 3059236"/>
              <a:gd name="connsiteY460" fmla="*/ 1738140 h 3202425"/>
              <a:gd name="connsiteX461" fmla="*/ 1795036 w 3059236"/>
              <a:gd name="connsiteY461" fmla="*/ 1714695 h 3202425"/>
              <a:gd name="connsiteX462" fmla="*/ 1788641 w 3059236"/>
              <a:gd name="connsiteY462" fmla="*/ 1725352 h 3202425"/>
              <a:gd name="connsiteX463" fmla="*/ 1803564 w 3059236"/>
              <a:gd name="connsiteY463" fmla="*/ 1772243 h 3202425"/>
              <a:gd name="connsiteX464" fmla="*/ 1782245 w 3059236"/>
              <a:gd name="connsiteY464" fmla="*/ 1761586 h 3202425"/>
              <a:gd name="connsiteX465" fmla="*/ 1777981 w 3059236"/>
              <a:gd name="connsiteY465" fmla="*/ 1774374 h 3202425"/>
              <a:gd name="connsiteX466" fmla="*/ 1820619 w 3059236"/>
              <a:gd name="connsiteY466" fmla="*/ 1806346 h 3202425"/>
              <a:gd name="connsiteX467" fmla="*/ 1818487 w 3059236"/>
              <a:gd name="connsiteY467" fmla="*/ 1821266 h 3202425"/>
              <a:gd name="connsiteX468" fmla="*/ 1831278 w 3059236"/>
              <a:gd name="connsiteY468" fmla="*/ 1814871 h 3202425"/>
              <a:gd name="connsiteX469" fmla="*/ 1837674 w 3059236"/>
              <a:gd name="connsiteY469" fmla="*/ 1848974 h 3202425"/>
              <a:gd name="connsiteX470" fmla="*/ 1848333 w 3059236"/>
              <a:gd name="connsiteY470" fmla="*/ 1842580 h 3202425"/>
              <a:gd name="connsiteX471" fmla="*/ 1850465 w 3059236"/>
              <a:gd name="connsiteY471" fmla="*/ 1859631 h 3202425"/>
              <a:gd name="connsiteX472" fmla="*/ 1854729 w 3059236"/>
              <a:gd name="connsiteY472" fmla="*/ 1831923 h 3202425"/>
              <a:gd name="connsiteX473" fmla="*/ 1880311 w 3059236"/>
              <a:gd name="connsiteY473" fmla="*/ 1842580 h 3202425"/>
              <a:gd name="connsiteX474" fmla="*/ 1878179 w 3059236"/>
              <a:gd name="connsiteY474" fmla="*/ 1872420 h 3202425"/>
              <a:gd name="connsiteX475" fmla="*/ 1895234 w 3059236"/>
              <a:gd name="connsiteY475" fmla="*/ 1866025 h 3202425"/>
              <a:gd name="connsiteX476" fmla="*/ 1899498 w 3059236"/>
              <a:gd name="connsiteY476" fmla="*/ 1889471 h 3202425"/>
              <a:gd name="connsiteX477" fmla="*/ 1912289 w 3059236"/>
              <a:gd name="connsiteY477" fmla="*/ 1872420 h 3202425"/>
              <a:gd name="connsiteX478" fmla="*/ 1912289 w 3059236"/>
              <a:gd name="connsiteY478" fmla="*/ 1895865 h 3202425"/>
              <a:gd name="connsiteX479" fmla="*/ 1916553 w 3059236"/>
              <a:gd name="connsiteY479" fmla="*/ 1900128 h 3202425"/>
              <a:gd name="connsiteX480" fmla="*/ 1922949 w 3059236"/>
              <a:gd name="connsiteY480" fmla="*/ 1889471 h 3202425"/>
              <a:gd name="connsiteX481" fmla="*/ 1929344 w 3059236"/>
              <a:gd name="connsiteY481" fmla="*/ 1906522 h 3202425"/>
              <a:gd name="connsiteX482" fmla="*/ 1933608 w 3059236"/>
              <a:gd name="connsiteY482" fmla="*/ 1887340 h 3202425"/>
              <a:gd name="connsiteX483" fmla="*/ 1944267 w 3059236"/>
              <a:gd name="connsiteY483" fmla="*/ 1876683 h 3202425"/>
              <a:gd name="connsiteX484" fmla="*/ 1946399 w 3059236"/>
              <a:gd name="connsiteY484" fmla="*/ 1910785 h 3202425"/>
              <a:gd name="connsiteX485" fmla="*/ 1954927 w 3059236"/>
              <a:gd name="connsiteY485" fmla="*/ 1906522 h 3202425"/>
              <a:gd name="connsiteX486" fmla="*/ 1976245 w 3059236"/>
              <a:gd name="connsiteY486" fmla="*/ 1936362 h 3202425"/>
              <a:gd name="connsiteX487" fmla="*/ 1980509 w 3059236"/>
              <a:gd name="connsiteY487" fmla="*/ 1910785 h 3202425"/>
              <a:gd name="connsiteX488" fmla="*/ 1986905 w 3059236"/>
              <a:gd name="connsiteY488" fmla="*/ 1917179 h 3202425"/>
              <a:gd name="connsiteX489" fmla="*/ 1982641 w 3059236"/>
              <a:gd name="connsiteY489" fmla="*/ 1936362 h 3202425"/>
              <a:gd name="connsiteX490" fmla="*/ 1995432 w 3059236"/>
              <a:gd name="connsiteY490" fmla="*/ 1944888 h 3202425"/>
              <a:gd name="connsiteX491" fmla="*/ 2006092 w 3059236"/>
              <a:gd name="connsiteY491" fmla="*/ 1944888 h 3202425"/>
              <a:gd name="connsiteX492" fmla="*/ 2006092 w 3059236"/>
              <a:gd name="connsiteY492" fmla="*/ 1929968 h 3202425"/>
              <a:gd name="connsiteX493" fmla="*/ 2018883 w 3059236"/>
              <a:gd name="connsiteY493" fmla="*/ 1936362 h 3202425"/>
              <a:gd name="connsiteX494" fmla="*/ 2012487 w 3059236"/>
              <a:gd name="connsiteY494" fmla="*/ 1940625 h 3202425"/>
              <a:gd name="connsiteX495" fmla="*/ 2040201 w 3059236"/>
              <a:gd name="connsiteY495" fmla="*/ 1957676 h 3202425"/>
              <a:gd name="connsiteX496" fmla="*/ 2042333 w 3059236"/>
              <a:gd name="connsiteY496" fmla="*/ 1953414 h 3202425"/>
              <a:gd name="connsiteX497" fmla="*/ 2042333 w 3059236"/>
              <a:gd name="connsiteY497" fmla="*/ 1938494 h 3202425"/>
              <a:gd name="connsiteX498" fmla="*/ 2025278 w 3059236"/>
              <a:gd name="connsiteY498" fmla="*/ 1929968 h 3202425"/>
              <a:gd name="connsiteX499" fmla="*/ 2021015 w 3059236"/>
              <a:gd name="connsiteY499" fmla="*/ 1912917 h 3202425"/>
              <a:gd name="connsiteX500" fmla="*/ 2016751 w 3059236"/>
              <a:gd name="connsiteY500" fmla="*/ 1921442 h 3202425"/>
              <a:gd name="connsiteX501" fmla="*/ 2012487 w 3059236"/>
              <a:gd name="connsiteY501" fmla="*/ 1900128 h 3202425"/>
              <a:gd name="connsiteX502" fmla="*/ 2070048 w 3059236"/>
              <a:gd name="connsiteY502" fmla="*/ 1961939 h 3202425"/>
              <a:gd name="connsiteX503" fmla="*/ 2074311 w 3059236"/>
              <a:gd name="connsiteY503" fmla="*/ 1953414 h 3202425"/>
              <a:gd name="connsiteX504" fmla="*/ 2078575 w 3059236"/>
              <a:gd name="connsiteY504" fmla="*/ 1981122 h 3202425"/>
              <a:gd name="connsiteX505" fmla="*/ 2097762 w 3059236"/>
              <a:gd name="connsiteY505" fmla="*/ 1987516 h 3202425"/>
              <a:gd name="connsiteX506" fmla="*/ 2095630 w 3059236"/>
              <a:gd name="connsiteY506" fmla="*/ 1974728 h 3202425"/>
              <a:gd name="connsiteX507" fmla="*/ 2106289 w 3059236"/>
              <a:gd name="connsiteY507" fmla="*/ 1998173 h 3202425"/>
              <a:gd name="connsiteX508" fmla="*/ 2123344 w 3059236"/>
              <a:gd name="connsiteY508" fmla="*/ 1987516 h 3202425"/>
              <a:gd name="connsiteX509" fmla="*/ 2134004 w 3059236"/>
              <a:gd name="connsiteY509" fmla="*/ 2008830 h 3202425"/>
              <a:gd name="connsiteX510" fmla="*/ 2148927 w 3059236"/>
              <a:gd name="connsiteY510" fmla="*/ 2019488 h 3202425"/>
              <a:gd name="connsiteX511" fmla="*/ 2161718 w 3059236"/>
              <a:gd name="connsiteY511" fmla="*/ 2038670 h 3202425"/>
              <a:gd name="connsiteX512" fmla="*/ 2163850 w 3059236"/>
              <a:gd name="connsiteY512" fmla="*/ 2025882 h 3202425"/>
              <a:gd name="connsiteX513" fmla="*/ 2193696 w 3059236"/>
              <a:gd name="connsiteY513" fmla="*/ 2055722 h 3202425"/>
              <a:gd name="connsiteX514" fmla="*/ 2206487 w 3059236"/>
              <a:gd name="connsiteY514" fmla="*/ 2072773 h 3202425"/>
              <a:gd name="connsiteX515" fmla="*/ 2212883 w 3059236"/>
              <a:gd name="connsiteY515" fmla="*/ 2038670 h 3202425"/>
              <a:gd name="connsiteX516" fmla="*/ 2208619 w 3059236"/>
              <a:gd name="connsiteY516" fmla="*/ 2066379 h 3202425"/>
              <a:gd name="connsiteX517" fmla="*/ 2242729 w 3059236"/>
              <a:gd name="connsiteY517" fmla="*/ 2106876 h 3202425"/>
              <a:gd name="connsiteX518" fmla="*/ 2242729 w 3059236"/>
              <a:gd name="connsiteY518" fmla="*/ 2102613 h 3202425"/>
              <a:gd name="connsiteX519" fmla="*/ 2404751 w 3059236"/>
              <a:gd name="connsiteY519" fmla="*/ 2288046 h 3202425"/>
              <a:gd name="connsiteX520" fmla="*/ 2404751 w 3059236"/>
              <a:gd name="connsiteY520" fmla="*/ 2277389 h 3202425"/>
              <a:gd name="connsiteX521" fmla="*/ 2417543 w 3059236"/>
              <a:gd name="connsiteY521" fmla="*/ 2302966 h 3202425"/>
              <a:gd name="connsiteX522" fmla="*/ 2451653 w 3059236"/>
              <a:gd name="connsiteY522" fmla="*/ 2332806 h 3202425"/>
              <a:gd name="connsiteX523" fmla="*/ 2470840 w 3059236"/>
              <a:gd name="connsiteY523" fmla="*/ 2358383 h 3202425"/>
              <a:gd name="connsiteX524" fmla="*/ 2568906 w 3059236"/>
              <a:gd name="connsiteY524" fmla="*/ 2507582 h 3202425"/>
              <a:gd name="connsiteX525" fmla="*/ 2596620 w 3059236"/>
              <a:gd name="connsiteY525" fmla="*/ 2573656 h 3202425"/>
              <a:gd name="connsiteX526" fmla="*/ 2583829 w 3059236"/>
              <a:gd name="connsiteY526" fmla="*/ 2554474 h 3202425"/>
              <a:gd name="connsiteX527" fmla="*/ 2613675 w 3059236"/>
              <a:gd name="connsiteY527" fmla="*/ 2605628 h 3202425"/>
              <a:gd name="connsiteX528" fmla="*/ 2622202 w 3059236"/>
              <a:gd name="connsiteY528" fmla="*/ 2618416 h 3202425"/>
              <a:gd name="connsiteX529" fmla="*/ 2632862 w 3059236"/>
              <a:gd name="connsiteY529" fmla="*/ 2654650 h 3202425"/>
              <a:gd name="connsiteX530" fmla="*/ 2666972 w 3059236"/>
              <a:gd name="connsiteY530" fmla="*/ 2695147 h 3202425"/>
              <a:gd name="connsiteX531" fmla="*/ 2666972 w 3059236"/>
              <a:gd name="connsiteY531" fmla="*/ 2686622 h 3202425"/>
              <a:gd name="connsiteX532" fmla="*/ 2673367 w 3059236"/>
              <a:gd name="connsiteY532" fmla="*/ 2705804 h 3202425"/>
              <a:gd name="connsiteX533" fmla="*/ 2645653 w 3059236"/>
              <a:gd name="connsiteY533" fmla="*/ 2686622 h 3202425"/>
              <a:gd name="connsiteX534" fmla="*/ 2658444 w 3059236"/>
              <a:gd name="connsiteY534" fmla="*/ 2716462 h 3202425"/>
              <a:gd name="connsiteX535" fmla="*/ 2679763 w 3059236"/>
              <a:gd name="connsiteY535" fmla="*/ 2763353 h 3202425"/>
              <a:gd name="connsiteX536" fmla="*/ 2698950 w 3059236"/>
              <a:gd name="connsiteY536" fmla="*/ 2820901 h 3202425"/>
              <a:gd name="connsiteX537" fmla="*/ 2703214 w 3059236"/>
              <a:gd name="connsiteY537" fmla="*/ 2797455 h 3202425"/>
              <a:gd name="connsiteX538" fmla="*/ 2703214 w 3059236"/>
              <a:gd name="connsiteY538" fmla="*/ 2820901 h 3202425"/>
              <a:gd name="connsiteX539" fmla="*/ 2711741 w 3059236"/>
              <a:gd name="connsiteY539" fmla="*/ 2833690 h 3202425"/>
              <a:gd name="connsiteX540" fmla="*/ 2713873 w 3059236"/>
              <a:gd name="connsiteY540" fmla="*/ 2876318 h 3202425"/>
              <a:gd name="connsiteX541" fmla="*/ 2658444 w 3059236"/>
              <a:gd name="connsiteY541" fmla="*/ 2793193 h 3202425"/>
              <a:gd name="connsiteX542" fmla="*/ 2654180 w 3059236"/>
              <a:gd name="connsiteY542" fmla="*/ 2797455 h 3202425"/>
              <a:gd name="connsiteX543" fmla="*/ 2626466 w 3059236"/>
              <a:gd name="connsiteY543" fmla="*/ 2748433 h 3202425"/>
              <a:gd name="connsiteX544" fmla="*/ 2637126 w 3059236"/>
              <a:gd name="connsiteY544" fmla="*/ 2793193 h 3202425"/>
              <a:gd name="connsiteX545" fmla="*/ 2688290 w 3059236"/>
              <a:gd name="connsiteY545" fmla="*/ 2897632 h 3202425"/>
              <a:gd name="connsiteX546" fmla="*/ 2647785 w 3059236"/>
              <a:gd name="connsiteY546" fmla="*/ 2857135 h 3202425"/>
              <a:gd name="connsiteX547" fmla="*/ 2588092 w 3059236"/>
              <a:gd name="connsiteY547" fmla="*/ 2795324 h 3202425"/>
              <a:gd name="connsiteX548" fmla="*/ 2590224 w 3059236"/>
              <a:gd name="connsiteY548" fmla="*/ 2795324 h 3202425"/>
              <a:gd name="connsiteX549" fmla="*/ 2515609 w 3059236"/>
              <a:gd name="connsiteY549" fmla="*/ 2695147 h 3202425"/>
              <a:gd name="connsiteX550" fmla="*/ 2502818 w 3059236"/>
              <a:gd name="connsiteY550" fmla="*/ 2695147 h 3202425"/>
              <a:gd name="connsiteX551" fmla="*/ 2498554 w 3059236"/>
              <a:gd name="connsiteY551" fmla="*/ 2671702 h 3202425"/>
              <a:gd name="connsiteX552" fmla="*/ 2438861 w 3059236"/>
              <a:gd name="connsiteY552" fmla="*/ 2609891 h 3202425"/>
              <a:gd name="connsiteX553" fmla="*/ 2438861 w 3059236"/>
              <a:gd name="connsiteY553" fmla="*/ 2601365 h 3202425"/>
              <a:gd name="connsiteX554" fmla="*/ 2387697 w 3059236"/>
              <a:gd name="connsiteY554" fmla="*/ 2580051 h 3202425"/>
              <a:gd name="connsiteX555" fmla="*/ 2368510 w 3059236"/>
              <a:gd name="connsiteY555" fmla="*/ 2552342 h 3202425"/>
              <a:gd name="connsiteX556" fmla="*/ 2310949 w 3059236"/>
              <a:gd name="connsiteY556" fmla="*/ 2511845 h 3202425"/>
              <a:gd name="connsiteX557" fmla="*/ 2306685 w 3059236"/>
              <a:gd name="connsiteY557" fmla="*/ 2492663 h 3202425"/>
              <a:gd name="connsiteX558" fmla="*/ 2289630 w 3059236"/>
              <a:gd name="connsiteY558" fmla="*/ 2475611 h 3202425"/>
              <a:gd name="connsiteX559" fmla="*/ 2296026 w 3059236"/>
              <a:gd name="connsiteY559" fmla="*/ 2462823 h 3202425"/>
              <a:gd name="connsiteX560" fmla="*/ 2304554 w 3059236"/>
              <a:gd name="connsiteY560" fmla="*/ 2479874 h 3202425"/>
              <a:gd name="connsiteX561" fmla="*/ 2304554 w 3059236"/>
              <a:gd name="connsiteY561" fmla="*/ 2471348 h 3202425"/>
              <a:gd name="connsiteX562" fmla="*/ 2321608 w 3059236"/>
              <a:gd name="connsiteY562" fmla="*/ 2488400 h 3202425"/>
              <a:gd name="connsiteX563" fmla="*/ 2342927 w 3059236"/>
              <a:gd name="connsiteY563" fmla="*/ 2511845 h 3202425"/>
              <a:gd name="connsiteX564" fmla="*/ 2313081 w 3059236"/>
              <a:gd name="connsiteY564" fmla="*/ 2499057 h 3202425"/>
              <a:gd name="connsiteX565" fmla="*/ 2432466 w 3059236"/>
              <a:gd name="connsiteY565" fmla="*/ 2597102 h 3202425"/>
              <a:gd name="connsiteX566" fmla="*/ 2383433 w 3059236"/>
              <a:gd name="connsiteY566" fmla="*/ 2528897 h 3202425"/>
              <a:gd name="connsiteX567" fmla="*/ 2377037 w 3059236"/>
              <a:gd name="connsiteY567" fmla="*/ 2537422 h 3202425"/>
              <a:gd name="connsiteX568" fmla="*/ 2377037 w 3059236"/>
              <a:gd name="connsiteY568" fmla="*/ 2522502 h 3202425"/>
              <a:gd name="connsiteX569" fmla="*/ 2370642 w 3059236"/>
              <a:gd name="connsiteY569" fmla="*/ 2526765 h 3202425"/>
              <a:gd name="connsiteX570" fmla="*/ 2368510 w 3059236"/>
              <a:gd name="connsiteY570" fmla="*/ 2513977 h 3202425"/>
              <a:gd name="connsiteX571" fmla="*/ 2217147 w 3059236"/>
              <a:gd name="connsiteY571" fmla="*/ 2360515 h 3202425"/>
              <a:gd name="connsiteX572" fmla="*/ 2223542 w 3059236"/>
              <a:gd name="connsiteY572" fmla="*/ 2375435 h 3202425"/>
              <a:gd name="connsiteX573" fmla="*/ 2215015 w 3059236"/>
              <a:gd name="connsiteY573" fmla="*/ 2354120 h 3202425"/>
              <a:gd name="connsiteX574" fmla="*/ 2210751 w 3059236"/>
              <a:gd name="connsiteY574" fmla="*/ 2366909 h 3202425"/>
              <a:gd name="connsiteX575" fmla="*/ 2208619 w 3059236"/>
              <a:gd name="connsiteY575" fmla="*/ 2354120 h 3202425"/>
              <a:gd name="connsiteX576" fmla="*/ 2123344 w 3059236"/>
              <a:gd name="connsiteY576" fmla="*/ 2285915 h 3202425"/>
              <a:gd name="connsiteX577" fmla="*/ 2123344 w 3059236"/>
              <a:gd name="connsiteY577" fmla="*/ 2309361 h 3202425"/>
              <a:gd name="connsiteX578" fmla="*/ 2129740 w 3059236"/>
              <a:gd name="connsiteY578" fmla="*/ 2302966 h 3202425"/>
              <a:gd name="connsiteX579" fmla="*/ 2146795 w 3059236"/>
              <a:gd name="connsiteY579" fmla="*/ 2337069 h 3202425"/>
              <a:gd name="connsiteX580" fmla="*/ 2155322 w 3059236"/>
              <a:gd name="connsiteY580" fmla="*/ 2360515 h 3202425"/>
              <a:gd name="connsiteX581" fmla="*/ 2151059 w 3059236"/>
              <a:gd name="connsiteY581" fmla="*/ 2341332 h 3202425"/>
              <a:gd name="connsiteX582" fmla="*/ 2155322 w 3059236"/>
              <a:gd name="connsiteY582" fmla="*/ 2330675 h 3202425"/>
              <a:gd name="connsiteX583" fmla="*/ 2176641 w 3059236"/>
              <a:gd name="connsiteY583" fmla="*/ 2349857 h 3202425"/>
              <a:gd name="connsiteX584" fmla="*/ 2174509 w 3059236"/>
              <a:gd name="connsiteY584" fmla="*/ 2360515 h 3202425"/>
              <a:gd name="connsiteX585" fmla="*/ 2185060 w 3059236"/>
              <a:gd name="connsiteY585" fmla="*/ 2376689 h 3202425"/>
              <a:gd name="connsiteX586" fmla="*/ 2185169 w 3059236"/>
              <a:gd name="connsiteY586" fmla="*/ 2377566 h 3202425"/>
              <a:gd name="connsiteX587" fmla="*/ 2185754 w 3059236"/>
              <a:gd name="connsiteY587" fmla="*/ 2377752 h 3202425"/>
              <a:gd name="connsiteX588" fmla="*/ 2198493 w 3059236"/>
              <a:gd name="connsiteY588" fmla="*/ 2397282 h 3202425"/>
              <a:gd name="connsiteX589" fmla="*/ 2225674 w 3059236"/>
              <a:gd name="connsiteY589" fmla="*/ 2424457 h 3202425"/>
              <a:gd name="connsiteX590" fmla="*/ 2196894 w 3059236"/>
              <a:gd name="connsiteY590" fmla="*/ 2381296 h 3202425"/>
              <a:gd name="connsiteX591" fmla="*/ 2185754 w 3059236"/>
              <a:gd name="connsiteY591" fmla="*/ 2377752 h 3202425"/>
              <a:gd name="connsiteX592" fmla="*/ 2185060 w 3059236"/>
              <a:gd name="connsiteY592" fmla="*/ 2376689 h 3202425"/>
              <a:gd name="connsiteX593" fmla="*/ 2184169 w 3059236"/>
              <a:gd name="connsiteY593" fmla="*/ 2369473 h 3202425"/>
              <a:gd name="connsiteX594" fmla="*/ 2178773 w 3059236"/>
              <a:gd name="connsiteY594" fmla="*/ 2358383 h 3202425"/>
              <a:gd name="connsiteX595" fmla="*/ 2206487 w 3059236"/>
              <a:gd name="connsiteY595" fmla="*/ 2377566 h 3202425"/>
              <a:gd name="connsiteX596" fmla="*/ 2221411 w 3059236"/>
              <a:gd name="connsiteY596" fmla="*/ 2381829 h 3202425"/>
              <a:gd name="connsiteX597" fmla="*/ 2246993 w 3059236"/>
              <a:gd name="connsiteY597" fmla="*/ 2401012 h 3202425"/>
              <a:gd name="connsiteX598" fmla="*/ 2281103 w 3059236"/>
              <a:gd name="connsiteY598" fmla="*/ 2452166 h 3202425"/>
              <a:gd name="connsiteX599" fmla="*/ 2276839 w 3059236"/>
              <a:gd name="connsiteY599" fmla="*/ 2456428 h 3202425"/>
              <a:gd name="connsiteX600" fmla="*/ 2287499 w 3059236"/>
              <a:gd name="connsiteY600" fmla="*/ 2475611 h 3202425"/>
              <a:gd name="connsiteX601" fmla="*/ 2253389 w 3059236"/>
              <a:gd name="connsiteY601" fmla="*/ 2447903 h 3202425"/>
              <a:gd name="connsiteX602" fmla="*/ 2293894 w 3059236"/>
              <a:gd name="connsiteY602" fmla="*/ 2503320 h 3202425"/>
              <a:gd name="connsiteX603" fmla="*/ 2287499 w 3059236"/>
              <a:gd name="connsiteY603" fmla="*/ 2488400 h 3202425"/>
              <a:gd name="connsiteX604" fmla="*/ 2300290 w 3059236"/>
              <a:gd name="connsiteY604" fmla="*/ 2496925 h 3202425"/>
              <a:gd name="connsiteX605" fmla="*/ 2296026 w 3059236"/>
              <a:gd name="connsiteY605" fmla="*/ 2499057 h 3202425"/>
              <a:gd name="connsiteX606" fmla="*/ 2300290 w 3059236"/>
              <a:gd name="connsiteY606" fmla="*/ 2522502 h 3202425"/>
              <a:gd name="connsiteX607" fmla="*/ 2296026 w 3059236"/>
              <a:gd name="connsiteY607" fmla="*/ 2518240 h 3202425"/>
              <a:gd name="connsiteX608" fmla="*/ 2296026 w 3059236"/>
              <a:gd name="connsiteY608" fmla="*/ 2539554 h 3202425"/>
              <a:gd name="connsiteX609" fmla="*/ 2342927 w 3059236"/>
              <a:gd name="connsiteY609" fmla="*/ 2599234 h 3202425"/>
              <a:gd name="connsiteX610" fmla="*/ 2342927 w 3059236"/>
              <a:gd name="connsiteY610" fmla="*/ 2590708 h 3202425"/>
              <a:gd name="connsiteX611" fmla="*/ 2359982 w 3059236"/>
              <a:gd name="connsiteY611" fmla="*/ 2620548 h 3202425"/>
              <a:gd name="connsiteX612" fmla="*/ 2366378 w 3059236"/>
              <a:gd name="connsiteY612" fmla="*/ 2631205 h 3202425"/>
              <a:gd name="connsiteX613" fmla="*/ 2434598 w 3059236"/>
              <a:gd name="connsiteY613" fmla="*/ 2671702 h 3202425"/>
              <a:gd name="connsiteX614" fmla="*/ 2402620 w 3059236"/>
              <a:gd name="connsiteY614" fmla="*/ 2656782 h 3202425"/>
              <a:gd name="connsiteX615" fmla="*/ 2402620 w 3059236"/>
              <a:gd name="connsiteY615" fmla="*/ 2667439 h 3202425"/>
              <a:gd name="connsiteX616" fmla="*/ 2368510 w 3059236"/>
              <a:gd name="connsiteY616" fmla="*/ 2654650 h 3202425"/>
              <a:gd name="connsiteX617" fmla="*/ 2345059 w 3059236"/>
              <a:gd name="connsiteY617" fmla="*/ 2637599 h 3202425"/>
              <a:gd name="connsiteX618" fmla="*/ 2347191 w 3059236"/>
              <a:gd name="connsiteY618" fmla="*/ 2663176 h 3202425"/>
              <a:gd name="connsiteX619" fmla="*/ 2340795 w 3059236"/>
              <a:gd name="connsiteY619" fmla="*/ 2643993 h 3202425"/>
              <a:gd name="connsiteX620" fmla="*/ 2332268 w 3059236"/>
              <a:gd name="connsiteY620" fmla="*/ 2631205 h 3202425"/>
              <a:gd name="connsiteX621" fmla="*/ 2334400 w 3059236"/>
              <a:gd name="connsiteY621" fmla="*/ 2646125 h 3202425"/>
              <a:gd name="connsiteX622" fmla="*/ 2332268 w 3059236"/>
              <a:gd name="connsiteY622" fmla="*/ 2673833 h 3202425"/>
              <a:gd name="connsiteX623" fmla="*/ 2334400 w 3059236"/>
              <a:gd name="connsiteY623" fmla="*/ 2667439 h 3202425"/>
              <a:gd name="connsiteX624" fmla="*/ 2404751 w 3059236"/>
              <a:gd name="connsiteY624" fmla="*/ 2761221 h 3202425"/>
              <a:gd name="connsiteX625" fmla="*/ 2406883 w 3059236"/>
              <a:gd name="connsiteY625" fmla="*/ 2744170 h 3202425"/>
              <a:gd name="connsiteX626" fmla="*/ 2404751 w 3059236"/>
              <a:gd name="connsiteY626" fmla="*/ 2754827 h 3202425"/>
              <a:gd name="connsiteX627" fmla="*/ 2400488 w 3059236"/>
              <a:gd name="connsiteY627" fmla="*/ 2737776 h 3202425"/>
              <a:gd name="connsiteX628" fmla="*/ 2398356 w 3059236"/>
              <a:gd name="connsiteY628" fmla="*/ 2748433 h 3202425"/>
              <a:gd name="connsiteX629" fmla="*/ 2372773 w 3059236"/>
              <a:gd name="connsiteY629" fmla="*/ 2703673 h 3202425"/>
              <a:gd name="connsiteX630" fmla="*/ 2385565 w 3059236"/>
              <a:gd name="connsiteY630" fmla="*/ 2673833 h 3202425"/>
              <a:gd name="connsiteX631" fmla="*/ 2507081 w 3059236"/>
              <a:gd name="connsiteY631" fmla="*/ 2829427 h 3202425"/>
              <a:gd name="connsiteX632" fmla="*/ 2513477 w 3059236"/>
              <a:gd name="connsiteY632" fmla="*/ 2855004 h 3202425"/>
              <a:gd name="connsiteX633" fmla="*/ 2519873 w 3059236"/>
              <a:gd name="connsiteY633" fmla="*/ 2859267 h 3202425"/>
              <a:gd name="connsiteX634" fmla="*/ 2524136 w 3059236"/>
              <a:gd name="connsiteY634" fmla="*/ 2889107 h 3202425"/>
              <a:gd name="connsiteX635" fmla="*/ 2528400 w 3059236"/>
              <a:gd name="connsiteY635" fmla="*/ 2882712 h 3202425"/>
              <a:gd name="connsiteX636" fmla="*/ 2539059 w 3059236"/>
              <a:gd name="connsiteY636" fmla="*/ 2904026 h 3202425"/>
              <a:gd name="connsiteX637" fmla="*/ 2547587 w 3059236"/>
              <a:gd name="connsiteY637" fmla="*/ 2946655 h 3202425"/>
              <a:gd name="connsiteX638" fmla="*/ 2607279 w 3059236"/>
              <a:gd name="connsiteY638" fmla="*/ 3055357 h 3202425"/>
              <a:gd name="connsiteX639" fmla="*/ 2611543 w 3059236"/>
              <a:gd name="connsiteY639" fmla="*/ 3051094 h 3202425"/>
              <a:gd name="connsiteX640" fmla="*/ 2688290 w 3059236"/>
              <a:gd name="connsiteY640" fmla="*/ 3189637 h 3202425"/>
              <a:gd name="connsiteX641" fmla="*/ 2673367 w 3059236"/>
              <a:gd name="connsiteY641" fmla="*/ 3202425 h 3202425"/>
              <a:gd name="connsiteX642" fmla="*/ 2673367 w 3059236"/>
              <a:gd name="connsiteY642" fmla="*/ 3189637 h 3202425"/>
              <a:gd name="connsiteX643" fmla="*/ 2564642 w 3059236"/>
              <a:gd name="connsiteY643" fmla="*/ 3010597 h 3202425"/>
              <a:gd name="connsiteX644" fmla="*/ 2571037 w 3059236"/>
              <a:gd name="connsiteY644" fmla="*/ 3034043 h 3202425"/>
              <a:gd name="connsiteX645" fmla="*/ 2558246 w 3059236"/>
              <a:gd name="connsiteY645" fmla="*/ 2999940 h 3202425"/>
              <a:gd name="connsiteX646" fmla="*/ 2558246 w 3059236"/>
              <a:gd name="connsiteY646" fmla="*/ 3014860 h 3202425"/>
              <a:gd name="connsiteX647" fmla="*/ 2472971 w 3059236"/>
              <a:gd name="connsiteY647" fmla="*/ 2889107 h 3202425"/>
              <a:gd name="connsiteX648" fmla="*/ 2479367 w 3059236"/>
              <a:gd name="connsiteY648" fmla="*/ 2906158 h 3202425"/>
              <a:gd name="connsiteX649" fmla="*/ 2472971 w 3059236"/>
              <a:gd name="connsiteY649" fmla="*/ 2916815 h 3202425"/>
              <a:gd name="connsiteX650" fmla="*/ 2532664 w 3059236"/>
              <a:gd name="connsiteY650" fmla="*/ 2999940 h 3202425"/>
              <a:gd name="connsiteX651" fmla="*/ 2519873 w 3059236"/>
              <a:gd name="connsiteY651" fmla="*/ 3010597 h 3202425"/>
              <a:gd name="connsiteX652" fmla="*/ 2466576 w 3059236"/>
              <a:gd name="connsiteY652" fmla="*/ 2935998 h 3202425"/>
              <a:gd name="connsiteX653" fmla="*/ 2455916 w 3059236"/>
              <a:gd name="connsiteY653" fmla="*/ 2923209 h 3202425"/>
              <a:gd name="connsiteX654" fmla="*/ 2398356 w 3059236"/>
              <a:gd name="connsiteY654" fmla="*/ 2848610 h 3202425"/>
              <a:gd name="connsiteX655" fmla="*/ 2306685 w 3059236"/>
              <a:gd name="connsiteY655" fmla="*/ 2739907 h 3202425"/>
              <a:gd name="connsiteX656" fmla="*/ 2264048 w 3059236"/>
              <a:gd name="connsiteY656" fmla="*/ 2693016 h 3202425"/>
              <a:gd name="connsiteX657" fmla="*/ 2208619 w 3059236"/>
              <a:gd name="connsiteY657" fmla="*/ 2646125 h 3202425"/>
              <a:gd name="connsiteX658" fmla="*/ 2206487 w 3059236"/>
              <a:gd name="connsiteY658" fmla="*/ 2635468 h 3202425"/>
              <a:gd name="connsiteX659" fmla="*/ 2200092 w 3059236"/>
              <a:gd name="connsiteY659" fmla="*/ 2639730 h 3202425"/>
              <a:gd name="connsiteX660" fmla="*/ 2187301 w 3059236"/>
              <a:gd name="connsiteY660" fmla="*/ 2618416 h 3202425"/>
              <a:gd name="connsiteX661" fmla="*/ 2185169 w 3059236"/>
              <a:gd name="connsiteY661" fmla="*/ 2629073 h 3202425"/>
              <a:gd name="connsiteX662" fmla="*/ 2172377 w 3059236"/>
              <a:gd name="connsiteY662" fmla="*/ 2605628 h 3202425"/>
              <a:gd name="connsiteX663" fmla="*/ 2159586 w 3059236"/>
              <a:gd name="connsiteY663" fmla="*/ 2594971 h 3202425"/>
              <a:gd name="connsiteX664" fmla="*/ 2155322 w 3059236"/>
              <a:gd name="connsiteY664" fmla="*/ 2605628 h 3202425"/>
              <a:gd name="connsiteX665" fmla="*/ 2153191 w 3059236"/>
              <a:gd name="connsiteY665" fmla="*/ 2588576 h 3202425"/>
              <a:gd name="connsiteX666" fmla="*/ 2153191 w 3059236"/>
              <a:gd name="connsiteY666" fmla="*/ 2599234 h 3202425"/>
              <a:gd name="connsiteX667" fmla="*/ 2121213 w 3059236"/>
              <a:gd name="connsiteY667" fmla="*/ 2571525 h 3202425"/>
              <a:gd name="connsiteX668" fmla="*/ 2151059 w 3059236"/>
              <a:gd name="connsiteY668" fmla="*/ 2588576 h 3202425"/>
              <a:gd name="connsiteX669" fmla="*/ 2084971 w 3059236"/>
              <a:gd name="connsiteY669" fmla="*/ 2528897 h 3202425"/>
              <a:gd name="connsiteX670" fmla="*/ 2084971 w 3059236"/>
              <a:gd name="connsiteY670" fmla="*/ 2541685 h 3202425"/>
              <a:gd name="connsiteX671" fmla="*/ 2078575 w 3059236"/>
              <a:gd name="connsiteY671" fmla="*/ 2535291 h 3202425"/>
              <a:gd name="connsiteX672" fmla="*/ 2082839 w 3059236"/>
              <a:gd name="connsiteY672" fmla="*/ 2528897 h 3202425"/>
              <a:gd name="connsiteX673" fmla="*/ 2057256 w 3059236"/>
              <a:gd name="connsiteY673" fmla="*/ 2513977 h 3202425"/>
              <a:gd name="connsiteX674" fmla="*/ 2029542 w 3059236"/>
              <a:gd name="connsiteY674" fmla="*/ 2484137 h 3202425"/>
              <a:gd name="connsiteX675" fmla="*/ 1905894 w 3059236"/>
              <a:gd name="connsiteY675" fmla="*/ 2396749 h 3202425"/>
              <a:gd name="connsiteX676" fmla="*/ 1901630 w 3059236"/>
              <a:gd name="connsiteY676" fmla="*/ 2398880 h 3202425"/>
              <a:gd name="connsiteX677" fmla="*/ 1679915 w 3059236"/>
              <a:gd name="connsiteY677" fmla="*/ 2270995 h 3202425"/>
              <a:gd name="connsiteX678" fmla="*/ 1686311 w 3059236"/>
              <a:gd name="connsiteY678" fmla="*/ 2281652 h 3202425"/>
              <a:gd name="connsiteX679" fmla="*/ 1566926 w 3059236"/>
              <a:gd name="connsiteY679" fmla="*/ 2202790 h 3202425"/>
              <a:gd name="connsiteX680" fmla="*/ 1618091 w 3059236"/>
              <a:gd name="connsiteY680" fmla="*/ 2226235 h 3202425"/>
              <a:gd name="connsiteX681" fmla="*/ 1617644 w 3059236"/>
              <a:gd name="connsiteY681" fmla="*/ 2221541 h 3202425"/>
              <a:gd name="connsiteX682" fmla="*/ 1634313 w 3059236"/>
              <a:gd name="connsiteY682" fmla="*/ 2228966 h 3202425"/>
              <a:gd name="connsiteX683" fmla="*/ 1696970 w 3059236"/>
              <a:gd name="connsiteY683" fmla="*/ 2266732 h 3202425"/>
              <a:gd name="connsiteX684" fmla="*/ 1699102 w 3059236"/>
              <a:gd name="connsiteY684" fmla="*/ 2260338 h 3202425"/>
              <a:gd name="connsiteX685" fmla="*/ 1699102 w 3059236"/>
              <a:gd name="connsiteY685" fmla="*/ 2270995 h 3202425"/>
              <a:gd name="connsiteX686" fmla="*/ 1714025 w 3059236"/>
              <a:gd name="connsiteY686" fmla="*/ 2270995 h 3202425"/>
              <a:gd name="connsiteX687" fmla="*/ 1880311 w 3059236"/>
              <a:gd name="connsiteY687" fmla="*/ 2369040 h 3202425"/>
              <a:gd name="connsiteX688" fmla="*/ 1624486 w 3059236"/>
              <a:gd name="connsiteY688" fmla="*/ 2160161 h 3202425"/>
              <a:gd name="connsiteX689" fmla="*/ 1637278 w 3059236"/>
              <a:gd name="connsiteY689" fmla="*/ 2177213 h 3202425"/>
              <a:gd name="connsiteX690" fmla="*/ 1675651 w 3059236"/>
              <a:gd name="connsiteY690" fmla="*/ 2217710 h 3202425"/>
              <a:gd name="connsiteX691" fmla="*/ 1679915 w 3059236"/>
              <a:gd name="connsiteY691" fmla="*/ 2226235 h 3202425"/>
              <a:gd name="connsiteX692" fmla="*/ 1714025 w 3059236"/>
              <a:gd name="connsiteY692" fmla="*/ 2253944 h 3202425"/>
              <a:gd name="connsiteX693" fmla="*/ 1615959 w 3059236"/>
              <a:gd name="connsiteY693" fmla="*/ 2190001 h 3202425"/>
              <a:gd name="connsiteX694" fmla="*/ 1613827 w 3059236"/>
              <a:gd name="connsiteY694" fmla="*/ 2200658 h 3202425"/>
              <a:gd name="connsiteX695" fmla="*/ 1594640 w 3059236"/>
              <a:gd name="connsiteY695" fmla="*/ 2185738 h 3202425"/>
              <a:gd name="connsiteX696" fmla="*/ 1613827 w 3059236"/>
              <a:gd name="connsiteY696" fmla="*/ 2219841 h 3202425"/>
              <a:gd name="connsiteX697" fmla="*/ 1586113 w 3059236"/>
              <a:gd name="connsiteY697" fmla="*/ 2183607 h 3202425"/>
              <a:gd name="connsiteX698" fmla="*/ 1562662 w 3059236"/>
              <a:gd name="connsiteY698" fmla="*/ 2168687 h 3202425"/>
              <a:gd name="connsiteX699" fmla="*/ 1598904 w 3059236"/>
              <a:gd name="connsiteY699" fmla="*/ 2179344 h 3202425"/>
              <a:gd name="connsiteX700" fmla="*/ 1552003 w 3059236"/>
              <a:gd name="connsiteY700" fmla="*/ 2153767 h 3202425"/>
              <a:gd name="connsiteX701" fmla="*/ 1552003 w 3059236"/>
              <a:gd name="connsiteY701" fmla="*/ 2166555 h 3202425"/>
              <a:gd name="connsiteX702" fmla="*/ 1547739 w 3059236"/>
              <a:gd name="connsiteY702" fmla="*/ 2153767 h 3202425"/>
              <a:gd name="connsiteX703" fmla="*/ 1543475 w 3059236"/>
              <a:gd name="connsiteY703" fmla="*/ 2160161 h 3202425"/>
              <a:gd name="connsiteX704" fmla="*/ 1537080 w 3059236"/>
              <a:gd name="connsiteY704" fmla="*/ 2132453 h 3202425"/>
              <a:gd name="connsiteX705" fmla="*/ 1530684 w 3059236"/>
              <a:gd name="connsiteY705" fmla="*/ 2151636 h 3202425"/>
              <a:gd name="connsiteX706" fmla="*/ 1507234 w 3059236"/>
              <a:gd name="connsiteY706" fmla="*/ 2115401 h 3202425"/>
              <a:gd name="connsiteX707" fmla="*/ 1505102 w 3059236"/>
              <a:gd name="connsiteY707" fmla="*/ 2128190 h 3202425"/>
              <a:gd name="connsiteX708" fmla="*/ 1490179 w 3059236"/>
              <a:gd name="connsiteY708" fmla="*/ 2111139 h 3202425"/>
              <a:gd name="connsiteX709" fmla="*/ 1466728 w 3059236"/>
              <a:gd name="connsiteY709" fmla="*/ 2104744 h 3202425"/>
              <a:gd name="connsiteX710" fmla="*/ 1466728 w 3059236"/>
              <a:gd name="connsiteY710" fmla="*/ 2091956 h 3202425"/>
              <a:gd name="connsiteX711" fmla="*/ 1443277 w 3059236"/>
              <a:gd name="connsiteY711" fmla="*/ 2094087 h 3202425"/>
              <a:gd name="connsiteX712" fmla="*/ 1407035 w 3059236"/>
              <a:gd name="connsiteY712" fmla="*/ 2081299 h 3202425"/>
              <a:gd name="connsiteX713" fmla="*/ 1402772 w 3059236"/>
              <a:gd name="connsiteY713" fmla="*/ 2062116 h 3202425"/>
              <a:gd name="connsiteX714" fmla="*/ 1381453 w 3059236"/>
              <a:gd name="connsiteY714" fmla="*/ 2064247 h 3202425"/>
              <a:gd name="connsiteX715" fmla="*/ 1366530 w 3059236"/>
              <a:gd name="connsiteY715" fmla="*/ 2062116 h 3202425"/>
              <a:gd name="connsiteX716" fmla="*/ 1353739 w 3059236"/>
              <a:gd name="connsiteY716" fmla="*/ 2057853 h 3202425"/>
              <a:gd name="connsiteX717" fmla="*/ 1375057 w 3059236"/>
              <a:gd name="connsiteY717" fmla="*/ 2081299 h 3202425"/>
              <a:gd name="connsiteX718" fmla="*/ 1360134 w 3059236"/>
              <a:gd name="connsiteY718" fmla="*/ 2085562 h 3202425"/>
              <a:gd name="connsiteX719" fmla="*/ 1219431 w 3059236"/>
              <a:gd name="connsiteY719" fmla="*/ 2042933 h 3202425"/>
              <a:gd name="connsiteX720" fmla="*/ 1219431 w 3059236"/>
              <a:gd name="connsiteY720" fmla="*/ 2047196 h 3202425"/>
              <a:gd name="connsiteX721" fmla="*/ 1172530 w 3059236"/>
              <a:gd name="connsiteY721" fmla="*/ 2040802 h 3202425"/>
              <a:gd name="connsiteX722" fmla="*/ 1174661 w 3059236"/>
              <a:gd name="connsiteY722" fmla="*/ 2053590 h 3202425"/>
              <a:gd name="connsiteX723" fmla="*/ 1153343 w 3059236"/>
              <a:gd name="connsiteY723" fmla="*/ 2053590 h 3202425"/>
              <a:gd name="connsiteX724" fmla="*/ 1146947 w 3059236"/>
              <a:gd name="connsiteY724" fmla="*/ 2053590 h 3202425"/>
              <a:gd name="connsiteX725" fmla="*/ 1132024 w 3059236"/>
              <a:gd name="connsiteY725" fmla="*/ 2038670 h 3202425"/>
              <a:gd name="connsiteX726" fmla="*/ 1134156 w 3059236"/>
              <a:gd name="connsiteY726" fmla="*/ 2047196 h 3202425"/>
              <a:gd name="connsiteX727" fmla="*/ 1097914 w 3059236"/>
              <a:gd name="connsiteY727" fmla="*/ 2038670 h 3202425"/>
              <a:gd name="connsiteX728" fmla="*/ 1093650 w 3059236"/>
              <a:gd name="connsiteY728" fmla="*/ 2053590 h 3202425"/>
              <a:gd name="connsiteX729" fmla="*/ 1068068 w 3059236"/>
              <a:gd name="connsiteY729" fmla="*/ 2045065 h 3202425"/>
              <a:gd name="connsiteX730" fmla="*/ 1055277 w 3059236"/>
              <a:gd name="connsiteY730" fmla="*/ 2045065 h 3202425"/>
              <a:gd name="connsiteX731" fmla="*/ 1019035 w 3059236"/>
              <a:gd name="connsiteY731" fmla="*/ 2066379 h 3202425"/>
              <a:gd name="connsiteX732" fmla="*/ 976397 w 3059236"/>
              <a:gd name="connsiteY732" fmla="*/ 2074904 h 3202425"/>
              <a:gd name="connsiteX733" fmla="*/ 995584 w 3059236"/>
              <a:gd name="connsiteY733" fmla="*/ 2083430 h 3202425"/>
              <a:gd name="connsiteX734" fmla="*/ 931628 w 3059236"/>
              <a:gd name="connsiteY734" fmla="*/ 2109007 h 3202425"/>
              <a:gd name="connsiteX735" fmla="*/ 927364 w 3059236"/>
              <a:gd name="connsiteY735" fmla="*/ 2102613 h 3202425"/>
              <a:gd name="connsiteX736" fmla="*/ 622507 w 3059236"/>
              <a:gd name="connsiteY736" fmla="*/ 2285915 h 3202425"/>
              <a:gd name="connsiteX737" fmla="*/ 748287 w 3059236"/>
              <a:gd name="connsiteY737" fmla="*/ 2232629 h 3202425"/>
              <a:gd name="connsiteX738" fmla="*/ 748287 w 3059236"/>
              <a:gd name="connsiteY738" fmla="*/ 2241155 h 3202425"/>
              <a:gd name="connsiteX739" fmla="*/ 763210 w 3059236"/>
              <a:gd name="connsiteY739" fmla="*/ 2228367 h 3202425"/>
              <a:gd name="connsiteX740" fmla="*/ 769606 w 3059236"/>
              <a:gd name="connsiteY740" fmla="*/ 2234761 h 3202425"/>
              <a:gd name="connsiteX741" fmla="*/ 773870 w 3059236"/>
              <a:gd name="connsiteY741" fmla="*/ 2221972 h 3202425"/>
              <a:gd name="connsiteX742" fmla="*/ 825034 w 3059236"/>
              <a:gd name="connsiteY742" fmla="*/ 2202790 h 3202425"/>
              <a:gd name="connsiteX743" fmla="*/ 829298 w 3059236"/>
              <a:gd name="connsiteY743" fmla="*/ 2202790 h 3202425"/>
              <a:gd name="connsiteX744" fmla="*/ 827166 w 3059236"/>
              <a:gd name="connsiteY744" fmla="*/ 2209184 h 3202425"/>
              <a:gd name="connsiteX745" fmla="*/ 831430 w 3059236"/>
              <a:gd name="connsiteY745" fmla="*/ 2221972 h 3202425"/>
              <a:gd name="connsiteX746" fmla="*/ 827166 w 3059236"/>
              <a:gd name="connsiteY746" fmla="*/ 2236892 h 3202425"/>
              <a:gd name="connsiteX747" fmla="*/ 835694 w 3059236"/>
              <a:gd name="connsiteY747" fmla="*/ 2226235 h 3202425"/>
              <a:gd name="connsiteX748" fmla="*/ 842089 w 3059236"/>
              <a:gd name="connsiteY748" fmla="*/ 2232629 h 3202425"/>
              <a:gd name="connsiteX749" fmla="*/ 837826 w 3059236"/>
              <a:gd name="connsiteY749" fmla="*/ 2219841 h 3202425"/>
              <a:gd name="connsiteX750" fmla="*/ 844221 w 3059236"/>
              <a:gd name="connsiteY750" fmla="*/ 2202790 h 3202425"/>
              <a:gd name="connsiteX751" fmla="*/ 863408 w 3059236"/>
              <a:gd name="connsiteY751" fmla="*/ 2185738 h 3202425"/>
              <a:gd name="connsiteX752" fmla="*/ 867672 w 3059236"/>
              <a:gd name="connsiteY752" fmla="*/ 2209184 h 3202425"/>
              <a:gd name="connsiteX753" fmla="*/ 852749 w 3059236"/>
              <a:gd name="connsiteY753" fmla="*/ 2226235 h 3202425"/>
              <a:gd name="connsiteX754" fmla="*/ 876199 w 3059236"/>
              <a:gd name="connsiteY754" fmla="*/ 2219841 h 3202425"/>
              <a:gd name="connsiteX755" fmla="*/ 886859 w 3059236"/>
              <a:gd name="connsiteY755" fmla="*/ 2181475 h 3202425"/>
              <a:gd name="connsiteX756" fmla="*/ 895386 w 3059236"/>
              <a:gd name="connsiteY756" fmla="*/ 2207052 h 3202425"/>
              <a:gd name="connsiteX757" fmla="*/ 878331 w 3059236"/>
              <a:gd name="connsiteY757" fmla="*/ 2204921 h 3202425"/>
              <a:gd name="connsiteX758" fmla="*/ 878331 w 3059236"/>
              <a:gd name="connsiteY758" fmla="*/ 2215578 h 3202425"/>
              <a:gd name="connsiteX759" fmla="*/ 906046 w 3059236"/>
              <a:gd name="connsiteY759" fmla="*/ 2209184 h 3202425"/>
              <a:gd name="connsiteX760" fmla="*/ 897518 w 3059236"/>
              <a:gd name="connsiteY760" fmla="*/ 2209184 h 3202425"/>
              <a:gd name="connsiteX761" fmla="*/ 901782 w 3059236"/>
              <a:gd name="connsiteY761" fmla="*/ 2190001 h 3202425"/>
              <a:gd name="connsiteX762" fmla="*/ 912441 w 3059236"/>
              <a:gd name="connsiteY762" fmla="*/ 2192132 h 3202425"/>
              <a:gd name="connsiteX763" fmla="*/ 912441 w 3059236"/>
              <a:gd name="connsiteY763" fmla="*/ 2172950 h 3202425"/>
              <a:gd name="connsiteX764" fmla="*/ 929496 w 3059236"/>
              <a:gd name="connsiteY764" fmla="*/ 2166555 h 3202425"/>
              <a:gd name="connsiteX765" fmla="*/ 931628 w 3059236"/>
              <a:gd name="connsiteY765" fmla="*/ 2175081 h 3202425"/>
              <a:gd name="connsiteX766" fmla="*/ 925232 w 3059236"/>
              <a:gd name="connsiteY766" fmla="*/ 2185738 h 3202425"/>
              <a:gd name="connsiteX767" fmla="*/ 931628 w 3059236"/>
              <a:gd name="connsiteY767" fmla="*/ 2192132 h 3202425"/>
              <a:gd name="connsiteX768" fmla="*/ 918837 w 3059236"/>
              <a:gd name="connsiteY768" fmla="*/ 2202790 h 3202425"/>
              <a:gd name="connsiteX769" fmla="*/ 967870 w 3059236"/>
              <a:gd name="connsiteY769" fmla="*/ 2209184 h 3202425"/>
              <a:gd name="connsiteX770" fmla="*/ 980661 w 3059236"/>
              <a:gd name="connsiteY770" fmla="*/ 2183607 h 3202425"/>
              <a:gd name="connsiteX771" fmla="*/ 978529 w 3059236"/>
              <a:gd name="connsiteY771" fmla="*/ 2172950 h 3202425"/>
              <a:gd name="connsiteX772" fmla="*/ 982793 w 3059236"/>
              <a:gd name="connsiteY772" fmla="*/ 2177213 h 3202425"/>
              <a:gd name="connsiteX773" fmla="*/ 976397 w 3059236"/>
              <a:gd name="connsiteY773" fmla="*/ 2190001 h 3202425"/>
              <a:gd name="connsiteX774" fmla="*/ 993452 w 3059236"/>
              <a:gd name="connsiteY774" fmla="*/ 2166555 h 3202425"/>
              <a:gd name="connsiteX775" fmla="*/ 1006244 w 3059236"/>
              <a:gd name="connsiteY775" fmla="*/ 2177213 h 3202425"/>
              <a:gd name="connsiteX776" fmla="*/ 997716 w 3059236"/>
              <a:gd name="connsiteY776" fmla="*/ 2172950 h 3202425"/>
              <a:gd name="connsiteX777" fmla="*/ 993452 w 3059236"/>
              <a:gd name="connsiteY777" fmla="*/ 2190001 h 3202425"/>
              <a:gd name="connsiteX778" fmla="*/ 1016903 w 3059236"/>
              <a:gd name="connsiteY778" fmla="*/ 2190001 h 3202425"/>
              <a:gd name="connsiteX779" fmla="*/ 1023299 w 3059236"/>
              <a:gd name="connsiteY779" fmla="*/ 2177213 h 3202425"/>
              <a:gd name="connsiteX780" fmla="*/ 1019035 w 3059236"/>
              <a:gd name="connsiteY780" fmla="*/ 2160161 h 3202425"/>
              <a:gd name="connsiteX781" fmla="*/ 1021167 w 3059236"/>
              <a:gd name="connsiteY781" fmla="*/ 2166555 h 3202425"/>
              <a:gd name="connsiteX782" fmla="*/ 1027562 w 3059236"/>
              <a:gd name="connsiteY782" fmla="*/ 2155898 h 3202425"/>
              <a:gd name="connsiteX783" fmla="*/ 1036090 w 3059236"/>
              <a:gd name="connsiteY783" fmla="*/ 2170818 h 3202425"/>
              <a:gd name="connsiteX784" fmla="*/ 1025430 w 3059236"/>
              <a:gd name="connsiteY784" fmla="*/ 2183607 h 3202425"/>
              <a:gd name="connsiteX785" fmla="*/ 1042485 w 3059236"/>
              <a:gd name="connsiteY785" fmla="*/ 2177213 h 3202425"/>
              <a:gd name="connsiteX786" fmla="*/ 1053145 w 3059236"/>
              <a:gd name="connsiteY786" fmla="*/ 2187870 h 3202425"/>
              <a:gd name="connsiteX787" fmla="*/ 1044617 w 3059236"/>
              <a:gd name="connsiteY787" fmla="*/ 2194264 h 3202425"/>
              <a:gd name="connsiteX788" fmla="*/ 1104310 w 3059236"/>
              <a:gd name="connsiteY788" fmla="*/ 2211315 h 3202425"/>
              <a:gd name="connsiteX789" fmla="*/ 1112837 w 3059236"/>
              <a:gd name="connsiteY789" fmla="*/ 2204921 h 3202425"/>
              <a:gd name="connsiteX790" fmla="*/ 1093650 w 3059236"/>
              <a:gd name="connsiteY790" fmla="*/ 2196395 h 3202425"/>
              <a:gd name="connsiteX791" fmla="*/ 1093650 w 3059236"/>
              <a:gd name="connsiteY791" fmla="*/ 2183607 h 3202425"/>
              <a:gd name="connsiteX792" fmla="*/ 1136288 w 3059236"/>
              <a:gd name="connsiteY792" fmla="*/ 2183607 h 3202425"/>
              <a:gd name="connsiteX793" fmla="*/ 1117101 w 3059236"/>
              <a:gd name="connsiteY793" fmla="*/ 2190001 h 3202425"/>
              <a:gd name="connsiteX794" fmla="*/ 1123497 w 3059236"/>
              <a:gd name="connsiteY794" fmla="*/ 2211315 h 3202425"/>
              <a:gd name="connsiteX795" fmla="*/ 1138420 w 3059236"/>
              <a:gd name="connsiteY795" fmla="*/ 2211315 h 3202425"/>
              <a:gd name="connsiteX796" fmla="*/ 1172530 w 3059236"/>
              <a:gd name="connsiteY796" fmla="*/ 2221972 h 3202425"/>
              <a:gd name="connsiteX797" fmla="*/ 1078727 w 3059236"/>
              <a:gd name="connsiteY797" fmla="*/ 2213447 h 3202425"/>
              <a:gd name="connsiteX798" fmla="*/ 1074463 w 3059236"/>
              <a:gd name="connsiteY798" fmla="*/ 2224104 h 3202425"/>
              <a:gd name="connsiteX799" fmla="*/ 929496 w 3059236"/>
              <a:gd name="connsiteY799" fmla="*/ 2260338 h 3202425"/>
              <a:gd name="connsiteX800" fmla="*/ 925232 w 3059236"/>
              <a:gd name="connsiteY800" fmla="*/ 2253944 h 3202425"/>
              <a:gd name="connsiteX801" fmla="*/ 914573 w 3059236"/>
              <a:gd name="connsiteY801" fmla="*/ 2262469 h 3202425"/>
              <a:gd name="connsiteX802" fmla="*/ 910309 w 3059236"/>
              <a:gd name="connsiteY802" fmla="*/ 2283783 h 3202425"/>
              <a:gd name="connsiteX803" fmla="*/ 895386 w 3059236"/>
              <a:gd name="connsiteY803" fmla="*/ 2292309 h 3202425"/>
              <a:gd name="connsiteX804" fmla="*/ 908177 w 3059236"/>
              <a:gd name="connsiteY804" fmla="*/ 2262469 h 3202425"/>
              <a:gd name="connsiteX805" fmla="*/ 886859 w 3059236"/>
              <a:gd name="connsiteY805" fmla="*/ 2273126 h 3202425"/>
              <a:gd name="connsiteX806" fmla="*/ 839958 w 3059236"/>
              <a:gd name="connsiteY806" fmla="*/ 2290178 h 3202425"/>
              <a:gd name="connsiteX807" fmla="*/ 835694 w 3059236"/>
              <a:gd name="connsiteY807" fmla="*/ 2307229 h 3202425"/>
              <a:gd name="connsiteX808" fmla="*/ 837826 w 3059236"/>
              <a:gd name="connsiteY808" fmla="*/ 2290178 h 3202425"/>
              <a:gd name="connsiteX809" fmla="*/ 822903 w 3059236"/>
              <a:gd name="connsiteY809" fmla="*/ 2302966 h 3202425"/>
              <a:gd name="connsiteX810" fmla="*/ 814375 w 3059236"/>
              <a:gd name="connsiteY810" fmla="*/ 2298703 h 3202425"/>
              <a:gd name="connsiteX811" fmla="*/ 816507 w 3059236"/>
              <a:gd name="connsiteY811" fmla="*/ 2309361 h 3202425"/>
              <a:gd name="connsiteX812" fmla="*/ 810111 w 3059236"/>
              <a:gd name="connsiteY812" fmla="*/ 2326412 h 3202425"/>
              <a:gd name="connsiteX813" fmla="*/ 810111 w 3059236"/>
              <a:gd name="connsiteY813" fmla="*/ 2313623 h 3202425"/>
              <a:gd name="connsiteX814" fmla="*/ 771738 w 3059236"/>
              <a:gd name="connsiteY814" fmla="*/ 2337069 h 3202425"/>
              <a:gd name="connsiteX815" fmla="*/ 776001 w 3059236"/>
              <a:gd name="connsiteY815" fmla="*/ 2339200 h 3202425"/>
              <a:gd name="connsiteX816" fmla="*/ 756815 w 3059236"/>
              <a:gd name="connsiteY816" fmla="*/ 2366909 h 3202425"/>
              <a:gd name="connsiteX817" fmla="*/ 767474 w 3059236"/>
              <a:gd name="connsiteY817" fmla="*/ 2339200 h 3202425"/>
              <a:gd name="connsiteX818" fmla="*/ 697122 w 3059236"/>
              <a:gd name="connsiteY818" fmla="*/ 2366909 h 3202425"/>
              <a:gd name="connsiteX819" fmla="*/ 692858 w 3059236"/>
              <a:gd name="connsiteY819" fmla="*/ 2386092 h 3202425"/>
              <a:gd name="connsiteX820" fmla="*/ 694990 w 3059236"/>
              <a:gd name="connsiteY820" fmla="*/ 2369040 h 3202425"/>
              <a:gd name="connsiteX821" fmla="*/ 626770 w 3059236"/>
              <a:gd name="connsiteY821" fmla="*/ 2396749 h 3202425"/>
              <a:gd name="connsiteX822" fmla="*/ 528704 w 3059236"/>
              <a:gd name="connsiteY822" fmla="*/ 2445771 h 3202425"/>
              <a:gd name="connsiteX823" fmla="*/ 486067 w 3059236"/>
              <a:gd name="connsiteY823" fmla="*/ 2486268 h 3202425"/>
              <a:gd name="connsiteX824" fmla="*/ 479671 w 3059236"/>
              <a:gd name="connsiteY824" fmla="*/ 2486268 h 3202425"/>
              <a:gd name="connsiteX825" fmla="*/ 413583 w 3059236"/>
              <a:gd name="connsiteY825" fmla="*/ 2541685 h 3202425"/>
              <a:gd name="connsiteX826" fmla="*/ 413583 w 3059236"/>
              <a:gd name="connsiteY826" fmla="*/ 2531028 h 3202425"/>
              <a:gd name="connsiteX827" fmla="*/ 336836 w 3059236"/>
              <a:gd name="connsiteY827" fmla="*/ 2599234 h 3202425"/>
              <a:gd name="connsiteX828" fmla="*/ 343231 w 3059236"/>
              <a:gd name="connsiteY828" fmla="*/ 2565131 h 3202425"/>
              <a:gd name="connsiteX829" fmla="*/ 243033 w 3059236"/>
              <a:gd name="connsiteY829" fmla="*/ 2675965 h 3202425"/>
              <a:gd name="connsiteX830" fmla="*/ 247297 w 3059236"/>
              <a:gd name="connsiteY830" fmla="*/ 2695147 h 3202425"/>
              <a:gd name="connsiteX831" fmla="*/ 206792 w 3059236"/>
              <a:gd name="connsiteY831" fmla="*/ 2731382 h 3202425"/>
              <a:gd name="connsiteX832" fmla="*/ 179077 w 3059236"/>
              <a:gd name="connsiteY832" fmla="*/ 2707936 h 3202425"/>
              <a:gd name="connsiteX833" fmla="*/ 155627 w 3059236"/>
              <a:gd name="connsiteY833" fmla="*/ 2678096 h 3202425"/>
              <a:gd name="connsiteX834" fmla="*/ 153495 w 3059236"/>
              <a:gd name="connsiteY834" fmla="*/ 2650388 h 3202425"/>
              <a:gd name="connsiteX835" fmla="*/ 181209 w 3059236"/>
              <a:gd name="connsiteY835" fmla="*/ 2637599 h 3202425"/>
              <a:gd name="connsiteX836" fmla="*/ 162022 w 3059236"/>
              <a:gd name="connsiteY836" fmla="*/ 2637599 h 3202425"/>
              <a:gd name="connsiteX837" fmla="*/ 157759 w 3059236"/>
              <a:gd name="connsiteY837" fmla="*/ 2614153 h 3202425"/>
              <a:gd name="connsiteX838" fmla="*/ 208924 w 3059236"/>
              <a:gd name="connsiteY838" fmla="*/ 2571525 h 3202425"/>
              <a:gd name="connsiteX839" fmla="*/ 187605 w 3059236"/>
              <a:gd name="connsiteY839" fmla="*/ 2554474 h 3202425"/>
              <a:gd name="connsiteX840" fmla="*/ 187605 w 3059236"/>
              <a:gd name="connsiteY840" fmla="*/ 2537422 h 3202425"/>
              <a:gd name="connsiteX841" fmla="*/ 172682 w 3059236"/>
              <a:gd name="connsiteY841" fmla="*/ 2543817 h 3202425"/>
              <a:gd name="connsiteX842" fmla="*/ 174814 w 3059236"/>
              <a:gd name="connsiteY842" fmla="*/ 2526765 h 3202425"/>
              <a:gd name="connsiteX843" fmla="*/ 153495 w 3059236"/>
              <a:gd name="connsiteY843" fmla="*/ 2543817 h 3202425"/>
              <a:gd name="connsiteX844" fmla="*/ 157759 w 3059236"/>
              <a:gd name="connsiteY844" fmla="*/ 2513977 h 3202425"/>
              <a:gd name="connsiteX845" fmla="*/ 142835 w 3059236"/>
              <a:gd name="connsiteY845" fmla="*/ 2492663 h 3202425"/>
              <a:gd name="connsiteX846" fmla="*/ 217451 w 3059236"/>
              <a:gd name="connsiteY846" fmla="*/ 2409537 h 3202425"/>
              <a:gd name="connsiteX847" fmla="*/ 251561 w 3059236"/>
              <a:gd name="connsiteY847" fmla="*/ 2322149 h 3202425"/>
              <a:gd name="connsiteX848" fmla="*/ 211055 w 3059236"/>
              <a:gd name="connsiteY848" fmla="*/ 2362646 h 3202425"/>
              <a:gd name="connsiteX849" fmla="*/ 230242 w 3059236"/>
              <a:gd name="connsiteY849" fmla="*/ 2315755 h 3202425"/>
              <a:gd name="connsiteX850" fmla="*/ 223847 w 3059236"/>
              <a:gd name="connsiteY850" fmla="*/ 2283783 h 3202425"/>
              <a:gd name="connsiteX851" fmla="*/ 194000 w 3059236"/>
              <a:gd name="connsiteY851" fmla="*/ 2320018 h 3202425"/>
              <a:gd name="connsiteX852" fmla="*/ 189737 w 3059236"/>
              <a:gd name="connsiteY852" fmla="*/ 2302966 h 3202425"/>
              <a:gd name="connsiteX853" fmla="*/ 164154 w 3059236"/>
              <a:gd name="connsiteY853" fmla="*/ 2326412 h 3202425"/>
              <a:gd name="connsiteX854" fmla="*/ 153495 w 3059236"/>
              <a:gd name="connsiteY854" fmla="*/ 2349857 h 3202425"/>
              <a:gd name="connsiteX855" fmla="*/ 136440 w 3059236"/>
              <a:gd name="connsiteY855" fmla="*/ 2322149 h 3202425"/>
              <a:gd name="connsiteX856" fmla="*/ 176945 w 3059236"/>
              <a:gd name="connsiteY856" fmla="*/ 2281652 h 3202425"/>
              <a:gd name="connsiteX857" fmla="*/ 166286 w 3059236"/>
              <a:gd name="connsiteY857" fmla="*/ 2279521 h 3202425"/>
              <a:gd name="connsiteX858" fmla="*/ 170550 w 3059236"/>
              <a:gd name="connsiteY858" fmla="*/ 2262469 h 3202425"/>
              <a:gd name="connsiteX859" fmla="*/ 157759 w 3059236"/>
              <a:gd name="connsiteY859" fmla="*/ 2273126 h 3202425"/>
              <a:gd name="connsiteX860" fmla="*/ 155627 w 3059236"/>
              <a:gd name="connsiteY860" fmla="*/ 2262469 h 3202425"/>
              <a:gd name="connsiteX861" fmla="*/ 151363 w 3059236"/>
              <a:gd name="connsiteY861" fmla="*/ 2275258 h 3202425"/>
              <a:gd name="connsiteX862" fmla="*/ 151363 w 3059236"/>
              <a:gd name="connsiteY862" fmla="*/ 2251812 h 3202425"/>
              <a:gd name="connsiteX863" fmla="*/ 162022 w 3059236"/>
              <a:gd name="connsiteY863" fmla="*/ 2245418 h 3202425"/>
              <a:gd name="connsiteX864" fmla="*/ 142835 w 3059236"/>
              <a:gd name="connsiteY864" fmla="*/ 2234761 h 3202425"/>
              <a:gd name="connsiteX865" fmla="*/ 140704 w 3059236"/>
              <a:gd name="connsiteY865" fmla="*/ 2215578 h 3202425"/>
              <a:gd name="connsiteX866" fmla="*/ 132176 w 3059236"/>
              <a:gd name="connsiteY866" fmla="*/ 2226235 h 3202425"/>
              <a:gd name="connsiteX867" fmla="*/ 127912 w 3059236"/>
              <a:gd name="connsiteY867" fmla="*/ 2200658 h 3202425"/>
              <a:gd name="connsiteX868" fmla="*/ 134308 w 3059236"/>
              <a:gd name="connsiteY868" fmla="*/ 2168687 h 3202425"/>
              <a:gd name="connsiteX869" fmla="*/ 127912 w 3059236"/>
              <a:gd name="connsiteY869" fmla="*/ 2164424 h 3202425"/>
              <a:gd name="connsiteX870" fmla="*/ 125781 w 3059236"/>
              <a:gd name="connsiteY870" fmla="*/ 2181475 h 3202425"/>
              <a:gd name="connsiteX871" fmla="*/ 117253 w 3059236"/>
              <a:gd name="connsiteY871" fmla="*/ 2162293 h 3202425"/>
              <a:gd name="connsiteX872" fmla="*/ 125781 w 3059236"/>
              <a:gd name="connsiteY872" fmla="*/ 2138847 h 3202425"/>
              <a:gd name="connsiteX873" fmla="*/ 119385 w 3059236"/>
              <a:gd name="connsiteY873" fmla="*/ 2138847 h 3202425"/>
              <a:gd name="connsiteX874" fmla="*/ 125781 w 3059236"/>
              <a:gd name="connsiteY874" fmla="*/ 2121796 h 3202425"/>
              <a:gd name="connsiteX875" fmla="*/ 138572 w 3059236"/>
              <a:gd name="connsiteY875" fmla="*/ 2111139 h 3202425"/>
              <a:gd name="connsiteX876" fmla="*/ 93802 w 3059236"/>
              <a:gd name="connsiteY876" fmla="*/ 2134584 h 3202425"/>
              <a:gd name="connsiteX877" fmla="*/ 83143 w 3059236"/>
              <a:gd name="connsiteY877" fmla="*/ 2145241 h 3202425"/>
              <a:gd name="connsiteX878" fmla="*/ 151363 w 3059236"/>
              <a:gd name="connsiteY878" fmla="*/ 2030145 h 3202425"/>
              <a:gd name="connsiteX879" fmla="*/ 136440 w 3059236"/>
              <a:gd name="connsiteY879" fmla="*/ 2021619 h 3202425"/>
              <a:gd name="connsiteX880" fmla="*/ 157759 w 3059236"/>
              <a:gd name="connsiteY880" fmla="*/ 1976859 h 3202425"/>
              <a:gd name="connsiteX881" fmla="*/ 155627 w 3059236"/>
              <a:gd name="connsiteY881" fmla="*/ 1970465 h 3202425"/>
              <a:gd name="connsiteX882" fmla="*/ 147099 w 3059236"/>
              <a:gd name="connsiteY882" fmla="*/ 1987516 h 3202425"/>
              <a:gd name="connsiteX883" fmla="*/ 98066 w 3059236"/>
              <a:gd name="connsiteY883" fmla="*/ 1976859 h 3202425"/>
              <a:gd name="connsiteX884" fmla="*/ 123649 w 3059236"/>
              <a:gd name="connsiteY884" fmla="*/ 1900128 h 3202425"/>
              <a:gd name="connsiteX885" fmla="*/ 134308 w 3059236"/>
              <a:gd name="connsiteY885" fmla="*/ 1895865 h 3202425"/>
              <a:gd name="connsiteX886" fmla="*/ 144967 w 3059236"/>
              <a:gd name="connsiteY886" fmla="*/ 1842580 h 3202425"/>
              <a:gd name="connsiteX887" fmla="*/ 191869 w 3059236"/>
              <a:gd name="connsiteY887" fmla="*/ 1785031 h 3202425"/>
              <a:gd name="connsiteX888" fmla="*/ 89539 w 3059236"/>
              <a:gd name="connsiteY888" fmla="*/ 1866025 h 3202425"/>
              <a:gd name="connsiteX889" fmla="*/ 102330 w 3059236"/>
              <a:gd name="connsiteY889" fmla="*/ 1819134 h 3202425"/>
              <a:gd name="connsiteX890" fmla="*/ 136440 w 3059236"/>
              <a:gd name="connsiteY890" fmla="*/ 1782900 h 3202425"/>
              <a:gd name="connsiteX891" fmla="*/ 140704 w 3059236"/>
              <a:gd name="connsiteY891" fmla="*/ 1772243 h 3202425"/>
              <a:gd name="connsiteX892" fmla="*/ 279275 w 3059236"/>
              <a:gd name="connsiteY892" fmla="*/ 1625175 h 3202425"/>
              <a:gd name="connsiteX893" fmla="*/ 283539 w 3059236"/>
              <a:gd name="connsiteY893" fmla="*/ 1614518 h 3202425"/>
              <a:gd name="connsiteX894" fmla="*/ 300594 w 3059236"/>
              <a:gd name="connsiteY894" fmla="*/ 1601729 h 3202425"/>
              <a:gd name="connsiteX895" fmla="*/ 249429 w 3059236"/>
              <a:gd name="connsiteY895" fmla="*/ 1637964 h 3202425"/>
              <a:gd name="connsiteX896" fmla="*/ 198264 w 3059236"/>
              <a:gd name="connsiteY896" fmla="*/ 1682723 h 3202425"/>
              <a:gd name="connsiteX897" fmla="*/ 194000 w 3059236"/>
              <a:gd name="connsiteY897" fmla="*/ 1678461 h 3202425"/>
              <a:gd name="connsiteX898" fmla="*/ 187605 w 3059236"/>
              <a:gd name="connsiteY898" fmla="*/ 1691249 h 3202425"/>
              <a:gd name="connsiteX899" fmla="*/ 187605 w 3059236"/>
              <a:gd name="connsiteY899" fmla="*/ 1684855 h 3202425"/>
              <a:gd name="connsiteX900" fmla="*/ 153495 w 3059236"/>
              <a:gd name="connsiteY900" fmla="*/ 1731746 h 3202425"/>
              <a:gd name="connsiteX901" fmla="*/ 132176 w 3059236"/>
              <a:gd name="connsiteY901" fmla="*/ 1718957 h 3202425"/>
              <a:gd name="connsiteX902" fmla="*/ 136440 w 3059236"/>
              <a:gd name="connsiteY902" fmla="*/ 1706169 h 3202425"/>
              <a:gd name="connsiteX903" fmla="*/ 104462 w 3059236"/>
              <a:gd name="connsiteY903" fmla="*/ 1712563 h 3202425"/>
              <a:gd name="connsiteX904" fmla="*/ 115121 w 3059236"/>
              <a:gd name="connsiteY904" fmla="*/ 1691249 h 3202425"/>
              <a:gd name="connsiteX905" fmla="*/ 108726 w 3059236"/>
              <a:gd name="connsiteY905" fmla="*/ 1684855 h 3202425"/>
              <a:gd name="connsiteX906" fmla="*/ 108726 w 3059236"/>
              <a:gd name="connsiteY906" fmla="*/ 1678461 h 3202425"/>
              <a:gd name="connsiteX907" fmla="*/ 121517 w 3059236"/>
              <a:gd name="connsiteY907" fmla="*/ 1637964 h 3202425"/>
              <a:gd name="connsiteX908" fmla="*/ 162022 w 3059236"/>
              <a:gd name="connsiteY908" fmla="*/ 1584678 h 3202425"/>
              <a:gd name="connsiteX909" fmla="*/ 189737 w 3059236"/>
              <a:gd name="connsiteY909" fmla="*/ 1542050 h 3202425"/>
              <a:gd name="connsiteX910" fmla="*/ 181209 w 3059236"/>
              <a:gd name="connsiteY910" fmla="*/ 1548444 h 3202425"/>
              <a:gd name="connsiteX911" fmla="*/ 211055 w 3059236"/>
              <a:gd name="connsiteY911" fmla="*/ 1503684 h 3202425"/>
              <a:gd name="connsiteX912" fmla="*/ 196132 w 3059236"/>
              <a:gd name="connsiteY912" fmla="*/ 1527130 h 3202425"/>
              <a:gd name="connsiteX913" fmla="*/ 266484 w 3059236"/>
              <a:gd name="connsiteY913" fmla="*/ 1490896 h 3202425"/>
              <a:gd name="connsiteX914" fmla="*/ 264352 w 3059236"/>
              <a:gd name="connsiteY914" fmla="*/ 1488764 h 3202425"/>
              <a:gd name="connsiteX915" fmla="*/ 298462 w 3059236"/>
              <a:gd name="connsiteY915" fmla="*/ 1465319 h 3202425"/>
              <a:gd name="connsiteX916" fmla="*/ 300594 w 3059236"/>
              <a:gd name="connsiteY916" fmla="*/ 1471713 h 3202425"/>
              <a:gd name="connsiteX917" fmla="*/ 341100 w 3059236"/>
              <a:gd name="connsiteY917" fmla="*/ 1437610 h 3202425"/>
              <a:gd name="connsiteX918" fmla="*/ 360286 w 3059236"/>
              <a:gd name="connsiteY918" fmla="*/ 1412033 h 3202425"/>
              <a:gd name="connsiteX919" fmla="*/ 405056 w 3059236"/>
              <a:gd name="connsiteY919" fmla="*/ 1365142 h 3202425"/>
              <a:gd name="connsiteX920" fmla="*/ 415715 w 3059236"/>
              <a:gd name="connsiteY920" fmla="*/ 1367273 h 3202425"/>
              <a:gd name="connsiteX921" fmla="*/ 419979 w 3059236"/>
              <a:gd name="connsiteY921" fmla="*/ 1358748 h 3202425"/>
              <a:gd name="connsiteX922" fmla="*/ 375209 w 3059236"/>
              <a:gd name="connsiteY922" fmla="*/ 1377930 h 3202425"/>
              <a:gd name="connsiteX923" fmla="*/ 334704 w 3059236"/>
              <a:gd name="connsiteY923" fmla="*/ 1403507 h 3202425"/>
              <a:gd name="connsiteX924" fmla="*/ 270748 w 3059236"/>
              <a:gd name="connsiteY924" fmla="*/ 1448267 h 3202425"/>
              <a:gd name="connsiteX925" fmla="*/ 328308 w 3059236"/>
              <a:gd name="connsiteY925" fmla="*/ 1380062 h 3202425"/>
              <a:gd name="connsiteX926" fmla="*/ 191869 w 3059236"/>
              <a:gd name="connsiteY926" fmla="*/ 1490896 h 3202425"/>
              <a:gd name="connsiteX927" fmla="*/ 189737 w 3059236"/>
              <a:gd name="connsiteY927" fmla="*/ 1503684 h 3202425"/>
              <a:gd name="connsiteX928" fmla="*/ 174814 w 3059236"/>
              <a:gd name="connsiteY928" fmla="*/ 1507947 h 3202425"/>
              <a:gd name="connsiteX929" fmla="*/ 121517 w 3059236"/>
              <a:gd name="connsiteY929" fmla="*/ 1567627 h 3202425"/>
              <a:gd name="connsiteX930" fmla="*/ 93802 w 3059236"/>
              <a:gd name="connsiteY930" fmla="*/ 1578284 h 3202425"/>
              <a:gd name="connsiteX931" fmla="*/ 95934 w 3059236"/>
              <a:gd name="connsiteY931" fmla="*/ 1561232 h 3202425"/>
              <a:gd name="connsiteX932" fmla="*/ 115121 w 3059236"/>
              <a:gd name="connsiteY932" fmla="*/ 1503684 h 3202425"/>
              <a:gd name="connsiteX933" fmla="*/ 106594 w 3059236"/>
              <a:gd name="connsiteY933" fmla="*/ 1503684 h 3202425"/>
              <a:gd name="connsiteX934" fmla="*/ 117253 w 3059236"/>
              <a:gd name="connsiteY934" fmla="*/ 1497290 h 3202425"/>
              <a:gd name="connsiteX935" fmla="*/ 144967 w 3059236"/>
              <a:gd name="connsiteY935" fmla="*/ 1439742 h 3202425"/>
              <a:gd name="connsiteX936" fmla="*/ 176945 w 3059236"/>
              <a:gd name="connsiteY936" fmla="*/ 1420559 h 3202425"/>
              <a:gd name="connsiteX937" fmla="*/ 151363 w 3059236"/>
              <a:gd name="connsiteY937" fmla="*/ 1420559 h 3202425"/>
              <a:gd name="connsiteX938" fmla="*/ 144967 w 3059236"/>
              <a:gd name="connsiteY938" fmla="*/ 1439742 h 3202425"/>
              <a:gd name="connsiteX939" fmla="*/ 138572 w 3059236"/>
              <a:gd name="connsiteY939" fmla="*/ 1429084 h 3202425"/>
              <a:gd name="connsiteX940" fmla="*/ 130044 w 3059236"/>
              <a:gd name="connsiteY940" fmla="*/ 1446136 h 3202425"/>
              <a:gd name="connsiteX941" fmla="*/ 130044 w 3059236"/>
              <a:gd name="connsiteY941" fmla="*/ 1433347 h 3202425"/>
              <a:gd name="connsiteX942" fmla="*/ 121517 w 3059236"/>
              <a:gd name="connsiteY942" fmla="*/ 1437610 h 3202425"/>
              <a:gd name="connsiteX943" fmla="*/ 117253 w 3059236"/>
              <a:gd name="connsiteY943" fmla="*/ 1414165 h 3202425"/>
              <a:gd name="connsiteX944" fmla="*/ 100198 w 3059236"/>
              <a:gd name="connsiteY944" fmla="*/ 1397113 h 3202425"/>
              <a:gd name="connsiteX945" fmla="*/ 36242 w 3059236"/>
              <a:gd name="connsiteY945" fmla="*/ 1382193 h 3202425"/>
              <a:gd name="connsiteX946" fmla="*/ 49033 w 3059236"/>
              <a:gd name="connsiteY946" fmla="*/ 1363011 h 3202425"/>
              <a:gd name="connsiteX947" fmla="*/ 38374 w 3059236"/>
              <a:gd name="connsiteY947" fmla="*/ 1358748 h 3202425"/>
              <a:gd name="connsiteX948" fmla="*/ 98066 w 3059236"/>
              <a:gd name="connsiteY948" fmla="*/ 1239388 h 3202425"/>
              <a:gd name="connsiteX949" fmla="*/ 149231 w 3059236"/>
              <a:gd name="connsiteY949" fmla="*/ 1205285 h 3202425"/>
              <a:gd name="connsiteX950" fmla="*/ 130044 w 3059236"/>
              <a:gd name="connsiteY950" fmla="*/ 1211680 h 3202425"/>
              <a:gd name="connsiteX951" fmla="*/ 136440 w 3059236"/>
              <a:gd name="connsiteY951" fmla="*/ 1188234 h 3202425"/>
              <a:gd name="connsiteX952" fmla="*/ 121517 w 3059236"/>
              <a:gd name="connsiteY952" fmla="*/ 1188234 h 3202425"/>
              <a:gd name="connsiteX953" fmla="*/ 149231 w 3059236"/>
              <a:gd name="connsiteY953" fmla="*/ 1141343 h 3202425"/>
              <a:gd name="connsiteX954" fmla="*/ 72484 w 3059236"/>
              <a:gd name="connsiteY954" fmla="*/ 1222337 h 3202425"/>
              <a:gd name="connsiteX955" fmla="*/ 57561 w 3059236"/>
              <a:gd name="connsiteY955" fmla="*/ 1211680 h 3202425"/>
              <a:gd name="connsiteX956" fmla="*/ 74616 w 3059236"/>
              <a:gd name="connsiteY956" fmla="*/ 1183971 h 3202425"/>
              <a:gd name="connsiteX957" fmla="*/ 104462 w 3059236"/>
              <a:gd name="connsiteY957" fmla="*/ 1098715 h 3202425"/>
              <a:gd name="connsiteX958" fmla="*/ 132176 w 3059236"/>
              <a:gd name="connsiteY958" fmla="*/ 1075269 h 3202425"/>
              <a:gd name="connsiteX959" fmla="*/ 119385 w 3059236"/>
              <a:gd name="connsiteY959" fmla="*/ 1077400 h 3202425"/>
              <a:gd name="connsiteX960" fmla="*/ 121517 w 3059236"/>
              <a:gd name="connsiteY960" fmla="*/ 1064612 h 3202425"/>
              <a:gd name="connsiteX961" fmla="*/ 115121 w 3059236"/>
              <a:gd name="connsiteY961" fmla="*/ 1077400 h 3202425"/>
              <a:gd name="connsiteX962" fmla="*/ 100198 w 3059236"/>
              <a:gd name="connsiteY962" fmla="*/ 1094452 h 3202425"/>
              <a:gd name="connsiteX963" fmla="*/ 104462 w 3059236"/>
              <a:gd name="connsiteY963" fmla="*/ 1081663 h 3202425"/>
              <a:gd name="connsiteX964" fmla="*/ 49033 w 3059236"/>
              <a:gd name="connsiteY964" fmla="*/ 1134949 h 3202425"/>
              <a:gd name="connsiteX965" fmla="*/ 63956 w 3059236"/>
              <a:gd name="connsiteY965" fmla="*/ 1107240 h 3202425"/>
              <a:gd name="connsiteX966" fmla="*/ 81011 w 3059236"/>
              <a:gd name="connsiteY966" fmla="*/ 1060349 h 3202425"/>
              <a:gd name="connsiteX967" fmla="*/ 66088 w 3059236"/>
              <a:gd name="connsiteY967" fmla="*/ 1071006 h 3202425"/>
              <a:gd name="connsiteX968" fmla="*/ 87407 w 3059236"/>
              <a:gd name="connsiteY968" fmla="*/ 1034772 h 3202425"/>
              <a:gd name="connsiteX969" fmla="*/ 85275 w 3059236"/>
              <a:gd name="connsiteY969" fmla="*/ 1017721 h 3202425"/>
              <a:gd name="connsiteX970" fmla="*/ 78879 w 3059236"/>
              <a:gd name="connsiteY970" fmla="*/ 1011326 h 3202425"/>
              <a:gd name="connsiteX971" fmla="*/ 85275 w 3059236"/>
              <a:gd name="connsiteY971" fmla="*/ 996406 h 3202425"/>
              <a:gd name="connsiteX972" fmla="*/ 85275 w 3059236"/>
              <a:gd name="connsiteY972" fmla="*/ 977224 h 3202425"/>
              <a:gd name="connsiteX973" fmla="*/ 78879 w 3059236"/>
              <a:gd name="connsiteY973" fmla="*/ 953778 h 3202425"/>
              <a:gd name="connsiteX974" fmla="*/ 153495 w 3059236"/>
              <a:gd name="connsiteY974" fmla="*/ 855733 h 3202425"/>
              <a:gd name="connsiteX975" fmla="*/ 172682 w 3059236"/>
              <a:gd name="connsiteY975" fmla="*/ 840813 h 3202425"/>
              <a:gd name="connsiteX976" fmla="*/ 159890 w 3059236"/>
              <a:gd name="connsiteY976" fmla="*/ 849338 h 3202425"/>
              <a:gd name="connsiteX977" fmla="*/ 157759 w 3059236"/>
              <a:gd name="connsiteY977" fmla="*/ 825893 h 3202425"/>
              <a:gd name="connsiteX978" fmla="*/ 198264 w 3059236"/>
              <a:gd name="connsiteY978" fmla="*/ 766213 h 3202425"/>
              <a:gd name="connsiteX979" fmla="*/ 262220 w 3059236"/>
              <a:gd name="connsiteY979" fmla="*/ 723585 h 3202425"/>
              <a:gd name="connsiteX980" fmla="*/ 253693 w 3059236"/>
              <a:gd name="connsiteY980" fmla="*/ 736373 h 3202425"/>
              <a:gd name="connsiteX981" fmla="*/ 270748 w 3059236"/>
              <a:gd name="connsiteY981" fmla="*/ 725716 h 3202425"/>
              <a:gd name="connsiteX982" fmla="*/ 266484 w 3059236"/>
              <a:gd name="connsiteY982" fmla="*/ 742768 h 3202425"/>
              <a:gd name="connsiteX983" fmla="*/ 407188 w 3059236"/>
              <a:gd name="connsiteY983" fmla="*/ 636197 h 3202425"/>
              <a:gd name="connsiteX984" fmla="*/ 381605 w 3059236"/>
              <a:gd name="connsiteY984" fmla="*/ 634065 h 3202425"/>
              <a:gd name="connsiteX985" fmla="*/ 343231 w 3059236"/>
              <a:gd name="connsiteY985" fmla="*/ 599962 h 3202425"/>
              <a:gd name="connsiteX986" fmla="*/ 279275 w 3059236"/>
              <a:gd name="connsiteY986" fmla="*/ 661774 h 3202425"/>
              <a:gd name="connsiteX987" fmla="*/ 200396 w 3059236"/>
              <a:gd name="connsiteY987" fmla="*/ 732110 h 3202425"/>
              <a:gd name="connsiteX988" fmla="*/ 151363 w 3059236"/>
              <a:gd name="connsiteY988" fmla="*/ 796053 h 3202425"/>
              <a:gd name="connsiteX989" fmla="*/ 132176 w 3059236"/>
              <a:gd name="connsiteY989" fmla="*/ 832287 h 3202425"/>
              <a:gd name="connsiteX990" fmla="*/ 125781 w 3059236"/>
              <a:gd name="connsiteY990" fmla="*/ 806710 h 3202425"/>
              <a:gd name="connsiteX991" fmla="*/ 110857 w 3059236"/>
              <a:gd name="connsiteY991" fmla="*/ 819499 h 3202425"/>
              <a:gd name="connsiteX992" fmla="*/ 104462 w 3059236"/>
              <a:gd name="connsiteY992" fmla="*/ 796053 h 3202425"/>
              <a:gd name="connsiteX993" fmla="*/ 87407 w 3059236"/>
              <a:gd name="connsiteY993" fmla="*/ 813104 h 3202425"/>
              <a:gd name="connsiteX994" fmla="*/ 87407 w 3059236"/>
              <a:gd name="connsiteY994" fmla="*/ 789659 h 3202425"/>
              <a:gd name="connsiteX995" fmla="*/ 70352 w 3059236"/>
              <a:gd name="connsiteY995" fmla="*/ 796053 h 3202425"/>
              <a:gd name="connsiteX996" fmla="*/ 59693 w 3059236"/>
              <a:gd name="connsiteY996" fmla="*/ 785396 h 3202425"/>
              <a:gd name="connsiteX997" fmla="*/ 29846 w 3059236"/>
              <a:gd name="connsiteY997" fmla="*/ 798184 h 3202425"/>
              <a:gd name="connsiteX998" fmla="*/ 0 w 3059236"/>
              <a:gd name="connsiteY998" fmla="*/ 842944 h 3202425"/>
              <a:gd name="connsiteX999" fmla="*/ 63956 w 3059236"/>
              <a:gd name="connsiteY999" fmla="*/ 695876 h 3202425"/>
              <a:gd name="connsiteX1000" fmla="*/ 57561 w 3059236"/>
              <a:gd name="connsiteY1000" fmla="*/ 687351 h 3202425"/>
              <a:gd name="connsiteX1001" fmla="*/ 121517 w 3059236"/>
              <a:gd name="connsiteY1001" fmla="*/ 587174 h 3202425"/>
              <a:gd name="connsiteX1002" fmla="*/ 200396 w 3059236"/>
              <a:gd name="connsiteY1002" fmla="*/ 514706 h 3202425"/>
              <a:gd name="connsiteX1003" fmla="*/ 217451 w 3059236"/>
              <a:gd name="connsiteY1003" fmla="*/ 497654 h 3202425"/>
              <a:gd name="connsiteX1004" fmla="*/ 315517 w 3059236"/>
              <a:gd name="connsiteY1004" fmla="*/ 408135 h 3202425"/>
              <a:gd name="connsiteX1005" fmla="*/ 334704 w 3059236"/>
              <a:gd name="connsiteY1005" fmla="*/ 391083 h 3202425"/>
              <a:gd name="connsiteX1006" fmla="*/ 368814 w 3059236"/>
              <a:gd name="connsiteY1006" fmla="*/ 356981 h 3202425"/>
              <a:gd name="connsiteX1007" fmla="*/ 377341 w 3059236"/>
              <a:gd name="connsiteY1007" fmla="*/ 344192 h 3202425"/>
              <a:gd name="connsiteX1008" fmla="*/ 379473 w 3059236"/>
              <a:gd name="connsiteY1008" fmla="*/ 354849 h 3202425"/>
              <a:gd name="connsiteX1009" fmla="*/ 390133 w 3059236"/>
              <a:gd name="connsiteY1009" fmla="*/ 342061 h 3202425"/>
              <a:gd name="connsiteX1010" fmla="*/ 466880 w 3059236"/>
              <a:gd name="connsiteY1010" fmla="*/ 284512 h 3202425"/>
              <a:gd name="connsiteX1011" fmla="*/ 543627 w 3059236"/>
              <a:gd name="connsiteY1011" fmla="*/ 231227 h 3202425"/>
              <a:gd name="connsiteX1012" fmla="*/ 586265 w 3059236"/>
              <a:gd name="connsiteY1012" fmla="*/ 207781 h 3202425"/>
              <a:gd name="connsiteX1013" fmla="*/ 705650 w 3059236"/>
              <a:gd name="connsiteY1013" fmla="*/ 128919 h 3202425"/>
              <a:gd name="connsiteX1014" fmla="*/ 739760 w 3059236"/>
              <a:gd name="connsiteY1014" fmla="*/ 107605 h 3202425"/>
              <a:gd name="connsiteX1015" fmla="*/ 903914 w 3059236"/>
              <a:gd name="connsiteY1015" fmla="*/ 47925 h 3202425"/>
              <a:gd name="connsiteX1016" fmla="*/ 927364 w 3059236"/>
              <a:gd name="connsiteY1016" fmla="*/ 33005 h 3202425"/>
              <a:gd name="connsiteX1017" fmla="*/ 931628 w 3059236"/>
              <a:gd name="connsiteY1017" fmla="*/ 39399 h 3202425"/>
              <a:gd name="connsiteX1018" fmla="*/ 1059540 w 3059236"/>
              <a:gd name="connsiteY1018" fmla="*/ 3165 h 3202425"/>
              <a:gd name="connsiteX1019" fmla="*/ 1068068 w 3059236"/>
              <a:gd name="connsiteY1019" fmla="*/ 9559 h 3202425"/>
              <a:gd name="connsiteX1020" fmla="*/ 1126661 w 3059236"/>
              <a:gd name="connsiteY1020" fmla="*/ 434 h 320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</a:cxnLst>
            <a:rect l="l" t="t" r="r" b="b"/>
            <a:pathLst>
              <a:path w="3059236" h="3202425">
                <a:moveTo>
                  <a:pt x="2767170" y="2609891"/>
                </a:moveTo>
                <a:lnTo>
                  <a:pt x="2772259" y="2612223"/>
                </a:lnTo>
                <a:lnTo>
                  <a:pt x="2772233" y="2612288"/>
                </a:lnTo>
                <a:cubicBezTo>
                  <a:pt x="2770368" y="2613088"/>
                  <a:pt x="2768236" y="2612022"/>
                  <a:pt x="2767170" y="2609891"/>
                </a:cubicBezTo>
                <a:close/>
                <a:moveTo>
                  <a:pt x="2692554" y="2373303"/>
                </a:moveTo>
                <a:cubicBezTo>
                  <a:pt x="2698950" y="2377566"/>
                  <a:pt x="2698950" y="2398880"/>
                  <a:pt x="2705345" y="2401012"/>
                </a:cubicBezTo>
                <a:cubicBezTo>
                  <a:pt x="2705345" y="2409537"/>
                  <a:pt x="2701082" y="2407406"/>
                  <a:pt x="2696818" y="2407406"/>
                </a:cubicBezTo>
                <a:cubicBezTo>
                  <a:pt x="2694686" y="2392486"/>
                  <a:pt x="2690422" y="2392486"/>
                  <a:pt x="2692554" y="2373303"/>
                </a:cubicBezTo>
                <a:close/>
                <a:moveTo>
                  <a:pt x="1613827" y="2219841"/>
                </a:moveTo>
                <a:cubicBezTo>
                  <a:pt x="1614893" y="2219841"/>
                  <a:pt x="1616492" y="2219841"/>
                  <a:pt x="1617558" y="2220640"/>
                </a:cubicBezTo>
                <a:lnTo>
                  <a:pt x="1617644" y="2221541"/>
                </a:lnTo>
                <a:close/>
                <a:moveTo>
                  <a:pt x="2997412" y="2181475"/>
                </a:moveTo>
                <a:cubicBezTo>
                  <a:pt x="3005939" y="2177213"/>
                  <a:pt x="3012335" y="2204921"/>
                  <a:pt x="3018731" y="2215578"/>
                </a:cubicBezTo>
                <a:cubicBezTo>
                  <a:pt x="3018731" y="2219841"/>
                  <a:pt x="3016599" y="2217710"/>
                  <a:pt x="3014467" y="2217710"/>
                </a:cubicBezTo>
                <a:cubicBezTo>
                  <a:pt x="3010203" y="2202790"/>
                  <a:pt x="3003807" y="2192132"/>
                  <a:pt x="2997412" y="2181475"/>
                </a:cubicBezTo>
                <a:close/>
                <a:moveTo>
                  <a:pt x="1126661" y="434"/>
                </a:moveTo>
                <a:cubicBezTo>
                  <a:pt x="1186120" y="-2563"/>
                  <a:pt x="1247678" y="10625"/>
                  <a:pt x="1306837" y="20216"/>
                </a:cubicBezTo>
                <a:cubicBezTo>
                  <a:pt x="1351607" y="28742"/>
                  <a:pt x="1398508" y="45793"/>
                  <a:pt x="1443277" y="69239"/>
                </a:cubicBezTo>
                <a:cubicBezTo>
                  <a:pt x="1458200" y="75633"/>
                  <a:pt x="1473124" y="82028"/>
                  <a:pt x="1485915" y="92685"/>
                </a:cubicBezTo>
                <a:cubicBezTo>
                  <a:pt x="1490179" y="94816"/>
                  <a:pt x="1490179" y="103342"/>
                  <a:pt x="1494442" y="105473"/>
                </a:cubicBezTo>
                <a:cubicBezTo>
                  <a:pt x="1507234" y="118262"/>
                  <a:pt x="1522157" y="116130"/>
                  <a:pt x="1534948" y="126787"/>
                </a:cubicBezTo>
                <a:cubicBezTo>
                  <a:pt x="1547739" y="137444"/>
                  <a:pt x="1560530" y="152364"/>
                  <a:pt x="1575453" y="163021"/>
                </a:cubicBezTo>
                <a:cubicBezTo>
                  <a:pt x="1615959" y="194993"/>
                  <a:pt x="1660728" y="216307"/>
                  <a:pt x="1694838" y="248278"/>
                </a:cubicBezTo>
                <a:cubicBezTo>
                  <a:pt x="1705498" y="256804"/>
                  <a:pt x="1728948" y="286644"/>
                  <a:pt x="1741739" y="282381"/>
                </a:cubicBezTo>
                <a:cubicBezTo>
                  <a:pt x="1754531" y="318615"/>
                  <a:pt x="1782245" y="301564"/>
                  <a:pt x="1797168" y="335666"/>
                </a:cubicBezTo>
                <a:cubicBezTo>
                  <a:pt x="1837674" y="352718"/>
                  <a:pt x="1871784" y="406003"/>
                  <a:pt x="1912289" y="414529"/>
                </a:cubicBezTo>
                <a:cubicBezTo>
                  <a:pt x="1916553" y="433712"/>
                  <a:pt x="1929344" y="418792"/>
                  <a:pt x="1937872" y="431580"/>
                </a:cubicBezTo>
                <a:cubicBezTo>
                  <a:pt x="1937872" y="440106"/>
                  <a:pt x="1935740" y="435843"/>
                  <a:pt x="1933608" y="437975"/>
                </a:cubicBezTo>
                <a:cubicBezTo>
                  <a:pt x="1963454" y="469946"/>
                  <a:pt x="1993300" y="501917"/>
                  <a:pt x="2031674" y="501917"/>
                </a:cubicBezTo>
                <a:cubicBezTo>
                  <a:pt x="2027410" y="480603"/>
                  <a:pt x="2008223" y="506180"/>
                  <a:pt x="2006092" y="474209"/>
                </a:cubicBezTo>
                <a:cubicBezTo>
                  <a:pt x="2016751" y="480603"/>
                  <a:pt x="2027410" y="493391"/>
                  <a:pt x="2038070" y="491260"/>
                </a:cubicBezTo>
                <a:cubicBezTo>
                  <a:pt x="2040201" y="491260"/>
                  <a:pt x="2038070" y="497654"/>
                  <a:pt x="2038070" y="501917"/>
                </a:cubicBezTo>
                <a:cubicBezTo>
                  <a:pt x="2067916" y="499786"/>
                  <a:pt x="2099894" y="540283"/>
                  <a:pt x="2129740" y="529626"/>
                </a:cubicBezTo>
                <a:cubicBezTo>
                  <a:pt x="2204356" y="585043"/>
                  <a:pt x="2285367" y="623408"/>
                  <a:pt x="2359982" y="680956"/>
                </a:cubicBezTo>
                <a:cubicBezTo>
                  <a:pt x="2366378" y="717190"/>
                  <a:pt x="2391960" y="700139"/>
                  <a:pt x="2398356" y="732110"/>
                </a:cubicBezTo>
                <a:cubicBezTo>
                  <a:pt x="2419675" y="740636"/>
                  <a:pt x="2430334" y="753425"/>
                  <a:pt x="2447389" y="774739"/>
                </a:cubicBezTo>
                <a:cubicBezTo>
                  <a:pt x="2443125" y="785396"/>
                  <a:pt x="2438861" y="770476"/>
                  <a:pt x="2434598" y="779002"/>
                </a:cubicBezTo>
                <a:cubicBezTo>
                  <a:pt x="2383433" y="719322"/>
                  <a:pt x="2319477" y="689482"/>
                  <a:pt x="2266180" y="640459"/>
                </a:cubicBezTo>
                <a:cubicBezTo>
                  <a:pt x="2264048" y="642591"/>
                  <a:pt x="2259784" y="644722"/>
                  <a:pt x="2255520" y="644722"/>
                </a:cubicBezTo>
                <a:cubicBezTo>
                  <a:pt x="2255520" y="648985"/>
                  <a:pt x="2255520" y="663905"/>
                  <a:pt x="2251257" y="663905"/>
                </a:cubicBezTo>
                <a:cubicBezTo>
                  <a:pt x="2259784" y="668168"/>
                  <a:pt x="2272575" y="651116"/>
                  <a:pt x="2281103" y="663905"/>
                </a:cubicBezTo>
                <a:cubicBezTo>
                  <a:pt x="2278971" y="670299"/>
                  <a:pt x="2281103" y="674562"/>
                  <a:pt x="2278971" y="680956"/>
                </a:cubicBezTo>
                <a:cubicBezTo>
                  <a:pt x="2274707" y="683088"/>
                  <a:pt x="2276839" y="672431"/>
                  <a:pt x="2276839" y="668168"/>
                </a:cubicBezTo>
                <a:cubicBezTo>
                  <a:pt x="2272575" y="663905"/>
                  <a:pt x="2272575" y="672431"/>
                  <a:pt x="2270444" y="676694"/>
                </a:cubicBezTo>
                <a:cubicBezTo>
                  <a:pt x="2268312" y="663905"/>
                  <a:pt x="2264048" y="674562"/>
                  <a:pt x="2259784" y="670299"/>
                </a:cubicBezTo>
                <a:cubicBezTo>
                  <a:pt x="2276839" y="687351"/>
                  <a:pt x="2293894" y="700139"/>
                  <a:pt x="2313081" y="708665"/>
                </a:cubicBezTo>
                <a:cubicBezTo>
                  <a:pt x="2310949" y="702271"/>
                  <a:pt x="2306685" y="700139"/>
                  <a:pt x="2302422" y="698008"/>
                </a:cubicBezTo>
                <a:cubicBezTo>
                  <a:pt x="2306685" y="687351"/>
                  <a:pt x="2325872" y="689482"/>
                  <a:pt x="2325872" y="708665"/>
                </a:cubicBezTo>
                <a:cubicBezTo>
                  <a:pt x="2328004" y="706533"/>
                  <a:pt x="2334400" y="712928"/>
                  <a:pt x="2334400" y="704402"/>
                </a:cubicBezTo>
                <a:cubicBezTo>
                  <a:pt x="2336532" y="715059"/>
                  <a:pt x="2340795" y="721453"/>
                  <a:pt x="2347191" y="717190"/>
                </a:cubicBezTo>
                <a:cubicBezTo>
                  <a:pt x="2349323" y="721453"/>
                  <a:pt x="2349323" y="723585"/>
                  <a:pt x="2349323" y="727848"/>
                </a:cubicBezTo>
                <a:cubicBezTo>
                  <a:pt x="2372773" y="732110"/>
                  <a:pt x="2391960" y="772607"/>
                  <a:pt x="2413279" y="779002"/>
                </a:cubicBezTo>
                <a:cubicBezTo>
                  <a:pt x="2413279" y="787527"/>
                  <a:pt x="2413279" y="791790"/>
                  <a:pt x="2413279" y="796053"/>
                </a:cubicBezTo>
                <a:cubicBezTo>
                  <a:pt x="2415411" y="793922"/>
                  <a:pt x="2415411" y="798184"/>
                  <a:pt x="2417543" y="798184"/>
                </a:cubicBezTo>
                <a:cubicBezTo>
                  <a:pt x="2419675" y="796053"/>
                  <a:pt x="2417543" y="793922"/>
                  <a:pt x="2419675" y="785396"/>
                </a:cubicBezTo>
                <a:cubicBezTo>
                  <a:pt x="2423938" y="789659"/>
                  <a:pt x="2430334" y="789659"/>
                  <a:pt x="2430334" y="802447"/>
                </a:cubicBezTo>
                <a:cubicBezTo>
                  <a:pt x="2447389" y="802447"/>
                  <a:pt x="2458048" y="830156"/>
                  <a:pt x="2475103" y="832287"/>
                </a:cubicBezTo>
                <a:cubicBezTo>
                  <a:pt x="2472971" y="836550"/>
                  <a:pt x="2475103" y="838681"/>
                  <a:pt x="2475103" y="842944"/>
                </a:cubicBezTo>
                <a:cubicBezTo>
                  <a:pt x="2479367" y="840813"/>
                  <a:pt x="2479367" y="840813"/>
                  <a:pt x="2483631" y="842944"/>
                </a:cubicBezTo>
                <a:cubicBezTo>
                  <a:pt x="2483631" y="851470"/>
                  <a:pt x="2485763" y="849338"/>
                  <a:pt x="2485763" y="855733"/>
                </a:cubicBezTo>
                <a:cubicBezTo>
                  <a:pt x="2494290" y="851470"/>
                  <a:pt x="2492158" y="859996"/>
                  <a:pt x="2500686" y="859996"/>
                </a:cubicBezTo>
                <a:cubicBezTo>
                  <a:pt x="2502818" y="862127"/>
                  <a:pt x="2502818" y="864258"/>
                  <a:pt x="2502818" y="870653"/>
                </a:cubicBezTo>
                <a:cubicBezTo>
                  <a:pt x="2522004" y="870653"/>
                  <a:pt x="2536928" y="909018"/>
                  <a:pt x="2558246" y="919675"/>
                </a:cubicBezTo>
                <a:cubicBezTo>
                  <a:pt x="2598752" y="972961"/>
                  <a:pt x="2641389" y="1021983"/>
                  <a:pt x="2686159" y="1062480"/>
                </a:cubicBezTo>
                <a:cubicBezTo>
                  <a:pt x="2739455" y="1130686"/>
                  <a:pt x="2788488" y="1203154"/>
                  <a:pt x="2839653" y="1284148"/>
                </a:cubicBezTo>
                <a:cubicBezTo>
                  <a:pt x="2843917" y="1305462"/>
                  <a:pt x="2848181" y="1324645"/>
                  <a:pt x="2858840" y="1328908"/>
                </a:cubicBezTo>
                <a:cubicBezTo>
                  <a:pt x="2858840" y="1335302"/>
                  <a:pt x="2858840" y="1343828"/>
                  <a:pt x="2854576" y="1341696"/>
                </a:cubicBezTo>
                <a:cubicBezTo>
                  <a:pt x="2882291" y="1407770"/>
                  <a:pt x="2922796" y="1444004"/>
                  <a:pt x="2944115" y="1533524"/>
                </a:cubicBezTo>
                <a:cubicBezTo>
                  <a:pt x="2939851" y="1531393"/>
                  <a:pt x="2939851" y="1524998"/>
                  <a:pt x="2935588" y="1527130"/>
                </a:cubicBezTo>
                <a:cubicBezTo>
                  <a:pt x="2933456" y="1548444"/>
                  <a:pt x="2922796" y="1544181"/>
                  <a:pt x="2920664" y="1556970"/>
                </a:cubicBezTo>
                <a:cubicBezTo>
                  <a:pt x="2918533" y="1561232"/>
                  <a:pt x="2912137" y="1552707"/>
                  <a:pt x="2910005" y="1550575"/>
                </a:cubicBezTo>
                <a:cubicBezTo>
                  <a:pt x="2912137" y="1542050"/>
                  <a:pt x="2912137" y="1542050"/>
                  <a:pt x="2912137" y="1535655"/>
                </a:cubicBezTo>
                <a:cubicBezTo>
                  <a:pt x="2912137" y="1529261"/>
                  <a:pt x="2905741" y="1518604"/>
                  <a:pt x="2901478" y="1527130"/>
                </a:cubicBezTo>
                <a:cubicBezTo>
                  <a:pt x="2897214" y="1522867"/>
                  <a:pt x="2899346" y="1516473"/>
                  <a:pt x="2897214" y="1510078"/>
                </a:cubicBezTo>
                <a:cubicBezTo>
                  <a:pt x="2890818" y="1507947"/>
                  <a:pt x="2890818" y="1507947"/>
                  <a:pt x="2884423" y="1512210"/>
                </a:cubicBezTo>
                <a:cubicBezTo>
                  <a:pt x="2880159" y="1490896"/>
                  <a:pt x="2869500" y="1503684"/>
                  <a:pt x="2865236" y="1486633"/>
                </a:cubicBezTo>
                <a:cubicBezTo>
                  <a:pt x="2848181" y="1524998"/>
                  <a:pt x="2833258" y="1469581"/>
                  <a:pt x="2816203" y="1458924"/>
                </a:cubicBezTo>
                <a:cubicBezTo>
                  <a:pt x="2814071" y="1458924"/>
                  <a:pt x="2814071" y="1465319"/>
                  <a:pt x="2814071" y="1471713"/>
                </a:cubicBezTo>
                <a:cubicBezTo>
                  <a:pt x="2811939" y="1467450"/>
                  <a:pt x="2811939" y="1463187"/>
                  <a:pt x="2814071" y="1458924"/>
                </a:cubicBezTo>
                <a:cubicBezTo>
                  <a:pt x="2809807" y="1450399"/>
                  <a:pt x="2801280" y="1441873"/>
                  <a:pt x="2792752" y="1441873"/>
                </a:cubicBezTo>
                <a:cubicBezTo>
                  <a:pt x="2792752" y="1446136"/>
                  <a:pt x="2792752" y="1448267"/>
                  <a:pt x="2792752" y="1452530"/>
                </a:cubicBezTo>
                <a:cubicBezTo>
                  <a:pt x="2801280" y="1448267"/>
                  <a:pt x="2799148" y="1480239"/>
                  <a:pt x="2809807" y="1482370"/>
                </a:cubicBezTo>
                <a:cubicBezTo>
                  <a:pt x="2820466" y="1463187"/>
                  <a:pt x="2833258" y="1512210"/>
                  <a:pt x="2843917" y="1510078"/>
                </a:cubicBezTo>
                <a:cubicBezTo>
                  <a:pt x="2846049" y="1529261"/>
                  <a:pt x="2848181" y="1544181"/>
                  <a:pt x="2852445" y="1556970"/>
                </a:cubicBezTo>
                <a:cubicBezTo>
                  <a:pt x="2856708" y="1550575"/>
                  <a:pt x="2854576" y="1548444"/>
                  <a:pt x="2854576" y="1535655"/>
                </a:cubicBezTo>
                <a:cubicBezTo>
                  <a:pt x="2860972" y="1539918"/>
                  <a:pt x="2867368" y="1550575"/>
                  <a:pt x="2867368" y="1559101"/>
                </a:cubicBezTo>
                <a:cubicBezTo>
                  <a:pt x="2867368" y="1563364"/>
                  <a:pt x="2865236" y="1563364"/>
                  <a:pt x="2863104" y="1563364"/>
                </a:cubicBezTo>
                <a:cubicBezTo>
                  <a:pt x="2878027" y="1605992"/>
                  <a:pt x="2901478" y="1618781"/>
                  <a:pt x="2914269" y="1667803"/>
                </a:cubicBezTo>
                <a:cubicBezTo>
                  <a:pt x="2920664" y="1672066"/>
                  <a:pt x="2927060" y="1672066"/>
                  <a:pt x="2933456" y="1680592"/>
                </a:cubicBezTo>
                <a:cubicBezTo>
                  <a:pt x="2927060" y="1689118"/>
                  <a:pt x="2941983" y="1706169"/>
                  <a:pt x="2944115" y="1693380"/>
                </a:cubicBezTo>
                <a:cubicBezTo>
                  <a:pt x="2941983" y="1701906"/>
                  <a:pt x="2944115" y="1706169"/>
                  <a:pt x="2944115" y="1710432"/>
                </a:cubicBezTo>
                <a:cubicBezTo>
                  <a:pt x="2950511" y="1704038"/>
                  <a:pt x="2952643" y="1729615"/>
                  <a:pt x="2954774" y="1714695"/>
                </a:cubicBezTo>
                <a:cubicBezTo>
                  <a:pt x="2956906" y="1731746"/>
                  <a:pt x="2965434" y="1733877"/>
                  <a:pt x="2969698" y="1744535"/>
                </a:cubicBezTo>
                <a:cubicBezTo>
                  <a:pt x="2961170" y="1748797"/>
                  <a:pt x="2948379" y="1731746"/>
                  <a:pt x="2939851" y="1716826"/>
                </a:cubicBezTo>
                <a:cubicBezTo>
                  <a:pt x="2931324" y="1706169"/>
                  <a:pt x="2924928" y="1693380"/>
                  <a:pt x="2916401" y="1684855"/>
                </a:cubicBezTo>
                <a:cubicBezTo>
                  <a:pt x="2916401" y="1697643"/>
                  <a:pt x="2918533" y="1691249"/>
                  <a:pt x="2914269" y="1701906"/>
                </a:cubicBezTo>
                <a:cubicBezTo>
                  <a:pt x="2918533" y="1710432"/>
                  <a:pt x="2920664" y="1723220"/>
                  <a:pt x="2924928" y="1731746"/>
                </a:cubicBezTo>
                <a:cubicBezTo>
                  <a:pt x="2922796" y="1721089"/>
                  <a:pt x="2929192" y="1716826"/>
                  <a:pt x="2927060" y="1733877"/>
                </a:cubicBezTo>
                <a:cubicBezTo>
                  <a:pt x="2929192" y="1736009"/>
                  <a:pt x="2929192" y="1729615"/>
                  <a:pt x="2931324" y="1731746"/>
                </a:cubicBezTo>
                <a:cubicBezTo>
                  <a:pt x="2929192" y="1738140"/>
                  <a:pt x="2931324" y="1746666"/>
                  <a:pt x="2933456" y="1748797"/>
                </a:cubicBezTo>
                <a:cubicBezTo>
                  <a:pt x="2935588" y="1746666"/>
                  <a:pt x="2935588" y="1740272"/>
                  <a:pt x="2935588" y="1733877"/>
                </a:cubicBezTo>
                <a:cubicBezTo>
                  <a:pt x="2939851" y="1733877"/>
                  <a:pt x="2939851" y="1746666"/>
                  <a:pt x="2944115" y="1748797"/>
                </a:cubicBezTo>
                <a:cubicBezTo>
                  <a:pt x="2944115" y="1755192"/>
                  <a:pt x="2941983" y="1755192"/>
                  <a:pt x="2939851" y="1755192"/>
                </a:cubicBezTo>
                <a:cubicBezTo>
                  <a:pt x="2954774" y="1785031"/>
                  <a:pt x="2965434" y="1821266"/>
                  <a:pt x="2982489" y="1848974"/>
                </a:cubicBezTo>
                <a:cubicBezTo>
                  <a:pt x="2982489" y="1855368"/>
                  <a:pt x="2980357" y="1855368"/>
                  <a:pt x="2978225" y="1855368"/>
                </a:cubicBezTo>
                <a:cubicBezTo>
                  <a:pt x="2978225" y="1870288"/>
                  <a:pt x="2984621" y="1868157"/>
                  <a:pt x="2986752" y="1878814"/>
                </a:cubicBezTo>
                <a:cubicBezTo>
                  <a:pt x="2986752" y="1870288"/>
                  <a:pt x="2984621" y="1866025"/>
                  <a:pt x="2982489" y="1861763"/>
                </a:cubicBezTo>
                <a:cubicBezTo>
                  <a:pt x="2986752" y="1855368"/>
                  <a:pt x="2984621" y="1857500"/>
                  <a:pt x="2984621" y="1844711"/>
                </a:cubicBezTo>
                <a:cubicBezTo>
                  <a:pt x="2982489" y="1834054"/>
                  <a:pt x="2978225" y="1848974"/>
                  <a:pt x="2978225" y="1831923"/>
                </a:cubicBezTo>
                <a:cubicBezTo>
                  <a:pt x="2995280" y="1842580"/>
                  <a:pt x="2993148" y="1874551"/>
                  <a:pt x="3008071" y="1876683"/>
                </a:cubicBezTo>
                <a:cubicBezTo>
                  <a:pt x="3008071" y="1887340"/>
                  <a:pt x="3010203" y="1889471"/>
                  <a:pt x="3010203" y="1902260"/>
                </a:cubicBezTo>
                <a:cubicBezTo>
                  <a:pt x="3014467" y="1897997"/>
                  <a:pt x="3020862" y="1900128"/>
                  <a:pt x="3025126" y="1906522"/>
                </a:cubicBezTo>
                <a:cubicBezTo>
                  <a:pt x="3022994" y="1917179"/>
                  <a:pt x="3027258" y="1919311"/>
                  <a:pt x="3025126" y="1929968"/>
                </a:cubicBezTo>
                <a:cubicBezTo>
                  <a:pt x="3016599" y="1910785"/>
                  <a:pt x="3003807" y="1906522"/>
                  <a:pt x="2995280" y="1883077"/>
                </a:cubicBezTo>
                <a:cubicBezTo>
                  <a:pt x="2993148" y="1900128"/>
                  <a:pt x="3003807" y="1929968"/>
                  <a:pt x="3012335" y="1923574"/>
                </a:cubicBezTo>
                <a:cubicBezTo>
                  <a:pt x="3012335" y="1925705"/>
                  <a:pt x="3022994" y="1942757"/>
                  <a:pt x="3031522" y="1949151"/>
                </a:cubicBezTo>
                <a:cubicBezTo>
                  <a:pt x="3031522" y="1936362"/>
                  <a:pt x="3029390" y="1921442"/>
                  <a:pt x="3027258" y="1908654"/>
                </a:cubicBezTo>
                <a:cubicBezTo>
                  <a:pt x="3029390" y="1919311"/>
                  <a:pt x="3037917" y="1912917"/>
                  <a:pt x="3037917" y="1929968"/>
                </a:cubicBezTo>
                <a:cubicBezTo>
                  <a:pt x="3035786" y="1927837"/>
                  <a:pt x="3035786" y="1925705"/>
                  <a:pt x="3033654" y="1925705"/>
                </a:cubicBezTo>
                <a:cubicBezTo>
                  <a:pt x="3035786" y="1938494"/>
                  <a:pt x="3042181" y="1955545"/>
                  <a:pt x="3044313" y="1949151"/>
                </a:cubicBezTo>
                <a:cubicBezTo>
                  <a:pt x="3046445" y="1970465"/>
                  <a:pt x="3054972" y="1972596"/>
                  <a:pt x="3059236" y="1981122"/>
                </a:cubicBezTo>
                <a:cubicBezTo>
                  <a:pt x="3059236" y="1985385"/>
                  <a:pt x="3050709" y="1978991"/>
                  <a:pt x="3057104" y="1987516"/>
                </a:cubicBezTo>
                <a:cubicBezTo>
                  <a:pt x="3050709" y="1985385"/>
                  <a:pt x="3040049" y="1964071"/>
                  <a:pt x="3031522" y="1955545"/>
                </a:cubicBezTo>
                <a:cubicBezTo>
                  <a:pt x="3031522" y="1957676"/>
                  <a:pt x="3031522" y="1959808"/>
                  <a:pt x="3029390" y="1959808"/>
                </a:cubicBezTo>
                <a:cubicBezTo>
                  <a:pt x="3033654" y="1989648"/>
                  <a:pt x="3048577" y="1993911"/>
                  <a:pt x="3057104" y="2013093"/>
                </a:cubicBezTo>
                <a:cubicBezTo>
                  <a:pt x="3048577" y="2028013"/>
                  <a:pt x="3042181" y="1981122"/>
                  <a:pt x="3025126" y="1993911"/>
                </a:cubicBezTo>
                <a:cubicBezTo>
                  <a:pt x="3029390" y="1976859"/>
                  <a:pt x="3020862" y="1978991"/>
                  <a:pt x="3016599" y="1972596"/>
                </a:cubicBezTo>
                <a:cubicBezTo>
                  <a:pt x="3014467" y="1991779"/>
                  <a:pt x="3020862" y="1987516"/>
                  <a:pt x="3020862" y="2000305"/>
                </a:cubicBezTo>
                <a:cubicBezTo>
                  <a:pt x="3014467" y="1985385"/>
                  <a:pt x="3010203" y="1991779"/>
                  <a:pt x="3003807" y="1972596"/>
                </a:cubicBezTo>
                <a:cubicBezTo>
                  <a:pt x="3005939" y="1968334"/>
                  <a:pt x="3010203" y="1978991"/>
                  <a:pt x="3014467" y="1972596"/>
                </a:cubicBezTo>
                <a:cubicBezTo>
                  <a:pt x="3012335" y="1955545"/>
                  <a:pt x="3003807" y="1961939"/>
                  <a:pt x="2997412" y="1959808"/>
                </a:cubicBezTo>
                <a:cubicBezTo>
                  <a:pt x="2995280" y="1961939"/>
                  <a:pt x="2997412" y="1976859"/>
                  <a:pt x="2995280" y="1983253"/>
                </a:cubicBezTo>
                <a:cubicBezTo>
                  <a:pt x="2997412" y="1985385"/>
                  <a:pt x="3003807" y="2002436"/>
                  <a:pt x="2997412" y="1993911"/>
                </a:cubicBezTo>
                <a:cubicBezTo>
                  <a:pt x="2988884" y="1985385"/>
                  <a:pt x="2973961" y="1970465"/>
                  <a:pt x="2965434" y="1961939"/>
                </a:cubicBezTo>
                <a:cubicBezTo>
                  <a:pt x="2965434" y="1957676"/>
                  <a:pt x="2965434" y="1964071"/>
                  <a:pt x="2967566" y="1961939"/>
                </a:cubicBezTo>
                <a:cubicBezTo>
                  <a:pt x="2965434" y="1940625"/>
                  <a:pt x="2959038" y="1955545"/>
                  <a:pt x="2954774" y="1955545"/>
                </a:cubicBezTo>
                <a:cubicBezTo>
                  <a:pt x="2954774" y="1942757"/>
                  <a:pt x="2948379" y="1949151"/>
                  <a:pt x="2950511" y="1936362"/>
                </a:cubicBezTo>
                <a:cubicBezTo>
                  <a:pt x="2952643" y="1934231"/>
                  <a:pt x="2952643" y="1947019"/>
                  <a:pt x="2956906" y="1942757"/>
                </a:cubicBezTo>
                <a:cubicBezTo>
                  <a:pt x="2956906" y="1929968"/>
                  <a:pt x="2950511" y="1929968"/>
                  <a:pt x="2948379" y="1923574"/>
                </a:cubicBezTo>
                <a:cubicBezTo>
                  <a:pt x="2933456" y="1932099"/>
                  <a:pt x="2924928" y="1925705"/>
                  <a:pt x="2920664" y="1902260"/>
                </a:cubicBezTo>
                <a:cubicBezTo>
                  <a:pt x="2914269" y="1910785"/>
                  <a:pt x="2892950" y="1859631"/>
                  <a:pt x="2884423" y="1872420"/>
                </a:cubicBezTo>
                <a:cubicBezTo>
                  <a:pt x="2878027" y="1840448"/>
                  <a:pt x="2854576" y="1823397"/>
                  <a:pt x="2841785" y="1814871"/>
                </a:cubicBezTo>
                <a:cubicBezTo>
                  <a:pt x="2850313" y="1821266"/>
                  <a:pt x="2837521" y="1829791"/>
                  <a:pt x="2833258" y="1831923"/>
                </a:cubicBezTo>
                <a:cubicBezTo>
                  <a:pt x="2833258" y="1825528"/>
                  <a:pt x="2833258" y="1819134"/>
                  <a:pt x="2833258" y="1817003"/>
                </a:cubicBezTo>
                <a:cubicBezTo>
                  <a:pt x="2833258" y="1812740"/>
                  <a:pt x="2833258" y="1819134"/>
                  <a:pt x="2835390" y="1817003"/>
                </a:cubicBezTo>
                <a:cubicBezTo>
                  <a:pt x="2835390" y="1802083"/>
                  <a:pt x="2831126" y="1812740"/>
                  <a:pt x="2826862" y="1808477"/>
                </a:cubicBezTo>
                <a:cubicBezTo>
                  <a:pt x="2831126" y="1814871"/>
                  <a:pt x="2824730" y="1814871"/>
                  <a:pt x="2822598" y="1817003"/>
                </a:cubicBezTo>
                <a:cubicBezTo>
                  <a:pt x="2820466" y="1804214"/>
                  <a:pt x="2824730" y="1810609"/>
                  <a:pt x="2824730" y="1802083"/>
                </a:cubicBezTo>
                <a:cubicBezTo>
                  <a:pt x="2824730" y="1782900"/>
                  <a:pt x="2818335" y="1787163"/>
                  <a:pt x="2814071" y="1791426"/>
                </a:cubicBezTo>
                <a:cubicBezTo>
                  <a:pt x="2814071" y="1797820"/>
                  <a:pt x="2820466" y="1791426"/>
                  <a:pt x="2818335" y="1804214"/>
                </a:cubicBezTo>
                <a:cubicBezTo>
                  <a:pt x="2818335" y="1812740"/>
                  <a:pt x="2814071" y="1806346"/>
                  <a:pt x="2816203" y="1810609"/>
                </a:cubicBezTo>
                <a:cubicBezTo>
                  <a:pt x="2814071" y="1812740"/>
                  <a:pt x="2809807" y="1812740"/>
                  <a:pt x="2807675" y="1823397"/>
                </a:cubicBezTo>
                <a:cubicBezTo>
                  <a:pt x="2809807" y="1829791"/>
                  <a:pt x="2814071" y="1831923"/>
                  <a:pt x="2818335" y="1831923"/>
                </a:cubicBezTo>
                <a:cubicBezTo>
                  <a:pt x="2818335" y="1840448"/>
                  <a:pt x="2814071" y="1834054"/>
                  <a:pt x="2814071" y="1840448"/>
                </a:cubicBezTo>
                <a:cubicBezTo>
                  <a:pt x="2811939" y="1851105"/>
                  <a:pt x="2820466" y="1838317"/>
                  <a:pt x="2818335" y="1851105"/>
                </a:cubicBezTo>
                <a:cubicBezTo>
                  <a:pt x="2816203" y="1853237"/>
                  <a:pt x="2814071" y="1848974"/>
                  <a:pt x="2814071" y="1848974"/>
                </a:cubicBezTo>
                <a:cubicBezTo>
                  <a:pt x="2818335" y="1863894"/>
                  <a:pt x="2826862" y="1853237"/>
                  <a:pt x="2835390" y="1855368"/>
                </a:cubicBezTo>
                <a:cubicBezTo>
                  <a:pt x="2835390" y="1844711"/>
                  <a:pt x="2831126" y="1842580"/>
                  <a:pt x="2835390" y="1834054"/>
                </a:cubicBezTo>
                <a:cubicBezTo>
                  <a:pt x="2837521" y="1829791"/>
                  <a:pt x="2846049" y="1840448"/>
                  <a:pt x="2841785" y="1851105"/>
                </a:cubicBezTo>
                <a:cubicBezTo>
                  <a:pt x="2848181" y="1844711"/>
                  <a:pt x="2854576" y="1831923"/>
                  <a:pt x="2858840" y="1844711"/>
                </a:cubicBezTo>
                <a:cubicBezTo>
                  <a:pt x="2852445" y="1851105"/>
                  <a:pt x="2850313" y="1866025"/>
                  <a:pt x="2843917" y="1874551"/>
                </a:cubicBezTo>
                <a:cubicBezTo>
                  <a:pt x="2843917" y="1868157"/>
                  <a:pt x="2848181" y="1863894"/>
                  <a:pt x="2843917" y="1861763"/>
                </a:cubicBezTo>
                <a:cubicBezTo>
                  <a:pt x="2839653" y="1861763"/>
                  <a:pt x="2843917" y="1863894"/>
                  <a:pt x="2843917" y="1872420"/>
                </a:cubicBezTo>
                <a:cubicBezTo>
                  <a:pt x="2835390" y="1868157"/>
                  <a:pt x="2822598" y="1874551"/>
                  <a:pt x="2818335" y="1861763"/>
                </a:cubicBezTo>
                <a:cubicBezTo>
                  <a:pt x="2814071" y="1863894"/>
                  <a:pt x="2816203" y="1883077"/>
                  <a:pt x="2809807" y="1880945"/>
                </a:cubicBezTo>
                <a:cubicBezTo>
                  <a:pt x="2809807" y="1889471"/>
                  <a:pt x="2811939" y="1897997"/>
                  <a:pt x="2811939" y="1908654"/>
                </a:cubicBezTo>
                <a:cubicBezTo>
                  <a:pt x="2816203" y="1906522"/>
                  <a:pt x="2816203" y="1910785"/>
                  <a:pt x="2818335" y="1910785"/>
                </a:cubicBezTo>
                <a:cubicBezTo>
                  <a:pt x="2820466" y="1912917"/>
                  <a:pt x="2818335" y="1897997"/>
                  <a:pt x="2822598" y="1902260"/>
                </a:cubicBezTo>
                <a:cubicBezTo>
                  <a:pt x="2820466" y="1908654"/>
                  <a:pt x="2822598" y="1912917"/>
                  <a:pt x="2824730" y="1919311"/>
                </a:cubicBezTo>
                <a:cubicBezTo>
                  <a:pt x="2831126" y="1917179"/>
                  <a:pt x="2820466" y="1904391"/>
                  <a:pt x="2826862" y="1904391"/>
                </a:cubicBezTo>
                <a:cubicBezTo>
                  <a:pt x="2828994" y="1917179"/>
                  <a:pt x="2828994" y="1921442"/>
                  <a:pt x="2831126" y="1938494"/>
                </a:cubicBezTo>
                <a:cubicBezTo>
                  <a:pt x="2826862" y="1940625"/>
                  <a:pt x="2822598" y="1919311"/>
                  <a:pt x="2820466" y="1942757"/>
                </a:cubicBezTo>
                <a:cubicBezTo>
                  <a:pt x="2820466" y="1925705"/>
                  <a:pt x="2811939" y="1906522"/>
                  <a:pt x="2803412" y="1915048"/>
                </a:cubicBezTo>
                <a:cubicBezTo>
                  <a:pt x="2807675" y="1919311"/>
                  <a:pt x="2803412" y="1929968"/>
                  <a:pt x="2805543" y="1934231"/>
                </a:cubicBezTo>
                <a:cubicBezTo>
                  <a:pt x="2809807" y="1959808"/>
                  <a:pt x="2831126" y="1947019"/>
                  <a:pt x="2837521" y="1951282"/>
                </a:cubicBezTo>
                <a:cubicBezTo>
                  <a:pt x="2839653" y="1951282"/>
                  <a:pt x="2837521" y="1947019"/>
                  <a:pt x="2837521" y="1944888"/>
                </a:cubicBezTo>
                <a:cubicBezTo>
                  <a:pt x="2843917" y="1934231"/>
                  <a:pt x="2850313" y="1974728"/>
                  <a:pt x="2858840" y="1961939"/>
                </a:cubicBezTo>
                <a:cubicBezTo>
                  <a:pt x="2858840" y="1964071"/>
                  <a:pt x="2856708" y="1968334"/>
                  <a:pt x="2856708" y="1972596"/>
                </a:cubicBezTo>
                <a:cubicBezTo>
                  <a:pt x="2860972" y="1972596"/>
                  <a:pt x="2863104" y="1970465"/>
                  <a:pt x="2863104" y="1961939"/>
                </a:cubicBezTo>
                <a:cubicBezTo>
                  <a:pt x="2865236" y="1964071"/>
                  <a:pt x="2865236" y="1978991"/>
                  <a:pt x="2867368" y="1978991"/>
                </a:cubicBezTo>
                <a:cubicBezTo>
                  <a:pt x="2869500" y="1968334"/>
                  <a:pt x="2875895" y="1959808"/>
                  <a:pt x="2873763" y="1951282"/>
                </a:cubicBezTo>
                <a:cubicBezTo>
                  <a:pt x="2880159" y="1942757"/>
                  <a:pt x="2886555" y="1987516"/>
                  <a:pt x="2890818" y="1968334"/>
                </a:cubicBezTo>
                <a:cubicBezTo>
                  <a:pt x="2899346" y="1981122"/>
                  <a:pt x="2907873" y="2010962"/>
                  <a:pt x="2924928" y="1996042"/>
                </a:cubicBezTo>
                <a:cubicBezTo>
                  <a:pt x="2924928" y="1987516"/>
                  <a:pt x="2918533" y="1993911"/>
                  <a:pt x="2920664" y="1983253"/>
                </a:cubicBezTo>
                <a:cubicBezTo>
                  <a:pt x="2927060" y="1989648"/>
                  <a:pt x="2931324" y="2000305"/>
                  <a:pt x="2935588" y="2006699"/>
                </a:cubicBezTo>
                <a:cubicBezTo>
                  <a:pt x="2935588" y="2017356"/>
                  <a:pt x="2929192" y="2006699"/>
                  <a:pt x="2935588" y="2017356"/>
                </a:cubicBezTo>
                <a:cubicBezTo>
                  <a:pt x="2935588" y="2025882"/>
                  <a:pt x="2933456" y="2010962"/>
                  <a:pt x="2931324" y="2017356"/>
                </a:cubicBezTo>
                <a:cubicBezTo>
                  <a:pt x="2931324" y="2025882"/>
                  <a:pt x="2931324" y="2036539"/>
                  <a:pt x="2935588" y="2040802"/>
                </a:cubicBezTo>
                <a:cubicBezTo>
                  <a:pt x="2935588" y="2034408"/>
                  <a:pt x="2933456" y="2034408"/>
                  <a:pt x="2933456" y="2032276"/>
                </a:cubicBezTo>
                <a:cubicBezTo>
                  <a:pt x="2939851" y="2013093"/>
                  <a:pt x="2948379" y="2047196"/>
                  <a:pt x="2952643" y="2042933"/>
                </a:cubicBezTo>
                <a:cubicBezTo>
                  <a:pt x="2952643" y="2053590"/>
                  <a:pt x="2948379" y="2055722"/>
                  <a:pt x="2948379" y="2066379"/>
                </a:cubicBezTo>
                <a:cubicBezTo>
                  <a:pt x="2946247" y="2064247"/>
                  <a:pt x="2944115" y="2062116"/>
                  <a:pt x="2941983" y="2064247"/>
                </a:cubicBezTo>
                <a:cubicBezTo>
                  <a:pt x="2941983" y="2074904"/>
                  <a:pt x="2948379" y="2072773"/>
                  <a:pt x="2944115" y="2083430"/>
                </a:cubicBezTo>
                <a:cubicBezTo>
                  <a:pt x="2941983" y="2077036"/>
                  <a:pt x="2935588" y="2077036"/>
                  <a:pt x="2931324" y="2070642"/>
                </a:cubicBezTo>
                <a:cubicBezTo>
                  <a:pt x="2931324" y="2083430"/>
                  <a:pt x="2939851" y="2074904"/>
                  <a:pt x="2937719" y="2094087"/>
                </a:cubicBezTo>
                <a:cubicBezTo>
                  <a:pt x="2933456" y="2091956"/>
                  <a:pt x="2931324" y="2085562"/>
                  <a:pt x="2927060" y="2083430"/>
                </a:cubicBezTo>
                <a:cubicBezTo>
                  <a:pt x="2929192" y="2100481"/>
                  <a:pt x="2937719" y="2094087"/>
                  <a:pt x="2941983" y="2102613"/>
                </a:cubicBezTo>
                <a:cubicBezTo>
                  <a:pt x="2939851" y="2113270"/>
                  <a:pt x="2937719" y="2113270"/>
                  <a:pt x="2944115" y="2119664"/>
                </a:cubicBezTo>
                <a:cubicBezTo>
                  <a:pt x="2937719" y="2126058"/>
                  <a:pt x="2931324" y="2104744"/>
                  <a:pt x="2922796" y="2106876"/>
                </a:cubicBezTo>
                <a:cubicBezTo>
                  <a:pt x="2952643" y="2145241"/>
                  <a:pt x="2978225" y="2190001"/>
                  <a:pt x="3014467" y="2217710"/>
                </a:cubicBezTo>
                <a:cubicBezTo>
                  <a:pt x="3012335" y="2236892"/>
                  <a:pt x="3020862" y="2230498"/>
                  <a:pt x="3018731" y="2234761"/>
                </a:cubicBezTo>
                <a:cubicBezTo>
                  <a:pt x="3018731" y="2245418"/>
                  <a:pt x="3010203" y="2232629"/>
                  <a:pt x="3008071" y="2228367"/>
                </a:cubicBezTo>
                <a:cubicBezTo>
                  <a:pt x="2995280" y="2219841"/>
                  <a:pt x="2984621" y="2207052"/>
                  <a:pt x="2973961" y="2187870"/>
                </a:cubicBezTo>
                <a:cubicBezTo>
                  <a:pt x="2971829" y="2187870"/>
                  <a:pt x="2971829" y="2187870"/>
                  <a:pt x="2969698" y="2187870"/>
                </a:cubicBezTo>
                <a:cubicBezTo>
                  <a:pt x="2963302" y="2168687"/>
                  <a:pt x="2959038" y="2164424"/>
                  <a:pt x="2948379" y="2160161"/>
                </a:cubicBezTo>
                <a:cubicBezTo>
                  <a:pt x="2944115" y="2140978"/>
                  <a:pt x="2937719" y="2138847"/>
                  <a:pt x="2931324" y="2140978"/>
                </a:cubicBezTo>
                <a:cubicBezTo>
                  <a:pt x="2931324" y="2132453"/>
                  <a:pt x="2931324" y="2130321"/>
                  <a:pt x="2927060" y="2123927"/>
                </a:cubicBezTo>
                <a:cubicBezTo>
                  <a:pt x="2924928" y="2128190"/>
                  <a:pt x="2927060" y="2134584"/>
                  <a:pt x="2924928" y="2140978"/>
                </a:cubicBezTo>
                <a:cubicBezTo>
                  <a:pt x="2920664" y="2140978"/>
                  <a:pt x="2920664" y="2134584"/>
                  <a:pt x="2916401" y="2134584"/>
                </a:cubicBezTo>
                <a:cubicBezTo>
                  <a:pt x="2918533" y="2128190"/>
                  <a:pt x="2920664" y="2130321"/>
                  <a:pt x="2920664" y="2119664"/>
                </a:cubicBezTo>
                <a:cubicBezTo>
                  <a:pt x="2918533" y="2111139"/>
                  <a:pt x="2912137" y="2109007"/>
                  <a:pt x="2910005" y="2102613"/>
                </a:cubicBezTo>
                <a:cubicBezTo>
                  <a:pt x="2905741" y="2115401"/>
                  <a:pt x="2912137" y="2121796"/>
                  <a:pt x="2916401" y="2126058"/>
                </a:cubicBezTo>
                <a:cubicBezTo>
                  <a:pt x="2916401" y="2130321"/>
                  <a:pt x="2916401" y="2130321"/>
                  <a:pt x="2914269" y="2130321"/>
                </a:cubicBezTo>
                <a:cubicBezTo>
                  <a:pt x="2914269" y="2130321"/>
                  <a:pt x="2914269" y="2134584"/>
                  <a:pt x="2914269" y="2136716"/>
                </a:cubicBezTo>
                <a:cubicBezTo>
                  <a:pt x="2910005" y="2130321"/>
                  <a:pt x="2910005" y="2121796"/>
                  <a:pt x="2903609" y="2119664"/>
                </a:cubicBezTo>
                <a:cubicBezTo>
                  <a:pt x="2903609" y="2113270"/>
                  <a:pt x="2905741" y="2106876"/>
                  <a:pt x="2905741" y="2102613"/>
                </a:cubicBezTo>
                <a:cubicBezTo>
                  <a:pt x="2901478" y="2091956"/>
                  <a:pt x="2892950" y="2091956"/>
                  <a:pt x="2890818" y="2079167"/>
                </a:cubicBezTo>
                <a:cubicBezTo>
                  <a:pt x="2886555" y="2081299"/>
                  <a:pt x="2886555" y="2085562"/>
                  <a:pt x="2886555" y="2094087"/>
                </a:cubicBezTo>
                <a:cubicBezTo>
                  <a:pt x="2890818" y="2098350"/>
                  <a:pt x="2892950" y="2104744"/>
                  <a:pt x="2897214" y="2106876"/>
                </a:cubicBezTo>
                <a:cubicBezTo>
                  <a:pt x="2878027" y="2104744"/>
                  <a:pt x="2863104" y="2066379"/>
                  <a:pt x="2843917" y="2059985"/>
                </a:cubicBezTo>
                <a:cubicBezTo>
                  <a:pt x="2846049" y="2074904"/>
                  <a:pt x="2854576" y="2068510"/>
                  <a:pt x="2854576" y="2085562"/>
                </a:cubicBezTo>
                <a:cubicBezTo>
                  <a:pt x="2839653" y="2077036"/>
                  <a:pt x="2833258" y="2047196"/>
                  <a:pt x="2818335" y="2042933"/>
                </a:cubicBezTo>
                <a:cubicBezTo>
                  <a:pt x="2822598" y="2064247"/>
                  <a:pt x="2833258" y="2070642"/>
                  <a:pt x="2843917" y="2079167"/>
                </a:cubicBezTo>
                <a:cubicBezTo>
                  <a:pt x="2841785" y="2089824"/>
                  <a:pt x="2837521" y="2079167"/>
                  <a:pt x="2835390" y="2079167"/>
                </a:cubicBezTo>
                <a:cubicBezTo>
                  <a:pt x="2835390" y="2106876"/>
                  <a:pt x="2856708" y="2102613"/>
                  <a:pt x="2860972" y="2123927"/>
                </a:cubicBezTo>
                <a:cubicBezTo>
                  <a:pt x="2854576" y="2130321"/>
                  <a:pt x="2837521" y="2109007"/>
                  <a:pt x="2828994" y="2096219"/>
                </a:cubicBezTo>
                <a:cubicBezTo>
                  <a:pt x="2820466" y="2111139"/>
                  <a:pt x="2816203" y="2087693"/>
                  <a:pt x="2807675" y="2089824"/>
                </a:cubicBezTo>
                <a:cubicBezTo>
                  <a:pt x="2807675" y="2098350"/>
                  <a:pt x="2809807" y="2106876"/>
                  <a:pt x="2814071" y="2109007"/>
                </a:cubicBezTo>
                <a:cubicBezTo>
                  <a:pt x="2809807" y="2123927"/>
                  <a:pt x="2807675" y="2104744"/>
                  <a:pt x="2805543" y="2113270"/>
                </a:cubicBezTo>
                <a:cubicBezTo>
                  <a:pt x="2807675" y="2117533"/>
                  <a:pt x="2805543" y="2119664"/>
                  <a:pt x="2803412" y="2119664"/>
                </a:cubicBezTo>
                <a:cubicBezTo>
                  <a:pt x="2816203" y="2138847"/>
                  <a:pt x="2828994" y="2170818"/>
                  <a:pt x="2841785" y="2166555"/>
                </a:cubicBezTo>
                <a:cubicBezTo>
                  <a:pt x="2841785" y="2170818"/>
                  <a:pt x="2839653" y="2183607"/>
                  <a:pt x="2841785" y="2183607"/>
                </a:cubicBezTo>
                <a:cubicBezTo>
                  <a:pt x="2841785" y="2194264"/>
                  <a:pt x="2839653" y="2181475"/>
                  <a:pt x="2835390" y="2183607"/>
                </a:cubicBezTo>
                <a:cubicBezTo>
                  <a:pt x="2839653" y="2194264"/>
                  <a:pt x="2837521" y="2200658"/>
                  <a:pt x="2835390" y="2202790"/>
                </a:cubicBezTo>
                <a:cubicBezTo>
                  <a:pt x="2839653" y="2209184"/>
                  <a:pt x="2835390" y="2215578"/>
                  <a:pt x="2839653" y="2219841"/>
                </a:cubicBezTo>
                <a:cubicBezTo>
                  <a:pt x="2835390" y="2217710"/>
                  <a:pt x="2818335" y="2202790"/>
                  <a:pt x="2816203" y="2194264"/>
                </a:cubicBezTo>
                <a:cubicBezTo>
                  <a:pt x="2816203" y="2187870"/>
                  <a:pt x="2822598" y="2194264"/>
                  <a:pt x="2824730" y="2196395"/>
                </a:cubicBezTo>
                <a:cubicBezTo>
                  <a:pt x="2822598" y="2194264"/>
                  <a:pt x="2822598" y="2190001"/>
                  <a:pt x="2820466" y="2190001"/>
                </a:cubicBezTo>
                <a:cubicBezTo>
                  <a:pt x="2824730" y="2181475"/>
                  <a:pt x="2833258" y="2198527"/>
                  <a:pt x="2826862" y="2196395"/>
                </a:cubicBezTo>
                <a:cubicBezTo>
                  <a:pt x="2824730" y="2207052"/>
                  <a:pt x="2833258" y="2194264"/>
                  <a:pt x="2831126" y="2202790"/>
                </a:cubicBezTo>
                <a:cubicBezTo>
                  <a:pt x="2833258" y="2198527"/>
                  <a:pt x="2833258" y="2190001"/>
                  <a:pt x="2835390" y="2187870"/>
                </a:cubicBezTo>
                <a:cubicBezTo>
                  <a:pt x="2814071" y="2160161"/>
                  <a:pt x="2790620" y="2123927"/>
                  <a:pt x="2769302" y="2113270"/>
                </a:cubicBezTo>
                <a:cubicBezTo>
                  <a:pt x="2771433" y="2106876"/>
                  <a:pt x="2771433" y="2111139"/>
                  <a:pt x="2771433" y="2098350"/>
                </a:cubicBezTo>
                <a:cubicBezTo>
                  <a:pt x="2758642" y="2111139"/>
                  <a:pt x="2745851" y="2085562"/>
                  <a:pt x="2735192" y="2072773"/>
                </a:cubicBezTo>
                <a:cubicBezTo>
                  <a:pt x="2730928" y="2072773"/>
                  <a:pt x="2733060" y="2091956"/>
                  <a:pt x="2728796" y="2085562"/>
                </a:cubicBezTo>
                <a:cubicBezTo>
                  <a:pt x="2728796" y="2091956"/>
                  <a:pt x="2730928" y="2100481"/>
                  <a:pt x="2735192" y="2098350"/>
                </a:cubicBezTo>
                <a:cubicBezTo>
                  <a:pt x="2733060" y="2106876"/>
                  <a:pt x="2737323" y="2119664"/>
                  <a:pt x="2733060" y="2130321"/>
                </a:cubicBezTo>
                <a:cubicBezTo>
                  <a:pt x="2730928" y="2109007"/>
                  <a:pt x="2713873" y="2132453"/>
                  <a:pt x="2716005" y="2126058"/>
                </a:cubicBezTo>
                <a:cubicBezTo>
                  <a:pt x="2722400" y="2100481"/>
                  <a:pt x="2720269" y="2066379"/>
                  <a:pt x="2707477" y="2062116"/>
                </a:cubicBezTo>
                <a:cubicBezTo>
                  <a:pt x="2709609" y="2057853"/>
                  <a:pt x="2711741" y="2053590"/>
                  <a:pt x="2709609" y="2049327"/>
                </a:cubicBezTo>
                <a:cubicBezTo>
                  <a:pt x="2711741" y="2038670"/>
                  <a:pt x="2713873" y="2053590"/>
                  <a:pt x="2716005" y="2045065"/>
                </a:cubicBezTo>
                <a:cubicBezTo>
                  <a:pt x="2716005" y="2036539"/>
                  <a:pt x="2713873" y="2034408"/>
                  <a:pt x="2711741" y="2032276"/>
                </a:cubicBezTo>
                <a:cubicBezTo>
                  <a:pt x="2718137" y="2021619"/>
                  <a:pt x="2711741" y="2021619"/>
                  <a:pt x="2713873" y="2008830"/>
                </a:cubicBezTo>
                <a:cubicBezTo>
                  <a:pt x="2722400" y="2019488"/>
                  <a:pt x="2728796" y="2025882"/>
                  <a:pt x="2739455" y="2034408"/>
                </a:cubicBezTo>
                <a:cubicBezTo>
                  <a:pt x="2741587" y="2032276"/>
                  <a:pt x="2741587" y="2025882"/>
                  <a:pt x="2741587" y="2015225"/>
                </a:cubicBezTo>
                <a:cubicBezTo>
                  <a:pt x="2739455" y="2000305"/>
                  <a:pt x="2735192" y="2010962"/>
                  <a:pt x="2735192" y="1987516"/>
                </a:cubicBezTo>
                <a:cubicBezTo>
                  <a:pt x="2730928" y="1989648"/>
                  <a:pt x="2726664" y="1985385"/>
                  <a:pt x="2724532" y="1981122"/>
                </a:cubicBezTo>
                <a:cubicBezTo>
                  <a:pt x="2722400" y="1983253"/>
                  <a:pt x="2722400" y="1989648"/>
                  <a:pt x="2722400" y="1996042"/>
                </a:cubicBezTo>
                <a:cubicBezTo>
                  <a:pt x="2720269" y="1991779"/>
                  <a:pt x="2713873" y="1981122"/>
                  <a:pt x="2716005" y="2002436"/>
                </a:cubicBezTo>
                <a:cubicBezTo>
                  <a:pt x="2711741" y="1998173"/>
                  <a:pt x="2716005" y="1993911"/>
                  <a:pt x="2713873" y="1987516"/>
                </a:cubicBezTo>
                <a:cubicBezTo>
                  <a:pt x="2709609" y="2002436"/>
                  <a:pt x="2707477" y="2008830"/>
                  <a:pt x="2709609" y="2025882"/>
                </a:cubicBezTo>
                <a:cubicBezTo>
                  <a:pt x="2707477" y="2032276"/>
                  <a:pt x="2707477" y="2006699"/>
                  <a:pt x="2701082" y="2015225"/>
                </a:cubicBezTo>
                <a:cubicBezTo>
                  <a:pt x="2701082" y="2000305"/>
                  <a:pt x="2698950" y="1981122"/>
                  <a:pt x="2692554" y="1974728"/>
                </a:cubicBezTo>
                <a:cubicBezTo>
                  <a:pt x="2692554" y="1993911"/>
                  <a:pt x="2692554" y="2002436"/>
                  <a:pt x="2696818" y="2017356"/>
                </a:cubicBezTo>
                <a:cubicBezTo>
                  <a:pt x="2694686" y="2017356"/>
                  <a:pt x="2694686" y="2010962"/>
                  <a:pt x="2690422" y="2010962"/>
                </a:cubicBezTo>
                <a:cubicBezTo>
                  <a:pt x="2690422" y="2021619"/>
                  <a:pt x="2696818" y="2017356"/>
                  <a:pt x="2696818" y="2025882"/>
                </a:cubicBezTo>
                <a:cubicBezTo>
                  <a:pt x="2692554" y="2038670"/>
                  <a:pt x="2688290" y="2028013"/>
                  <a:pt x="2692554" y="2049327"/>
                </a:cubicBezTo>
                <a:cubicBezTo>
                  <a:pt x="2679763" y="2045065"/>
                  <a:pt x="2673367" y="2025882"/>
                  <a:pt x="2671235" y="1991779"/>
                </a:cubicBezTo>
                <a:cubicBezTo>
                  <a:pt x="2664840" y="1989648"/>
                  <a:pt x="2666972" y="1996042"/>
                  <a:pt x="2662708" y="2002436"/>
                </a:cubicBezTo>
                <a:cubicBezTo>
                  <a:pt x="2662708" y="2010962"/>
                  <a:pt x="2666972" y="2008830"/>
                  <a:pt x="2666972" y="2021619"/>
                </a:cubicBezTo>
                <a:cubicBezTo>
                  <a:pt x="2654180" y="2013093"/>
                  <a:pt x="2654180" y="1985385"/>
                  <a:pt x="2647785" y="1970465"/>
                </a:cubicBezTo>
                <a:cubicBezTo>
                  <a:pt x="2652049" y="1976859"/>
                  <a:pt x="2645653" y="1985385"/>
                  <a:pt x="2643521" y="1991779"/>
                </a:cubicBezTo>
                <a:cubicBezTo>
                  <a:pt x="2641389" y="1974728"/>
                  <a:pt x="2641389" y="1991779"/>
                  <a:pt x="2634994" y="1985385"/>
                </a:cubicBezTo>
                <a:cubicBezTo>
                  <a:pt x="2634994" y="1968334"/>
                  <a:pt x="2639257" y="1987516"/>
                  <a:pt x="2641389" y="1976859"/>
                </a:cubicBezTo>
                <a:cubicBezTo>
                  <a:pt x="2637126" y="1968334"/>
                  <a:pt x="2634994" y="1966202"/>
                  <a:pt x="2634994" y="1951282"/>
                </a:cubicBezTo>
                <a:cubicBezTo>
                  <a:pt x="2628598" y="1966202"/>
                  <a:pt x="2632862" y="1938494"/>
                  <a:pt x="2628598" y="1953414"/>
                </a:cubicBezTo>
                <a:cubicBezTo>
                  <a:pt x="2624334" y="1951282"/>
                  <a:pt x="2628598" y="1940625"/>
                  <a:pt x="2624334" y="1938494"/>
                </a:cubicBezTo>
                <a:cubicBezTo>
                  <a:pt x="2620071" y="1936362"/>
                  <a:pt x="2626466" y="1959808"/>
                  <a:pt x="2620071" y="1953414"/>
                </a:cubicBezTo>
                <a:cubicBezTo>
                  <a:pt x="2622202" y="1959808"/>
                  <a:pt x="2624334" y="1970465"/>
                  <a:pt x="2630730" y="1968334"/>
                </a:cubicBezTo>
                <a:cubicBezTo>
                  <a:pt x="2628598" y="1976859"/>
                  <a:pt x="2626466" y="1972596"/>
                  <a:pt x="2622202" y="1970465"/>
                </a:cubicBezTo>
                <a:cubicBezTo>
                  <a:pt x="2622202" y="1987516"/>
                  <a:pt x="2624334" y="1985385"/>
                  <a:pt x="2626466" y="1987516"/>
                </a:cubicBezTo>
                <a:cubicBezTo>
                  <a:pt x="2624334" y="1991779"/>
                  <a:pt x="2626466" y="2000305"/>
                  <a:pt x="2622202" y="1998173"/>
                </a:cubicBezTo>
                <a:cubicBezTo>
                  <a:pt x="2634994" y="2004568"/>
                  <a:pt x="2647785" y="2055722"/>
                  <a:pt x="2660576" y="2038670"/>
                </a:cubicBezTo>
                <a:cubicBezTo>
                  <a:pt x="2660576" y="2055722"/>
                  <a:pt x="2666972" y="2051459"/>
                  <a:pt x="2666972" y="2068510"/>
                </a:cubicBezTo>
                <a:cubicBezTo>
                  <a:pt x="2656312" y="2057853"/>
                  <a:pt x="2647785" y="2045065"/>
                  <a:pt x="2637126" y="2032276"/>
                </a:cubicBezTo>
                <a:cubicBezTo>
                  <a:pt x="2628598" y="2021619"/>
                  <a:pt x="2624334" y="2017356"/>
                  <a:pt x="2615807" y="2010962"/>
                </a:cubicBezTo>
                <a:cubicBezTo>
                  <a:pt x="2620071" y="2015225"/>
                  <a:pt x="2611543" y="1998173"/>
                  <a:pt x="2609411" y="2004568"/>
                </a:cubicBezTo>
                <a:cubicBezTo>
                  <a:pt x="2611543" y="2017356"/>
                  <a:pt x="2620071" y="2017356"/>
                  <a:pt x="2615807" y="2032276"/>
                </a:cubicBezTo>
                <a:cubicBezTo>
                  <a:pt x="2617939" y="2036539"/>
                  <a:pt x="2622202" y="2042933"/>
                  <a:pt x="2624334" y="2047196"/>
                </a:cubicBezTo>
                <a:cubicBezTo>
                  <a:pt x="2626466" y="2055722"/>
                  <a:pt x="2624334" y="2057853"/>
                  <a:pt x="2624334" y="2062116"/>
                </a:cubicBezTo>
                <a:cubicBezTo>
                  <a:pt x="2626466" y="2070642"/>
                  <a:pt x="2630730" y="2068510"/>
                  <a:pt x="2634994" y="2074904"/>
                </a:cubicBezTo>
                <a:cubicBezTo>
                  <a:pt x="2637126" y="2074904"/>
                  <a:pt x="2634994" y="2066379"/>
                  <a:pt x="2637126" y="2062116"/>
                </a:cubicBezTo>
                <a:cubicBezTo>
                  <a:pt x="2639257" y="2062116"/>
                  <a:pt x="2639257" y="2074904"/>
                  <a:pt x="2637126" y="2074904"/>
                </a:cubicBezTo>
                <a:cubicBezTo>
                  <a:pt x="2649917" y="2098350"/>
                  <a:pt x="2671235" y="2119664"/>
                  <a:pt x="2684027" y="2121796"/>
                </a:cubicBezTo>
                <a:cubicBezTo>
                  <a:pt x="2688290" y="2115401"/>
                  <a:pt x="2690422" y="2155898"/>
                  <a:pt x="2686159" y="2166555"/>
                </a:cubicBezTo>
                <a:cubicBezTo>
                  <a:pt x="2690422" y="2175081"/>
                  <a:pt x="2694686" y="2183607"/>
                  <a:pt x="2701082" y="2185738"/>
                </a:cubicBezTo>
                <a:cubicBezTo>
                  <a:pt x="2701082" y="2183607"/>
                  <a:pt x="2698950" y="2164424"/>
                  <a:pt x="2705345" y="2162293"/>
                </a:cubicBezTo>
                <a:cubicBezTo>
                  <a:pt x="2703214" y="2181475"/>
                  <a:pt x="2709609" y="2181475"/>
                  <a:pt x="2711741" y="2172950"/>
                </a:cubicBezTo>
                <a:cubicBezTo>
                  <a:pt x="2709609" y="2170818"/>
                  <a:pt x="2711741" y="2170818"/>
                  <a:pt x="2707477" y="2162293"/>
                </a:cubicBezTo>
                <a:cubicBezTo>
                  <a:pt x="2711741" y="2155898"/>
                  <a:pt x="2713873" y="2147373"/>
                  <a:pt x="2713873" y="2136716"/>
                </a:cubicBezTo>
                <a:cubicBezTo>
                  <a:pt x="2718137" y="2136716"/>
                  <a:pt x="2718137" y="2147373"/>
                  <a:pt x="2720269" y="2149504"/>
                </a:cubicBezTo>
                <a:cubicBezTo>
                  <a:pt x="2720269" y="2162293"/>
                  <a:pt x="2713873" y="2151636"/>
                  <a:pt x="2711741" y="2160161"/>
                </a:cubicBezTo>
                <a:cubicBezTo>
                  <a:pt x="2716005" y="2155898"/>
                  <a:pt x="2716005" y="2168687"/>
                  <a:pt x="2720269" y="2172950"/>
                </a:cubicBezTo>
                <a:cubicBezTo>
                  <a:pt x="2713873" y="2181475"/>
                  <a:pt x="2718137" y="2179344"/>
                  <a:pt x="2720269" y="2192132"/>
                </a:cubicBezTo>
                <a:cubicBezTo>
                  <a:pt x="2711741" y="2198527"/>
                  <a:pt x="2707477" y="2181475"/>
                  <a:pt x="2705345" y="2185738"/>
                </a:cubicBezTo>
                <a:cubicBezTo>
                  <a:pt x="2709609" y="2196395"/>
                  <a:pt x="2718137" y="2198527"/>
                  <a:pt x="2713873" y="2226235"/>
                </a:cubicBezTo>
                <a:cubicBezTo>
                  <a:pt x="2718137" y="2236892"/>
                  <a:pt x="2722400" y="2241155"/>
                  <a:pt x="2724532" y="2253944"/>
                </a:cubicBezTo>
                <a:cubicBezTo>
                  <a:pt x="2726664" y="2253944"/>
                  <a:pt x="2724532" y="2241155"/>
                  <a:pt x="2728796" y="2243287"/>
                </a:cubicBezTo>
                <a:cubicBezTo>
                  <a:pt x="2728796" y="2253944"/>
                  <a:pt x="2728796" y="2251812"/>
                  <a:pt x="2730928" y="2260338"/>
                </a:cubicBezTo>
                <a:cubicBezTo>
                  <a:pt x="2733060" y="2258206"/>
                  <a:pt x="2730928" y="2243287"/>
                  <a:pt x="2730928" y="2236892"/>
                </a:cubicBezTo>
                <a:cubicBezTo>
                  <a:pt x="2739455" y="2234761"/>
                  <a:pt x="2735192" y="2258206"/>
                  <a:pt x="2735192" y="2262469"/>
                </a:cubicBezTo>
                <a:cubicBezTo>
                  <a:pt x="2741587" y="2275258"/>
                  <a:pt x="2747983" y="2279521"/>
                  <a:pt x="2752247" y="2290178"/>
                </a:cubicBezTo>
                <a:cubicBezTo>
                  <a:pt x="2754378" y="2290178"/>
                  <a:pt x="2754378" y="2279521"/>
                  <a:pt x="2756510" y="2277389"/>
                </a:cubicBezTo>
                <a:cubicBezTo>
                  <a:pt x="2758642" y="2279521"/>
                  <a:pt x="2760774" y="2290178"/>
                  <a:pt x="2758642" y="2296572"/>
                </a:cubicBezTo>
                <a:cubicBezTo>
                  <a:pt x="2769302" y="2298703"/>
                  <a:pt x="2777829" y="2317886"/>
                  <a:pt x="2792752" y="2324280"/>
                </a:cubicBezTo>
                <a:cubicBezTo>
                  <a:pt x="2790620" y="2332806"/>
                  <a:pt x="2786357" y="2337069"/>
                  <a:pt x="2782093" y="2330675"/>
                </a:cubicBezTo>
                <a:cubicBezTo>
                  <a:pt x="2790620" y="2347726"/>
                  <a:pt x="2803412" y="2356252"/>
                  <a:pt x="2811939" y="2375435"/>
                </a:cubicBezTo>
                <a:cubicBezTo>
                  <a:pt x="2801280" y="2377566"/>
                  <a:pt x="2784225" y="2345595"/>
                  <a:pt x="2771433" y="2337069"/>
                </a:cubicBezTo>
                <a:cubicBezTo>
                  <a:pt x="2769302" y="2339200"/>
                  <a:pt x="2771433" y="2343463"/>
                  <a:pt x="2769302" y="2343463"/>
                </a:cubicBezTo>
                <a:cubicBezTo>
                  <a:pt x="2773565" y="2349857"/>
                  <a:pt x="2794884" y="2388223"/>
                  <a:pt x="2803412" y="2383960"/>
                </a:cubicBezTo>
                <a:cubicBezTo>
                  <a:pt x="2805543" y="2396749"/>
                  <a:pt x="2807675" y="2407406"/>
                  <a:pt x="2814071" y="2411669"/>
                </a:cubicBezTo>
                <a:cubicBezTo>
                  <a:pt x="2792752" y="2398880"/>
                  <a:pt x="2775697" y="2351989"/>
                  <a:pt x="2750115" y="2341332"/>
                </a:cubicBezTo>
                <a:cubicBezTo>
                  <a:pt x="2745851" y="2320018"/>
                  <a:pt x="2735192" y="2324280"/>
                  <a:pt x="2733060" y="2311492"/>
                </a:cubicBezTo>
                <a:cubicBezTo>
                  <a:pt x="2730928" y="2315755"/>
                  <a:pt x="2735192" y="2317886"/>
                  <a:pt x="2730928" y="2313623"/>
                </a:cubicBezTo>
                <a:cubicBezTo>
                  <a:pt x="2728796" y="2315755"/>
                  <a:pt x="2730928" y="2320018"/>
                  <a:pt x="2730928" y="2320018"/>
                </a:cubicBezTo>
                <a:cubicBezTo>
                  <a:pt x="2728796" y="2330675"/>
                  <a:pt x="2726664" y="2309361"/>
                  <a:pt x="2724532" y="2300835"/>
                </a:cubicBezTo>
                <a:cubicBezTo>
                  <a:pt x="2722400" y="2302966"/>
                  <a:pt x="2722400" y="2302966"/>
                  <a:pt x="2718137" y="2300835"/>
                </a:cubicBezTo>
                <a:cubicBezTo>
                  <a:pt x="2718137" y="2302966"/>
                  <a:pt x="2718137" y="2307229"/>
                  <a:pt x="2716005" y="2313623"/>
                </a:cubicBezTo>
                <a:cubicBezTo>
                  <a:pt x="2709609" y="2270995"/>
                  <a:pt x="2690422" y="2281652"/>
                  <a:pt x="2679763" y="2245418"/>
                </a:cubicBezTo>
                <a:cubicBezTo>
                  <a:pt x="2662708" y="2247549"/>
                  <a:pt x="2654180" y="2209184"/>
                  <a:pt x="2637126" y="2215578"/>
                </a:cubicBezTo>
                <a:cubicBezTo>
                  <a:pt x="2645653" y="2239024"/>
                  <a:pt x="2658444" y="2256075"/>
                  <a:pt x="2666972" y="2277389"/>
                </a:cubicBezTo>
                <a:cubicBezTo>
                  <a:pt x="2664840" y="2285915"/>
                  <a:pt x="2660576" y="2262469"/>
                  <a:pt x="2656312" y="2273126"/>
                </a:cubicBezTo>
                <a:cubicBezTo>
                  <a:pt x="2658444" y="2290178"/>
                  <a:pt x="2669104" y="2292309"/>
                  <a:pt x="2675499" y="2290178"/>
                </a:cubicBezTo>
                <a:cubicBezTo>
                  <a:pt x="2684027" y="2311492"/>
                  <a:pt x="2696818" y="2317886"/>
                  <a:pt x="2705345" y="2337069"/>
                </a:cubicBezTo>
                <a:cubicBezTo>
                  <a:pt x="2703214" y="2345595"/>
                  <a:pt x="2696818" y="2332806"/>
                  <a:pt x="2694686" y="2332806"/>
                </a:cubicBezTo>
                <a:cubicBezTo>
                  <a:pt x="2692554" y="2343463"/>
                  <a:pt x="2696818" y="2341332"/>
                  <a:pt x="2698950" y="2347726"/>
                </a:cubicBezTo>
                <a:cubicBezTo>
                  <a:pt x="2696818" y="2356252"/>
                  <a:pt x="2692554" y="2347726"/>
                  <a:pt x="2690422" y="2347726"/>
                </a:cubicBezTo>
                <a:cubicBezTo>
                  <a:pt x="2686159" y="2349857"/>
                  <a:pt x="2686159" y="2366909"/>
                  <a:pt x="2684027" y="2371172"/>
                </a:cubicBezTo>
                <a:cubicBezTo>
                  <a:pt x="2675499" y="2362646"/>
                  <a:pt x="2664840" y="2341332"/>
                  <a:pt x="2654180" y="2330675"/>
                </a:cubicBezTo>
                <a:cubicBezTo>
                  <a:pt x="2652049" y="2330675"/>
                  <a:pt x="2654180" y="2341332"/>
                  <a:pt x="2652049" y="2339200"/>
                </a:cubicBezTo>
                <a:cubicBezTo>
                  <a:pt x="2664840" y="2366909"/>
                  <a:pt x="2679763" y="2386092"/>
                  <a:pt x="2696818" y="2407406"/>
                </a:cubicBezTo>
                <a:cubicBezTo>
                  <a:pt x="2703214" y="2426589"/>
                  <a:pt x="2711741" y="2439377"/>
                  <a:pt x="2720269" y="2454297"/>
                </a:cubicBezTo>
                <a:cubicBezTo>
                  <a:pt x="2730928" y="2479874"/>
                  <a:pt x="2745851" y="2490531"/>
                  <a:pt x="2754378" y="2516108"/>
                </a:cubicBezTo>
                <a:cubicBezTo>
                  <a:pt x="2758642" y="2528897"/>
                  <a:pt x="2765038" y="2537422"/>
                  <a:pt x="2769302" y="2548079"/>
                </a:cubicBezTo>
                <a:cubicBezTo>
                  <a:pt x="2784225" y="2582182"/>
                  <a:pt x="2797016" y="2622679"/>
                  <a:pt x="2818335" y="2633336"/>
                </a:cubicBezTo>
                <a:cubicBezTo>
                  <a:pt x="2809807" y="2632271"/>
                  <a:pt x="2801280" y="2626942"/>
                  <a:pt x="2792752" y="2621614"/>
                </a:cubicBezTo>
                <a:lnTo>
                  <a:pt x="2772259" y="2612223"/>
                </a:lnTo>
                <a:lnTo>
                  <a:pt x="2775697" y="2603496"/>
                </a:lnTo>
                <a:cubicBezTo>
                  <a:pt x="2745851" y="2548079"/>
                  <a:pt x="2720269" y="2479874"/>
                  <a:pt x="2684027" y="2435114"/>
                </a:cubicBezTo>
                <a:cubicBezTo>
                  <a:pt x="2681895" y="2437246"/>
                  <a:pt x="2686159" y="2447903"/>
                  <a:pt x="2688290" y="2447903"/>
                </a:cubicBezTo>
                <a:cubicBezTo>
                  <a:pt x="2675499" y="2445771"/>
                  <a:pt x="2660576" y="2422326"/>
                  <a:pt x="2649917" y="2401012"/>
                </a:cubicBezTo>
                <a:cubicBezTo>
                  <a:pt x="2647785" y="2401012"/>
                  <a:pt x="2647785" y="2407406"/>
                  <a:pt x="2647785" y="2407406"/>
                </a:cubicBezTo>
                <a:cubicBezTo>
                  <a:pt x="2643521" y="2394617"/>
                  <a:pt x="2632862" y="2377566"/>
                  <a:pt x="2624334" y="2371172"/>
                </a:cubicBezTo>
                <a:cubicBezTo>
                  <a:pt x="2628598" y="2383960"/>
                  <a:pt x="2632862" y="2386092"/>
                  <a:pt x="2637126" y="2394617"/>
                </a:cubicBezTo>
                <a:cubicBezTo>
                  <a:pt x="2632862" y="2403143"/>
                  <a:pt x="2624334" y="2379697"/>
                  <a:pt x="2617939" y="2394617"/>
                </a:cubicBezTo>
                <a:cubicBezTo>
                  <a:pt x="2611543" y="2383960"/>
                  <a:pt x="2609411" y="2360515"/>
                  <a:pt x="2600884" y="2354120"/>
                </a:cubicBezTo>
                <a:cubicBezTo>
                  <a:pt x="2596620" y="2369040"/>
                  <a:pt x="2590224" y="2351989"/>
                  <a:pt x="2583829" y="2345595"/>
                </a:cubicBezTo>
                <a:cubicBezTo>
                  <a:pt x="2585961" y="2326412"/>
                  <a:pt x="2568906" y="2294441"/>
                  <a:pt x="2558246" y="2298703"/>
                </a:cubicBezTo>
                <a:cubicBezTo>
                  <a:pt x="2560378" y="2283783"/>
                  <a:pt x="2553983" y="2290178"/>
                  <a:pt x="2549719" y="2290178"/>
                </a:cubicBezTo>
                <a:cubicBezTo>
                  <a:pt x="2541191" y="2260338"/>
                  <a:pt x="2528400" y="2262469"/>
                  <a:pt x="2515609" y="2245418"/>
                </a:cubicBezTo>
                <a:cubicBezTo>
                  <a:pt x="2515609" y="2253944"/>
                  <a:pt x="2515609" y="2251812"/>
                  <a:pt x="2515609" y="2264601"/>
                </a:cubicBezTo>
                <a:cubicBezTo>
                  <a:pt x="2511345" y="2309361"/>
                  <a:pt x="2519873" y="2302966"/>
                  <a:pt x="2534796" y="2326412"/>
                </a:cubicBezTo>
                <a:cubicBezTo>
                  <a:pt x="2534796" y="2313623"/>
                  <a:pt x="2528400" y="2302966"/>
                  <a:pt x="2530532" y="2292309"/>
                </a:cubicBezTo>
                <a:cubicBezTo>
                  <a:pt x="2528400" y="2290178"/>
                  <a:pt x="2528400" y="2298703"/>
                  <a:pt x="2524136" y="2296572"/>
                </a:cubicBezTo>
                <a:cubicBezTo>
                  <a:pt x="2524136" y="2290178"/>
                  <a:pt x="2522004" y="2288046"/>
                  <a:pt x="2522004" y="2275258"/>
                </a:cubicBezTo>
                <a:cubicBezTo>
                  <a:pt x="2519873" y="2277389"/>
                  <a:pt x="2522004" y="2283783"/>
                  <a:pt x="2519873" y="2290178"/>
                </a:cubicBezTo>
                <a:cubicBezTo>
                  <a:pt x="2515609" y="2290178"/>
                  <a:pt x="2519873" y="2268864"/>
                  <a:pt x="2515609" y="2268864"/>
                </a:cubicBezTo>
                <a:cubicBezTo>
                  <a:pt x="2522004" y="2256075"/>
                  <a:pt x="2524136" y="2285915"/>
                  <a:pt x="2530532" y="2275258"/>
                </a:cubicBezTo>
                <a:cubicBezTo>
                  <a:pt x="2530532" y="2283783"/>
                  <a:pt x="2530532" y="2296572"/>
                  <a:pt x="2536928" y="2292309"/>
                </a:cubicBezTo>
                <a:cubicBezTo>
                  <a:pt x="2541191" y="2290178"/>
                  <a:pt x="2534796" y="2277389"/>
                  <a:pt x="2541191" y="2279521"/>
                </a:cubicBezTo>
                <a:cubicBezTo>
                  <a:pt x="2541191" y="2288046"/>
                  <a:pt x="2541191" y="2307229"/>
                  <a:pt x="2545455" y="2292309"/>
                </a:cubicBezTo>
                <a:cubicBezTo>
                  <a:pt x="2545455" y="2298703"/>
                  <a:pt x="2547587" y="2305098"/>
                  <a:pt x="2547587" y="2313623"/>
                </a:cubicBezTo>
                <a:cubicBezTo>
                  <a:pt x="2545455" y="2309361"/>
                  <a:pt x="2545455" y="2302966"/>
                  <a:pt x="2541191" y="2305098"/>
                </a:cubicBezTo>
                <a:cubicBezTo>
                  <a:pt x="2543323" y="2315755"/>
                  <a:pt x="2549719" y="2328543"/>
                  <a:pt x="2545455" y="2345595"/>
                </a:cubicBezTo>
                <a:cubicBezTo>
                  <a:pt x="2549719" y="2351989"/>
                  <a:pt x="2553983" y="2360515"/>
                  <a:pt x="2558246" y="2369040"/>
                </a:cubicBezTo>
                <a:cubicBezTo>
                  <a:pt x="2560378" y="2366909"/>
                  <a:pt x="2560378" y="2360515"/>
                  <a:pt x="2562510" y="2349857"/>
                </a:cubicBezTo>
                <a:cubicBezTo>
                  <a:pt x="2568906" y="2356252"/>
                  <a:pt x="2573169" y="2373303"/>
                  <a:pt x="2577433" y="2390354"/>
                </a:cubicBezTo>
                <a:cubicBezTo>
                  <a:pt x="2575301" y="2390354"/>
                  <a:pt x="2573169" y="2390354"/>
                  <a:pt x="2571037" y="2390354"/>
                </a:cubicBezTo>
                <a:cubicBezTo>
                  <a:pt x="2573169" y="2403143"/>
                  <a:pt x="2579565" y="2415931"/>
                  <a:pt x="2583829" y="2415931"/>
                </a:cubicBezTo>
                <a:cubicBezTo>
                  <a:pt x="2590224" y="2409537"/>
                  <a:pt x="2579565" y="2396749"/>
                  <a:pt x="2583829" y="2392486"/>
                </a:cubicBezTo>
                <a:cubicBezTo>
                  <a:pt x="2585961" y="2392486"/>
                  <a:pt x="2585961" y="2398880"/>
                  <a:pt x="2585961" y="2403143"/>
                </a:cubicBezTo>
                <a:cubicBezTo>
                  <a:pt x="2585961" y="2392486"/>
                  <a:pt x="2594488" y="2398880"/>
                  <a:pt x="2594488" y="2409537"/>
                </a:cubicBezTo>
                <a:cubicBezTo>
                  <a:pt x="2592356" y="2411669"/>
                  <a:pt x="2590224" y="2407406"/>
                  <a:pt x="2588092" y="2407406"/>
                </a:cubicBezTo>
                <a:cubicBezTo>
                  <a:pt x="2592356" y="2405274"/>
                  <a:pt x="2592356" y="2437246"/>
                  <a:pt x="2592356" y="2432983"/>
                </a:cubicBezTo>
                <a:cubicBezTo>
                  <a:pt x="2594488" y="2458560"/>
                  <a:pt x="2605147" y="2467086"/>
                  <a:pt x="2611543" y="2488400"/>
                </a:cubicBezTo>
                <a:cubicBezTo>
                  <a:pt x="2615807" y="2494794"/>
                  <a:pt x="2615807" y="2507582"/>
                  <a:pt x="2617939" y="2513977"/>
                </a:cubicBezTo>
                <a:cubicBezTo>
                  <a:pt x="2622202" y="2531028"/>
                  <a:pt x="2630730" y="2535291"/>
                  <a:pt x="2634994" y="2554474"/>
                </a:cubicBezTo>
                <a:cubicBezTo>
                  <a:pt x="2590224" y="2518240"/>
                  <a:pt x="2564642" y="2447903"/>
                  <a:pt x="2528400" y="2386092"/>
                </a:cubicBezTo>
                <a:cubicBezTo>
                  <a:pt x="2526268" y="2390354"/>
                  <a:pt x="2528400" y="2394617"/>
                  <a:pt x="2528400" y="2407406"/>
                </a:cubicBezTo>
                <a:cubicBezTo>
                  <a:pt x="2524136" y="2403143"/>
                  <a:pt x="2524136" y="2392486"/>
                  <a:pt x="2524136" y="2383960"/>
                </a:cubicBezTo>
                <a:cubicBezTo>
                  <a:pt x="2490026" y="2332806"/>
                  <a:pt x="2449521" y="2288046"/>
                  <a:pt x="2413279" y="2251812"/>
                </a:cubicBezTo>
                <a:cubicBezTo>
                  <a:pt x="2413279" y="2245418"/>
                  <a:pt x="2415411" y="2245418"/>
                  <a:pt x="2415411" y="2241155"/>
                </a:cubicBezTo>
                <a:cubicBezTo>
                  <a:pt x="2372773" y="2190001"/>
                  <a:pt x="2330136" y="2143110"/>
                  <a:pt x="2287499" y="2094087"/>
                </a:cubicBezTo>
                <a:cubicBezTo>
                  <a:pt x="2285367" y="2094087"/>
                  <a:pt x="2287499" y="2098350"/>
                  <a:pt x="2287499" y="2102613"/>
                </a:cubicBezTo>
                <a:cubicBezTo>
                  <a:pt x="2274707" y="2079167"/>
                  <a:pt x="2261916" y="2068510"/>
                  <a:pt x="2251257" y="2066379"/>
                </a:cubicBezTo>
                <a:cubicBezTo>
                  <a:pt x="2257652" y="2068510"/>
                  <a:pt x="2251257" y="2087693"/>
                  <a:pt x="2246993" y="2079167"/>
                </a:cubicBezTo>
                <a:cubicBezTo>
                  <a:pt x="2244861" y="2094087"/>
                  <a:pt x="2253389" y="2079167"/>
                  <a:pt x="2251257" y="2091956"/>
                </a:cubicBezTo>
                <a:cubicBezTo>
                  <a:pt x="2238465" y="2081299"/>
                  <a:pt x="2232070" y="2070642"/>
                  <a:pt x="2219279" y="2066379"/>
                </a:cubicBezTo>
                <a:cubicBezTo>
                  <a:pt x="2219279" y="2062116"/>
                  <a:pt x="2219279" y="2055722"/>
                  <a:pt x="2219279" y="2055722"/>
                </a:cubicBezTo>
                <a:cubicBezTo>
                  <a:pt x="2234202" y="2045065"/>
                  <a:pt x="2229938" y="2072773"/>
                  <a:pt x="2246993" y="2077036"/>
                </a:cubicBezTo>
                <a:cubicBezTo>
                  <a:pt x="2249125" y="2072773"/>
                  <a:pt x="2246993" y="2070642"/>
                  <a:pt x="2249125" y="2066379"/>
                </a:cubicBezTo>
                <a:cubicBezTo>
                  <a:pt x="2249125" y="2055722"/>
                  <a:pt x="2240597" y="2064247"/>
                  <a:pt x="2242729" y="2049327"/>
                </a:cubicBezTo>
                <a:cubicBezTo>
                  <a:pt x="2225674" y="2068510"/>
                  <a:pt x="2227806" y="2008830"/>
                  <a:pt x="2215015" y="2015225"/>
                </a:cubicBezTo>
                <a:cubicBezTo>
                  <a:pt x="2212883" y="2015225"/>
                  <a:pt x="2212883" y="2021619"/>
                  <a:pt x="2212883" y="2025882"/>
                </a:cubicBezTo>
                <a:cubicBezTo>
                  <a:pt x="2206487" y="2025882"/>
                  <a:pt x="2204356" y="2013093"/>
                  <a:pt x="2202224" y="1998173"/>
                </a:cubicBezTo>
                <a:cubicBezTo>
                  <a:pt x="2195828" y="1996042"/>
                  <a:pt x="2193696" y="2000305"/>
                  <a:pt x="2191564" y="2008830"/>
                </a:cubicBezTo>
                <a:cubicBezTo>
                  <a:pt x="2189432" y="2004568"/>
                  <a:pt x="2189432" y="1996042"/>
                  <a:pt x="2187301" y="1991779"/>
                </a:cubicBezTo>
                <a:cubicBezTo>
                  <a:pt x="2180905" y="1987516"/>
                  <a:pt x="2183037" y="2004568"/>
                  <a:pt x="2178773" y="2002436"/>
                </a:cubicBezTo>
                <a:cubicBezTo>
                  <a:pt x="2178773" y="1989648"/>
                  <a:pt x="2176641" y="1983253"/>
                  <a:pt x="2176641" y="1974728"/>
                </a:cubicBezTo>
                <a:cubicBezTo>
                  <a:pt x="2168114" y="1993911"/>
                  <a:pt x="2159586" y="1968334"/>
                  <a:pt x="2148927" y="1985385"/>
                </a:cubicBezTo>
                <a:cubicBezTo>
                  <a:pt x="2146795" y="1947019"/>
                  <a:pt x="2131872" y="1976859"/>
                  <a:pt x="2116949" y="1968334"/>
                </a:cubicBezTo>
                <a:cubicBezTo>
                  <a:pt x="2116949" y="1964071"/>
                  <a:pt x="2116949" y="1959808"/>
                  <a:pt x="2116949" y="1955545"/>
                </a:cubicBezTo>
                <a:cubicBezTo>
                  <a:pt x="2097762" y="1968334"/>
                  <a:pt x="2091366" y="1927837"/>
                  <a:pt x="2074311" y="1934231"/>
                </a:cubicBezTo>
                <a:cubicBezTo>
                  <a:pt x="2080707" y="1921442"/>
                  <a:pt x="2070048" y="1919311"/>
                  <a:pt x="2074311" y="1904391"/>
                </a:cubicBezTo>
                <a:cubicBezTo>
                  <a:pt x="2065784" y="1885208"/>
                  <a:pt x="2057256" y="1915048"/>
                  <a:pt x="2048729" y="1915048"/>
                </a:cubicBezTo>
                <a:cubicBezTo>
                  <a:pt x="2042333" y="1897997"/>
                  <a:pt x="2033806" y="1910785"/>
                  <a:pt x="2027410" y="1897997"/>
                </a:cubicBezTo>
                <a:cubicBezTo>
                  <a:pt x="2027410" y="1893734"/>
                  <a:pt x="2029542" y="1895865"/>
                  <a:pt x="2029542" y="1889471"/>
                </a:cubicBezTo>
                <a:cubicBezTo>
                  <a:pt x="2023147" y="1887340"/>
                  <a:pt x="2023147" y="1895865"/>
                  <a:pt x="2016751" y="1893734"/>
                </a:cubicBezTo>
                <a:cubicBezTo>
                  <a:pt x="2014619" y="1883077"/>
                  <a:pt x="2012487" y="1874551"/>
                  <a:pt x="2008223" y="1870288"/>
                </a:cubicBezTo>
                <a:cubicBezTo>
                  <a:pt x="2003960" y="1868157"/>
                  <a:pt x="2012487" y="1883077"/>
                  <a:pt x="2008223" y="1883077"/>
                </a:cubicBezTo>
                <a:cubicBezTo>
                  <a:pt x="2006092" y="1872420"/>
                  <a:pt x="2003960" y="1859631"/>
                  <a:pt x="1995432" y="1857500"/>
                </a:cubicBezTo>
                <a:cubicBezTo>
                  <a:pt x="1995432" y="1857500"/>
                  <a:pt x="1995432" y="1861763"/>
                  <a:pt x="1995432" y="1866025"/>
                </a:cubicBezTo>
                <a:cubicBezTo>
                  <a:pt x="1989037" y="1866025"/>
                  <a:pt x="1989037" y="1861763"/>
                  <a:pt x="1986905" y="1859631"/>
                </a:cubicBezTo>
                <a:cubicBezTo>
                  <a:pt x="1984773" y="1853237"/>
                  <a:pt x="1989037" y="1855368"/>
                  <a:pt x="1989037" y="1848974"/>
                </a:cubicBezTo>
                <a:cubicBezTo>
                  <a:pt x="1986905" y="1836186"/>
                  <a:pt x="1978377" y="1844711"/>
                  <a:pt x="1976245" y="1840448"/>
                </a:cubicBezTo>
                <a:cubicBezTo>
                  <a:pt x="1974113" y="1840448"/>
                  <a:pt x="1982641" y="1857500"/>
                  <a:pt x="1974113" y="1853237"/>
                </a:cubicBezTo>
                <a:cubicBezTo>
                  <a:pt x="1980509" y="1863894"/>
                  <a:pt x="1980509" y="1870288"/>
                  <a:pt x="1991168" y="1866025"/>
                </a:cubicBezTo>
                <a:cubicBezTo>
                  <a:pt x="1993300" y="1872420"/>
                  <a:pt x="1993300" y="1883077"/>
                  <a:pt x="1997564" y="1880945"/>
                </a:cubicBezTo>
                <a:cubicBezTo>
                  <a:pt x="1976245" y="1874551"/>
                  <a:pt x="1959190" y="1848974"/>
                  <a:pt x="1940004" y="1848974"/>
                </a:cubicBezTo>
                <a:cubicBezTo>
                  <a:pt x="1942135" y="1836186"/>
                  <a:pt x="1942135" y="1834054"/>
                  <a:pt x="1937872" y="1831923"/>
                </a:cubicBezTo>
                <a:cubicBezTo>
                  <a:pt x="1933608" y="1834054"/>
                  <a:pt x="1937872" y="1838317"/>
                  <a:pt x="1937872" y="1846843"/>
                </a:cubicBezTo>
                <a:cubicBezTo>
                  <a:pt x="1933608" y="1844711"/>
                  <a:pt x="1929344" y="1840448"/>
                  <a:pt x="1925080" y="1842580"/>
                </a:cubicBezTo>
                <a:cubicBezTo>
                  <a:pt x="1925080" y="1829791"/>
                  <a:pt x="1927212" y="1812740"/>
                  <a:pt x="1918685" y="1817003"/>
                </a:cubicBezTo>
                <a:cubicBezTo>
                  <a:pt x="1922949" y="1814871"/>
                  <a:pt x="1920817" y="1795689"/>
                  <a:pt x="1925080" y="1799951"/>
                </a:cubicBezTo>
                <a:cubicBezTo>
                  <a:pt x="1925080" y="1791426"/>
                  <a:pt x="1920817" y="1795689"/>
                  <a:pt x="1920817" y="1789294"/>
                </a:cubicBezTo>
                <a:cubicBezTo>
                  <a:pt x="1916553" y="1789294"/>
                  <a:pt x="1918685" y="1802083"/>
                  <a:pt x="1918685" y="1806346"/>
                </a:cubicBezTo>
                <a:cubicBezTo>
                  <a:pt x="1914421" y="1804214"/>
                  <a:pt x="1916553" y="1804214"/>
                  <a:pt x="1912289" y="1806346"/>
                </a:cubicBezTo>
                <a:cubicBezTo>
                  <a:pt x="1910157" y="1821266"/>
                  <a:pt x="1912289" y="1819134"/>
                  <a:pt x="1912289" y="1829791"/>
                </a:cubicBezTo>
                <a:cubicBezTo>
                  <a:pt x="1908025" y="1831923"/>
                  <a:pt x="1905894" y="1827660"/>
                  <a:pt x="1901630" y="1823397"/>
                </a:cubicBezTo>
                <a:cubicBezTo>
                  <a:pt x="1905894" y="1821266"/>
                  <a:pt x="1908025" y="1812740"/>
                  <a:pt x="1910157" y="1806346"/>
                </a:cubicBezTo>
                <a:cubicBezTo>
                  <a:pt x="1910157" y="1797820"/>
                  <a:pt x="1905894" y="1797820"/>
                  <a:pt x="1903762" y="1791426"/>
                </a:cubicBezTo>
                <a:cubicBezTo>
                  <a:pt x="1899498" y="1799951"/>
                  <a:pt x="1908025" y="1808477"/>
                  <a:pt x="1901630" y="1808477"/>
                </a:cubicBezTo>
                <a:cubicBezTo>
                  <a:pt x="1901630" y="1793557"/>
                  <a:pt x="1899498" y="1808477"/>
                  <a:pt x="1895234" y="1806346"/>
                </a:cubicBezTo>
                <a:cubicBezTo>
                  <a:pt x="1895234" y="1795689"/>
                  <a:pt x="1897366" y="1797820"/>
                  <a:pt x="1897366" y="1789294"/>
                </a:cubicBezTo>
                <a:cubicBezTo>
                  <a:pt x="1895234" y="1802083"/>
                  <a:pt x="1895234" y="1782900"/>
                  <a:pt x="1888839" y="1785031"/>
                </a:cubicBezTo>
                <a:cubicBezTo>
                  <a:pt x="1886707" y="1789294"/>
                  <a:pt x="1893102" y="1804214"/>
                  <a:pt x="1888839" y="1806346"/>
                </a:cubicBezTo>
                <a:cubicBezTo>
                  <a:pt x="1890970" y="1817003"/>
                  <a:pt x="1899498" y="1802083"/>
                  <a:pt x="1901630" y="1825528"/>
                </a:cubicBezTo>
                <a:cubicBezTo>
                  <a:pt x="1897366" y="1831923"/>
                  <a:pt x="1895234" y="1821266"/>
                  <a:pt x="1893102" y="1819134"/>
                </a:cubicBezTo>
                <a:cubicBezTo>
                  <a:pt x="1876047" y="1808477"/>
                  <a:pt x="1852597" y="1812740"/>
                  <a:pt x="1846201" y="1785031"/>
                </a:cubicBezTo>
                <a:cubicBezTo>
                  <a:pt x="1854729" y="1782900"/>
                  <a:pt x="1861124" y="1795689"/>
                  <a:pt x="1865388" y="1791426"/>
                </a:cubicBezTo>
                <a:cubicBezTo>
                  <a:pt x="1867520" y="1791426"/>
                  <a:pt x="1865388" y="1778637"/>
                  <a:pt x="1865388" y="1767980"/>
                </a:cubicBezTo>
                <a:cubicBezTo>
                  <a:pt x="1863256" y="1774374"/>
                  <a:pt x="1858992" y="1778637"/>
                  <a:pt x="1856861" y="1785031"/>
                </a:cubicBezTo>
                <a:cubicBezTo>
                  <a:pt x="1854729" y="1774374"/>
                  <a:pt x="1850465" y="1778637"/>
                  <a:pt x="1852597" y="1761586"/>
                </a:cubicBezTo>
                <a:cubicBezTo>
                  <a:pt x="1846201" y="1759454"/>
                  <a:pt x="1850465" y="1770112"/>
                  <a:pt x="1846201" y="1774374"/>
                </a:cubicBezTo>
                <a:cubicBezTo>
                  <a:pt x="1841937" y="1778637"/>
                  <a:pt x="1846201" y="1759454"/>
                  <a:pt x="1848333" y="1761586"/>
                </a:cubicBezTo>
                <a:cubicBezTo>
                  <a:pt x="1848333" y="1755192"/>
                  <a:pt x="1844069" y="1757323"/>
                  <a:pt x="1846201" y="1748797"/>
                </a:cubicBezTo>
                <a:cubicBezTo>
                  <a:pt x="1839806" y="1748797"/>
                  <a:pt x="1841937" y="1765849"/>
                  <a:pt x="1837674" y="1772243"/>
                </a:cubicBezTo>
                <a:cubicBezTo>
                  <a:pt x="1835542" y="1787163"/>
                  <a:pt x="1844069" y="1776506"/>
                  <a:pt x="1841937" y="1789294"/>
                </a:cubicBezTo>
                <a:cubicBezTo>
                  <a:pt x="1839806" y="1793557"/>
                  <a:pt x="1835542" y="1785031"/>
                  <a:pt x="1835542" y="1806346"/>
                </a:cubicBezTo>
                <a:cubicBezTo>
                  <a:pt x="1831278" y="1804214"/>
                  <a:pt x="1837674" y="1787163"/>
                  <a:pt x="1831278" y="1785031"/>
                </a:cubicBezTo>
                <a:cubicBezTo>
                  <a:pt x="1841937" y="1750929"/>
                  <a:pt x="1820619" y="1712563"/>
                  <a:pt x="1807827" y="1738140"/>
                </a:cubicBezTo>
                <a:cubicBezTo>
                  <a:pt x="1812091" y="1721089"/>
                  <a:pt x="1801432" y="1723220"/>
                  <a:pt x="1795036" y="1714695"/>
                </a:cubicBezTo>
                <a:cubicBezTo>
                  <a:pt x="1792904" y="1716826"/>
                  <a:pt x="1795036" y="1727483"/>
                  <a:pt x="1788641" y="1725352"/>
                </a:cubicBezTo>
                <a:cubicBezTo>
                  <a:pt x="1788641" y="1759454"/>
                  <a:pt x="1799300" y="1755192"/>
                  <a:pt x="1803564" y="1772243"/>
                </a:cubicBezTo>
                <a:cubicBezTo>
                  <a:pt x="1792904" y="1767980"/>
                  <a:pt x="1790772" y="1770112"/>
                  <a:pt x="1782245" y="1761586"/>
                </a:cubicBezTo>
                <a:cubicBezTo>
                  <a:pt x="1780113" y="1761586"/>
                  <a:pt x="1780113" y="1774374"/>
                  <a:pt x="1777981" y="1774374"/>
                </a:cubicBezTo>
                <a:cubicBezTo>
                  <a:pt x="1790772" y="1797820"/>
                  <a:pt x="1805696" y="1789294"/>
                  <a:pt x="1820619" y="1806346"/>
                </a:cubicBezTo>
                <a:cubicBezTo>
                  <a:pt x="1820619" y="1817003"/>
                  <a:pt x="1818487" y="1814871"/>
                  <a:pt x="1818487" y="1821266"/>
                </a:cubicBezTo>
                <a:cubicBezTo>
                  <a:pt x="1820619" y="1834054"/>
                  <a:pt x="1831278" y="1836186"/>
                  <a:pt x="1831278" y="1814871"/>
                </a:cubicBezTo>
                <a:cubicBezTo>
                  <a:pt x="1837674" y="1819134"/>
                  <a:pt x="1837674" y="1838317"/>
                  <a:pt x="1837674" y="1848974"/>
                </a:cubicBezTo>
                <a:cubicBezTo>
                  <a:pt x="1844069" y="1848974"/>
                  <a:pt x="1846201" y="1842580"/>
                  <a:pt x="1848333" y="1842580"/>
                </a:cubicBezTo>
                <a:cubicBezTo>
                  <a:pt x="1850465" y="1842580"/>
                  <a:pt x="1848333" y="1857500"/>
                  <a:pt x="1850465" y="1859631"/>
                </a:cubicBezTo>
                <a:cubicBezTo>
                  <a:pt x="1854729" y="1857500"/>
                  <a:pt x="1856861" y="1855368"/>
                  <a:pt x="1854729" y="1831923"/>
                </a:cubicBezTo>
                <a:cubicBezTo>
                  <a:pt x="1863256" y="1825528"/>
                  <a:pt x="1873915" y="1836186"/>
                  <a:pt x="1880311" y="1842580"/>
                </a:cubicBezTo>
                <a:cubicBezTo>
                  <a:pt x="1878179" y="1859631"/>
                  <a:pt x="1882443" y="1857500"/>
                  <a:pt x="1878179" y="1872420"/>
                </a:cubicBezTo>
                <a:cubicBezTo>
                  <a:pt x="1884575" y="1880945"/>
                  <a:pt x="1890970" y="1868157"/>
                  <a:pt x="1895234" y="1866025"/>
                </a:cubicBezTo>
                <a:cubicBezTo>
                  <a:pt x="1897366" y="1872420"/>
                  <a:pt x="1895234" y="1887340"/>
                  <a:pt x="1899498" y="1889471"/>
                </a:cubicBezTo>
                <a:cubicBezTo>
                  <a:pt x="1903762" y="1885208"/>
                  <a:pt x="1908025" y="1880945"/>
                  <a:pt x="1912289" y="1872420"/>
                </a:cubicBezTo>
                <a:cubicBezTo>
                  <a:pt x="1914421" y="1883077"/>
                  <a:pt x="1910157" y="1887340"/>
                  <a:pt x="1912289" y="1895865"/>
                </a:cubicBezTo>
                <a:cubicBezTo>
                  <a:pt x="1914421" y="1895865"/>
                  <a:pt x="1916553" y="1895865"/>
                  <a:pt x="1916553" y="1900128"/>
                </a:cubicBezTo>
                <a:cubicBezTo>
                  <a:pt x="1920817" y="1902260"/>
                  <a:pt x="1918685" y="1885208"/>
                  <a:pt x="1922949" y="1889471"/>
                </a:cubicBezTo>
                <a:cubicBezTo>
                  <a:pt x="1922949" y="1902260"/>
                  <a:pt x="1927212" y="1902260"/>
                  <a:pt x="1929344" y="1906522"/>
                </a:cubicBezTo>
                <a:cubicBezTo>
                  <a:pt x="1931476" y="1904391"/>
                  <a:pt x="1933608" y="1895865"/>
                  <a:pt x="1933608" y="1887340"/>
                </a:cubicBezTo>
                <a:cubicBezTo>
                  <a:pt x="1935740" y="1902260"/>
                  <a:pt x="1942135" y="1889471"/>
                  <a:pt x="1944267" y="1876683"/>
                </a:cubicBezTo>
                <a:cubicBezTo>
                  <a:pt x="1944267" y="1885208"/>
                  <a:pt x="1942135" y="1902260"/>
                  <a:pt x="1946399" y="1910785"/>
                </a:cubicBezTo>
                <a:cubicBezTo>
                  <a:pt x="1950663" y="1912917"/>
                  <a:pt x="1950663" y="1904391"/>
                  <a:pt x="1954927" y="1906522"/>
                </a:cubicBezTo>
                <a:cubicBezTo>
                  <a:pt x="1957058" y="1932099"/>
                  <a:pt x="1974113" y="1910785"/>
                  <a:pt x="1976245" y="1936362"/>
                </a:cubicBezTo>
                <a:cubicBezTo>
                  <a:pt x="1980509" y="1929968"/>
                  <a:pt x="1980509" y="1917179"/>
                  <a:pt x="1980509" y="1910785"/>
                </a:cubicBezTo>
                <a:cubicBezTo>
                  <a:pt x="1982641" y="1912917"/>
                  <a:pt x="1984773" y="1912917"/>
                  <a:pt x="1986905" y="1917179"/>
                </a:cubicBezTo>
                <a:cubicBezTo>
                  <a:pt x="1984773" y="1925705"/>
                  <a:pt x="1978377" y="1919311"/>
                  <a:pt x="1982641" y="1936362"/>
                </a:cubicBezTo>
                <a:cubicBezTo>
                  <a:pt x="1984773" y="1915048"/>
                  <a:pt x="1991168" y="1940625"/>
                  <a:pt x="1995432" y="1944888"/>
                </a:cubicBezTo>
                <a:cubicBezTo>
                  <a:pt x="1999696" y="1934231"/>
                  <a:pt x="2001828" y="1944888"/>
                  <a:pt x="2006092" y="1944888"/>
                </a:cubicBezTo>
                <a:cubicBezTo>
                  <a:pt x="2010355" y="1940625"/>
                  <a:pt x="2003960" y="1938494"/>
                  <a:pt x="2006092" y="1929968"/>
                </a:cubicBezTo>
                <a:cubicBezTo>
                  <a:pt x="2010355" y="1929968"/>
                  <a:pt x="2014619" y="1936362"/>
                  <a:pt x="2018883" y="1936362"/>
                </a:cubicBezTo>
                <a:cubicBezTo>
                  <a:pt x="2016751" y="1942757"/>
                  <a:pt x="2014619" y="1940625"/>
                  <a:pt x="2012487" y="1940625"/>
                </a:cubicBezTo>
                <a:cubicBezTo>
                  <a:pt x="2021015" y="1968334"/>
                  <a:pt x="2027410" y="1953414"/>
                  <a:pt x="2040201" y="1957676"/>
                </a:cubicBezTo>
                <a:cubicBezTo>
                  <a:pt x="2035938" y="1951282"/>
                  <a:pt x="2038070" y="1949151"/>
                  <a:pt x="2042333" y="1953414"/>
                </a:cubicBezTo>
                <a:cubicBezTo>
                  <a:pt x="2044465" y="1955545"/>
                  <a:pt x="2042333" y="1942757"/>
                  <a:pt x="2042333" y="1938494"/>
                </a:cubicBezTo>
                <a:cubicBezTo>
                  <a:pt x="2038070" y="1927837"/>
                  <a:pt x="2033806" y="1932099"/>
                  <a:pt x="2025278" y="1929968"/>
                </a:cubicBezTo>
                <a:cubicBezTo>
                  <a:pt x="2023147" y="1923574"/>
                  <a:pt x="2025278" y="1917179"/>
                  <a:pt x="2021015" y="1912917"/>
                </a:cubicBezTo>
                <a:cubicBezTo>
                  <a:pt x="2018883" y="1915048"/>
                  <a:pt x="2018883" y="1921442"/>
                  <a:pt x="2016751" y="1921442"/>
                </a:cubicBezTo>
                <a:cubicBezTo>
                  <a:pt x="2021015" y="1908654"/>
                  <a:pt x="2012487" y="1912917"/>
                  <a:pt x="2012487" y="1900128"/>
                </a:cubicBezTo>
                <a:cubicBezTo>
                  <a:pt x="2033806" y="1915048"/>
                  <a:pt x="2052993" y="1936362"/>
                  <a:pt x="2070048" y="1961939"/>
                </a:cubicBezTo>
                <a:cubicBezTo>
                  <a:pt x="2072180" y="1961939"/>
                  <a:pt x="2072180" y="1957676"/>
                  <a:pt x="2074311" y="1953414"/>
                </a:cubicBezTo>
                <a:cubicBezTo>
                  <a:pt x="2076443" y="1961939"/>
                  <a:pt x="2078575" y="1970465"/>
                  <a:pt x="2078575" y="1981122"/>
                </a:cubicBezTo>
                <a:cubicBezTo>
                  <a:pt x="2087103" y="1972596"/>
                  <a:pt x="2091366" y="1993911"/>
                  <a:pt x="2097762" y="1987516"/>
                </a:cubicBezTo>
                <a:cubicBezTo>
                  <a:pt x="2099894" y="1985385"/>
                  <a:pt x="2093498" y="1983253"/>
                  <a:pt x="2095630" y="1974728"/>
                </a:cubicBezTo>
                <a:cubicBezTo>
                  <a:pt x="2102026" y="1976859"/>
                  <a:pt x="2104158" y="1987516"/>
                  <a:pt x="2106289" y="1998173"/>
                </a:cubicBezTo>
                <a:cubicBezTo>
                  <a:pt x="2112685" y="1996042"/>
                  <a:pt x="2114817" y="1983253"/>
                  <a:pt x="2123344" y="1987516"/>
                </a:cubicBezTo>
                <a:cubicBezTo>
                  <a:pt x="2114817" y="2002436"/>
                  <a:pt x="2127608" y="2017356"/>
                  <a:pt x="2134004" y="2008830"/>
                </a:cubicBezTo>
                <a:cubicBezTo>
                  <a:pt x="2136136" y="2025882"/>
                  <a:pt x="2144663" y="2025882"/>
                  <a:pt x="2148927" y="2019488"/>
                </a:cubicBezTo>
                <a:cubicBezTo>
                  <a:pt x="2148927" y="2028013"/>
                  <a:pt x="2155322" y="2032276"/>
                  <a:pt x="2161718" y="2038670"/>
                </a:cubicBezTo>
                <a:cubicBezTo>
                  <a:pt x="2163850" y="2038670"/>
                  <a:pt x="2161718" y="2028013"/>
                  <a:pt x="2163850" y="2025882"/>
                </a:cubicBezTo>
                <a:cubicBezTo>
                  <a:pt x="2163850" y="2049327"/>
                  <a:pt x="2183037" y="2059985"/>
                  <a:pt x="2193696" y="2055722"/>
                </a:cubicBezTo>
                <a:cubicBezTo>
                  <a:pt x="2193696" y="2070642"/>
                  <a:pt x="2202224" y="2068510"/>
                  <a:pt x="2206487" y="2072773"/>
                </a:cubicBezTo>
                <a:cubicBezTo>
                  <a:pt x="2208619" y="2057853"/>
                  <a:pt x="2208619" y="2047196"/>
                  <a:pt x="2212883" y="2038670"/>
                </a:cubicBezTo>
                <a:cubicBezTo>
                  <a:pt x="2215015" y="2049327"/>
                  <a:pt x="2212883" y="2057853"/>
                  <a:pt x="2208619" y="2066379"/>
                </a:cubicBezTo>
                <a:cubicBezTo>
                  <a:pt x="2217147" y="2089824"/>
                  <a:pt x="2229938" y="2089824"/>
                  <a:pt x="2242729" y="2106876"/>
                </a:cubicBezTo>
                <a:cubicBezTo>
                  <a:pt x="2242729" y="2104744"/>
                  <a:pt x="2242729" y="2102613"/>
                  <a:pt x="2242729" y="2102613"/>
                </a:cubicBezTo>
                <a:cubicBezTo>
                  <a:pt x="2293894" y="2155898"/>
                  <a:pt x="2353587" y="2217710"/>
                  <a:pt x="2404751" y="2288046"/>
                </a:cubicBezTo>
                <a:cubicBezTo>
                  <a:pt x="2406883" y="2288046"/>
                  <a:pt x="2406883" y="2279521"/>
                  <a:pt x="2404751" y="2277389"/>
                </a:cubicBezTo>
                <a:cubicBezTo>
                  <a:pt x="2409015" y="2270995"/>
                  <a:pt x="2413279" y="2292309"/>
                  <a:pt x="2417543" y="2302966"/>
                </a:cubicBezTo>
                <a:cubicBezTo>
                  <a:pt x="2423938" y="2290178"/>
                  <a:pt x="2438861" y="2347726"/>
                  <a:pt x="2451653" y="2332806"/>
                </a:cubicBezTo>
                <a:cubicBezTo>
                  <a:pt x="2453785" y="2351989"/>
                  <a:pt x="2464444" y="2364777"/>
                  <a:pt x="2470840" y="2358383"/>
                </a:cubicBezTo>
                <a:cubicBezTo>
                  <a:pt x="2500686" y="2418063"/>
                  <a:pt x="2539059" y="2447903"/>
                  <a:pt x="2568906" y="2507582"/>
                </a:cubicBezTo>
                <a:cubicBezTo>
                  <a:pt x="2585961" y="2509714"/>
                  <a:pt x="2590224" y="2545948"/>
                  <a:pt x="2596620" y="2573656"/>
                </a:cubicBezTo>
                <a:cubicBezTo>
                  <a:pt x="2592356" y="2567262"/>
                  <a:pt x="2592356" y="2550211"/>
                  <a:pt x="2583829" y="2554474"/>
                </a:cubicBezTo>
                <a:cubicBezTo>
                  <a:pt x="2592356" y="2575788"/>
                  <a:pt x="2605147" y="2614153"/>
                  <a:pt x="2613675" y="2605628"/>
                </a:cubicBezTo>
                <a:cubicBezTo>
                  <a:pt x="2615807" y="2612022"/>
                  <a:pt x="2615807" y="2626942"/>
                  <a:pt x="2622202" y="2618416"/>
                </a:cubicBezTo>
                <a:cubicBezTo>
                  <a:pt x="2615807" y="2643993"/>
                  <a:pt x="2632862" y="2635468"/>
                  <a:pt x="2632862" y="2654650"/>
                </a:cubicBezTo>
                <a:cubicBezTo>
                  <a:pt x="2649917" y="2658913"/>
                  <a:pt x="2654180" y="2695147"/>
                  <a:pt x="2666972" y="2695147"/>
                </a:cubicBezTo>
                <a:cubicBezTo>
                  <a:pt x="2671235" y="2697279"/>
                  <a:pt x="2666972" y="2686622"/>
                  <a:pt x="2666972" y="2686622"/>
                </a:cubicBezTo>
                <a:cubicBezTo>
                  <a:pt x="2669104" y="2684490"/>
                  <a:pt x="2675499" y="2693016"/>
                  <a:pt x="2673367" y="2705804"/>
                </a:cubicBezTo>
                <a:cubicBezTo>
                  <a:pt x="2660576" y="2710067"/>
                  <a:pt x="2656312" y="2688753"/>
                  <a:pt x="2645653" y="2686622"/>
                </a:cubicBezTo>
                <a:cubicBezTo>
                  <a:pt x="2643521" y="2699410"/>
                  <a:pt x="2654180" y="2710067"/>
                  <a:pt x="2658444" y="2716462"/>
                </a:cubicBezTo>
                <a:cubicBezTo>
                  <a:pt x="2662708" y="2739907"/>
                  <a:pt x="2671235" y="2752696"/>
                  <a:pt x="2679763" y="2763353"/>
                </a:cubicBezTo>
                <a:cubicBezTo>
                  <a:pt x="2681895" y="2795324"/>
                  <a:pt x="2692554" y="2797455"/>
                  <a:pt x="2698950" y="2820901"/>
                </a:cubicBezTo>
                <a:cubicBezTo>
                  <a:pt x="2705345" y="2816638"/>
                  <a:pt x="2698950" y="2803850"/>
                  <a:pt x="2703214" y="2797455"/>
                </a:cubicBezTo>
                <a:cubicBezTo>
                  <a:pt x="2707477" y="2799587"/>
                  <a:pt x="2707477" y="2814507"/>
                  <a:pt x="2703214" y="2820901"/>
                </a:cubicBezTo>
                <a:cubicBezTo>
                  <a:pt x="2705345" y="2827295"/>
                  <a:pt x="2707477" y="2831558"/>
                  <a:pt x="2711741" y="2833690"/>
                </a:cubicBezTo>
                <a:cubicBezTo>
                  <a:pt x="2711741" y="2850741"/>
                  <a:pt x="2707477" y="2874187"/>
                  <a:pt x="2713873" y="2876318"/>
                </a:cubicBezTo>
                <a:cubicBezTo>
                  <a:pt x="2692554" y="2874187"/>
                  <a:pt x="2681895" y="2799587"/>
                  <a:pt x="2658444" y="2793193"/>
                </a:cubicBezTo>
                <a:cubicBezTo>
                  <a:pt x="2656312" y="2793193"/>
                  <a:pt x="2656312" y="2797455"/>
                  <a:pt x="2654180" y="2797455"/>
                </a:cubicBezTo>
                <a:cubicBezTo>
                  <a:pt x="2643521" y="2786798"/>
                  <a:pt x="2637126" y="2759090"/>
                  <a:pt x="2626466" y="2748433"/>
                </a:cubicBezTo>
                <a:cubicBezTo>
                  <a:pt x="2628598" y="2767616"/>
                  <a:pt x="2643521" y="2771878"/>
                  <a:pt x="2637126" y="2793193"/>
                </a:cubicBezTo>
                <a:cubicBezTo>
                  <a:pt x="2652049" y="2840084"/>
                  <a:pt x="2673367" y="2859267"/>
                  <a:pt x="2688290" y="2897632"/>
                </a:cubicBezTo>
                <a:cubicBezTo>
                  <a:pt x="2671235" y="2886975"/>
                  <a:pt x="2656312" y="2893369"/>
                  <a:pt x="2647785" y="2857135"/>
                </a:cubicBezTo>
                <a:cubicBezTo>
                  <a:pt x="2624334" y="2848610"/>
                  <a:pt x="2609411" y="2801718"/>
                  <a:pt x="2588092" y="2795324"/>
                </a:cubicBezTo>
                <a:cubicBezTo>
                  <a:pt x="2588092" y="2791061"/>
                  <a:pt x="2590224" y="2797455"/>
                  <a:pt x="2590224" y="2795324"/>
                </a:cubicBezTo>
                <a:cubicBezTo>
                  <a:pt x="2568906" y="2750564"/>
                  <a:pt x="2539059" y="2735644"/>
                  <a:pt x="2515609" y="2695147"/>
                </a:cubicBezTo>
                <a:cubicBezTo>
                  <a:pt x="2511345" y="2695147"/>
                  <a:pt x="2507081" y="2695147"/>
                  <a:pt x="2502818" y="2695147"/>
                </a:cubicBezTo>
                <a:cubicBezTo>
                  <a:pt x="2502818" y="2684490"/>
                  <a:pt x="2498554" y="2684490"/>
                  <a:pt x="2498554" y="2671702"/>
                </a:cubicBezTo>
                <a:cubicBezTo>
                  <a:pt x="2477235" y="2658913"/>
                  <a:pt x="2462312" y="2612022"/>
                  <a:pt x="2438861" y="2609891"/>
                </a:cubicBezTo>
                <a:cubicBezTo>
                  <a:pt x="2438861" y="2607759"/>
                  <a:pt x="2438861" y="2603496"/>
                  <a:pt x="2438861" y="2601365"/>
                </a:cubicBezTo>
                <a:cubicBezTo>
                  <a:pt x="2428202" y="2616285"/>
                  <a:pt x="2402620" y="2569394"/>
                  <a:pt x="2387697" y="2580051"/>
                </a:cubicBezTo>
                <a:cubicBezTo>
                  <a:pt x="2385565" y="2556605"/>
                  <a:pt x="2372773" y="2569394"/>
                  <a:pt x="2368510" y="2552342"/>
                </a:cubicBezTo>
                <a:cubicBezTo>
                  <a:pt x="2349323" y="2552342"/>
                  <a:pt x="2330136" y="2522502"/>
                  <a:pt x="2310949" y="2511845"/>
                </a:cubicBezTo>
                <a:cubicBezTo>
                  <a:pt x="2308817" y="2507582"/>
                  <a:pt x="2308817" y="2499057"/>
                  <a:pt x="2306685" y="2492663"/>
                </a:cubicBezTo>
                <a:cubicBezTo>
                  <a:pt x="2300290" y="2492663"/>
                  <a:pt x="2296026" y="2479874"/>
                  <a:pt x="2289630" y="2475611"/>
                </a:cubicBezTo>
                <a:cubicBezTo>
                  <a:pt x="2289630" y="2467086"/>
                  <a:pt x="2298158" y="2479874"/>
                  <a:pt x="2296026" y="2462823"/>
                </a:cubicBezTo>
                <a:cubicBezTo>
                  <a:pt x="2300290" y="2464954"/>
                  <a:pt x="2296026" y="2479874"/>
                  <a:pt x="2304554" y="2479874"/>
                </a:cubicBezTo>
                <a:cubicBezTo>
                  <a:pt x="2304554" y="2477743"/>
                  <a:pt x="2304554" y="2473480"/>
                  <a:pt x="2304554" y="2471348"/>
                </a:cubicBezTo>
                <a:cubicBezTo>
                  <a:pt x="2306685" y="2473480"/>
                  <a:pt x="2315213" y="2501188"/>
                  <a:pt x="2321608" y="2488400"/>
                </a:cubicBezTo>
                <a:cubicBezTo>
                  <a:pt x="2323740" y="2507582"/>
                  <a:pt x="2338663" y="2503320"/>
                  <a:pt x="2342927" y="2511845"/>
                </a:cubicBezTo>
                <a:cubicBezTo>
                  <a:pt x="2338663" y="2520371"/>
                  <a:pt x="2323740" y="2499057"/>
                  <a:pt x="2313081" y="2499057"/>
                </a:cubicBezTo>
                <a:cubicBezTo>
                  <a:pt x="2353587" y="2541685"/>
                  <a:pt x="2400488" y="2558737"/>
                  <a:pt x="2432466" y="2597102"/>
                </a:cubicBezTo>
                <a:cubicBezTo>
                  <a:pt x="2421806" y="2571525"/>
                  <a:pt x="2398356" y="2552342"/>
                  <a:pt x="2383433" y="2528897"/>
                </a:cubicBezTo>
                <a:cubicBezTo>
                  <a:pt x="2381301" y="2531028"/>
                  <a:pt x="2381301" y="2537422"/>
                  <a:pt x="2377037" y="2537422"/>
                </a:cubicBezTo>
                <a:cubicBezTo>
                  <a:pt x="2377037" y="2533160"/>
                  <a:pt x="2377037" y="2528897"/>
                  <a:pt x="2377037" y="2522502"/>
                </a:cubicBezTo>
                <a:cubicBezTo>
                  <a:pt x="2374905" y="2531028"/>
                  <a:pt x="2370642" y="2520371"/>
                  <a:pt x="2370642" y="2526765"/>
                </a:cubicBezTo>
                <a:cubicBezTo>
                  <a:pt x="2366378" y="2522502"/>
                  <a:pt x="2368510" y="2522502"/>
                  <a:pt x="2368510" y="2513977"/>
                </a:cubicBezTo>
                <a:cubicBezTo>
                  <a:pt x="2319477" y="2456428"/>
                  <a:pt x="2270444" y="2405274"/>
                  <a:pt x="2217147" y="2360515"/>
                </a:cubicBezTo>
                <a:cubicBezTo>
                  <a:pt x="2217147" y="2373303"/>
                  <a:pt x="2221411" y="2369040"/>
                  <a:pt x="2223542" y="2375435"/>
                </a:cubicBezTo>
                <a:cubicBezTo>
                  <a:pt x="2219279" y="2383960"/>
                  <a:pt x="2215015" y="2366909"/>
                  <a:pt x="2215015" y="2354120"/>
                </a:cubicBezTo>
                <a:cubicBezTo>
                  <a:pt x="2210751" y="2356252"/>
                  <a:pt x="2210751" y="2362646"/>
                  <a:pt x="2210751" y="2366909"/>
                </a:cubicBezTo>
                <a:cubicBezTo>
                  <a:pt x="2208619" y="2366909"/>
                  <a:pt x="2206487" y="2362646"/>
                  <a:pt x="2208619" y="2354120"/>
                </a:cubicBezTo>
                <a:cubicBezTo>
                  <a:pt x="2178773" y="2337069"/>
                  <a:pt x="2155322" y="2298703"/>
                  <a:pt x="2123344" y="2285915"/>
                </a:cubicBezTo>
                <a:cubicBezTo>
                  <a:pt x="2121213" y="2298703"/>
                  <a:pt x="2125476" y="2298703"/>
                  <a:pt x="2123344" y="2309361"/>
                </a:cubicBezTo>
                <a:cubicBezTo>
                  <a:pt x="2127608" y="2313623"/>
                  <a:pt x="2125476" y="2300835"/>
                  <a:pt x="2129740" y="2302966"/>
                </a:cubicBezTo>
                <a:cubicBezTo>
                  <a:pt x="2131872" y="2326412"/>
                  <a:pt x="2140399" y="2332806"/>
                  <a:pt x="2146795" y="2337069"/>
                </a:cubicBezTo>
                <a:cubicBezTo>
                  <a:pt x="2140399" y="2354120"/>
                  <a:pt x="2153191" y="2351989"/>
                  <a:pt x="2155322" y="2360515"/>
                </a:cubicBezTo>
                <a:cubicBezTo>
                  <a:pt x="2155322" y="2351989"/>
                  <a:pt x="2153191" y="2343463"/>
                  <a:pt x="2151059" y="2341332"/>
                </a:cubicBezTo>
                <a:cubicBezTo>
                  <a:pt x="2151059" y="2332806"/>
                  <a:pt x="2157454" y="2343463"/>
                  <a:pt x="2155322" y="2330675"/>
                </a:cubicBezTo>
                <a:cubicBezTo>
                  <a:pt x="2163850" y="2332806"/>
                  <a:pt x="2168114" y="2345595"/>
                  <a:pt x="2176641" y="2349857"/>
                </a:cubicBezTo>
                <a:cubicBezTo>
                  <a:pt x="2176641" y="2356252"/>
                  <a:pt x="2174509" y="2356252"/>
                  <a:pt x="2174509" y="2360515"/>
                </a:cubicBezTo>
                <a:lnTo>
                  <a:pt x="2185060" y="2376689"/>
                </a:lnTo>
                <a:lnTo>
                  <a:pt x="2185169" y="2377566"/>
                </a:lnTo>
                <a:lnTo>
                  <a:pt x="2185754" y="2377752"/>
                </a:lnTo>
                <a:lnTo>
                  <a:pt x="2198493" y="2397282"/>
                </a:lnTo>
                <a:cubicBezTo>
                  <a:pt x="2207020" y="2407406"/>
                  <a:pt x="2216081" y="2415932"/>
                  <a:pt x="2225674" y="2424457"/>
                </a:cubicBezTo>
                <a:cubicBezTo>
                  <a:pt x="2216081" y="2410070"/>
                  <a:pt x="2207687" y="2389688"/>
                  <a:pt x="2196894" y="2381296"/>
                </a:cubicBezTo>
                <a:lnTo>
                  <a:pt x="2185754" y="2377752"/>
                </a:lnTo>
                <a:lnTo>
                  <a:pt x="2185060" y="2376689"/>
                </a:lnTo>
                <a:lnTo>
                  <a:pt x="2184169" y="2369473"/>
                </a:lnTo>
                <a:cubicBezTo>
                  <a:pt x="2182371" y="2365177"/>
                  <a:pt x="2178773" y="2369573"/>
                  <a:pt x="2178773" y="2358383"/>
                </a:cubicBezTo>
                <a:cubicBezTo>
                  <a:pt x="2189432" y="2343463"/>
                  <a:pt x="2195828" y="2371172"/>
                  <a:pt x="2206487" y="2377566"/>
                </a:cubicBezTo>
                <a:cubicBezTo>
                  <a:pt x="2210751" y="2381829"/>
                  <a:pt x="2217147" y="2377566"/>
                  <a:pt x="2221411" y="2381829"/>
                </a:cubicBezTo>
                <a:cubicBezTo>
                  <a:pt x="2229938" y="2388223"/>
                  <a:pt x="2238465" y="2411669"/>
                  <a:pt x="2246993" y="2401012"/>
                </a:cubicBezTo>
                <a:cubicBezTo>
                  <a:pt x="2251257" y="2435114"/>
                  <a:pt x="2274707" y="2418063"/>
                  <a:pt x="2281103" y="2452166"/>
                </a:cubicBezTo>
                <a:cubicBezTo>
                  <a:pt x="2278971" y="2450034"/>
                  <a:pt x="2278971" y="2454297"/>
                  <a:pt x="2276839" y="2456428"/>
                </a:cubicBezTo>
                <a:cubicBezTo>
                  <a:pt x="2278971" y="2467086"/>
                  <a:pt x="2287499" y="2460691"/>
                  <a:pt x="2287499" y="2475611"/>
                </a:cubicBezTo>
                <a:cubicBezTo>
                  <a:pt x="2276839" y="2469217"/>
                  <a:pt x="2266180" y="2454297"/>
                  <a:pt x="2253389" y="2447903"/>
                </a:cubicBezTo>
                <a:cubicBezTo>
                  <a:pt x="2266180" y="2467086"/>
                  <a:pt x="2281103" y="2486268"/>
                  <a:pt x="2293894" y="2503320"/>
                </a:cubicBezTo>
                <a:cubicBezTo>
                  <a:pt x="2291762" y="2499057"/>
                  <a:pt x="2291762" y="2490531"/>
                  <a:pt x="2287499" y="2488400"/>
                </a:cubicBezTo>
                <a:cubicBezTo>
                  <a:pt x="2289630" y="2484137"/>
                  <a:pt x="2298158" y="2490531"/>
                  <a:pt x="2300290" y="2496925"/>
                </a:cubicBezTo>
                <a:cubicBezTo>
                  <a:pt x="2298158" y="2503320"/>
                  <a:pt x="2298158" y="2503320"/>
                  <a:pt x="2296026" y="2499057"/>
                </a:cubicBezTo>
                <a:cubicBezTo>
                  <a:pt x="2296026" y="2511845"/>
                  <a:pt x="2300290" y="2507582"/>
                  <a:pt x="2300290" y="2522502"/>
                </a:cubicBezTo>
                <a:cubicBezTo>
                  <a:pt x="2298158" y="2520371"/>
                  <a:pt x="2298158" y="2518240"/>
                  <a:pt x="2296026" y="2518240"/>
                </a:cubicBezTo>
                <a:cubicBezTo>
                  <a:pt x="2296026" y="2526765"/>
                  <a:pt x="2296026" y="2533160"/>
                  <a:pt x="2296026" y="2539554"/>
                </a:cubicBezTo>
                <a:cubicBezTo>
                  <a:pt x="2310949" y="2560868"/>
                  <a:pt x="2325872" y="2580051"/>
                  <a:pt x="2342927" y="2599234"/>
                </a:cubicBezTo>
                <a:cubicBezTo>
                  <a:pt x="2342927" y="2599234"/>
                  <a:pt x="2342927" y="2594971"/>
                  <a:pt x="2342927" y="2590708"/>
                </a:cubicBezTo>
                <a:cubicBezTo>
                  <a:pt x="2349323" y="2599234"/>
                  <a:pt x="2355718" y="2605628"/>
                  <a:pt x="2359982" y="2620548"/>
                </a:cubicBezTo>
                <a:cubicBezTo>
                  <a:pt x="2359982" y="2609891"/>
                  <a:pt x="2366378" y="2616285"/>
                  <a:pt x="2366378" y="2631205"/>
                </a:cubicBezTo>
                <a:cubicBezTo>
                  <a:pt x="2394092" y="2646125"/>
                  <a:pt x="2415411" y="2641862"/>
                  <a:pt x="2434598" y="2671702"/>
                </a:cubicBezTo>
                <a:cubicBezTo>
                  <a:pt x="2426070" y="2673833"/>
                  <a:pt x="2413279" y="2661045"/>
                  <a:pt x="2402620" y="2656782"/>
                </a:cubicBezTo>
                <a:cubicBezTo>
                  <a:pt x="2398356" y="2658913"/>
                  <a:pt x="2409015" y="2669570"/>
                  <a:pt x="2402620" y="2667439"/>
                </a:cubicBezTo>
                <a:cubicBezTo>
                  <a:pt x="2398356" y="2646125"/>
                  <a:pt x="2379169" y="2650388"/>
                  <a:pt x="2368510" y="2654650"/>
                </a:cubicBezTo>
                <a:cubicBezTo>
                  <a:pt x="2364246" y="2646125"/>
                  <a:pt x="2351455" y="2635468"/>
                  <a:pt x="2345059" y="2637599"/>
                </a:cubicBezTo>
                <a:cubicBezTo>
                  <a:pt x="2347191" y="2648256"/>
                  <a:pt x="2345059" y="2654650"/>
                  <a:pt x="2347191" y="2663176"/>
                </a:cubicBezTo>
                <a:cubicBezTo>
                  <a:pt x="2342927" y="2675965"/>
                  <a:pt x="2340795" y="2656782"/>
                  <a:pt x="2340795" y="2643993"/>
                </a:cubicBezTo>
                <a:cubicBezTo>
                  <a:pt x="2338663" y="2643993"/>
                  <a:pt x="2336532" y="2639730"/>
                  <a:pt x="2332268" y="2631205"/>
                </a:cubicBezTo>
                <a:cubicBezTo>
                  <a:pt x="2332268" y="2629073"/>
                  <a:pt x="2332268" y="2650388"/>
                  <a:pt x="2334400" y="2646125"/>
                </a:cubicBezTo>
                <a:cubicBezTo>
                  <a:pt x="2330136" y="2652519"/>
                  <a:pt x="2332268" y="2665308"/>
                  <a:pt x="2332268" y="2673833"/>
                </a:cubicBezTo>
                <a:cubicBezTo>
                  <a:pt x="2334400" y="2673833"/>
                  <a:pt x="2334400" y="2669570"/>
                  <a:pt x="2334400" y="2667439"/>
                </a:cubicBezTo>
                <a:cubicBezTo>
                  <a:pt x="2353587" y="2707936"/>
                  <a:pt x="2383433" y="2724987"/>
                  <a:pt x="2404751" y="2761221"/>
                </a:cubicBezTo>
                <a:cubicBezTo>
                  <a:pt x="2406883" y="2746301"/>
                  <a:pt x="2413279" y="2756959"/>
                  <a:pt x="2406883" y="2744170"/>
                </a:cubicBezTo>
                <a:cubicBezTo>
                  <a:pt x="2402620" y="2746301"/>
                  <a:pt x="2409015" y="2750564"/>
                  <a:pt x="2404751" y="2754827"/>
                </a:cubicBezTo>
                <a:cubicBezTo>
                  <a:pt x="2402620" y="2754827"/>
                  <a:pt x="2402620" y="2742039"/>
                  <a:pt x="2400488" y="2737776"/>
                </a:cubicBezTo>
                <a:cubicBezTo>
                  <a:pt x="2400488" y="2739907"/>
                  <a:pt x="2400488" y="2744170"/>
                  <a:pt x="2398356" y="2748433"/>
                </a:cubicBezTo>
                <a:cubicBezTo>
                  <a:pt x="2389828" y="2733513"/>
                  <a:pt x="2379169" y="2724987"/>
                  <a:pt x="2372773" y="2703673"/>
                </a:cubicBezTo>
                <a:cubicBezTo>
                  <a:pt x="2377037" y="2693016"/>
                  <a:pt x="2387697" y="2690885"/>
                  <a:pt x="2385565" y="2673833"/>
                </a:cubicBezTo>
                <a:cubicBezTo>
                  <a:pt x="2426070" y="2720724"/>
                  <a:pt x="2468708" y="2767616"/>
                  <a:pt x="2507081" y="2829427"/>
                </a:cubicBezTo>
                <a:cubicBezTo>
                  <a:pt x="2507081" y="2844347"/>
                  <a:pt x="2511345" y="2846478"/>
                  <a:pt x="2513477" y="2855004"/>
                </a:cubicBezTo>
                <a:cubicBezTo>
                  <a:pt x="2515609" y="2855004"/>
                  <a:pt x="2517741" y="2855004"/>
                  <a:pt x="2519873" y="2859267"/>
                </a:cubicBezTo>
                <a:cubicBezTo>
                  <a:pt x="2522004" y="2865661"/>
                  <a:pt x="2519873" y="2884844"/>
                  <a:pt x="2524136" y="2889107"/>
                </a:cubicBezTo>
                <a:cubicBezTo>
                  <a:pt x="2528400" y="2893369"/>
                  <a:pt x="2524136" y="2872055"/>
                  <a:pt x="2528400" y="2882712"/>
                </a:cubicBezTo>
                <a:cubicBezTo>
                  <a:pt x="2528400" y="2882712"/>
                  <a:pt x="2532664" y="2925341"/>
                  <a:pt x="2539059" y="2904026"/>
                </a:cubicBezTo>
                <a:cubicBezTo>
                  <a:pt x="2539059" y="2925341"/>
                  <a:pt x="2549719" y="2929603"/>
                  <a:pt x="2547587" y="2946655"/>
                </a:cubicBezTo>
                <a:cubicBezTo>
                  <a:pt x="2564642" y="2987152"/>
                  <a:pt x="2588092" y="3016992"/>
                  <a:pt x="2607279" y="3055357"/>
                </a:cubicBezTo>
                <a:cubicBezTo>
                  <a:pt x="2609411" y="3055357"/>
                  <a:pt x="2609411" y="3051094"/>
                  <a:pt x="2611543" y="3051094"/>
                </a:cubicBezTo>
                <a:cubicBezTo>
                  <a:pt x="2634994" y="3104380"/>
                  <a:pt x="2660576" y="3164060"/>
                  <a:pt x="2688290" y="3189637"/>
                </a:cubicBezTo>
                <a:cubicBezTo>
                  <a:pt x="2684027" y="3202425"/>
                  <a:pt x="2675499" y="3181111"/>
                  <a:pt x="2673367" y="3202425"/>
                </a:cubicBezTo>
                <a:cubicBezTo>
                  <a:pt x="2673367" y="3198162"/>
                  <a:pt x="2673367" y="3193899"/>
                  <a:pt x="2673367" y="3189637"/>
                </a:cubicBezTo>
                <a:cubicBezTo>
                  <a:pt x="2634994" y="3134220"/>
                  <a:pt x="2603016" y="3063883"/>
                  <a:pt x="2564642" y="3010597"/>
                </a:cubicBezTo>
                <a:cubicBezTo>
                  <a:pt x="2564642" y="3025517"/>
                  <a:pt x="2571037" y="3021255"/>
                  <a:pt x="2571037" y="3034043"/>
                </a:cubicBezTo>
                <a:cubicBezTo>
                  <a:pt x="2562510" y="3025517"/>
                  <a:pt x="2564642" y="3006335"/>
                  <a:pt x="2558246" y="2999940"/>
                </a:cubicBezTo>
                <a:cubicBezTo>
                  <a:pt x="2553983" y="3002072"/>
                  <a:pt x="2558246" y="3008466"/>
                  <a:pt x="2558246" y="3014860"/>
                </a:cubicBezTo>
                <a:cubicBezTo>
                  <a:pt x="2536928" y="2965838"/>
                  <a:pt x="2502818" y="2923209"/>
                  <a:pt x="2472971" y="2889107"/>
                </a:cubicBezTo>
                <a:cubicBezTo>
                  <a:pt x="2472971" y="2899764"/>
                  <a:pt x="2475103" y="2904026"/>
                  <a:pt x="2479367" y="2906158"/>
                </a:cubicBezTo>
                <a:cubicBezTo>
                  <a:pt x="2477235" y="2912552"/>
                  <a:pt x="2472971" y="2910421"/>
                  <a:pt x="2472971" y="2916815"/>
                </a:cubicBezTo>
                <a:cubicBezTo>
                  <a:pt x="2490026" y="2950918"/>
                  <a:pt x="2515609" y="2967969"/>
                  <a:pt x="2532664" y="2999940"/>
                </a:cubicBezTo>
                <a:cubicBezTo>
                  <a:pt x="2530532" y="3021255"/>
                  <a:pt x="2522004" y="2991415"/>
                  <a:pt x="2519873" y="3010597"/>
                </a:cubicBezTo>
                <a:cubicBezTo>
                  <a:pt x="2504949" y="2978626"/>
                  <a:pt x="2485763" y="2957312"/>
                  <a:pt x="2466576" y="2935998"/>
                </a:cubicBezTo>
                <a:cubicBezTo>
                  <a:pt x="2466576" y="2923209"/>
                  <a:pt x="2460180" y="2923209"/>
                  <a:pt x="2455916" y="2923209"/>
                </a:cubicBezTo>
                <a:cubicBezTo>
                  <a:pt x="2438861" y="2886975"/>
                  <a:pt x="2419675" y="2872055"/>
                  <a:pt x="2398356" y="2848610"/>
                </a:cubicBezTo>
                <a:cubicBezTo>
                  <a:pt x="2368510" y="2814507"/>
                  <a:pt x="2340795" y="2774010"/>
                  <a:pt x="2306685" y="2739907"/>
                </a:cubicBezTo>
                <a:cubicBezTo>
                  <a:pt x="2293894" y="2727119"/>
                  <a:pt x="2278971" y="2707936"/>
                  <a:pt x="2264048" y="2693016"/>
                </a:cubicBezTo>
                <a:cubicBezTo>
                  <a:pt x="2244861" y="2673833"/>
                  <a:pt x="2229938" y="2656782"/>
                  <a:pt x="2208619" y="2646125"/>
                </a:cubicBezTo>
                <a:cubicBezTo>
                  <a:pt x="2208619" y="2639730"/>
                  <a:pt x="2208619" y="2637599"/>
                  <a:pt x="2206487" y="2635468"/>
                </a:cubicBezTo>
                <a:cubicBezTo>
                  <a:pt x="2202224" y="2633336"/>
                  <a:pt x="2202224" y="2641862"/>
                  <a:pt x="2200092" y="2639730"/>
                </a:cubicBezTo>
                <a:cubicBezTo>
                  <a:pt x="2206487" y="2622679"/>
                  <a:pt x="2183037" y="2626942"/>
                  <a:pt x="2187301" y="2618416"/>
                </a:cubicBezTo>
                <a:cubicBezTo>
                  <a:pt x="2185169" y="2618416"/>
                  <a:pt x="2185169" y="2624811"/>
                  <a:pt x="2185169" y="2629073"/>
                </a:cubicBezTo>
                <a:cubicBezTo>
                  <a:pt x="2180905" y="2620548"/>
                  <a:pt x="2176641" y="2612022"/>
                  <a:pt x="2172377" y="2605628"/>
                </a:cubicBezTo>
                <a:cubicBezTo>
                  <a:pt x="2168114" y="2605628"/>
                  <a:pt x="2159586" y="2614153"/>
                  <a:pt x="2159586" y="2594971"/>
                </a:cubicBezTo>
                <a:cubicBezTo>
                  <a:pt x="2157454" y="2597102"/>
                  <a:pt x="2159586" y="2607759"/>
                  <a:pt x="2155322" y="2605628"/>
                </a:cubicBezTo>
                <a:cubicBezTo>
                  <a:pt x="2151059" y="2601365"/>
                  <a:pt x="2157454" y="2592839"/>
                  <a:pt x="2153191" y="2588576"/>
                </a:cubicBezTo>
                <a:cubicBezTo>
                  <a:pt x="2148927" y="2588576"/>
                  <a:pt x="2153191" y="2590708"/>
                  <a:pt x="2153191" y="2599234"/>
                </a:cubicBezTo>
                <a:cubicBezTo>
                  <a:pt x="2140399" y="2594971"/>
                  <a:pt x="2129740" y="2584314"/>
                  <a:pt x="2121213" y="2571525"/>
                </a:cubicBezTo>
                <a:cubicBezTo>
                  <a:pt x="2127608" y="2560868"/>
                  <a:pt x="2140399" y="2584314"/>
                  <a:pt x="2151059" y="2588576"/>
                </a:cubicBezTo>
                <a:cubicBezTo>
                  <a:pt x="2131872" y="2560868"/>
                  <a:pt x="2106289" y="2548079"/>
                  <a:pt x="2084971" y="2528897"/>
                </a:cubicBezTo>
                <a:cubicBezTo>
                  <a:pt x="2080707" y="2531028"/>
                  <a:pt x="2087103" y="2535291"/>
                  <a:pt x="2084971" y="2541685"/>
                </a:cubicBezTo>
                <a:cubicBezTo>
                  <a:pt x="2080707" y="2543817"/>
                  <a:pt x="2080707" y="2535291"/>
                  <a:pt x="2078575" y="2535291"/>
                </a:cubicBezTo>
                <a:cubicBezTo>
                  <a:pt x="2078575" y="2531028"/>
                  <a:pt x="2082839" y="2533160"/>
                  <a:pt x="2082839" y="2528897"/>
                </a:cubicBezTo>
                <a:cubicBezTo>
                  <a:pt x="2076443" y="2522502"/>
                  <a:pt x="2061520" y="2501188"/>
                  <a:pt x="2057256" y="2513977"/>
                </a:cubicBezTo>
                <a:cubicBezTo>
                  <a:pt x="2055125" y="2503320"/>
                  <a:pt x="2038070" y="2490531"/>
                  <a:pt x="2029542" y="2484137"/>
                </a:cubicBezTo>
                <a:cubicBezTo>
                  <a:pt x="1991168" y="2458560"/>
                  <a:pt x="1942135" y="2420194"/>
                  <a:pt x="1905894" y="2396749"/>
                </a:cubicBezTo>
                <a:cubicBezTo>
                  <a:pt x="1903762" y="2396749"/>
                  <a:pt x="1903762" y="2401012"/>
                  <a:pt x="1901630" y="2398880"/>
                </a:cubicBezTo>
                <a:cubicBezTo>
                  <a:pt x="1837674" y="2358383"/>
                  <a:pt x="1758794" y="2307229"/>
                  <a:pt x="1679915" y="2270995"/>
                </a:cubicBezTo>
                <a:cubicBezTo>
                  <a:pt x="1679915" y="2277389"/>
                  <a:pt x="1684179" y="2277389"/>
                  <a:pt x="1686311" y="2281652"/>
                </a:cubicBezTo>
                <a:cubicBezTo>
                  <a:pt x="1654333" y="2245418"/>
                  <a:pt x="1603168" y="2234761"/>
                  <a:pt x="1566926" y="2202790"/>
                </a:cubicBezTo>
                <a:cubicBezTo>
                  <a:pt x="1577585" y="2198527"/>
                  <a:pt x="1603168" y="2219841"/>
                  <a:pt x="1618091" y="2226235"/>
                </a:cubicBezTo>
                <a:lnTo>
                  <a:pt x="1617644" y="2221541"/>
                </a:lnTo>
                <a:lnTo>
                  <a:pt x="1634313" y="2228966"/>
                </a:lnTo>
                <a:cubicBezTo>
                  <a:pt x="1654599" y="2241555"/>
                  <a:pt x="1674585" y="2261936"/>
                  <a:pt x="1696970" y="2266732"/>
                </a:cubicBezTo>
                <a:cubicBezTo>
                  <a:pt x="1699102" y="2266732"/>
                  <a:pt x="1696970" y="2262469"/>
                  <a:pt x="1699102" y="2260338"/>
                </a:cubicBezTo>
                <a:cubicBezTo>
                  <a:pt x="1703366" y="2258206"/>
                  <a:pt x="1701234" y="2268864"/>
                  <a:pt x="1699102" y="2270995"/>
                </a:cubicBezTo>
                <a:cubicBezTo>
                  <a:pt x="1701234" y="2264601"/>
                  <a:pt x="1707629" y="2266732"/>
                  <a:pt x="1714025" y="2270995"/>
                </a:cubicBezTo>
                <a:cubicBezTo>
                  <a:pt x="1760926" y="2309361"/>
                  <a:pt x="1824882" y="2339200"/>
                  <a:pt x="1880311" y="2369040"/>
                </a:cubicBezTo>
                <a:cubicBezTo>
                  <a:pt x="1797168" y="2296572"/>
                  <a:pt x="1701234" y="2228367"/>
                  <a:pt x="1624486" y="2160161"/>
                </a:cubicBezTo>
                <a:cubicBezTo>
                  <a:pt x="1622355" y="2168687"/>
                  <a:pt x="1630882" y="2179344"/>
                  <a:pt x="1637278" y="2177213"/>
                </a:cubicBezTo>
                <a:cubicBezTo>
                  <a:pt x="1645805" y="2196395"/>
                  <a:pt x="1662860" y="2211315"/>
                  <a:pt x="1675651" y="2217710"/>
                </a:cubicBezTo>
                <a:cubicBezTo>
                  <a:pt x="1677783" y="2217710"/>
                  <a:pt x="1679915" y="2221972"/>
                  <a:pt x="1679915" y="2226235"/>
                </a:cubicBezTo>
                <a:cubicBezTo>
                  <a:pt x="1692706" y="2226235"/>
                  <a:pt x="1699102" y="2247549"/>
                  <a:pt x="1714025" y="2253944"/>
                </a:cubicBezTo>
                <a:cubicBezTo>
                  <a:pt x="1682047" y="2241155"/>
                  <a:pt x="1645805" y="2209184"/>
                  <a:pt x="1615959" y="2190001"/>
                </a:cubicBezTo>
                <a:cubicBezTo>
                  <a:pt x="1613827" y="2187870"/>
                  <a:pt x="1613827" y="2194264"/>
                  <a:pt x="1613827" y="2200658"/>
                </a:cubicBezTo>
                <a:cubicBezTo>
                  <a:pt x="1607432" y="2196395"/>
                  <a:pt x="1603168" y="2185738"/>
                  <a:pt x="1594640" y="2185738"/>
                </a:cubicBezTo>
                <a:cubicBezTo>
                  <a:pt x="1601036" y="2198527"/>
                  <a:pt x="1615959" y="2196395"/>
                  <a:pt x="1613827" y="2219841"/>
                </a:cubicBezTo>
                <a:cubicBezTo>
                  <a:pt x="1607432" y="2204921"/>
                  <a:pt x="1592508" y="2209184"/>
                  <a:pt x="1586113" y="2183607"/>
                </a:cubicBezTo>
                <a:cubicBezTo>
                  <a:pt x="1577585" y="2190001"/>
                  <a:pt x="1571190" y="2175081"/>
                  <a:pt x="1562662" y="2168687"/>
                </a:cubicBezTo>
                <a:cubicBezTo>
                  <a:pt x="1573322" y="2158030"/>
                  <a:pt x="1590377" y="2185738"/>
                  <a:pt x="1598904" y="2179344"/>
                </a:cubicBezTo>
                <a:cubicBezTo>
                  <a:pt x="1586113" y="2158030"/>
                  <a:pt x="1566926" y="2149504"/>
                  <a:pt x="1552003" y="2153767"/>
                </a:cubicBezTo>
                <a:cubicBezTo>
                  <a:pt x="1549871" y="2153767"/>
                  <a:pt x="1552003" y="2160161"/>
                  <a:pt x="1552003" y="2166555"/>
                </a:cubicBezTo>
                <a:cubicBezTo>
                  <a:pt x="1547739" y="2166555"/>
                  <a:pt x="1547739" y="2162293"/>
                  <a:pt x="1547739" y="2153767"/>
                </a:cubicBezTo>
                <a:cubicBezTo>
                  <a:pt x="1545607" y="2153767"/>
                  <a:pt x="1545607" y="2162293"/>
                  <a:pt x="1543475" y="2160161"/>
                </a:cubicBezTo>
                <a:cubicBezTo>
                  <a:pt x="1537080" y="2149504"/>
                  <a:pt x="1541343" y="2138847"/>
                  <a:pt x="1537080" y="2132453"/>
                </a:cubicBezTo>
                <a:cubicBezTo>
                  <a:pt x="1532816" y="2132453"/>
                  <a:pt x="1537080" y="2153767"/>
                  <a:pt x="1530684" y="2151636"/>
                </a:cubicBezTo>
                <a:cubicBezTo>
                  <a:pt x="1520025" y="2140978"/>
                  <a:pt x="1513629" y="2132453"/>
                  <a:pt x="1507234" y="2115401"/>
                </a:cubicBezTo>
                <a:cubicBezTo>
                  <a:pt x="1502970" y="2119664"/>
                  <a:pt x="1507234" y="2123927"/>
                  <a:pt x="1505102" y="2128190"/>
                </a:cubicBezTo>
                <a:cubicBezTo>
                  <a:pt x="1498706" y="2126058"/>
                  <a:pt x="1492310" y="2123927"/>
                  <a:pt x="1490179" y="2111139"/>
                </a:cubicBezTo>
                <a:cubicBezTo>
                  <a:pt x="1481651" y="2126058"/>
                  <a:pt x="1477387" y="2104744"/>
                  <a:pt x="1466728" y="2104744"/>
                </a:cubicBezTo>
                <a:cubicBezTo>
                  <a:pt x="1464596" y="2098350"/>
                  <a:pt x="1466728" y="2100481"/>
                  <a:pt x="1466728" y="2091956"/>
                </a:cubicBezTo>
                <a:cubicBezTo>
                  <a:pt x="1460332" y="2085562"/>
                  <a:pt x="1447541" y="2070642"/>
                  <a:pt x="1443277" y="2094087"/>
                </a:cubicBezTo>
                <a:cubicBezTo>
                  <a:pt x="1434750" y="2087693"/>
                  <a:pt x="1417695" y="2070642"/>
                  <a:pt x="1407035" y="2081299"/>
                </a:cubicBezTo>
                <a:cubicBezTo>
                  <a:pt x="1404904" y="2074904"/>
                  <a:pt x="1402772" y="2072773"/>
                  <a:pt x="1402772" y="2062116"/>
                </a:cubicBezTo>
                <a:cubicBezTo>
                  <a:pt x="1396376" y="2064247"/>
                  <a:pt x="1389980" y="2072773"/>
                  <a:pt x="1381453" y="2064247"/>
                </a:cubicBezTo>
                <a:cubicBezTo>
                  <a:pt x="1375057" y="2057853"/>
                  <a:pt x="1377189" y="2062116"/>
                  <a:pt x="1366530" y="2062116"/>
                </a:cubicBezTo>
                <a:cubicBezTo>
                  <a:pt x="1360134" y="2059985"/>
                  <a:pt x="1358002" y="2051459"/>
                  <a:pt x="1353739" y="2057853"/>
                </a:cubicBezTo>
                <a:cubicBezTo>
                  <a:pt x="1362266" y="2062116"/>
                  <a:pt x="1368662" y="2077036"/>
                  <a:pt x="1375057" y="2081299"/>
                </a:cubicBezTo>
                <a:cubicBezTo>
                  <a:pt x="1370794" y="2087693"/>
                  <a:pt x="1366530" y="2085562"/>
                  <a:pt x="1360134" y="2085562"/>
                </a:cubicBezTo>
                <a:cubicBezTo>
                  <a:pt x="1319629" y="2068510"/>
                  <a:pt x="1274859" y="2047196"/>
                  <a:pt x="1219431" y="2042933"/>
                </a:cubicBezTo>
                <a:cubicBezTo>
                  <a:pt x="1217299" y="2045065"/>
                  <a:pt x="1219431" y="2047196"/>
                  <a:pt x="1219431" y="2047196"/>
                </a:cubicBezTo>
                <a:cubicBezTo>
                  <a:pt x="1208771" y="2042933"/>
                  <a:pt x="1189585" y="2038670"/>
                  <a:pt x="1172530" y="2040802"/>
                </a:cubicBezTo>
                <a:cubicBezTo>
                  <a:pt x="1170398" y="2053590"/>
                  <a:pt x="1176793" y="2040802"/>
                  <a:pt x="1174661" y="2053590"/>
                </a:cubicBezTo>
                <a:cubicBezTo>
                  <a:pt x="1164002" y="2053590"/>
                  <a:pt x="1164002" y="2047196"/>
                  <a:pt x="1153343" y="2053590"/>
                </a:cubicBezTo>
                <a:cubicBezTo>
                  <a:pt x="1155475" y="2036539"/>
                  <a:pt x="1146947" y="2040802"/>
                  <a:pt x="1146947" y="2053590"/>
                </a:cubicBezTo>
                <a:cubicBezTo>
                  <a:pt x="1146947" y="2040802"/>
                  <a:pt x="1138420" y="2040802"/>
                  <a:pt x="1132024" y="2038670"/>
                </a:cubicBezTo>
                <a:cubicBezTo>
                  <a:pt x="1132024" y="2045065"/>
                  <a:pt x="1134156" y="2045065"/>
                  <a:pt x="1134156" y="2047196"/>
                </a:cubicBezTo>
                <a:cubicBezTo>
                  <a:pt x="1125628" y="2040802"/>
                  <a:pt x="1108574" y="2038670"/>
                  <a:pt x="1097914" y="2038670"/>
                </a:cubicBezTo>
                <a:cubicBezTo>
                  <a:pt x="1093650" y="2042933"/>
                  <a:pt x="1097914" y="2049327"/>
                  <a:pt x="1093650" y="2053590"/>
                </a:cubicBezTo>
                <a:cubicBezTo>
                  <a:pt x="1087255" y="2030145"/>
                  <a:pt x="1072332" y="2049327"/>
                  <a:pt x="1068068" y="2045065"/>
                </a:cubicBezTo>
                <a:cubicBezTo>
                  <a:pt x="1065936" y="2042933"/>
                  <a:pt x="1059540" y="2045065"/>
                  <a:pt x="1055277" y="2045065"/>
                </a:cubicBezTo>
                <a:cubicBezTo>
                  <a:pt x="1042485" y="2049327"/>
                  <a:pt x="1027562" y="2049327"/>
                  <a:pt x="1019035" y="2066379"/>
                </a:cubicBezTo>
                <a:cubicBezTo>
                  <a:pt x="1004112" y="2053590"/>
                  <a:pt x="989189" y="2074904"/>
                  <a:pt x="976397" y="2074904"/>
                </a:cubicBezTo>
                <a:cubicBezTo>
                  <a:pt x="978529" y="2089824"/>
                  <a:pt x="989189" y="2079167"/>
                  <a:pt x="995584" y="2083430"/>
                </a:cubicBezTo>
                <a:cubicBezTo>
                  <a:pt x="980661" y="2098350"/>
                  <a:pt x="948683" y="2087693"/>
                  <a:pt x="931628" y="2109007"/>
                </a:cubicBezTo>
                <a:cubicBezTo>
                  <a:pt x="931628" y="2106876"/>
                  <a:pt x="929496" y="2104744"/>
                  <a:pt x="927364" y="2102613"/>
                </a:cubicBezTo>
                <a:cubicBezTo>
                  <a:pt x="822903" y="2151636"/>
                  <a:pt x="712045" y="2217710"/>
                  <a:pt x="622507" y="2285915"/>
                </a:cubicBezTo>
                <a:cubicBezTo>
                  <a:pt x="660880" y="2275258"/>
                  <a:pt x="707782" y="2247549"/>
                  <a:pt x="748287" y="2232629"/>
                </a:cubicBezTo>
                <a:cubicBezTo>
                  <a:pt x="750419" y="2234761"/>
                  <a:pt x="748287" y="2239024"/>
                  <a:pt x="748287" y="2241155"/>
                </a:cubicBezTo>
                <a:cubicBezTo>
                  <a:pt x="754683" y="2234761"/>
                  <a:pt x="761078" y="2247549"/>
                  <a:pt x="763210" y="2228367"/>
                </a:cubicBezTo>
                <a:cubicBezTo>
                  <a:pt x="767474" y="2224104"/>
                  <a:pt x="765342" y="2239024"/>
                  <a:pt x="769606" y="2234761"/>
                </a:cubicBezTo>
                <a:cubicBezTo>
                  <a:pt x="773870" y="2239024"/>
                  <a:pt x="771738" y="2224104"/>
                  <a:pt x="773870" y="2221972"/>
                </a:cubicBezTo>
                <a:cubicBezTo>
                  <a:pt x="784529" y="2215578"/>
                  <a:pt x="812243" y="2207052"/>
                  <a:pt x="825034" y="2202790"/>
                </a:cubicBezTo>
                <a:cubicBezTo>
                  <a:pt x="825034" y="2202790"/>
                  <a:pt x="831430" y="2192132"/>
                  <a:pt x="829298" y="2202790"/>
                </a:cubicBezTo>
                <a:cubicBezTo>
                  <a:pt x="833562" y="2200658"/>
                  <a:pt x="829298" y="2209184"/>
                  <a:pt x="827166" y="2209184"/>
                </a:cubicBezTo>
                <a:cubicBezTo>
                  <a:pt x="827166" y="2215578"/>
                  <a:pt x="829298" y="2219841"/>
                  <a:pt x="831430" y="2221972"/>
                </a:cubicBezTo>
                <a:cubicBezTo>
                  <a:pt x="831430" y="2230498"/>
                  <a:pt x="827166" y="2226235"/>
                  <a:pt x="827166" y="2236892"/>
                </a:cubicBezTo>
                <a:cubicBezTo>
                  <a:pt x="831430" y="2236892"/>
                  <a:pt x="835694" y="2236892"/>
                  <a:pt x="835694" y="2226235"/>
                </a:cubicBezTo>
                <a:cubicBezTo>
                  <a:pt x="839958" y="2224104"/>
                  <a:pt x="837826" y="2236892"/>
                  <a:pt x="842089" y="2232629"/>
                </a:cubicBezTo>
                <a:cubicBezTo>
                  <a:pt x="846353" y="2226235"/>
                  <a:pt x="835694" y="2230498"/>
                  <a:pt x="837826" y="2219841"/>
                </a:cubicBezTo>
                <a:cubicBezTo>
                  <a:pt x="842089" y="2228367"/>
                  <a:pt x="842089" y="2207052"/>
                  <a:pt x="844221" y="2202790"/>
                </a:cubicBezTo>
                <a:cubicBezTo>
                  <a:pt x="852749" y="2198527"/>
                  <a:pt x="861276" y="2185738"/>
                  <a:pt x="863408" y="2185738"/>
                </a:cubicBezTo>
                <a:cubicBezTo>
                  <a:pt x="869804" y="2185738"/>
                  <a:pt x="861276" y="2202790"/>
                  <a:pt x="867672" y="2209184"/>
                </a:cubicBezTo>
                <a:cubicBezTo>
                  <a:pt x="863408" y="2217710"/>
                  <a:pt x="859144" y="2221972"/>
                  <a:pt x="852749" y="2226235"/>
                </a:cubicBezTo>
                <a:cubicBezTo>
                  <a:pt x="857013" y="2230498"/>
                  <a:pt x="865540" y="2221972"/>
                  <a:pt x="876199" y="2219841"/>
                </a:cubicBezTo>
                <a:cubicBezTo>
                  <a:pt x="878331" y="2213447"/>
                  <a:pt x="876199" y="2179344"/>
                  <a:pt x="886859" y="2181475"/>
                </a:cubicBezTo>
                <a:cubicBezTo>
                  <a:pt x="884727" y="2204921"/>
                  <a:pt x="891122" y="2200658"/>
                  <a:pt x="895386" y="2207052"/>
                </a:cubicBezTo>
                <a:cubicBezTo>
                  <a:pt x="888991" y="2215578"/>
                  <a:pt x="884727" y="2207052"/>
                  <a:pt x="878331" y="2204921"/>
                </a:cubicBezTo>
                <a:cubicBezTo>
                  <a:pt x="878331" y="2209184"/>
                  <a:pt x="878331" y="2213447"/>
                  <a:pt x="878331" y="2215578"/>
                </a:cubicBezTo>
                <a:cubicBezTo>
                  <a:pt x="886859" y="2219841"/>
                  <a:pt x="899650" y="2215578"/>
                  <a:pt x="906046" y="2209184"/>
                </a:cubicBezTo>
                <a:cubicBezTo>
                  <a:pt x="906046" y="2200658"/>
                  <a:pt x="901782" y="2213447"/>
                  <a:pt x="897518" y="2209184"/>
                </a:cubicBezTo>
                <a:cubicBezTo>
                  <a:pt x="897518" y="2200658"/>
                  <a:pt x="901782" y="2198527"/>
                  <a:pt x="901782" y="2190001"/>
                </a:cubicBezTo>
                <a:cubicBezTo>
                  <a:pt x="903914" y="2198527"/>
                  <a:pt x="910309" y="2202790"/>
                  <a:pt x="912441" y="2192132"/>
                </a:cubicBezTo>
                <a:cubicBezTo>
                  <a:pt x="912441" y="2185738"/>
                  <a:pt x="912441" y="2179344"/>
                  <a:pt x="912441" y="2172950"/>
                </a:cubicBezTo>
                <a:cubicBezTo>
                  <a:pt x="920969" y="2172950"/>
                  <a:pt x="920969" y="2168687"/>
                  <a:pt x="929496" y="2166555"/>
                </a:cubicBezTo>
                <a:cubicBezTo>
                  <a:pt x="929496" y="2170818"/>
                  <a:pt x="929496" y="2175081"/>
                  <a:pt x="931628" y="2175081"/>
                </a:cubicBezTo>
                <a:cubicBezTo>
                  <a:pt x="931628" y="2183607"/>
                  <a:pt x="927364" y="2179344"/>
                  <a:pt x="925232" y="2185738"/>
                </a:cubicBezTo>
                <a:cubicBezTo>
                  <a:pt x="925232" y="2196395"/>
                  <a:pt x="929496" y="2192132"/>
                  <a:pt x="931628" y="2192132"/>
                </a:cubicBezTo>
                <a:cubicBezTo>
                  <a:pt x="927364" y="2207052"/>
                  <a:pt x="923101" y="2194264"/>
                  <a:pt x="918837" y="2202790"/>
                </a:cubicBezTo>
                <a:cubicBezTo>
                  <a:pt x="929496" y="2219841"/>
                  <a:pt x="955079" y="2183607"/>
                  <a:pt x="967870" y="2209184"/>
                </a:cubicBezTo>
                <a:cubicBezTo>
                  <a:pt x="972134" y="2200658"/>
                  <a:pt x="974265" y="2183607"/>
                  <a:pt x="980661" y="2183607"/>
                </a:cubicBezTo>
                <a:cubicBezTo>
                  <a:pt x="982793" y="2175081"/>
                  <a:pt x="978529" y="2177213"/>
                  <a:pt x="978529" y="2172950"/>
                </a:cubicBezTo>
                <a:cubicBezTo>
                  <a:pt x="978529" y="2162293"/>
                  <a:pt x="980661" y="2175081"/>
                  <a:pt x="982793" y="2177213"/>
                </a:cubicBezTo>
                <a:cubicBezTo>
                  <a:pt x="982793" y="2187870"/>
                  <a:pt x="978529" y="2185738"/>
                  <a:pt x="976397" y="2190001"/>
                </a:cubicBezTo>
                <a:cubicBezTo>
                  <a:pt x="982793" y="2209184"/>
                  <a:pt x="991320" y="2179344"/>
                  <a:pt x="993452" y="2166555"/>
                </a:cubicBezTo>
                <a:cubicBezTo>
                  <a:pt x="997716" y="2166555"/>
                  <a:pt x="1004112" y="2168687"/>
                  <a:pt x="1006244" y="2177213"/>
                </a:cubicBezTo>
                <a:cubicBezTo>
                  <a:pt x="1004112" y="2185738"/>
                  <a:pt x="1001980" y="2166555"/>
                  <a:pt x="997716" y="2172950"/>
                </a:cubicBezTo>
                <a:cubicBezTo>
                  <a:pt x="993452" y="2172950"/>
                  <a:pt x="995584" y="2185738"/>
                  <a:pt x="993452" y="2190001"/>
                </a:cubicBezTo>
                <a:cubicBezTo>
                  <a:pt x="999848" y="2196395"/>
                  <a:pt x="1006244" y="2183607"/>
                  <a:pt x="1016903" y="2190001"/>
                </a:cubicBezTo>
                <a:cubicBezTo>
                  <a:pt x="1021167" y="2190001"/>
                  <a:pt x="1019035" y="2175081"/>
                  <a:pt x="1023299" y="2177213"/>
                </a:cubicBezTo>
                <a:cubicBezTo>
                  <a:pt x="1023299" y="2166555"/>
                  <a:pt x="1016903" y="2172950"/>
                  <a:pt x="1019035" y="2160161"/>
                </a:cubicBezTo>
                <a:cubicBezTo>
                  <a:pt x="1021167" y="2158030"/>
                  <a:pt x="1021167" y="2162293"/>
                  <a:pt x="1021167" y="2166555"/>
                </a:cubicBezTo>
                <a:cubicBezTo>
                  <a:pt x="1025430" y="2168687"/>
                  <a:pt x="1023299" y="2153767"/>
                  <a:pt x="1027562" y="2155898"/>
                </a:cubicBezTo>
                <a:cubicBezTo>
                  <a:pt x="1027562" y="2168687"/>
                  <a:pt x="1033958" y="2164424"/>
                  <a:pt x="1036090" y="2170818"/>
                </a:cubicBezTo>
                <a:cubicBezTo>
                  <a:pt x="1033958" y="2177213"/>
                  <a:pt x="1027562" y="2177213"/>
                  <a:pt x="1025430" y="2183607"/>
                </a:cubicBezTo>
                <a:cubicBezTo>
                  <a:pt x="1029694" y="2192132"/>
                  <a:pt x="1038222" y="2185738"/>
                  <a:pt x="1042485" y="2177213"/>
                </a:cubicBezTo>
                <a:cubicBezTo>
                  <a:pt x="1042485" y="2198527"/>
                  <a:pt x="1048881" y="2177213"/>
                  <a:pt x="1053145" y="2187870"/>
                </a:cubicBezTo>
                <a:cubicBezTo>
                  <a:pt x="1053145" y="2198527"/>
                  <a:pt x="1048881" y="2198527"/>
                  <a:pt x="1044617" y="2194264"/>
                </a:cubicBezTo>
                <a:cubicBezTo>
                  <a:pt x="1063804" y="2219841"/>
                  <a:pt x="1085123" y="2202790"/>
                  <a:pt x="1104310" y="2211315"/>
                </a:cubicBezTo>
                <a:cubicBezTo>
                  <a:pt x="1106442" y="2202790"/>
                  <a:pt x="1110705" y="2196395"/>
                  <a:pt x="1112837" y="2204921"/>
                </a:cubicBezTo>
                <a:cubicBezTo>
                  <a:pt x="1110705" y="2179344"/>
                  <a:pt x="1100046" y="2190001"/>
                  <a:pt x="1093650" y="2196395"/>
                </a:cubicBezTo>
                <a:cubicBezTo>
                  <a:pt x="1093650" y="2192132"/>
                  <a:pt x="1093650" y="2187870"/>
                  <a:pt x="1093650" y="2183607"/>
                </a:cubicBezTo>
                <a:cubicBezTo>
                  <a:pt x="1110705" y="2177213"/>
                  <a:pt x="1119233" y="2181475"/>
                  <a:pt x="1136288" y="2183607"/>
                </a:cubicBezTo>
                <a:cubicBezTo>
                  <a:pt x="1132024" y="2204921"/>
                  <a:pt x="1123497" y="2181475"/>
                  <a:pt x="1117101" y="2190001"/>
                </a:cubicBezTo>
                <a:cubicBezTo>
                  <a:pt x="1121365" y="2192132"/>
                  <a:pt x="1121365" y="2204921"/>
                  <a:pt x="1123497" y="2211315"/>
                </a:cubicBezTo>
                <a:cubicBezTo>
                  <a:pt x="1127760" y="2198527"/>
                  <a:pt x="1132024" y="2198527"/>
                  <a:pt x="1138420" y="2211315"/>
                </a:cubicBezTo>
                <a:cubicBezTo>
                  <a:pt x="1151211" y="2192132"/>
                  <a:pt x="1159738" y="2217710"/>
                  <a:pt x="1172530" y="2221972"/>
                </a:cubicBezTo>
                <a:cubicBezTo>
                  <a:pt x="1140551" y="2224104"/>
                  <a:pt x="1102178" y="2224104"/>
                  <a:pt x="1078727" y="2213447"/>
                </a:cubicBezTo>
                <a:cubicBezTo>
                  <a:pt x="1076595" y="2213447"/>
                  <a:pt x="1074463" y="2219841"/>
                  <a:pt x="1074463" y="2224104"/>
                </a:cubicBezTo>
                <a:cubicBezTo>
                  <a:pt x="1023299" y="2221972"/>
                  <a:pt x="967870" y="2234761"/>
                  <a:pt x="929496" y="2260338"/>
                </a:cubicBezTo>
                <a:cubicBezTo>
                  <a:pt x="927364" y="2260338"/>
                  <a:pt x="925232" y="2258206"/>
                  <a:pt x="925232" y="2253944"/>
                </a:cubicBezTo>
                <a:cubicBezTo>
                  <a:pt x="918837" y="2251812"/>
                  <a:pt x="920969" y="2266732"/>
                  <a:pt x="914573" y="2262469"/>
                </a:cubicBezTo>
                <a:cubicBezTo>
                  <a:pt x="912441" y="2266732"/>
                  <a:pt x="910309" y="2270995"/>
                  <a:pt x="910309" y="2283783"/>
                </a:cubicBezTo>
                <a:cubicBezTo>
                  <a:pt x="901782" y="2279521"/>
                  <a:pt x="899650" y="2290178"/>
                  <a:pt x="895386" y="2292309"/>
                </a:cubicBezTo>
                <a:cubicBezTo>
                  <a:pt x="895386" y="2270995"/>
                  <a:pt x="903914" y="2275258"/>
                  <a:pt x="908177" y="2262469"/>
                </a:cubicBezTo>
                <a:cubicBezTo>
                  <a:pt x="901782" y="2241155"/>
                  <a:pt x="893254" y="2268864"/>
                  <a:pt x="886859" y="2273126"/>
                </a:cubicBezTo>
                <a:cubicBezTo>
                  <a:pt x="871936" y="2281652"/>
                  <a:pt x="852749" y="2266732"/>
                  <a:pt x="839958" y="2290178"/>
                </a:cubicBezTo>
                <a:cubicBezTo>
                  <a:pt x="837826" y="2290178"/>
                  <a:pt x="842089" y="2307229"/>
                  <a:pt x="835694" y="2307229"/>
                </a:cubicBezTo>
                <a:cubicBezTo>
                  <a:pt x="835694" y="2298703"/>
                  <a:pt x="837826" y="2298703"/>
                  <a:pt x="837826" y="2290178"/>
                </a:cubicBezTo>
                <a:cubicBezTo>
                  <a:pt x="831430" y="2288046"/>
                  <a:pt x="827166" y="2292309"/>
                  <a:pt x="822903" y="2302966"/>
                </a:cubicBezTo>
                <a:cubicBezTo>
                  <a:pt x="827166" y="2283783"/>
                  <a:pt x="818639" y="2305098"/>
                  <a:pt x="814375" y="2298703"/>
                </a:cubicBezTo>
                <a:cubicBezTo>
                  <a:pt x="814375" y="2305098"/>
                  <a:pt x="814375" y="2307229"/>
                  <a:pt x="816507" y="2309361"/>
                </a:cubicBezTo>
                <a:cubicBezTo>
                  <a:pt x="816507" y="2320018"/>
                  <a:pt x="810111" y="2313623"/>
                  <a:pt x="810111" y="2326412"/>
                </a:cubicBezTo>
                <a:cubicBezTo>
                  <a:pt x="810111" y="2324280"/>
                  <a:pt x="810111" y="2317886"/>
                  <a:pt x="810111" y="2313623"/>
                </a:cubicBezTo>
                <a:cubicBezTo>
                  <a:pt x="795188" y="2326412"/>
                  <a:pt x="784529" y="2326412"/>
                  <a:pt x="771738" y="2337069"/>
                </a:cubicBezTo>
                <a:cubicBezTo>
                  <a:pt x="771738" y="2341332"/>
                  <a:pt x="773870" y="2339200"/>
                  <a:pt x="776001" y="2339200"/>
                </a:cubicBezTo>
                <a:cubicBezTo>
                  <a:pt x="769606" y="2349857"/>
                  <a:pt x="763210" y="2369040"/>
                  <a:pt x="756815" y="2366909"/>
                </a:cubicBezTo>
                <a:cubicBezTo>
                  <a:pt x="756815" y="2349857"/>
                  <a:pt x="763210" y="2345595"/>
                  <a:pt x="767474" y="2339200"/>
                </a:cubicBezTo>
                <a:cubicBezTo>
                  <a:pt x="744023" y="2339200"/>
                  <a:pt x="718441" y="2362646"/>
                  <a:pt x="697122" y="2366909"/>
                </a:cubicBezTo>
                <a:cubicBezTo>
                  <a:pt x="694990" y="2369040"/>
                  <a:pt x="697122" y="2388223"/>
                  <a:pt x="692858" y="2386092"/>
                </a:cubicBezTo>
                <a:cubicBezTo>
                  <a:pt x="692858" y="2379697"/>
                  <a:pt x="694990" y="2377566"/>
                  <a:pt x="694990" y="2369040"/>
                </a:cubicBezTo>
                <a:cubicBezTo>
                  <a:pt x="673672" y="2371172"/>
                  <a:pt x="645957" y="2398880"/>
                  <a:pt x="626770" y="2396749"/>
                </a:cubicBezTo>
                <a:cubicBezTo>
                  <a:pt x="603320" y="2418063"/>
                  <a:pt x="560682" y="2428720"/>
                  <a:pt x="528704" y="2445771"/>
                </a:cubicBezTo>
                <a:cubicBezTo>
                  <a:pt x="515913" y="2452166"/>
                  <a:pt x="488199" y="2452166"/>
                  <a:pt x="486067" y="2486268"/>
                </a:cubicBezTo>
                <a:cubicBezTo>
                  <a:pt x="483935" y="2486268"/>
                  <a:pt x="481803" y="2492663"/>
                  <a:pt x="479671" y="2486268"/>
                </a:cubicBezTo>
                <a:cubicBezTo>
                  <a:pt x="462616" y="2535291"/>
                  <a:pt x="432770" y="2509714"/>
                  <a:pt x="413583" y="2541685"/>
                </a:cubicBezTo>
                <a:cubicBezTo>
                  <a:pt x="411451" y="2541685"/>
                  <a:pt x="413583" y="2537422"/>
                  <a:pt x="413583" y="2531028"/>
                </a:cubicBezTo>
                <a:cubicBezTo>
                  <a:pt x="385869" y="2548079"/>
                  <a:pt x="349627" y="2541685"/>
                  <a:pt x="336836" y="2599234"/>
                </a:cubicBezTo>
                <a:cubicBezTo>
                  <a:pt x="336836" y="2580051"/>
                  <a:pt x="338968" y="2569394"/>
                  <a:pt x="343231" y="2565131"/>
                </a:cubicBezTo>
                <a:cubicBezTo>
                  <a:pt x="306990" y="2586445"/>
                  <a:pt x="275012" y="2631205"/>
                  <a:pt x="243033" y="2675965"/>
                </a:cubicBezTo>
                <a:cubicBezTo>
                  <a:pt x="243033" y="2684490"/>
                  <a:pt x="247297" y="2682359"/>
                  <a:pt x="247297" y="2695147"/>
                </a:cubicBezTo>
                <a:cubicBezTo>
                  <a:pt x="225978" y="2688753"/>
                  <a:pt x="221715" y="2718593"/>
                  <a:pt x="206792" y="2731382"/>
                </a:cubicBezTo>
                <a:cubicBezTo>
                  <a:pt x="211055" y="2686622"/>
                  <a:pt x="189737" y="2716462"/>
                  <a:pt x="179077" y="2707936"/>
                </a:cubicBezTo>
                <a:cubicBezTo>
                  <a:pt x="179077" y="2675965"/>
                  <a:pt x="164154" y="2680227"/>
                  <a:pt x="155627" y="2678096"/>
                </a:cubicBezTo>
                <a:cubicBezTo>
                  <a:pt x="159890" y="2667439"/>
                  <a:pt x="155627" y="2661045"/>
                  <a:pt x="153495" y="2650388"/>
                </a:cubicBezTo>
                <a:cubicBezTo>
                  <a:pt x="162022" y="2633336"/>
                  <a:pt x="174814" y="2665308"/>
                  <a:pt x="181209" y="2637599"/>
                </a:cubicBezTo>
                <a:cubicBezTo>
                  <a:pt x="176945" y="2629073"/>
                  <a:pt x="170550" y="2635468"/>
                  <a:pt x="162022" y="2637599"/>
                </a:cubicBezTo>
                <a:cubicBezTo>
                  <a:pt x="162022" y="2629073"/>
                  <a:pt x="157759" y="2624811"/>
                  <a:pt x="157759" y="2614153"/>
                </a:cubicBezTo>
                <a:cubicBezTo>
                  <a:pt x="179077" y="2633336"/>
                  <a:pt x="191869" y="2592839"/>
                  <a:pt x="208924" y="2571525"/>
                </a:cubicBezTo>
                <a:cubicBezTo>
                  <a:pt x="200396" y="2567262"/>
                  <a:pt x="194000" y="2562999"/>
                  <a:pt x="187605" y="2554474"/>
                </a:cubicBezTo>
                <a:cubicBezTo>
                  <a:pt x="189737" y="2545948"/>
                  <a:pt x="187605" y="2541685"/>
                  <a:pt x="187605" y="2537422"/>
                </a:cubicBezTo>
                <a:cubicBezTo>
                  <a:pt x="181209" y="2533160"/>
                  <a:pt x="176945" y="2537422"/>
                  <a:pt x="172682" y="2543817"/>
                </a:cubicBezTo>
                <a:cubicBezTo>
                  <a:pt x="170550" y="2541685"/>
                  <a:pt x="174814" y="2533160"/>
                  <a:pt x="174814" y="2526765"/>
                </a:cubicBezTo>
                <a:cubicBezTo>
                  <a:pt x="168418" y="2518240"/>
                  <a:pt x="159890" y="2537422"/>
                  <a:pt x="153495" y="2543817"/>
                </a:cubicBezTo>
                <a:cubicBezTo>
                  <a:pt x="153495" y="2528897"/>
                  <a:pt x="157759" y="2524634"/>
                  <a:pt x="157759" y="2513977"/>
                </a:cubicBezTo>
                <a:cubicBezTo>
                  <a:pt x="155627" y="2505451"/>
                  <a:pt x="140704" y="2524634"/>
                  <a:pt x="142835" y="2492663"/>
                </a:cubicBezTo>
                <a:cubicBezTo>
                  <a:pt x="174814" y="2496925"/>
                  <a:pt x="194000" y="2437246"/>
                  <a:pt x="217451" y="2409537"/>
                </a:cubicBezTo>
                <a:cubicBezTo>
                  <a:pt x="225978" y="2375435"/>
                  <a:pt x="238770" y="2349857"/>
                  <a:pt x="251561" y="2322149"/>
                </a:cubicBezTo>
                <a:cubicBezTo>
                  <a:pt x="236638" y="2313623"/>
                  <a:pt x="223847" y="2351989"/>
                  <a:pt x="211055" y="2362646"/>
                </a:cubicBezTo>
                <a:cubicBezTo>
                  <a:pt x="217451" y="2345595"/>
                  <a:pt x="221715" y="2324280"/>
                  <a:pt x="230242" y="2315755"/>
                </a:cubicBezTo>
                <a:cubicBezTo>
                  <a:pt x="230242" y="2298703"/>
                  <a:pt x="223847" y="2302966"/>
                  <a:pt x="223847" y="2283783"/>
                </a:cubicBezTo>
                <a:cubicBezTo>
                  <a:pt x="211055" y="2288046"/>
                  <a:pt x="206792" y="2317886"/>
                  <a:pt x="194000" y="2320018"/>
                </a:cubicBezTo>
                <a:cubicBezTo>
                  <a:pt x="194000" y="2309361"/>
                  <a:pt x="189737" y="2311492"/>
                  <a:pt x="189737" y="2302966"/>
                </a:cubicBezTo>
                <a:cubicBezTo>
                  <a:pt x="176945" y="2302966"/>
                  <a:pt x="170550" y="2322149"/>
                  <a:pt x="164154" y="2326412"/>
                </a:cubicBezTo>
                <a:cubicBezTo>
                  <a:pt x="162022" y="2339200"/>
                  <a:pt x="159890" y="2349857"/>
                  <a:pt x="153495" y="2349857"/>
                </a:cubicBezTo>
                <a:cubicBezTo>
                  <a:pt x="151363" y="2328543"/>
                  <a:pt x="142835" y="2324280"/>
                  <a:pt x="136440" y="2322149"/>
                </a:cubicBezTo>
                <a:cubicBezTo>
                  <a:pt x="144967" y="2302966"/>
                  <a:pt x="166286" y="2317886"/>
                  <a:pt x="176945" y="2281652"/>
                </a:cubicBezTo>
                <a:cubicBezTo>
                  <a:pt x="174814" y="2275258"/>
                  <a:pt x="168418" y="2281652"/>
                  <a:pt x="166286" y="2279521"/>
                </a:cubicBezTo>
                <a:cubicBezTo>
                  <a:pt x="166286" y="2268864"/>
                  <a:pt x="168418" y="2270995"/>
                  <a:pt x="170550" y="2262469"/>
                </a:cubicBezTo>
                <a:cubicBezTo>
                  <a:pt x="166286" y="2260338"/>
                  <a:pt x="157759" y="2256075"/>
                  <a:pt x="157759" y="2273126"/>
                </a:cubicBezTo>
                <a:cubicBezTo>
                  <a:pt x="155627" y="2275258"/>
                  <a:pt x="155627" y="2264601"/>
                  <a:pt x="155627" y="2262469"/>
                </a:cubicBezTo>
                <a:cubicBezTo>
                  <a:pt x="151363" y="2260338"/>
                  <a:pt x="157759" y="2279521"/>
                  <a:pt x="151363" y="2275258"/>
                </a:cubicBezTo>
                <a:cubicBezTo>
                  <a:pt x="155627" y="2268864"/>
                  <a:pt x="151363" y="2264601"/>
                  <a:pt x="151363" y="2251812"/>
                </a:cubicBezTo>
                <a:cubicBezTo>
                  <a:pt x="155627" y="2251812"/>
                  <a:pt x="157759" y="2247549"/>
                  <a:pt x="162022" y="2245418"/>
                </a:cubicBezTo>
                <a:cubicBezTo>
                  <a:pt x="153495" y="2245418"/>
                  <a:pt x="151363" y="2230498"/>
                  <a:pt x="142835" y="2234761"/>
                </a:cubicBezTo>
                <a:cubicBezTo>
                  <a:pt x="144967" y="2224104"/>
                  <a:pt x="142835" y="2221972"/>
                  <a:pt x="140704" y="2215578"/>
                </a:cubicBezTo>
                <a:cubicBezTo>
                  <a:pt x="138572" y="2221972"/>
                  <a:pt x="136440" y="2224104"/>
                  <a:pt x="132176" y="2226235"/>
                </a:cubicBezTo>
                <a:cubicBezTo>
                  <a:pt x="130044" y="2224104"/>
                  <a:pt x="136440" y="2196395"/>
                  <a:pt x="127912" y="2200658"/>
                </a:cubicBezTo>
                <a:cubicBezTo>
                  <a:pt x="127912" y="2183607"/>
                  <a:pt x="130044" y="2172950"/>
                  <a:pt x="134308" y="2168687"/>
                </a:cubicBezTo>
                <a:cubicBezTo>
                  <a:pt x="134308" y="2160161"/>
                  <a:pt x="130044" y="2166555"/>
                  <a:pt x="127912" y="2164424"/>
                </a:cubicBezTo>
                <a:cubicBezTo>
                  <a:pt x="123649" y="2168687"/>
                  <a:pt x="130044" y="2177213"/>
                  <a:pt x="125781" y="2181475"/>
                </a:cubicBezTo>
                <a:cubicBezTo>
                  <a:pt x="119385" y="2177213"/>
                  <a:pt x="123649" y="2164424"/>
                  <a:pt x="117253" y="2162293"/>
                </a:cubicBezTo>
                <a:cubicBezTo>
                  <a:pt x="119385" y="2149504"/>
                  <a:pt x="121517" y="2143110"/>
                  <a:pt x="125781" y="2138847"/>
                </a:cubicBezTo>
                <a:cubicBezTo>
                  <a:pt x="125781" y="2128190"/>
                  <a:pt x="123649" y="2143110"/>
                  <a:pt x="119385" y="2138847"/>
                </a:cubicBezTo>
                <a:cubicBezTo>
                  <a:pt x="121517" y="2132453"/>
                  <a:pt x="125781" y="2130321"/>
                  <a:pt x="125781" y="2121796"/>
                </a:cubicBezTo>
                <a:cubicBezTo>
                  <a:pt x="132176" y="2128190"/>
                  <a:pt x="136440" y="2123927"/>
                  <a:pt x="138572" y="2111139"/>
                </a:cubicBezTo>
                <a:cubicBezTo>
                  <a:pt x="127912" y="2102613"/>
                  <a:pt x="106594" y="2138847"/>
                  <a:pt x="93802" y="2134584"/>
                </a:cubicBezTo>
                <a:cubicBezTo>
                  <a:pt x="87407" y="2140978"/>
                  <a:pt x="89539" y="2143110"/>
                  <a:pt x="83143" y="2145241"/>
                </a:cubicBezTo>
                <a:cubicBezTo>
                  <a:pt x="100198" y="2089824"/>
                  <a:pt x="132176" y="2077036"/>
                  <a:pt x="151363" y="2030145"/>
                </a:cubicBezTo>
                <a:cubicBezTo>
                  <a:pt x="149231" y="2023750"/>
                  <a:pt x="138572" y="2030145"/>
                  <a:pt x="136440" y="2021619"/>
                </a:cubicBezTo>
                <a:cubicBezTo>
                  <a:pt x="144967" y="2008830"/>
                  <a:pt x="147099" y="1989648"/>
                  <a:pt x="157759" y="1976859"/>
                </a:cubicBezTo>
                <a:cubicBezTo>
                  <a:pt x="157759" y="1974728"/>
                  <a:pt x="155627" y="1974728"/>
                  <a:pt x="155627" y="1970465"/>
                </a:cubicBezTo>
                <a:cubicBezTo>
                  <a:pt x="151363" y="1970465"/>
                  <a:pt x="149231" y="1981122"/>
                  <a:pt x="147099" y="1987516"/>
                </a:cubicBezTo>
                <a:cubicBezTo>
                  <a:pt x="127912" y="1989648"/>
                  <a:pt x="108726" y="1989648"/>
                  <a:pt x="98066" y="1976859"/>
                </a:cubicBezTo>
                <a:cubicBezTo>
                  <a:pt x="104462" y="1944888"/>
                  <a:pt x="119385" y="1929968"/>
                  <a:pt x="123649" y="1900128"/>
                </a:cubicBezTo>
                <a:cubicBezTo>
                  <a:pt x="125781" y="1897997"/>
                  <a:pt x="127912" y="1904391"/>
                  <a:pt x="134308" y="1895865"/>
                </a:cubicBezTo>
                <a:cubicBezTo>
                  <a:pt x="127912" y="1876683"/>
                  <a:pt x="151363" y="1874551"/>
                  <a:pt x="144967" y="1842580"/>
                </a:cubicBezTo>
                <a:cubicBezTo>
                  <a:pt x="159890" y="1817003"/>
                  <a:pt x="179077" y="1808477"/>
                  <a:pt x="191869" y="1785031"/>
                </a:cubicBezTo>
                <a:cubicBezTo>
                  <a:pt x="155627" y="1795689"/>
                  <a:pt x="123649" y="1863894"/>
                  <a:pt x="89539" y="1866025"/>
                </a:cubicBezTo>
                <a:cubicBezTo>
                  <a:pt x="95934" y="1853237"/>
                  <a:pt x="104462" y="1840448"/>
                  <a:pt x="102330" y="1819134"/>
                </a:cubicBezTo>
                <a:cubicBezTo>
                  <a:pt x="117253" y="1810609"/>
                  <a:pt x="123649" y="1787163"/>
                  <a:pt x="136440" y="1782900"/>
                </a:cubicBezTo>
                <a:cubicBezTo>
                  <a:pt x="138572" y="1778637"/>
                  <a:pt x="140704" y="1776506"/>
                  <a:pt x="140704" y="1772243"/>
                </a:cubicBezTo>
                <a:cubicBezTo>
                  <a:pt x="196132" y="1744535"/>
                  <a:pt x="230242" y="1663541"/>
                  <a:pt x="279275" y="1625175"/>
                </a:cubicBezTo>
                <a:cubicBezTo>
                  <a:pt x="277143" y="1618781"/>
                  <a:pt x="279275" y="1612387"/>
                  <a:pt x="283539" y="1614518"/>
                </a:cubicBezTo>
                <a:cubicBezTo>
                  <a:pt x="279275" y="1631569"/>
                  <a:pt x="294198" y="1601729"/>
                  <a:pt x="300594" y="1601729"/>
                </a:cubicBezTo>
                <a:cubicBezTo>
                  <a:pt x="287803" y="1597467"/>
                  <a:pt x="262220" y="1623044"/>
                  <a:pt x="249429" y="1637964"/>
                </a:cubicBezTo>
                <a:cubicBezTo>
                  <a:pt x="230242" y="1648621"/>
                  <a:pt x="213187" y="1665672"/>
                  <a:pt x="198264" y="1682723"/>
                </a:cubicBezTo>
                <a:cubicBezTo>
                  <a:pt x="196132" y="1682723"/>
                  <a:pt x="194000" y="1680592"/>
                  <a:pt x="194000" y="1678461"/>
                </a:cubicBezTo>
                <a:cubicBezTo>
                  <a:pt x="194000" y="1684855"/>
                  <a:pt x="189737" y="1686986"/>
                  <a:pt x="187605" y="1691249"/>
                </a:cubicBezTo>
                <a:cubicBezTo>
                  <a:pt x="185473" y="1691249"/>
                  <a:pt x="187605" y="1689118"/>
                  <a:pt x="187605" y="1684855"/>
                </a:cubicBezTo>
                <a:cubicBezTo>
                  <a:pt x="172682" y="1693380"/>
                  <a:pt x="164154" y="1716826"/>
                  <a:pt x="153495" y="1731746"/>
                </a:cubicBezTo>
                <a:cubicBezTo>
                  <a:pt x="147099" y="1723220"/>
                  <a:pt x="142835" y="1721089"/>
                  <a:pt x="132176" y="1718957"/>
                </a:cubicBezTo>
                <a:cubicBezTo>
                  <a:pt x="132176" y="1712563"/>
                  <a:pt x="136440" y="1714695"/>
                  <a:pt x="136440" y="1706169"/>
                </a:cubicBezTo>
                <a:cubicBezTo>
                  <a:pt x="125781" y="1708300"/>
                  <a:pt x="115121" y="1725352"/>
                  <a:pt x="104462" y="1712563"/>
                </a:cubicBezTo>
                <a:cubicBezTo>
                  <a:pt x="104462" y="1695512"/>
                  <a:pt x="115121" y="1706169"/>
                  <a:pt x="115121" y="1691249"/>
                </a:cubicBezTo>
                <a:cubicBezTo>
                  <a:pt x="115121" y="1686986"/>
                  <a:pt x="110857" y="1686986"/>
                  <a:pt x="108726" y="1684855"/>
                </a:cubicBezTo>
                <a:cubicBezTo>
                  <a:pt x="110857" y="1682723"/>
                  <a:pt x="110857" y="1678461"/>
                  <a:pt x="108726" y="1678461"/>
                </a:cubicBezTo>
                <a:cubicBezTo>
                  <a:pt x="110857" y="1659278"/>
                  <a:pt x="119385" y="1657146"/>
                  <a:pt x="121517" y="1637964"/>
                </a:cubicBezTo>
                <a:cubicBezTo>
                  <a:pt x="134308" y="1629438"/>
                  <a:pt x="147099" y="1601729"/>
                  <a:pt x="162022" y="1584678"/>
                </a:cubicBezTo>
                <a:cubicBezTo>
                  <a:pt x="172682" y="1569758"/>
                  <a:pt x="185473" y="1574021"/>
                  <a:pt x="189737" y="1542050"/>
                </a:cubicBezTo>
                <a:cubicBezTo>
                  <a:pt x="187605" y="1533524"/>
                  <a:pt x="185473" y="1552707"/>
                  <a:pt x="181209" y="1548444"/>
                </a:cubicBezTo>
                <a:cubicBezTo>
                  <a:pt x="187605" y="1527130"/>
                  <a:pt x="200396" y="1520736"/>
                  <a:pt x="211055" y="1503684"/>
                </a:cubicBezTo>
                <a:cubicBezTo>
                  <a:pt x="206792" y="1514341"/>
                  <a:pt x="202528" y="1520736"/>
                  <a:pt x="196132" y="1527130"/>
                </a:cubicBezTo>
                <a:cubicBezTo>
                  <a:pt x="219583" y="1548444"/>
                  <a:pt x="243033" y="1499421"/>
                  <a:pt x="266484" y="1490896"/>
                </a:cubicBezTo>
                <a:cubicBezTo>
                  <a:pt x="266484" y="1488764"/>
                  <a:pt x="266484" y="1488764"/>
                  <a:pt x="264352" y="1488764"/>
                </a:cubicBezTo>
                <a:cubicBezTo>
                  <a:pt x="277143" y="1486633"/>
                  <a:pt x="289935" y="1467450"/>
                  <a:pt x="298462" y="1465319"/>
                </a:cubicBezTo>
                <a:cubicBezTo>
                  <a:pt x="300594" y="1463187"/>
                  <a:pt x="300594" y="1471713"/>
                  <a:pt x="300594" y="1471713"/>
                </a:cubicBezTo>
                <a:cubicBezTo>
                  <a:pt x="306990" y="1473844"/>
                  <a:pt x="328308" y="1446136"/>
                  <a:pt x="341100" y="1437610"/>
                </a:cubicBezTo>
                <a:cubicBezTo>
                  <a:pt x="347495" y="1431216"/>
                  <a:pt x="356023" y="1429084"/>
                  <a:pt x="360286" y="1412033"/>
                </a:cubicBezTo>
                <a:cubicBezTo>
                  <a:pt x="375209" y="1409902"/>
                  <a:pt x="394396" y="1394982"/>
                  <a:pt x="405056" y="1365142"/>
                </a:cubicBezTo>
                <a:cubicBezTo>
                  <a:pt x="409319" y="1367273"/>
                  <a:pt x="411451" y="1363011"/>
                  <a:pt x="415715" y="1367273"/>
                </a:cubicBezTo>
                <a:cubicBezTo>
                  <a:pt x="417847" y="1367273"/>
                  <a:pt x="417847" y="1354485"/>
                  <a:pt x="419979" y="1358748"/>
                </a:cubicBezTo>
                <a:cubicBezTo>
                  <a:pt x="407188" y="1335302"/>
                  <a:pt x="390133" y="1363011"/>
                  <a:pt x="375209" y="1377930"/>
                </a:cubicBezTo>
                <a:cubicBezTo>
                  <a:pt x="362418" y="1388588"/>
                  <a:pt x="349627" y="1392850"/>
                  <a:pt x="334704" y="1403507"/>
                </a:cubicBezTo>
                <a:cubicBezTo>
                  <a:pt x="313385" y="1424822"/>
                  <a:pt x="289935" y="1454662"/>
                  <a:pt x="270748" y="1448267"/>
                </a:cubicBezTo>
                <a:cubicBezTo>
                  <a:pt x="283539" y="1405639"/>
                  <a:pt x="313385" y="1414165"/>
                  <a:pt x="328308" y="1380062"/>
                </a:cubicBezTo>
                <a:cubicBezTo>
                  <a:pt x="281407" y="1384325"/>
                  <a:pt x="240902" y="1490896"/>
                  <a:pt x="191869" y="1490896"/>
                </a:cubicBezTo>
                <a:cubicBezTo>
                  <a:pt x="187605" y="1493027"/>
                  <a:pt x="189737" y="1495158"/>
                  <a:pt x="189737" y="1503684"/>
                </a:cubicBezTo>
                <a:cubicBezTo>
                  <a:pt x="185473" y="1495158"/>
                  <a:pt x="179077" y="1505816"/>
                  <a:pt x="174814" y="1507947"/>
                </a:cubicBezTo>
                <a:cubicBezTo>
                  <a:pt x="168418" y="1539918"/>
                  <a:pt x="138572" y="1548444"/>
                  <a:pt x="121517" y="1567627"/>
                </a:cubicBezTo>
                <a:cubicBezTo>
                  <a:pt x="110857" y="1578284"/>
                  <a:pt x="106594" y="1588941"/>
                  <a:pt x="93802" y="1578284"/>
                </a:cubicBezTo>
                <a:cubicBezTo>
                  <a:pt x="95934" y="1569758"/>
                  <a:pt x="100198" y="1554838"/>
                  <a:pt x="95934" y="1561232"/>
                </a:cubicBezTo>
                <a:cubicBezTo>
                  <a:pt x="95934" y="1537787"/>
                  <a:pt x="108726" y="1524998"/>
                  <a:pt x="115121" y="1503684"/>
                </a:cubicBezTo>
                <a:cubicBezTo>
                  <a:pt x="112989" y="1495158"/>
                  <a:pt x="110857" y="1503684"/>
                  <a:pt x="106594" y="1503684"/>
                </a:cubicBezTo>
                <a:cubicBezTo>
                  <a:pt x="110857" y="1497290"/>
                  <a:pt x="112989" y="1490896"/>
                  <a:pt x="117253" y="1497290"/>
                </a:cubicBezTo>
                <a:cubicBezTo>
                  <a:pt x="123649" y="1471713"/>
                  <a:pt x="138572" y="1467450"/>
                  <a:pt x="144967" y="1439742"/>
                </a:cubicBezTo>
                <a:cubicBezTo>
                  <a:pt x="153495" y="1446136"/>
                  <a:pt x="166286" y="1429084"/>
                  <a:pt x="176945" y="1420559"/>
                </a:cubicBezTo>
                <a:cubicBezTo>
                  <a:pt x="168418" y="1397113"/>
                  <a:pt x="157759" y="1450399"/>
                  <a:pt x="151363" y="1420559"/>
                </a:cubicBezTo>
                <a:cubicBezTo>
                  <a:pt x="147099" y="1420559"/>
                  <a:pt x="144967" y="1429084"/>
                  <a:pt x="144967" y="1439742"/>
                </a:cubicBezTo>
                <a:cubicBezTo>
                  <a:pt x="140704" y="1444004"/>
                  <a:pt x="142835" y="1431216"/>
                  <a:pt x="138572" y="1429084"/>
                </a:cubicBezTo>
                <a:cubicBezTo>
                  <a:pt x="134308" y="1431216"/>
                  <a:pt x="136440" y="1446136"/>
                  <a:pt x="130044" y="1446136"/>
                </a:cubicBezTo>
                <a:cubicBezTo>
                  <a:pt x="127912" y="1446136"/>
                  <a:pt x="132176" y="1441873"/>
                  <a:pt x="130044" y="1433347"/>
                </a:cubicBezTo>
                <a:cubicBezTo>
                  <a:pt x="125781" y="1433347"/>
                  <a:pt x="125781" y="1429084"/>
                  <a:pt x="121517" y="1437610"/>
                </a:cubicBezTo>
                <a:cubicBezTo>
                  <a:pt x="119385" y="1433347"/>
                  <a:pt x="117253" y="1426953"/>
                  <a:pt x="117253" y="1414165"/>
                </a:cubicBezTo>
                <a:cubicBezTo>
                  <a:pt x="112989" y="1424822"/>
                  <a:pt x="98066" y="1412033"/>
                  <a:pt x="100198" y="1397113"/>
                </a:cubicBezTo>
                <a:cubicBezTo>
                  <a:pt x="76747" y="1375799"/>
                  <a:pt x="57561" y="1384325"/>
                  <a:pt x="36242" y="1382193"/>
                </a:cubicBezTo>
                <a:cubicBezTo>
                  <a:pt x="40506" y="1373668"/>
                  <a:pt x="44769" y="1369405"/>
                  <a:pt x="49033" y="1363011"/>
                </a:cubicBezTo>
                <a:cubicBezTo>
                  <a:pt x="46901" y="1354485"/>
                  <a:pt x="42638" y="1360879"/>
                  <a:pt x="38374" y="1358748"/>
                </a:cubicBezTo>
                <a:cubicBezTo>
                  <a:pt x="55429" y="1309725"/>
                  <a:pt x="83143" y="1290542"/>
                  <a:pt x="98066" y="1239388"/>
                </a:cubicBezTo>
                <a:cubicBezTo>
                  <a:pt x="117253" y="1245782"/>
                  <a:pt x="136440" y="1232994"/>
                  <a:pt x="149231" y="1205285"/>
                </a:cubicBezTo>
                <a:cubicBezTo>
                  <a:pt x="144967" y="1201023"/>
                  <a:pt x="136440" y="1203154"/>
                  <a:pt x="130044" y="1211680"/>
                </a:cubicBezTo>
                <a:cubicBezTo>
                  <a:pt x="130044" y="1198891"/>
                  <a:pt x="136440" y="1201023"/>
                  <a:pt x="136440" y="1188234"/>
                </a:cubicBezTo>
                <a:cubicBezTo>
                  <a:pt x="132176" y="1188234"/>
                  <a:pt x="127912" y="1188234"/>
                  <a:pt x="121517" y="1188234"/>
                </a:cubicBezTo>
                <a:cubicBezTo>
                  <a:pt x="130044" y="1171183"/>
                  <a:pt x="142835" y="1164789"/>
                  <a:pt x="149231" y="1141343"/>
                </a:cubicBezTo>
                <a:cubicBezTo>
                  <a:pt x="125781" y="1158394"/>
                  <a:pt x="89539" y="1181840"/>
                  <a:pt x="72484" y="1222337"/>
                </a:cubicBezTo>
                <a:cubicBezTo>
                  <a:pt x="66088" y="1220205"/>
                  <a:pt x="57561" y="1226600"/>
                  <a:pt x="57561" y="1211680"/>
                </a:cubicBezTo>
                <a:cubicBezTo>
                  <a:pt x="59693" y="1194628"/>
                  <a:pt x="66088" y="1177577"/>
                  <a:pt x="74616" y="1183971"/>
                </a:cubicBezTo>
                <a:cubicBezTo>
                  <a:pt x="87407" y="1164789"/>
                  <a:pt x="95934" y="1130686"/>
                  <a:pt x="104462" y="1098715"/>
                </a:cubicBezTo>
                <a:cubicBezTo>
                  <a:pt x="117253" y="1098715"/>
                  <a:pt x="123649" y="1083795"/>
                  <a:pt x="132176" y="1075269"/>
                </a:cubicBezTo>
                <a:cubicBezTo>
                  <a:pt x="127912" y="1066743"/>
                  <a:pt x="125781" y="1073138"/>
                  <a:pt x="119385" y="1077400"/>
                </a:cubicBezTo>
                <a:cubicBezTo>
                  <a:pt x="119385" y="1071006"/>
                  <a:pt x="121517" y="1068875"/>
                  <a:pt x="121517" y="1064612"/>
                </a:cubicBezTo>
                <a:cubicBezTo>
                  <a:pt x="119385" y="1066743"/>
                  <a:pt x="112989" y="1064612"/>
                  <a:pt x="115121" y="1077400"/>
                </a:cubicBezTo>
                <a:cubicBezTo>
                  <a:pt x="110857" y="1060349"/>
                  <a:pt x="108726" y="1096583"/>
                  <a:pt x="100198" y="1094452"/>
                </a:cubicBezTo>
                <a:cubicBezTo>
                  <a:pt x="102330" y="1088057"/>
                  <a:pt x="104462" y="1088057"/>
                  <a:pt x="104462" y="1081663"/>
                </a:cubicBezTo>
                <a:cubicBezTo>
                  <a:pt x="85275" y="1083795"/>
                  <a:pt x="68220" y="1141343"/>
                  <a:pt x="49033" y="1134949"/>
                </a:cubicBezTo>
                <a:cubicBezTo>
                  <a:pt x="49033" y="1120029"/>
                  <a:pt x="57561" y="1115766"/>
                  <a:pt x="63956" y="1107240"/>
                </a:cubicBezTo>
                <a:cubicBezTo>
                  <a:pt x="70352" y="1094452"/>
                  <a:pt x="76747" y="1077400"/>
                  <a:pt x="81011" y="1060349"/>
                </a:cubicBezTo>
                <a:cubicBezTo>
                  <a:pt x="74616" y="1062480"/>
                  <a:pt x="72484" y="1081663"/>
                  <a:pt x="66088" y="1071006"/>
                </a:cubicBezTo>
                <a:cubicBezTo>
                  <a:pt x="70352" y="1053955"/>
                  <a:pt x="81011" y="1047560"/>
                  <a:pt x="87407" y="1034772"/>
                </a:cubicBezTo>
                <a:cubicBezTo>
                  <a:pt x="87407" y="1026246"/>
                  <a:pt x="85275" y="1026246"/>
                  <a:pt x="85275" y="1017721"/>
                </a:cubicBezTo>
                <a:cubicBezTo>
                  <a:pt x="85275" y="1009195"/>
                  <a:pt x="78879" y="1017721"/>
                  <a:pt x="78879" y="1011326"/>
                </a:cubicBezTo>
                <a:cubicBezTo>
                  <a:pt x="78879" y="1002801"/>
                  <a:pt x="81011" y="998538"/>
                  <a:pt x="85275" y="996406"/>
                </a:cubicBezTo>
                <a:cubicBezTo>
                  <a:pt x="85275" y="987881"/>
                  <a:pt x="81011" y="981486"/>
                  <a:pt x="85275" y="977224"/>
                </a:cubicBezTo>
                <a:cubicBezTo>
                  <a:pt x="85275" y="966567"/>
                  <a:pt x="78879" y="970829"/>
                  <a:pt x="78879" y="953778"/>
                </a:cubicBezTo>
                <a:cubicBezTo>
                  <a:pt x="106594" y="923938"/>
                  <a:pt x="134308" y="896230"/>
                  <a:pt x="153495" y="855733"/>
                </a:cubicBezTo>
                <a:cubicBezTo>
                  <a:pt x="155627" y="859996"/>
                  <a:pt x="168418" y="857864"/>
                  <a:pt x="172682" y="840813"/>
                </a:cubicBezTo>
                <a:cubicBezTo>
                  <a:pt x="166286" y="838681"/>
                  <a:pt x="164154" y="849338"/>
                  <a:pt x="159890" y="849338"/>
                </a:cubicBezTo>
                <a:cubicBezTo>
                  <a:pt x="164154" y="842944"/>
                  <a:pt x="162022" y="832287"/>
                  <a:pt x="157759" y="825893"/>
                </a:cubicBezTo>
                <a:cubicBezTo>
                  <a:pt x="172682" y="810973"/>
                  <a:pt x="187605" y="793922"/>
                  <a:pt x="198264" y="766213"/>
                </a:cubicBezTo>
                <a:cubicBezTo>
                  <a:pt x="219583" y="768345"/>
                  <a:pt x="240902" y="721453"/>
                  <a:pt x="262220" y="723585"/>
                </a:cubicBezTo>
                <a:cubicBezTo>
                  <a:pt x="262220" y="732110"/>
                  <a:pt x="255825" y="727848"/>
                  <a:pt x="253693" y="736373"/>
                </a:cubicBezTo>
                <a:cubicBezTo>
                  <a:pt x="257957" y="740636"/>
                  <a:pt x="264352" y="725716"/>
                  <a:pt x="270748" y="725716"/>
                </a:cubicBezTo>
                <a:cubicBezTo>
                  <a:pt x="270748" y="736373"/>
                  <a:pt x="266484" y="734242"/>
                  <a:pt x="266484" y="742768"/>
                </a:cubicBezTo>
                <a:cubicBezTo>
                  <a:pt x="315517" y="727848"/>
                  <a:pt x="362418" y="676694"/>
                  <a:pt x="407188" y="636197"/>
                </a:cubicBezTo>
                <a:cubicBezTo>
                  <a:pt x="402924" y="636197"/>
                  <a:pt x="392264" y="631934"/>
                  <a:pt x="381605" y="634065"/>
                </a:cubicBezTo>
                <a:cubicBezTo>
                  <a:pt x="381605" y="604225"/>
                  <a:pt x="353891" y="595700"/>
                  <a:pt x="343231" y="599962"/>
                </a:cubicBezTo>
                <a:cubicBezTo>
                  <a:pt x="326176" y="604225"/>
                  <a:pt x="302726" y="642591"/>
                  <a:pt x="279275" y="661774"/>
                </a:cubicBezTo>
                <a:cubicBezTo>
                  <a:pt x="249429" y="687351"/>
                  <a:pt x="225978" y="704402"/>
                  <a:pt x="200396" y="732110"/>
                </a:cubicBezTo>
                <a:cubicBezTo>
                  <a:pt x="183341" y="751293"/>
                  <a:pt x="164154" y="772607"/>
                  <a:pt x="151363" y="796053"/>
                </a:cubicBezTo>
                <a:cubicBezTo>
                  <a:pt x="144967" y="808842"/>
                  <a:pt x="140704" y="830156"/>
                  <a:pt x="132176" y="832287"/>
                </a:cubicBezTo>
                <a:cubicBezTo>
                  <a:pt x="127912" y="828024"/>
                  <a:pt x="127912" y="813104"/>
                  <a:pt x="125781" y="806710"/>
                </a:cubicBezTo>
                <a:cubicBezTo>
                  <a:pt x="119385" y="808842"/>
                  <a:pt x="115121" y="817367"/>
                  <a:pt x="110857" y="819499"/>
                </a:cubicBezTo>
                <a:cubicBezTo>
                  <a:pt x="110857" y="806710"/>
                  <a:pt x="102330" y="813104"/>
                  <a:pt x="104462" y="796053"/>
                </a:cubicBezTo>
                <a:cubicBezTo>
                  <a:pt x="98066" y="796053"/>
                  <a:pt x="95934" y="810973"/>
                  <a:pt x="87407" y="813104"/>
                </a:cubicBezTo>
                <a:cubicBezTo>
                  <a:pt x="87407" y="808842"/>
                  <a:pt x="85275" y="791790"/>
                  <a:pt x="87407" y="789659"/>
                </a:cubicBezTo>
                <a:cubicBezTo>
                  <a:pt x="83143" y="774739"/>
                  <a:pt x="72484" y="785396"/>
                  <a:pt x="70352" y="796053"/>
                </a:cubicBezTo>
                <a:cubicBezTo>
                  <a:pt x="66088" y="793922"/>
                  <a:pt x="61824" y="791790"/>
                  <a:pt x="59693" y="785396"/>
                </a:cubicBezTo>
                <a:cubicBezTo>
                  <a:pt x="49033" y="793922"/>
                  <a:pt x="38374" y="791790"/>
                  <a:pt x="29846" y="798184"/>
                </a:cubicBezTo>
                <a:cubicBezTo>
                  <a:pt x="17055" y="808842"/>
                  <a:pt x="10659" y="840813"/>
                  <a:pt x="0" y="842944"/>
                </a:cubicBezTo>
                <a:cubicBezTo>
                  <a:pt x="21319" y="793922"/>
                  <a:pt x="44769" y="749162"/>
                  <a:pt x="63956" y="695876"/>
                </a:cubicBezTo>
                <a:cubicBezTo>
                  <a:pt x="61824" y="689482"/>
                  <a:pt x="59693" y="689482"/>
                  <a:pt x="57561" y="687351"/>
                </a:cubicBezTo>
                <a:cubicBezTo>
                  <a:pt x="70352" y="634065"/>
                  <a:pt x="102330" y="627671"/>
                  <a:pt x="121517" y="587174"/>
                </a:cubicBezTo>
                <a:cubicBezTo>
                  <a:pt x="149231" y="565860"/>
                  <a:pt x="174814" y="544546"/>
                  <a:pt x="200396" y="514706"/>
                </a:cubicBezTo>
                <a:cubicBezTo>
                  <a:pt x="206792" y="518969"/>
                  <a:pt x="213187" y="510443"/>
                  <a:pt x="217451" y="497654"/>
                </a:cubicBezTo>
                <a:cubicBezTo>
                  <a:pt x="253693" y="476340"/>
                  <a:pt x="283539" y="446500"/>
                  <a:pt x="315517" y="408135"/>
                </a:cubicBezTo>
                <a:cubicBezTo>
                  <a:pt x="324045" y="408135"/>
                  <a:pt x="332572" y="408135"/>
                  <a:pt x="334704" y="391083"/>
                </a:cubicBezTo>
                <a:cubicBezTo>
                  <a:pt x="343231" y="382558"/>
                  <a:pt x="362418" y="384689"/>
                  <a:pt x="368814" y="356981"/>
                </a:cubicBezTo>
                <a:cubicBezTo>
                  <a:pt x="375209" y="365506"/>
                  <a:pt x="377341" y="359112"/>
                  <a:pt x="377341" y="344192"/>
                </a:cubicBezTo>
                <a:cubicBezTo>
                  <a:pt x="377341" y="346324"/>
                  <a:pt x="377341" y="354849"/>
                  <a:pt x="379473" y="354849"/>
                </a:cubicBezTo>
                <a:cubicBezTo>
                  <a:pt x="381605" y="350586"/>
                  <a:pt x="385869" y="344192"/>
                  <a:pt x="390133" y="342061"/>
                </a:cubicBezTo>
                <a:cubicBezTo>
                  <a:pt x="411451" y="342061"/>
                  <a:pt x="445561" y="297301"/>
                  <a:pt x="466880" y="284512"/>
                </a:cubicBezTo>
                <a:cubicBezTo>
                  <a:pt x="494594" y="267461"/>
                  <a:pt x="520177" y="256804"/>
                  <a:pt x="543627" y="231227"/>
                </a:cubicBezTo>
                <a:cubicBezTo>
                  <a:pt x="556419" y="231227"/>
                  <a:pt x="571342" y="220570"/>
                  <a:pt x="586265" y="207781"/>
                </a:cubicBezTo>
                <a:cubicBezTo>
                  <a:pt x="622507" y="180073"/>
                  <a:pt x="673672" y="150233"/>
                  <a:pt x="705650" y="128919"/>
                </a:cubicBezTo>
                <a:cubicBezTo>
                  <a:pt x="720573" y="131050"/>
                  <a:pt x="733364" y="124656"/>
                  <a:pt x="739760" y="107605"/>
                </a:cubicBezTo>
                <a:cubicBezTo>
                  <a:pt x="788793" y="94816"/>
                  <a:pt x="846353" y="60713"/>
                  <a:pt x="903914" y="47925"/>
                </a:cubicBezTo>
                <a:cubicBezTo>
                  <a:pt x="910309" y="47925"/>
                  <a:pt x="918837" y="41531"/>
                  <a:pt x="927364" y="33005"/>
                </a:cubicBezTo>
                <a:cubicBezTo>
                  <a:pt x="929496" y="33005"/>
                  <a:pt x="929496" y="41531"/>
                  <a:pt x="931628" y="39399"/>
                </a:cubicBezTo>
                <a:cubicBezTo>
                  <a:pt x="970002" y="15954"/>
                  <a:pt x="1019035" y="24479"/>
                  <a:pt x="1059540" y="3165"/>
                </a:cubicBezTo>
                <a:cubicBezTo>
                  <a:pt x="1063804" y="3165"/>
                  <a:pt x="1068068" y="5296"/>
                  <a:pt x="1068068" y="9559"/>
                </a:cubicBezTo>
                <a:cubicBezTo>
                  <a:pt x="1087255" y="4231"/>
                  <a:pt x="1106841" y="1433"/>
                  <a:pt x="1126661" y="434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66383" y="1652330"/>
            <a:ext cx="3059236" cy="3202425"/>
          </a:xfrm>
          <a:custGeom>
            <a:avLst/>
            <a:gdLst>
              <a:gd name="connsiteX0" fmla="*/ 2767170 w 3059236"/>
              <a:gd name="connsiteY0" fmla="*/ 2609891 h 3202425"/>
              <a:gd name="connsiteX1" fmla="*/ 2772259 w 3059236"/>
              <a:gd name="connsiteY1" fmla="*/ 2612223 h 3202425"/>
              <a:gd name="connsiteX2" fmla="*/ 2772233 w 3059236"/>
              <a:gd name="connsiteY2" fmla="*/ 2612288 h 3202425"/>
              <a:gd name="connsiteX3" fmla="*/ 2767170 w 3059236"/>
              <a:gd name="connsiteY3" fmla="*/ 2609891 h 3202425"/>
              <a:gd name="connsiteX4" fmla="*/ 2692554 w 3059236"/>
              <a:gd name="connsiteY4" fmla="*/ 2373303 h 3202425"/>
              <a:gd name="connsiteX5" fmla="*/ 2705345 w 3059236"/>
              <a:gd name="connsiteY5" fmla="*/ 2401012 h 3202425"/>
              <a:gd name="connsiteX6" fmla="*/ 2696818 w 3059236"/>
              <a:gd name="connsiteY6" fmla="*/ 2407406 h 3202425"/>
              <a:gd name="connsiteX7" fmla="*/ 2692554 w 3059236"/>
              <a:gd name="connsiteY7" fmla="*/ 2373303 h 3202425"/>
              <a:gd name="connsiteX8" fmla="*/ 1613827 w 3059236"/>
              <a:gd name="connsiteY8" fmla="*/ 2219841 h 3202425"/>
              <a:gd name="connsiteX9" fmla="*/ 1617558 w 3059236"/>
              <a:gd name="connsiteY9" fmla="*/ 2220640 h 3202425"/>
              <a:gd name="connsiteX10" fmla="*/ 1617644 w 3059236"/>
              <a:gd name="connsiteY10" fmla="*/ 2221541 h 3202425"/>
              <a:gd name="connsiteX11" fmla="*/ 2997412 w 3059236"/>
              <a:gd name="connsiteY11" fmla="*/ 2181475 h 3202425"/>
              <a:gd name="connsiteX12" fmla="*/ 3018731 w 3059236"/>
              <a:gd name="connsiteY12" fmla="*/ 2215578 h 3202425"/>
              <a:gd name="connsiteX13" fmla="*/ 3014467 w 3059236"/>
              <a:gd name="connsiteY13" fmla="*/ 2217710 h 3202425"/>
              <a:gd name="connsiteX14" fmla="*/ 2997412 w 3059236"/>
              <a:gd name="connsiteY14" fmla="*/ 2181475 h 3202425"/>
              <a:gd name="connsiteX15" fmla="*/ 1126661 w 3059236"/>
              <a:gd name="connsiteY15" fmla="*/ 434 h 3202425"/>
              <a:gd name="connsiteX16" fmla="*/ 1306837 w 3059236"/>
              <a:gd name="connsiteY16" fmla="*/ 20216 h 3202425"/>
              <a:gd name="connsiteX17" fmla="*/ 1443277 w 3059236"/>
              <a:gd name="connsiteY17" fmla="*/ 69239 h 3202425"/>
              <a:gd name="connsiteX18" fmla="*/ 1485915 w 3059236"/>
              <a:gd name="connsiteY18" fmla="*/ 92685 h 3202425"/>
              <a:gd name="connsiteX19" fmla="*/ 1494442 w 3059236"/>
              <a:gd name="connsiteY19" fmla="*/ 105473 h 3202425"/>
              <a:gd name="connsiteX20" fmla="*/ 1534948 w 3059236"/>
              <a:gd name="connsiteY20" fmla="*/ 126787 h 3202425"/>
              <a:gd name="connsiteX21" fmla="*/ 1575453 w 3059236"/>
              <a:gd name="connsiteY21" fmla="*/ 163021 h 3202425"/>
              <a:gd name="connsiteX22" fmla="*/ 1694838 w 3059236"/>
              <a:gd name="connsiteY22" fmla="*/ 248278 h 3202425"/>
              <a:gd name="connsiteX23" fmla="*/ 1741739 w 3059236"/>
              <a:gd name="connsiteY23" fmla="*/ 282381 h 3202425"/>
              <a:gd name="connsiteX24" fmla="*/ 1797168 w 3059236"/>
              <a:gd name="connsiteY24" fmla="*/ 335666 h 3202425"/>
              <a:gd name="connsiteX25" fmla="*/ 1912289 w 3059236"/>
              <a:gd name="connsiteY25" fmla="*/ 414529 h 3202425"/>
              <a:gd name="connsiteX26" fmla="*/ 1937872 w 3059236"/>
              <a:gd name="connsiteY26" fmla="*/ 431580 h 3202425"/>
              <a:gd name="connsiteX27" fmla="*/ 1933608 w 3059236"/>
              <a:gd name="connsiteY27" fmla="*/ 437975 h 3202425"/>
              <a:gd name="connsiteX28" fmla="*/ 2031674 w 3059236"/>
              <a:gd name="connsiteY28" fmla="*/ 501917 h 3202425"/>
              <a:gd name="connsiteX29" fmla="*/ 2006092 w 3059236"/>
              <a:gd name="connsiteY29" fmla="*/ 474209 h 3202425"/>
              <a:gd name="connsiteX30" fmla="*/ 2038070 w 3059236"/>
              <a:gd name="connsiteY30" fmla="*/ 491260 h 3202425"/>
              <a:gd name="connsiteX31" fmla="*/ 2038070 w 3059236"/>
              <a:gd name="connsiteY31" fmla="*/ 501917 h 3202425"/>
              <a:gd name="connsiteX32" fmla="*/ 2129740 w 3059236"/>
              <a:gd name="connsiteY32" fmla="*/ 529626 h 3202425"/>
              <a:gd name="connsiteX33" fmla="*/ 2359982 w 3059236"/>
              <a:gd name="connsiteY33" fmla="*/ 680956 h 3202425"/>
              <a:gd name="connsiteX34" fmla="*/ 2398356 w 3059236"/>
              <a:gd name="connsiteY34" fmla="*/ 732110 h 3202425"/>
              <a:gd name="connsiteX35" fmla="*/ 2447389 w 3059236"/>
              <a:gd name="connsiteY35" fmla="*/ 774739 h 3202425"/>
              <a:gd name="connsiteX36" fmla="*/ 2434598 w 3059236"/>
              <a:gd name="connsiteY36" fmla="*/ 779002 h 3202425"/>
              <a:gd name="connsiteX37" fmla="*/ 2266180 w 3059236"/>
              <a:gd name="connsiteY37" fmla="*/ 640459 h 3202425"/>
              <a:gd name="connsiteX38" fmla="*/ 2255520 w 3059236"/>
              <a:gd name="connsiteY38" fmla="*/ 644722 h 3202425"/>
              <a:gd name="connsiteX39" fmla="*/ 2251257 w 3059236"/>
              <a:gd name="connsiteY39" fmla="*/ 663905 h 3202425"/>
              <a:gd name="connsiteX40" fmla="*/ 2281103 w 3059236"/>
              <a:gd name="connsiteY40" fmla="*/ 663905 h 3202425"/>
              <a:gd name="connsiteX41" fmla="*/ 2278971 w 3059236"/>
              <a:gd name="connsiteY41" fmla="*/ 680956 h 3202425"/>
              <a:gd name="connsiteX42" fmla="*/ 2276839 w 3059236"/>
              <a:gd name="connsiteY42" fmla="*/ 668168 h 3202425"/>
              <a:gd name="connsiteX43" fmla="*/ 2270444 w 3059236"/>
              <a:gd name="connsiteY43" fmla="*/ 676694 h 3202425"/>
              <a:gd name="connsiteX44" fmla="*/ 2259784 w 3059236"/>
              <a:gd name="connsiteY44" fmla="*/ 670299 h 3202425"/>
              <a:gd name="connsiteX45" fmla="*/ 2313081 w 3059236"/>
              <a:gd name="connsiteY45" fmla="*/ 708665 h 3202425"/>
              <a:gd name="connsiteX46" fmla="*/ 2302422 w 3059236"/>
              <a:gd name="connsiteY46" fmla="*/ 698008 h 3202425"/>
              <a:gd name="connsiteX47" fmla="*/ 2325872 w 3059236"/>
              <a:gd name="connsiteY47" fmla="*/ 708665 h 3202425"/>
              <a:gd name="connsiteX48" fmla="*/ 2334400 w 3059236"/>
              <a:gd name="connsiteY48" fmla="*/ 704402 h 3202425"/>
              <a:gd name="connsiteX49" fmla="*/ 2347191 w 3059236"/>
              <a:gd name="connsiteY49" fmla="*/ 717190 h 3202425"/>
              <a:gd name="connsiteX50" fmla="*/ 2349323 w 3059236"/>
              <a:gd name="connsiteY50" fmla="*/ 727848 h 3202425"/>
              <a:gd name="connsiteX51" fmla="*/ 2413279 w 3059236"/>
              <a:gd name="connsiteY51" fmla="*/ 779002 h 3202425"/>
              <a:gd name="connsiteX52" fmla="*/ 2413279 w 3059236"/>
              <a:gd name="connsiteY52" fmla="*/ 796053 h 3202425"/>
              <a:gd name="connsiteX53" fmla="*/ 2417543 w 3059236"/>
              <a:gd name="connsiteY53" fmla="*/ 798184 h 3202425"/>
              <a:gd name="connsiteX54" fmla="*/ 2419675 w 3059236"/>
              <a:gd name="connsiteY54" fmla="*/ 785396 h 3202425"/>
              <a:gd name="connsiteX55" fmla="*/ 2430334 w 3059236"/>
              <a:gd name="connsiteY55" fmla="*/ 802447 h 3202425"/>
              <a:gd name="connsiteX56" fmla="*/ 2475103 w 3059236"/>
              <a:gd name="connsiteY56" fmla="*/ 832287 h 3202425"/>
              <a:gd name="connsiteX57" fmla="*/ 2475103 w 3059236"/>
              <a:gd name="connsiteY57" fmla="*/ 842944 h 3202425"/>
              <a:gd name="connsiteX58" fmla="*/ 2483631 w 3059236"/>
              <a:gd name="connsiteY58" fmla="*/ 842944 h 3202425"/>
              <a:gd name="connsiteX59" fmla="*/ 2485763 w 3059236"/>
              <a:gd name="connsiteY59" fmla="*/ 855733 h 3202425"/>
              <a:gd name="connsiteX60" fmla="*/ 2500686 w 3059236"/>
              <a:gd name="connsiteY60" fmla="*/ 859996 h 3202425"/>
              <a:gd name="connsiteX61" fmla="*/ 2502818 w 3059236"/>
              <a:gd name="connsiteY61" fmla="*/ 870653 h 3202425"/>
              <a:gd name="connsiteX62" fmla="*/ 2558246 w 3059236"/>
              <a:gd name="connsiteY62" fmla="*/ 919675 h 3202425"/>
              <a:gd name="connsiteX63" fmla="*/ 2686159 w 3059236"/>
              <a:gd name="connsiteY63" fmla="*/ 1062480 h 3202425"/>
              <a:gd name="connsiteX64" fmla="*/ 2839653 w 3059236"/>
              <a:gd name="connsiteY64" fmla="*/ 1284148 h 3202425"/>
              <a:gd name="connsiteX65" fmla="*/ 2858840 w 3059236"/>
              <a:gd name="connsiteY65" fmla="*/ 1328908 h 3202425"/>
              <a:gd name="connsiteX66" fmla="*/ 2854576 w 3059236"/>
              <a:gd name="connsiteY66" fmla="*/ 1341696 h 3202425"/>
              <a:gd name="connsiteX67" fmla="*/ 2944115 w 3059236"/>
              <a:gd name="connsiteY67" fmla="*/ 1533524 h 3202425"/>
              <a:gd name="connsiteX68" fmla="*/ 2935588 w 3059236"/>
              <a:gd name="connsiteY68" fmla="*/ 1527130 h 3202425"/>
              <a:gd name="connsiteX69" fmla="*/ 2920664 w 3059236"/>
              <a:gd name="connsiteY69" fmla="*/ 1556970 h 3202425"/>
              <a:gd name="connsiteX70" fmla="*/ 2910005 w 3059236"/>
              <a:gd name="connsiteY70" fmla="*/ 1550575 h 3202425"/>
              <a:gd name="connsiteX71" fmla="*/ 2912137 w 3059236"/>
              <a:gd name="connsiteY71" fmla="*/ 1535655 h 3202425"/>
              <a:gd name="connsiteX72" fmla="*/ 2901478 w 3059236"/>
              <a:gd name="connsiteY72" fmla="*/ 1527130 h 3202425"/>
              <a:gd name="connsiteX73" fmla="*/ 2897214 w 3059236"/>
              <a:gd name="connsiteY73" fmla="*/ 1510078 h 3202425"/>
              <a:gd name="connsiteX74" fmla="*/ 2884423 w 3059236"/>
              <a:gd name="connsiteY74" fmla="*/ 1512210 h 3202425"/>
              <a:gd name="connsiteX75" fmla="*/ 2865236 w 3059236"/>
              <a:gd name="connsiteY75" fmla="*/ 1486633 h 3202425"/>
              <a:gd name="connsiteX76" fmla="*/ 2816203 w 3059236"/>
              <a:gd name="connsiteY76" fmla="*/ 1458924 h 3202425"/>
              <a:gd name="connsiteX77" fmla="*/ 2814071 w 3059236"/>
              <a:gd name="connsiteY77" fmla="*/ 1471713 h 3202425"/>
              <a:gd name="connsiteX78" fmla="*/ 2814071 w 3059236"/>
              <a:gd name="connsiteY78" fmla="*/ 1458924 h 3202425"/>
              <a:gd name="connsiteX79" fmla="*/ 2792752 w 3059236"/>
              <a:gd name="connsiteY79" fmla="*/ 1441873 h 3202425"/>
              <a:gd name="connsiteX80" fmla="*/ 2792752 w 3059236"/>
              <a:gd name="connsiteY80" fmla="*/ 1452530 h 3202425"/>
              <a:gd name="connsiteX81" fmla="*/ 2809807 w 3059236"/>
              <a:gd name="connsiteY81" fmla="*/ 1482370 h 3202425"/>
              <a:gd name="connsiteX82" fmla="*/ 2843917 w 3059236"/>
              <a:gd name="connsiteY82" fmla="*/ 1510078 h 3202425"/>
              <a:gd name="connsiteX83" fmla="*/ 2852445 w 3059236"/>
              <a:gd name="connsiteY83" fmla="*/ 1556970 h 3202425"/>
              <a:gd name="connsiteX84" fmla="*/ 2854576 w 3059236"/>
              <a:gd name="connsiteY84" fmla="*/ 1535655 h 3202425"/>
              <a:gd name="connsiteX85" fmla="*/ 2867368 w 3059236"/>
              <a:gd name="connsiteY85" fmla="*/ 1559101 h 3202425"/>
              <a:gd name="connsiteX86" fmla="*/ 2863104 w 3059236"/>
              <a:gd name="connsiteY86" fmla="*/ 1563364 h 3202425"/>
              <a:gd name="connsiteX87" fmla="*/ 2914269 w 3059236"/>
              <a:gd name="connsiteY87" fmla="*/ 1667803 h 3202425"/>
              <a:gd name="connsiteX88" fmla="*/ 2933456 w 3059236"/>
              <a:gd name="connsiteY88" fmla="*/ 1680592 h 3202425"/>
              <a:gd name="connsiteX89" fmla="*/ 2944115 w 3059236"/>
              <a:gd name="connsiteY89" fmla="*/ 1693380 h 3202425"/>
              <a:gd name="connsiteX90" fmla="*/ 2944115 w 3059236"/>
              <a:gd name="connsiteY90" fmla="*/ 1710432 h 3202425"/>
              <a:gd name="connsiteX91" fmla="*/ 2954774 w 3059236"/>
              <a:gd name="connsiteY91" fmla="*/ 1714695 h 3202425"/>
              <a:gd name="connsiteX92" fmla="*/ 2969698 w 3059236"/>
              <a:gd name="connsiteY92" fmla="*/ 1744535 h 3202425"/>
              <a:gd name="connsiteX93" fmla="*/ 2939851 w 3059236"/>
              <a:gd name="connsiteY93" fmla="*/ 1716826 h 3202425"/>
              <a:gd name="connsiteX94" fmla="*/ 2916401 w 3059236"/>
              <a:gd name="connsiteY94" fmla="*/ 1684855 h 3202425"/>
              <a:gd name="connsiteX95" fmla="*/ 2914269 w 3059236"/>
              <a:gd name="connsiteY95" fmla="*/ 1701906 h 3202425"/>
              <a:gd name="connsiteX96" fmla="*/ 2924928 w 3059236"/>
              <a:gd name="connsiteY96" fmla="*/ 1731746 h 3202425"/>
              <a:gd name="connsiteX97" fmla="*/ 2927060 w 3059236"/>
              <a:gd name="connsiteY97" fmla="*/ 1733877 h 3202425"/>
              <a:gd name="connsiteX98" fmla="*/ 2931324 w 3059236"/>
              <a:gd name="connsiteY98" fmla="*/ 1731746 h 3202425"/>
              <a:gd name="connsiteX99" fmla="*/ 2933456 w 3059236"/>
              <a:gd name="connsiteY99" fmla="*/ 1748797 h 3202425"/>
              <a:gd name="connsiteX100" fmla="*/ 2935588 w 3059236"/>
              <a:gd name="connsiteY100" fmla="*/ 1733877 h 3202425"/>
              <a:gd name="connsiteX101" fmla="*/ 2944115 w 3059236"/>
              <a:gd name="connsiteY101" fmla="*/ 1748797 h 3202425"/>
              <a:gd name="connsiteX102" fmla="*/ 2939851 w 3059236"/>
              <a:gd name="connsiteY102" fmla="*/ 1755192 h 3202425"/>
              <a:gd name="connsiteX103" fmla="*/ 2982489 w 3059236"/>
              <a:gd name="connsiteY103" fmla="*/ 1848974 h 3202425"/>
              <a:gd name="connsiteX104" fmla="*/ 2978225 w 3059236"/>
              <a:gd name="connsiteY104" fmla="*/ 1855368 h 3202425"/>
              <a:gd name="connsiteX105" fmla="*/ 2986752 w 3059236"/>
              <a:gd name="connsiteY105" fmla="*/ 1878814 h 3202425"/>
              <a:gd name="connsiteX106" fmla="*/ 2982489 w 3059236"/>
              <a:gd name="connsiteY106" fmla="*/ 1861763 h 3202425"/>
              <a:gd name="connsiteX107" fmla="*/ 2984621 w 3059236"/>
              <a:gd name="connsiteY107" fmla="*/ 1844711 h 3202425"/>
              <a:gd name="connsiteX108" fmla="*/ 2978225 w 3059236"/>
              <a:gd name="connsiteY108" fmla="*/ 1831923 h 3202425"/>
              <a:gd name="connsiteX109" fmla="*/ 3008071 w 3059236"/>
              <a:gd name="connsiteY109" fmla="*/ 1876683 h 3202425"/>
              <a:gd name="connsiteX110" fmla="*/ 3010203 w 3059236"/>
              <a:gd name="connsiteY110" fmla="*/ 1902260 h 3202425"/>
              <a:gd name="connsiteX111" fmla="*/ 3025126 w 3059236"/>
              <a:gd name="connsiteY111" fmla="*/ 1906522 h 3202425"/>
              <a:gd name="connsiteX112" fmla="*/ 3025126 w 3059236"/>
              <a:gd name="connsiteY112" fmla="*/ 1929968 h 3202425"/>
              <a:gd name="connsiteX113" fmla="*/ 2995280 w 3059236"/>
              <a:gd name="connsiteY113" fmla="*/ 1883077 h 3202425"/>
              <a:gd name="connsiteX114" fmla="*/ 3012335 w 3059236"/>
              <a:gd name="connsiteY114" fmla="*/ 1923574 h 3202425"/>
              <a:gd name="connsiteX115" fmla="*/ 3031522 w 3059236"/>
              <a:gd name="connsiteY115" fmla="*/ 1949151 h 3202425"/>
              <a:gd name="connsiteX116" fmla="*/ 3027258 w 3059236"/>
              <a:gd name="connsiteY116" fmla="*/ 1908654 h 3202425"/>
              <a:gd name="connsiteX117" fmla="*/ 3037917 w 3059236"/>
              <a:gd name="connsiteY117" fmla="*/ 1929968 h 3202425"/>
              <a:gd name="connsiteX118" fmla="*/ 3033654 w 3059236"/>
              <a:gd name="connsiteY118" fmla="*/ 1925705 h 3202425"/>
              <a:gd name="connsiteX119" fmla="*/ 3044313 w 3059236"/>
              <a:gd name="connsiteY119" fmla="*/ 1949151 h 3202425"/>
              <a:gd name="connsiteX120" fmla="*/ 3059236 w 3059236"/>
              <a:gd name="connsiteY120" fmla="*/ 1981122 h 3202425"/>
              <a:gd name="connsiteX121" fmla="*/ 3057104 w 3059236"/>
              <a:gd name="connsiteY121" fmla="*/ 1987516 h 3202425"/>
              <a:gd name="connsiteX122" fmla="*/ 3031522 w 3059236"/>
              <a:gd name="connsiteY122" fmla="*/ 1955545 h 3202425"/>
              <a:gd name="connsiteX123" fmla="*/ 3029390 w 3059236"/>
              <a:gd name="connsiteY123" fmla="*/ 1959808 h 3202425"/>
              <a:gd name="connsiteX124" fmla="*/ 3057104 w 3059236"/>
              <a:gd name="connsiteY124" fmla="*/ 2013093 h 3202425"/>
              <a:gd name="connsiteX125" fmla="*/ 3025126 w 3059236"/>
              <a:gd name="connsiteY125" fmla="*/ 1993911 h 3202425"/>
              <a:gd name="connsiteX126" fmla="*/ 3016599 w 3059236"/>
              <a:gd name="connsiteY126" fmla="*/ 1972596 h 3202425"/>
              <a:gd name="connsiteX127" fmla="*/ 3020862 w 3059236"/>
              <a:gd name="connsiteY127" fmla="*/ 2000305 h 3202425"/>
              <a:gd name="connsiteX128" fmla="*/ 3003807 w 3059236"/>
              <a:gd name="connsiteY128" fmla="*/ 1972596 h 3202425"/>
              <a:gd name="connsiteX129" fmla="*/ 3014467 w 3059236"/>
              <a:gd name="connsiteY129" fmla="*/ 1972596 h 3202425"/>
              <a:gd name="connsiteX130" fmla="*/ 2997412 w 3059236"/>
              <a:gd name="connsiteY130" fmla="*/ 1959808 h 3202425"/>
              <a:gd name="connsiteX131" fmla="*/ 2995280 w 3059236"/>
              <a:gd name="connsiteY131" fmla="*/ 1983253 h 3202425"/>
              <a:gd name="connsiteX132" fmla="*/ 2997412 w 3059236"/>
              <a:gd name="connsiteY132" fmla="*/ 1993911 h 3202425"/>
              <a:gd name="connsiteX133" fmla="*/ 2965434 w 3059236"/>
              <a:gd name="connsiteY133" fmla="*/ 1961939 h 3202425"/>
              <a:gd name="connsiteX134" fmla="*/ 2967566 w 3059236"/>
              <a:gd name="connsiteY134" fmla="*/ 1961939 h 3202425"/>
              <a:gd name="connsiteX135" fmla="*/ 2954774 w 3059236"/>
              <a:gd name="connsiteY135" fmla="*/ 1955545 h 3202425"/>
              <a:gd name="connsiteX136" fmla="*/ 2950511 w 3059236"/>
              <a:gd name="connsiteY136" fmla="*/ 1936362 h 3202425"/>
              <a:gd name="connsiteX137" fmla="*/ 2956906 w 3059236"/>
              <a:gd name="connsiteY137" fmla="*/ 1942757 h 3202425"/>
              <a:gd name="connsiteX138" fmla="*/ 2948379 w 3059236"/>
              <a:gd name="connsiteY138" fmla="*/ 1923574 h 3202425"/>
              <a:gd name="connsiteX139" fmla="*/ 2920664 w 3059236"/>
              <a:gd name="connsiteY139" fmla="*/ 1902260 h 3202425"/>
              <a:gd name="connsiteX140" fmla="*/ 2884423 w 3059236"/>
              <a:gd name="connsiteY140" fmla="*/ 1872420 h 3202425"/>
              <a:gd name="connsiteX141" fmla="*/ 2841785 w 3059236"/>
              <a:gd name="connsiteY141" fmla="*/ 1814871 h 3202425"/>
              <a:gd name="connsiteX142" fmla="*/ 2833258 w 3059236"/>
              <a:gd name="connsiteY142" fmla="*/ 1831923 h 3202425"/>
              <a:gd name="connsiteX143" fmla="*/ 2833258 w 3059236"/>
              <a:gd name="connsiteY143" fmla="*/ 1817003 h 3202425"/>
              <a:gd name="connsiteX144" fmla="*/ 2835390 w 3059236"/>
              <a:gd name="connsiteY144" fmla="*/ 1817003 h 3202425"/>
              <a:gd name="connsiteX145" fmla="*/ 2826862 w 3059236"/>
              <a:gd name="connsiteY145" fmla="*/ 1808477 h 3202425"/>
              <a:gd name="connsiteX146" fmla="*/ 2822598 w 3059236"/>
              <a:gd name="connsiteY146" fmla="*/ 1817003 h 3202425"/>
              <a:gd name="connsiteX147" fmla="*/ 2824730 w 3059236"/>
              <a:gd name="connsiteY147" fmla="*/ 1802083 h 3202425"/>
              <a:gd name="connsiteX148" fmla="*/ 2814071 w 3059236"/>
              <a:gd name="connsiteY148" fmla="*/ 1791426 h 3202425"/>
              <a:gd name="connsiteX149" fmla="*/ 2818335 w 3059236"/>
              <a:gd name="connsiteY149" fmla="*/ 1804214 h 3202425"/>
              <a:gd name="connsiteX150" fmla="*/ 2816203 w 3059236"/>
              <a:gd name="connsiteY150" fmla="*/ 1810609 h 3202425"/>
              <a:gd name="connsiteX151" fmla="*/ 2807675 w 3059236"/>
              <a:gd name="connsiteY151" fmla="*/ 1823397 h 3202425"/>
              <a:gd name="connsiteX152" fmla="*/ 2818335 w 3059236"/>
              <a:gd name="connsiteY152" fmla="*/ 1831923 h 3202425"/>
              <a:gd name="connsiteX153" fmla="*/ 2814071 w 3059236"/>
              <a:gd name="connsiteY153" fmla="*/ 1840448 h 3202425"/>
              <a:gd name="connsiteX154" fmla="*/ 2818335 w 3059236"/>
              <a:gd name="connsiteY154" fmla="*/ 1851105 h 3202425"/>
              <a:gd name="connsiteX155" fmla="*/ 2814071 w 3059236"/>
              <a:gd name="connsiteY155" fmla="*/ 1848974 h 3202425"/>
              <a:gd name="connsiteX156" fmla="*/ 2835390 w 3059236"/>
              <a:gd name="connsiteY156" fmla="*/ 1855368 h 3202425"/>
              <a:gd name="connsiteX157" fmla="*/ 2835390 w 3059236"/>
              <a:gd name="connsiteY157" fmla="*/ 1834054 h 3202425"/>
              <a:gd name="connsiteX158" fmla="*/ 2841785 w 3059236"/>
              <a:gd name="connsiteY158" fmla="*/ 1851105 h 3202425"/>
              <a:gd name="connsiteX159" fmla="*/ 2858840 w 3059236"/>
              <a:gd name="connsiteY159" fmla="*/ 1844711 h 3202425"/>
              <a:gd name="connsiteX160" fmla="*/ 2843917 w 3059236"/>
              <a:gd name="connsiteY160" fmla="*/ 1874551 h 3202425"/>
              <a:gd name="connsiteX161" fmla="*/ 2843917 w 3059236"/>
              <a:gd name="connsiteY161" fmla="*/ 1861763 h 3202425"/>
              <a:gd name="connsiteX162" fmla="*/ 2843917 w 3059236"/>
              <a:gd name="connsiteY162" fmla="*/ 1872420 h 3202425"/>
              <a:gd name="connsiteX163" fmla="*/ 2818335 w 3059236"/>
              <a:gd name="connsiteY163" fmla="*/ 1861763 h 3202425"/>
              <a:gd name="connsiteX164" fmla="*/ 2809807 w 3059236"/>
              <a:gd name="connsiteY164" fmla="*/ 1880945 h 3202425"/>
              <a:gd name="connsiteX165" fmla="*/ 2811939 w 3059236"/>
              <a:gd name="connsiteY165" fmla="*/ 1908654 h 3202425"/>
              <a:gd name="connsiteX166" fmla="*/ 2818335 w 3059236"/>
              <a:gd name="connsiteY166" fmla="*/ 1910785 h 3202425"/>
              <a:gd name="connsiteX167" fmla="*/ 2822598 w 3059236"/>
              <a:gd name="connsiteY167" fmla="*/ 1902260 h 3202425"/>
              <a:gd name="connsiteX168" fmla="*/ 2824730 w 3059236"/>
              <a:gd name="connsiteY168" fmla="*/ 1919311 h 3202425"/>
              <a:gd name="connsiteX169" fmla="*/ 2826862 w 3059236"/>
              <a:gd name="connsiteY169" fmla="*/ 1904391 h 3202425"/>
              <a:gd name="connsiteX170" fmla="*/ 2831126 w 3059236"/>
              <a:gd name="connsiteY170" fmla="*/ 1938494 h 3202425"/>
              <a:gd name="connsiteX171" fmla="*/ 2820466 w 3059236"/>
              <a:gd name="connsiteY171" fmla="*/ 1942757 h 3202425"/>
              <a:gd name="connsiteX172" fmla="*/ 2803412 w 3059236"/>
              <a:gd name="connsiteY172" fmla="*/ 1915048 h 3202425"/>
              <a:gd name="connsiteX173" fmla="*/ 2805543 w 3059236"/>
              <a:gd name="connsiteY173" fmla="*/ 1934231 h 3202425"/>
              <a:gd name="connsiteX174" fmla="*/ 2837521 w 3059236"/>
              <a:gd name="connsiteY174" fmla="*/ 1951282 h 3202425"/>
              <a:gd name="connsiteX175" fmla="*/ 2837521 w 3059236"/>
              <a:gd name="connsiteY175" fmla="*/ 1944888 h 3202425"/>
              <a:gd name="connsiteX176" fmla="*/ 2858840 w 3059236"/>
              <a:gd name="connsiteY176" fmla="*/ 1961939 h 3202425"/>
              <a:gd name="connsiteX177" fmla="*/ 2856708 w 3059236"/>
              <a:gd name="connsiteY177" fmla="*/ 1972596 h 3202425"/>
              <a:gd name="connsiteX178" fmla="*/ 2863104 w 3059236"/>
              <a:gd name="connsiteY178" fmla="*/ 1961939 h 3202425"/>
              <a:gd name="connsiteX179" fmla="*/ 2867368 w 3059236"/>
              <a:gd name="connsiteY179" fmla="*/ 1978991 h 3202425"/>
              <a:gd name="connsiteX180" fmla="*/ 2873763 w 3059236"/>
              <a:gd name="connsiteY180" fmla="*/ 1951282 h 3202425"/>
              <a:gd name="connsiteX181" fmla="*/ 2890818 w 3059236"/>
              <a:gd name="connsiteY181" fmla="*/ 1968334 h 3202425"/>
              <a:gd name="connsiteX182" fmla="*/ 2924928 w 3059236"/>
              <a:gd name="connsiteY182" fmla="*/ 1996042 h 3202425"/>
              <a:gd name="connsiteX183" fmla="*/ 2920664 w 3059236"/>
              <a:gd name="connsiteY183" fmla="*/ 1983253 h 3202425"/>
              <a:gd name="connsiteX184" fmla="*/ 2935588 w 3059236"/>
              <a:gd name="connsiteY184" fmla="*/ 2006699 h 3202425"/>
              <a:gd name="connsiteX185" fmla="*/ 2935588 w 3059236"/>
              <a:gd name="connsiteY185" fmla="*/ 2017356 h 3202425"/>
              <a:gd name="connsiteX186" fmla="*/ 2931324 w 3059236"/>
              <a:gd name="connsiteY186" fmla="*/ 2017356 h 3202425"/>
              <a:gd name="connsiteX187" fmla="*/ 2935588 w 3059236"/>
              <a:gd name="connsiteY187" fmla="*/ 2040802 h 3202425"/>
              <a:gd name="connsiteX188" fmla="*/ 2933456 w 3059236"/>
              <a:gd name="connsiteY188" fmla="*/ 2032276 h 3202425"/>
              <a:gd name="connsiteX189" fmla="*/ 2952643 w 3059236"/>
              <a:gd name="connsiteY189" fmla="*/ 2042933 h 3202425"/>
              <a:gd name="connsiteX190" fmla="*/ 2948379 w 3059236"/>
              <a:gd name="connsiteY190" fmla="*/ 2066379 h 3202425"/>
              <a:gd name="connsiteX191" fmla="*/ 2941983 w 3059236"/>
              <a:gd name="connsiteY191" fmla="*/ 2064247 h 3202425"/>
              <a:gd name="connsiteX192" fmla="*/ 2944115 w 3059236"/>
              <a:gd name="connsiteY192" fmla="*/ 2083430 h 3202425"/>
              <a:gd name="connsiteX193" fmla="*/ 2931324 w 3059236"/>
              <a:gd name="connsiteY193" fmla="*/ 2070642 h 3202425"/>
              <a:gd name="connsiteX194" fmla="*/ 2937719 w 3059236"/>
              <a:gd name="connsiteY194" fmla="*/ 2094087 h 3202425"/>
              <a:gd name="connsiteX195" fmla="*/ 2927060 w 3059236"/>
              <a:gd name="connsiteY195" fmla="*/ 2083430 h 3202425"/>
              <a:gd name="connsiteX196" fmla="*/ 2941983 w 3059236"/>
              <a:gd name="connsiteY196" fmla="*/ 2102613 h 3202425"/>
              <a:gd name="connsiteX197" fmla="*/ 2944115 w 3059236"/>
              <a:gd name="connsiteY197" fmla="*/ 2119664 h 3202425"/>
              <a:gd name="connsiteX198" fmla="*/ 2922796 w 3059236"/>
              <a:gd name="connsiteY198" fmla="*/ 2106876 h 3202425"/>
              <a:gd name="connsiteX199" fmla="*/ 3014467 w 3059236"/>
              <a:gd name="connsiteY199" fmla="*/ 2217710 h 3202425"/>
              <a:gd name="connsiteX200" fmla="*/ 3018731 w 3059236"/>
              <a:gd name="connsiteY200" fmla="*/ 2234761 h 3202425"/>
              <a:gd name="connsiteX201" fmla="*/ 3008071 w 3059236"/>
              <a:gd name="connsiteY201" fmla="*/ 2228367 h 3202425"/>
              <a:gd name="connsiteX202" fmla="*/ 2973961 w 3059236"/>
              <a:gd name="connsiteY202" fmla="*/ 2187870 h 3202425"/>
              <a:gd name="connsiteX203" fmla="*/ 2969698 w 3059236"/>
              <a:gd name="connsiteY203" fmla="*/ 2187870 h 3202425"/>
              <a:gd name="connsiteX204" fmla="*/ 2948379 w 3059236"/>
              <a:gd name="connsiteY204" fmla="*/ 2160161 h 3202425"/>
              <a:gd name="connsiteX205" fmla="*/ 2931324 w 3059236"/>
              <a:gd name="connsiteY205" fmla="*/ 2140978 h 3202425"/>
              <a:gd name="connsiteX206" fmla="*/ 2927060 w 3059236"/>
              <a:gd name="connsiteY206" fmla="*/ 2123927 h 3202425"/>
              <a:gd name="connsiteX207" fmla="*/ 2924928 w 3059236"/>
              <a:gd name="connsiteY207" fmla="*/ 2140978 h 3202425"/>
              <a:gd name="connsiteX208" fmla="*/ 2916401 w 3059236"/>
              <a:gd name="connsiteY208" fmla="*/ 2134584 h 3202425"/>
              <a:gd name="connsiteX209" fmla="*/ 2920664 w 3059236"/>
              <a:gd name="connsiteY209" fmla="*/ 2119664 h 3202425"/>
              <a:gd name="connsiteX210" fmla="*/ 2910005 w 3059236"/>
              <a:gd name="connsiteY210" fmla="*/ 2102613 h 3202425"/>
              <a:gd name="connsiteX211" fmla="*/ 2916401 w 3059236"/>
              <a:gd name="connsiteY211" fmla="*/ 2126058 h 3202425"/>
              <a:gd name="connsiteX212" fmla="*/ 2914269 w 3059236"/>
              <a:gd name="connsiteY212" fmla="*/ 2130321 h 3202425"/>
              <a:gd name="connsiteX213" fmla="*/ 2914269 w 3059236"/>
              <a:gd name="connsiteY213" fmla="*/ 2136716 h 3202425"/>
              <a:gd name="connsiteX214" fmla="*/ 2903609 w 3059236"/>
              <a:gd name="connsiteY214" fmla="*/ 2119664 h 3202425"/>
              <a:gd name="connsiteX215" fmla="*/ 2905741 w 3059236"/>
              <a:gd name="connsiteY215" fmla="*/ 2102613 h 3202425"/>
              <a:gd name="connsiteX216" fmla="*/ 2890818 w 3059236"/>
              <a:gd name="connsiteY216" fmla="*/ 2079167 h 3202425"/>
              <a:gd name="connsiteX217" fmla="*/ 2886555 w 3059236"/>
              <a:gd name="connsiteY217" fmla="*/ 2094087 h 3202425"/>
              <a:gd name="connsiteX218" fmla="*/ 2897214 w 3059236"/>
              <a:gd name="connsiteY218" fmla="*/ 2106876 h 3202425"/>
              <a:gd name="connsiteX219" fmla="*/ 2843917 w 3059236"/>
              <a:gd name="connsiteY219" fmla="*/ 2059985 h 3202425"/>
              <a:gd name="connsiteX220" fmla="*/ 2854576 w 3059236"/>
              <a:gd name="connsiteY220" fmla="*/ 2085562 h 3202425"/>
              <a:gd name="connsiteX221" fmla="*/ 2818335 w 3059236"/>
              <a:gd name="connsiteY221" fmla="*/ 2042933 h 3202425"/>
              <a:gd name="connsiteX222" fmla="*/ 2843917 w 3059236"/>
              <a:gd name="connsiteY222" fmla="*/ 2079167 h 3202425"/>
              <a:gd name="connsiteX223" fmla="*/ 2835390 w 3059236"/>
              <a:gd name="connsiteY223" fmla="*/ 2079167 h 3202425"/>
              <a:gd name="connsiteX224" fmla="*/ 2860972 w 3059236"/>
              <a:gd name="connsiteY224" fmla="*/ 2123927 h 3202425"/>
              <a:gd name="connsiteX225" fmla="*/ 2828994 w 3059236"/>
              <a:gd name="connsiteY225" fmla="*/ 2096219 h 3202425"/>
              <a:gd name="connsiteX226" fmla="*/ 2807675 w 3059236"/>
              <a:gd name="connsiteY226" fmla="*/ 2089824 h 3202425"/>
              <a:gd name="connsiteX227" fmla="*/ 2814071 w 3059236"/>
              <a:gd name="connsiteY227" fmla="*/ 2109007 h 3202425"/>
              <a:gd name="connsiteX228" fmla="*/ 2805543 w 3059236"/>
              <a:gd name="connsiteY228" fmla="*/ 2113270 h 3202425"/>
              <a:gd name="connsiteX229" fmla="*/ 2803412 w 3059236"/>
              <a:gd name="connsiteY229" fmla="*/ 2119664 h 3202425"/>
              <a:gd name="connsiteX230" fmla="*/ 2841785 w 3059236"/>
              <a:gd name="connsiteY230" fmla="*/ 2166555 h 3202425"/>
              <a:gd name="connsiteX231" fmla="*/ 2841785 w 3059236"/>
              <a:gd name="connsiteY231" fmla="*/ 2183607 h 3202425"/>
              <a:gd name="connsiteX232" fmla="*/ 2835390 w 3059236"/>
              <a:gd name="connsiteY232" fmla="*/ 2183607 h 3202425"/>
              <a:gd name="connsiteX233" fmla="*/ 2835390 w 3059236"/>
              <a:gd name="connsiteY233" fmla="*/ 2202790 h 3202425"/>
              <a:gd name="connsiteX234" fmla="*/ 2839653 w 3059236"/>
              <a:gd name="connsiteY234" fmla="*/ 2219841 h 3202425"/>
              <a:gd name="connsiteX235" fmla="*/ 2816203 w 3059236"/>
              <a:gd name="connsiteY235" fmla="*/ 2194264 h 3202425"/>
              <a:gd name="connsiteX236" fmla="*/ 2824730 w 3059236"/>
              <a:gd name="connsiteY236" fmla="*/ 2196395 h 3202425"/>
              <a:gd name="connsiteX237" fmla="*/ 2820466 w 3059236"/>
              <a:gd name="connsiteY237" fmla="*/ 2190001 h 3202425"/>
              <a:gd name="connsiteX238" fmla="*/ 2826862 w 3059236"/>
              <a:gd name="connsiteY238" fmla="*/ 2196395 h 3202425"/>
              <a:gd name="connsiteX239" fmla="*/ 2831126 w 3059236"/>
              <a:gd name="connsiteY239" fmla="*/ 2202790 h 3202425"/>
              <a:gd name="connsiteX240" fmla="*/ 2835390 w 3059236"/>
              <a:gd name="connsiteY240" fmla="*/ 2187870 h 3202425"/>
              <a:gd name="connsiteX241" fmla="*/ 2769302 w 3059236"/>
              <a:gd name="connsiteY241" fmla="*/ 2113270 h 3202425"/>
              <a:gd name="connsiteX242" fmla="*/ 2771433 w 3059236"/>
              <a:gd name="connsiteY242" fmla="*/ 2098350 h 3202425"/>
              <a:gd name="connsiteX243" fmla="*/ 2735192 w 3059236"/>
              <a:gd name="connsiteY243" fmla="*/ 2072773 h 3202425"/>
              <a:gd name="connsiteX244" fmla="*/ 2728796 w 3059236"/>
              <a:gd name="connsiteY244" fmla="*/ 2085562 h 3202425"/>
              <a:gd name="connsiteX245" fmla="*/ 2735192 w 3059236"/>
              <a:gd name="connsiteY245" fmla="*/ 2098350 h 3202425"/>
              <a:gd name="connsiteX246" fmla="*/ 2733060 w 3059236"/>
              <a:gd name="connsiteY246" fmla="*/ 2130321 h 3202425"/>
              <a:gd name="connsiteX247" fmla="*/ 2716005 w 3059236"/>
              <a:gd name="connsiteY247" fmla="*/ 2126058 h 3202425"/>
              <a:gd name="connsiteX248" fmla="*/ 2707477 w 3059236"/>
              <a:gd name="connsiteY248" fmla="*/ 2062116 h 3202425"/>
              <a:gd name="connsiteX249" fmla="*/ 2709609 w 3059236"/>
              <a:gd name="connsiteY249" fmla="*/ 2049327 h 3202425"/>
              <a:gd name="connsiteX250" fmla="*/ 2716005 w 3059236"/>
              <a:gd name="connsiteY250" fmla="*/ 2045065 h 3202425"/>
              <a:gd name="connsiteX251" fmla="*/ 2711741 w 3059236"/>
              <a:gd name="connsiteY251" fmla="*/ 2032276 h 3202425"/>
              <a:gd name="connsiteX252" fmla="*/ 2713873 w 3059236"/>
              <a:gd name="connsiteY252" fmla="*/ 2008830 h 3202425"/>
              <a:gd name="connsiteX253" fmla="*/ 2739455 w 3059236"/>
              <a:gd name="connsiteY253" fmla="*/ 2034408 h 3202425"/>
              <a:gd name="connsiteX254" fmla="*/ 2741587 w 3059236"/>
              <a:gd name="connsiteY254" fmla="*/ 2015225 h 3202425"/>
              <a:gd name="connsiteX255" fmla="*/ 2735192 w 3059236"/>
              <a:gd name="connsiteY255" fmla="*/ 1987516 h 3202425"/>
              <a:gd name="connsiteX256" fmla="*/ 2724532 w 3059236"/>
              <a:gd name="connsiteY256" fmla="*/ 1981122 h 3202425"/>
              <a:gd name="connsiteX257" fmla="*/ 2722400 w 3059236"/>
              <a:gd name="connsiteY257" fmla="*/ 1996042 h 3202425"/>
              <a:gd name="connsiteX258" fmla="*/ 2716005 w 3059236"/>
              <a:gd name="connsiteY258" fmla="*/ 2002436 h 3202425"/>
              <a:gd name="connsiteX259" fmla="*/ 2713873 w 3059236"/>
              <a:gd name="connsiteY259" fmla="*/ 1987516 h 3202425"/>
              <a:gd name="connsiteX260" fmla="*/ 2709609 w 3059236"/>
              <a:gd name="connsiteY260" fmla="*/ 2025882 h 3202425"/>
              <a:gd name="connsiteX261" fmla="*/ 2701082 w 3059236"/>
              <a:gd name="connsiteY261" fmla="*/ 2015225 h 3202425"/>
              <a:gd name="connsiteX262" fmla="*/ 2692554 w 3059236"/>
              <a:gd name="connsiteY262" fmla="*/ 1974728 h 3202425"/>
              <a:gd name="connsiteX263" fmla="*/ 2696818 w 3059236"/>
              <a:gd name="connsiteY263" fmla="*/ 2017356 h 3202425"/>
              <a:gd name="connsiteX264" fmla="*/ 2690422 w 3059236"/>
              <a:gd name="connsiteY264" fmla="*/ 2010962 h 3202425"/>
              <a:gd name="connsiteX265" fmla="*/ 2696818 w 3059236"/>
              <a:gd name="connsiteY265" fmla="*/ 2025882 h 3202425"/>
              <a:gd name="connsiteX266" fmla="*/ 2692554 w 3059236"/>
              <a:gd name="connsiteY266" fmla="*/ 2049327 h 3202425"/>
              <a:gd name="connsiteX267" fmla="*/ 2671235 w 3059236"/>
              <a:gd name="connsiteY267" fmla="*/ 1991779 h 3202425"/>
              <a:gd name="connsiteX268" fmla="*/ 2662708 w 3059236"/>
              <a:gd name="connsiteY268" fmla="*/ 2002436 h 3202425"/>
              <a:gd name="connsiteX269" fmla="*/ 2666972 w 3059236"/>
              <a:gd name="connsiteY269" fmla="*/ 2021619 h 3202425"/>
              <a:gd name="connsiteX270" fmla="*/ 2647785 w 3059236"/>
              <a:gd name="connsiteY270" fmla="*/ 1970465 h 3202425"/>
              <a:gd name="connsiteX271" fmla="*/ 2643521 w 3059236"/>
              <a:gd name="connsiteY271" fmla="*/ 1991779 h 3202425"/>
              <a:gd name="connsiteX272" fmla="*/ 2634994 w 3059236"/>
              <a:gd name="connsiteY272" fmla="*/ 1985385 h 3202425"/>
              <a:gd name="connsiteX273" fmla="*/ 2641389 w 3059236"/>
              <a:gd name="connsiteY273" fmla="*/ 1976859 h 3202425"/>
              <a:gd name="connsiteX274" fmla="*/ 2634994 w 3059236"/>
              <a:gd name="connsiteY274" fmla="*/ 1951282 h 3202425"/>
              <a:gd name="connsiteX275" fmla="*/ 2628598 w 3059236"/>
              <a:gd name="connsiteY275" fmla="*/ 1953414 h 3202425"/>
              <a:gd name="connsiteX276" fmla="*/ 2624334 w 3059236"/>
              <a:gd name="connsiteY276" fmla="*/ 1938494 h 3202425"/>
              <a:gd name="connsiteX277" fmla="*/ 2620071 w 3059236"/>
              <a:gd name="connsiteY277" fmla="*/ 1953414 h 3202425"/>
              <a:gd name="connsiteX278" fmla="*/ 2630730 w 3059236"/>
              <a:gd name="connsiteY278" fmla="*/ 1968334 h 3202425"/>
              <a:gd name="connsiteX279" fmla="*/ 2622202 w 3059236"/>
              <a:gd name="connsiteY279" fmla="*/ 1970465 h 3202425"/>
              <a:gd name="connsiteX280" fmla="*/ 2626466 w 3059236"/>
              <a:gd name="connsiteY280" fmla="*/ 1987516 h 3202425"/>
              <a:gd name="connsiteX281" fmla="*/ 2622202 w 3059236"/>
              <a:gd name="connsiteY281" fmla="*/ 1998173 h 3202425"/>
              <a:gd name="connsiteX282" fmla="*/ 2660576 w 3059236"/>
              <a:gd name="connsiteY282" fmla="*/ 2038670 h 3202425"/>
              <a:gd name="connsiteX283" fmla="*/ 2666972 w 3059236"/>
              <a:gd name="connsiteY283" fmla="*/ 2068510 h 3202425"/>
              <a:gd name="connsiteX284" fmla="*/ 2637126 w 3059236"/>
              <a:gd name="connsiteY284" fmla="*/ 2032276 h 3202425"/>
              <a:gd name="connsiteX285" fmla="*/ 2615807 w 3059236"/>
              <a:gd name="connsiteY285" fmla="*/ 2010962 h 3202425"/>
              <a:gd name="connsiteX286" fmla="*/ 2609411 w 3059236"/>
              <a:gd name="connsiteY286" fmla="*/ 2004568 h 3202425"/>
              <a:gd name="connsiteX287" fmla="*/ 2615807 w 3059236"/>
              <a:gd name="connsiteY287" fmla="*/ 2032276 h 3202425"/>
              <a:gd name="connsiteX288" fmla="*/ 2624334 w 3059236"/>
              <a:gd name="connsiteY288" fmla="*/ 2047196 h 3202425"/>
              <a:gd name="connsiteX289" fmla="*/ 2624334 w 3059236"/>
              <a:gd name="connsiteY289" fmla="*/ 2062116 h 3202425"/>
              <a:gd name="connsiteX290" fmla="*/ 2634994 w 3059236"/>
              <a:gd name="connsiteY290" fmla="*/ 2074904 h 3202425"/>
              <a:gd name="connsiteX291" fmla="*/ 2637126 w 3059236"/>
              <a:gd name="connsiteY291" fmla="*/ 2062116 h 3202425"/>
              <a:gd name="connsiteX292" fmla="*/ 2637126 w 3059236"/>
              <a:gd name="connsiteY292" fmla="*/ 2074904 h 3202425"/>
              <a:gd name="connsiteX293" fmla="*/ 2684027 w 3059236"/>
              <a:gd name="connsiteY293" fmla="*/ 2121796 h 3202425"/>
              <a:gd name="connsiteX294" fmla="*/ 2686159 w 3059236"/>
              <a:gd name="connsiteY294" fmla="*/ 2166555 h 3202425"/>
              <a:gd name="connsiteX295" fmla="*/ 2701082 w 3059236"/>
              <a:gd name="connsiteY295" fmla="*/ 2185738 h 3202425"/>
              <a:gd name="connsiteX296" fmla="*/ 2705345 w 3059236"/>
              <a:gd name="connsiteY296" fmla="*/ 2162293 h 3202425"/>
              <a:gd name="connsiteX297" fmla="*/ 2711741 w 3059236"/>
              <a:gd name="connsiteY297" fmla="*/ 2172950 h 3202425"/>
              <a:gd name="connsiteX298" fmla="*/ 2707477 w 3059236"/>
              <a:gd name="connsiteY298" fmla="*/ 2162293 h 3202425"/>
              <a:gd name="connsiteX299" fmla="*/ 2713873 w 3059236"/>
              <a:gd name="connsiteY299" fmla="*/ 2136716 h 3202425"/>
              <a:gd name="connsiteX300" fmla="*/ 2720269 w 3059236"/>
              <a:gd name="connsiteY300" fmla="*/ 2149504 h 3202425"/>
              <a:gd name="connsiteX301" fmla="*/ 2711741 w 3059236"/>
              <a:gd name="connsiteY301" fmla="*/ 2160161 h 3202425"/>
              <a:gd name="connsiteX302" fmla="*/ 2720269 w 3059236"/>
              <a:gd name="connsiteY302" fmla="*/ 2172950 h 3202425"/>
              <a:gd name="connsiteX303" fmla="*/ 2720269 w 3059236"/>
              <a:gd name="connsiteY303" fmla="*/ 2192132 h 3202425"/>
              <a:gd name="connsiteX304" fmla="*/ 2705345 w 3059236"/>
              <a:gd name="connsiteY304" fmla="*/ 2185738 h 3202425"/>
              <a:gd name="connsiteX305" fmla="*/ 2713873 w 3059236"/>
              <a:gd name="connsiteY305" fmla="*/ 2226235 h 3202425"/>
              <a:gd name="connsiteX306" fmla="*/ 2724532 w 3059236"/>
              <a:gd name="connsiteY306" fmla="*/ 2253944 h 3202425"/>
              <a:gd name="connsiteX307" fmla="*/ 2728796 w 3059236"/>
              <a:gd name="connsiteY307" fmla="*/ 2243287 h 3202425"/>
              <a:gd name="connsiteX308" fmla="*/ 2730928 w 3059236"/>
              <a:gd name="connsiteY308" fmla="*/ 2260338 h 3202425"/>
              <a:gd name="connsiteX309" fmla="*/ 2730928 w 3059236"/>
              <a:gd name="connsiteY309" fmla="*/ 2236892 h 3202425"/>
              <a:gd name="connsiteX310" fmla="*/ 2735192 w 3059236"/>
              <a:gd name="connsiteY310" fmla="*/ 2262469 h 3202425"/>
              <a:gd name="connsiteX311" fmla="*/ 2752247 w 3059236"/>
              <a:gd name="connsiteY311" fmla="*/ 2290178 h 3202425"/>
              <a:gd name="connsiteX312" fmla="*/ 2756510 w 3059236"/>
              <a:gd name="connsiteY312" fmla="*/ 2277389 h 3202425"/>
              <a:gd name="connsiteX313" fmla="*/ 2758642 w 3059236"/>
              <a:gd name="connsiteY313" fmla="*/ 2296572 h 3202425"/>
              <a:gd name="connsiteX314" fmla="*/ 2792752 w 3059236"/>
              <a:gd name="connsiteY314" fmla="*/ 2324280 h 3202425"/>
              <a:gd name="connsiteX315" fmla="*/ 2782093 w 3059236"/>
              <a:gd name="connsiteY315" fmla="*/ 2330675 h 3202425"/>
              <a:gd name="connsiteX316" fmla="*/ 2811939 w 3059236"/>
              <a:gd name="connsiteY316" fmla="*/ 2375435 h 3202425"/>
              <a:gd name="connsiteX317" fmla="*/ 2771433 w 3059236"/>
              <a:gd name="connsiteY317" fmla="*/ 2337069 h 3202425"/>
              <a:gd name="connsiteX318" fmla="*/ 2769302 w 3059236"/>
              <a:gd name="connsiteY318" fmla="*/ 2343463 h 3202425"/>
              <a:gd name="connsiteX319" fmla="*/ 2803412 w 3059236"/>
              <a:gd name="connsiteY319" fmla="*/ 2383960 h 3202425"/>
              <a:gd name="connsiteX320" fmla="*/ 2814071 w 3059236"/>
              <a:gd name="connsiteY320" fmla="*/ 2411669 h 3202425"/>
              <a:gd name="connsiteX321" fmla="*/ 2750115 w 3059236"/>
              <a:gd name="connsiteY321" fmla="*/ 2341332 h 3202425"/>
              <a:gd name="connsiteX322" fmla="*/ 2733060 w 3059236"/>
              <a:gd name="connsiteY322" fmla="*/ 2311492 h 3202425"/>
              <a:gd name="connsiteX323" fmla="*/ 2730928 w 3059236"/>
              <a:gd name="connsiteY323" fmla="*/ 2313623 h 3202425"/>
              <a:gd name="connsiteX324" fmla="*/ 2730928 w 3059236"/>
              <a:gd name="connsiteY324" fmla="*/ 2320018 h 3202425"/>
              <a:gd name="connsiteX325" fmla="*/ 2724532 w 3059236"/>
              <a:gd name="connsiteY325" fmla="*/ 2300835 h 3202425"/>
              <a:gd name="connsiteX326" fmla="*/ 2718137 w 3059236"/>
              <a:gd name="connsiteY326" fmla="*/ 2300835 h 3202425"/>
              <a:gd name="connsiteX327" fmla="*/ 2716005 w 3059236"/>
              <a:gd name="connsiteY327" fmla="*/ 2313623 h 3202425"/>
              <a:gd name="connsiteX328" fmla="*/ 2679763 w 3059236"/>
              <a:gd name="connsiteY328" fmla="*/ 2245418 h 3202425"/>
              <a:gd name="connsiteX329" fmla="*/ 2637126 w 3059236"/>
              <a:gd name="connsiteY329" fmla="*/ 2215578 h 3202425"/>
              <a:gd name="connsiteX330" fmla="*/ 2666972 w 3059236"/>
              <a:gd name="connsiteY330" fmla="*/ 2277389 h 3202425"/>
              <a:gd name="connsiteX331" fmla="*/ 2656312 w 3059236"/>
              <a:gd name="connsiteY331" fmla="*/ 2273126 h 3202425"/>
              <a:gd name="connsiteX332" fmla="*/ 2675499 w 3059236"/>
              <a:gd name="connsiteY332" fmla="*/ 2290178 h 3202425"/>
              <a:gd name="connsiteX333" fmla="*/ 2705345 w 3059236"/>
              <a:gd name="connsiteY333" fmla="*/ 2337069 h 3202425"/>
              <a:gd name="connsiteX334" fmla="*/ 2694686 w 3059236"/>
              <a:gd name="connsiteY334" fmla="*/ 2332806 h 3202425"/>
              <a:gd name="connsiteX335" fmla="*/ 2698950 w 3059236"/>
              <a:gd name="connsiteY335" fmla="*/ 2347726 h 3202425"/>
              <a:gd name="connsiteX336" fmla="*/ 2690422 w 3059236"/>
              <a:gd name="connsiteY336" fmla="*/ 2347726 h 3202425"/>
              <a:gd name="connsiteX337" fmla="*/ 2684027 w 3059236"/>
              <a:gd name="connsiteY337" fmla="*/ 2371172 h 3202425"/>
              <a:gd name="connsiteX338" fmla="*/ 2654180 w 3059236"/>
              <a:gd name="connsiteY338" fmla="*/ 2330675 h 3202425"/>
              <a:gd name="connsiteX339" fmla="*/ 2652049 w 3059236"/>
              <a:gd name="connsiteY339" fmla="*/ 2339200 h 3202425"/>
              <a:gd name="connsiteX340" fmla="*/ 2696818 w 3059236"/>
              <a:gd name="connsiteY340" fmla="*/ 2407406 h 3202425"/>
              <a:gd name="connsiteX341" fmla="*/ 2720269 w 3059236"/>
              <a:gd name="connsiteY341" fmla="*/ 2454297 h 3202425"/>
              <a:gd name="connsiteX342" fmla="*/ 2754378 w 3059236"/>
              <a:gd name="connsiteY342" fmla="*/ 2516108 h 3202425"/>
              <a:gd name="connsiteX343" fmla="*/ 2769302 w 3059236"/>
              <a:gd name="connsiteY343" fmla="*/ 2548079 h 3202425"/>
              <a:gd name="connsiteX344" fmla="*/ 2818335 w 3059236"/>
              <a:gd name="connsiteY344" fmla="*/ 2633336 h 3202425"/>
              <a:gd name="connsiteX345" fmla="*/ 2792752 w 3059236"/>
              <a:gd name="connsiteY345" fmla="*/ 2621614 h 3202425"/>
              <a:gd name="connsiteX346" fmla="*/ 2772259 w 3059236"/>
              <a:gd name="connsiteY346" fmla="*/ 2612223 h 3202425"/>
              <a:gd name="connsiteX347" fmla="*/ 2775697 w 3059236"/>
              <a:gd name="connsiteY347" fmla="*/ 2603496 h 3202425"/>
              <a:gd name="connsiteX348" fmla="*/ 2684027 w 3059236"/>
              <a:gd name="connsiteY348" fmla="*/ 2435114 h 3202425"/>
              <a:gd name="connsiteX349" fmla="*/ 2688290 w 3059236"/>
              <a:gd name="connsiteY349" fmla="*/ 2447903 h 3202425"/>
              <a:gd name="connsiteX350" fmla="*/ 2649917 w 3059236"/>
              <a:gd name="connsiteY350" fmla="*/ 2401012 h 3202425"/>
              <a:gd name="connsiteX351" fmla="*/ 2647785 w 3059236"/>
              <a:gd name="connsiteY351" fmla="*/ 2407406 h 3202425"/>
              <a:gd name="connsiteX352" fmla="*/ 2624334 w 3059236"/>
              <a:gd name="connsiteY352" fmla="*/ 2371172 h 3202425"/>
              <a:gd name="connsiteX353" fmla="*/ 2637126 w 3059236"/>
              <a:gd name="connsiteY353" fmla="*/ 2394617 h 3202425"/>
              <a:gd name="connsiteX354" fmla="*/ 2617939 w 3059236"/>
              <a:gd name="connsiteY354" fmla="*/ 2394617 h 3202425"/>
              <a:gd name="connsiteX355" fmla="*/ 2600884 w 3059236"/>
              <a:gd name="connsiteY355" fmla="*/ 2354120 h 3202425"/>
              <a:gd name="connsiteX356" fmla="*/ 2583829 w 3059236"/>
              <a:gd name="connsiteY356" fmla="*/ 2345595 h 3202425"/>
              <a:gd name="connsiteX357" fmla="*/ 2558246 w 3059236"/>
              <a:gd name="connsiteY357" fmla="*/ 2298703 h 3202425"/>
              <a:gd name="connsiteX358" fmla="*/ 2549719 w 3059236"/>
              <a:gd name="connsiteY358" fmla="*/ 2290178 h 3202425"/>
              <a:gd name="connsiteX359" fmla="*/ 2515609 w 3059236"/>
              <a:gd name="connsiteY359" fmla="*/ 2245418 h 3202425"/>
              <a:gd name="connsiteX360" fmla="*/ 2515609 w 3059236"/>
              <a:gd name="connsiteY360" fmla="*/ 2264601 h 3202425"/>
              <a:gd name="connsiteX361" fmla="*/ 2534796 w 3059236"/>
              <a:gd name="connsiteY361" fmla="*/ 2326412 h 3202425"/>
              <a:gd name="connsiteX362" fmla="*/ 2530532 w 3059236"/>
              <a:gd name="connsiteY362" fmla="*/ 2292309 h 3202425"/>
              <a:gd name="connsiteX363" fmla="*/ 2524136 w 3059236"/>
              <a:gd name="connsiteY363" fmla="*/ 2296572 h 3202425"/>
              <a:gd name="connsiteX364" fmla="*/ 2522004 w 3059236"/>
              <a:gd name="connsiteY364" fmla="*/ 2275258 h 3202425"/>
              <a:gd name="connsiteX365" fmla="*/ 2519873 w 3059236"/>
              <a:gd name="connsiteY365" fmla="*/ 2290178 h 3202425"/>
              <a:gd name="connsiteX366" fmla="*/ 2515609 w 3059236"/>
              <a:gd name="connsiteY366" fmla="*/ 2268864 h 3202425"/>
              <a:gd name="connsiteX367" fmla="*/ 2530532 w 3059236"/>
              <a:gd name="connsiteY367" fmla="*/ 2275258 h 3202425"/>
              <a:gd name="connsiteX368" fmla="*/ 2536928 w 3059236"/>
              <a:gd name="connsiteY368" fmla="*/ 2292309 h 3202425"/>
              <a:gd name="connsiteX369" fmla="*/ 2541191 w 3059236"/>
              <a:gd name="connsiteY369" fmla="*/ 2279521 h 3202425"/>
              <a:gd name="connsiteX370" fmla="*/ 2545455 w 3059236"/>
              <a:gd name="connsiteY370" fmla="*/ 2292309 h 3202425"/>
              <a:gd name="connsiteX371" fmla="*/ 2547587 w 3059236"/>
              <a:gd name="connsiteY371" fmla="*/ 2313623 h 3202425"/>
              <a:gd name="connsiteX372" fmla="*/ 2541191 w 3059236"/>
              <a:gd name="connsiteY372" fmla="*/ 2305098 h 3202425"/>
              <a:gd name="connsiteX373" fmla="*/ 2545455 w 3059236"/>
              <a:gd name="connsiteY373" fmla="*/ 2345595 h 3202425"/>
              <a:gd name="connsiteX374" fmla="*/ 2558246 w 3059236"/>
              <a:gd name="connsiteY374" fmla="*/ 2369040 h 3202425"/>
              <a:gd name="connsiteX375" fmla="*/ 2562510 w 3059236"/>
              <a:gd name="connsiteY375" fmla="*/ 2349857 h 3202425"/>
              <a:gd name="connsiteX376" fmla="*/ 2577433 w 3059236"/>
              <a:gd name="connsiteY376" fmla="*/ 2390354 h 3202425"/>
              <a:gd name="connsiteX377" fmla="*/ 2571037 w 3059236"/>
              <a:gd name="connsiteY377" fmla="*/ 2390354 h 3202425"/>
              <a:gd name="connsiteX378" fmla="*/ 2583829 w 3059236"/>
              <a:gd name="connsiteY378" fmla="*/ 2415931 h 3202425"/>
              <a:gd name="connsiteX379" fmla="*/ 2583829 w 3059236"/>
              <a:gd name="connsiteY379" fmla="*/ 2392486 h 3202425"/>
              <a:gd name="connsiteX380" fmla="*/ 2585961 w 3059236"/>
              <a:gd name="connsiteY380" fmla="*/ 2403143 h 3202425"/>
              <a:gd name="connsiteX381" fmla="*/ 2594488 w 3059236"/>
              <a:gd name="connsiteY381" fmla="*/ 2409537 h 3202425"/>
              <a:gd name="connsiteX382" fmla="*/ 2588092 w 3059236"/>
              <a:gd name="connsiteY382" fmla="*/ 2407406 h 3202425"/>
              <a:gd name="connsiteX383" fmla="*/ 2592356 w 3059236"/>
              <a:gd name="connsiteY383" fmla="*/ 2432983 h 3202425"/>
              <a:gd name="connsiteX384" fmla="*/ 2611543 w 3059236"/>
              <a:gd name="connsiteY384" fmla="*/ 2488400 h 3202425"/>
              <a:gd name="connsiteX385" fmla="*/ 2617939 w 3059236"/>
              <a:gd name="connsiteY385" fmla="*/ 2513977 h 3202425"/>
              <a:gd name="connsiteX386" fmla="*/ 2634994 w 3059236"/>
              <a:gd name="connsiteY386" fmla="*/ 2554474 h 3202425"/>
              <a:gd name="connsiteX387" fmla="*/ 2528400 w 3059236"/>
              <a:gd name="connsiteY387" fmla="*/ 2386092 h 3202425"/>
              <a:gd name="connsiteX388" fmla="*/ 2528400 w 3059236"/>
              <a:gd name="connsiteY388" fmla="*/ 2407406 h 3202425"/>
              <a:gd name="connsiteX389" fmla="*/ 2524136 w 3059236"/>
              <a:gd name="connsiteY389" fmla="*/ 2383960 h 3202425"/>
              <a:gd name="connsiteX390" fmla="*/ 2413279 w 3059236"/>
              <a:gd name="connsiteY390" fmla="*/ 2251812 h 3202425"/>
              <a:gd name="connsiteX391" fmla="*/ 2415411 w 3059236"/>
              <a:gd name="connsiteY391" fmla="*/ 2241155 h 3202425"/>
              <a:gd name="connsiteX392" fmla="*/ 2287499 w 3059236"/>
              <a:gd name="connsiteY392" fmla="*/ 2094087 h 3202425"/>
              <a:gd name="connsiteX393" fmla="*/ 2287499 w 3059236"/>
              <a:gd name="connsiteY393" fmla="*/ 2102613 h 3202425"/>
              <a:gd name="connsiteX394" fmla="*/ 2251257 w 3059236"/>
              <a:gd name="connsiteY394" fmla="*/ 2066379 h 3202425"/>
              <a:gd name="connsiteX395" fmla="*/ 2246993 w 3059236"/>
              <a:gd name="connsiteY395" fmla="*/ 2079167 h 3202425"/>
              <a:gd name="connsiteX396" fmla="*/ 2251257 w 3059236"/>
              <a:gd name="connsiteY396" fmla="*/ 2091956 h 3202425"/>
              <a:gd name="connsiteX397" fmla="*/ 2219279 w 3059236"/>
              <a:gd name="connsiteY397" fmla="*/ 2066379 h 3202425"/>
              <a:gd name="connsiteX398" fmla="*/ 2219279 w 3059236"/>
              <a:gd name="connsiteY398" fmla="*/ 2055722 h 3202425"/>
              <a:gd name="connsiteX399" fmla="*/ 2246993 w 3059236"/>
              <a:gd name="connsiteY399" fmla="*/ 2077036 h 3202425"/>
              <a:gd name="connsiteX400" fmla="*/ 2249125 w 3059236"/>
              <a:gd name="connsiteY400" fmla="*/ 2066379 h 3202425"/>
              <a:gd name="connsiteX401" fmla="*/ 2242729 w 3059236"/>
              <a:gd name="connsiteY401" fmla="*/ 2049327 h 3202425"/>
              <a:gd name="connsiteX402" fmla="*/ 2215015 w 3059236"/>
              <a:gd name="connsiteY402" fmla="*/ 2015225 h 3202425"/>
              <a:gd name="connsiteX403" fmla="*/ 2212883 w 3059236"/>
              <a:gd name="connsiteY403" fmla="*/ 2025882 h 3202425"/>
              <a:gd name="connsiteX404" fmla="*/ 2202224 w 3059236"/>
              <a:gd name="connsiteY404" fmla="*/ 1998173 h 3202425"/>
              <a:gd name="connsiteX405" fmla="*/ 2191564 w 3059236"/>
              <a:gd name="connsiteY405" fmla="*/ 2008830 h 3202425"/>
              <a:gd name="connsiteX406" fmla="*/ 2187301 w 3059236"/>
              <a:gd name="connsiteY406" fmla="*/ 1991779 h 3202425"/>
              <a:gd name="connsiteX407" fmla="*/ 2178773 w 3059236"/>
              <a:gd name="connsiteY407" fmla="*/ 2002436 h 3202425"/>
              <a:gd name="connsiteX408" fmla="*/ 2176641 w 3059236"/>
              <a:gd name="connsiteY408" fmla="*/ 1974728 h 3202425"/>
              <a:gd name="connsiteX409" fmla="*/ 2148927 w 3059236"/>
              <a:gd name="connsiteY409" fmla="*/ 1985385 h 3202425"/>
              <a:gd name="connsiteX410" fmla="*/ 2116949 w 3059236"/>
              <a:gd name="connsiteY410" fmla="*/ 1968334 h 3202425"/>
              <a:gd name="connsiteX411" fmla="*/ 2116949 w 3059236"/>
              <a:gd name="connsiteY411" fmla="*/ 1955545 h 3202425"/>
              <a:gd name="connsiteX412" fmla="*/ 2074311 w 3059236"/>
              <a:gd name="connsiteY412" fmla="*/ 1934231 h 3202425"/>
              <a:gd name="connsiteX413" fmla="*/ 2074311 w 3059236"/>
              <a:gd name="connsiteY413" fmla="*/ 1904391 h 3202425"/>
              <a:gd name="connsiteX414" fmla="*/ 2048729 w 3059236"/>
              <a:gd name="connsiteY414" fmla="*/ 1915048 h 3202425"/>
              <a:gd name="connsiteX415" fmla="*/ 2027410 w 3059236"/>
              <a:gd name="connsiteY415" fmla="*/ 1897997 h 3202425"/>
              <a:gd name="connsiteX416" fmla="*/ 2029542 w 3059236"/>
              <a:gd name="connsiteY416" fmla="*/ 1889471 h 3202425"/>
              <a:gd name="connsiteX417" fmla="*/ 2016751 w 3059236"/>
              <a:gd name="connsiteY417" fmla="*/ 1893734 h 3202425"/>
              <a:gd name="connsiteX418" fmla="*/ 2008223 w 3059236"/>
              <a:gd name="connsiteY418" fmla="*/ 1870288 h 3202425"/>
              <a:gd name="connsiteX419" fmla="*/ 2008223 w 3059236"/>
              <a:gd name="connsiteY419" fmla="*/ 1883077 h 3202425"/>
              <a:gd name="connsiteX420" fmla="*/ 1995432 w 3059236"/>
              <a:gd name="connsiteY420" fmla="*/ 1857500 h 3202425"/>
              <a:gd name="connsiteX421" fmla="*/ 1995432 w 3059236"/>
              <a:gd name="connsiteY421" fmla="*/ 1866025 h 3202425"/>
              <a:gd name="connsiteX422" fmla="*/ 1986905 w 3059236"/>
              <a:gd name="connsiteY422" fmla="*/ 1859631 h 3202425"/>
              <a:gd name="connsiteX423" fmla="*/ 1989037 w 3059236"/>
              <a:gd name="connsiteY423" fmla="*/ 1848974 h 3202425"/>
              <a:gd name="connsiteX424" fmla="*/ 1976245 w 3059236"/>
              <a:gd name="connsiteY424" fmla="*/ 1840448 h 3202425"/>
              <a:gd name="connsiteX425" fmla="*/ 1974113 w 3059236"/>
              <a:gd name="connsiteY425" fmla="*/ 1853237 h 3202425"/>
              <a:gd name="connsiteX426" fmla="*/ 1991168 w 3059236"/>
              <a:gd name="connsiteY426" fmla="*/ 1866025 h 3202425"/>
              <a:gd name="connsiteX427" fmla="*/ 1997564 w 3059236"/>
              <a:gd name="connsiteY427" fmla="*/ 1880945 h 3202425"/>
              <a:gd name="connsiteX428" fmla="*/ 1940004 w 3059236"/>
              <a:gd name="connsiteY428" fmla="*/ 1848974 h 3202425"/>
              <a:gd name="connsiteX429" fmla="*/ 1937872 w 3059236"/>
              <a:gd name="connsiteY429" fmla="*/ 1831923 h 3202425"/>
              <a:gd name="connsiteX430" fmla="*/ 1937872 w 3059236"/>
              <a:gd name="connsiteY430" fmla="*/ 1846843 h 3202425"/>
              <a:gd name="connsiteX431" fmla="*/ 1925080 w 3059236"/>
              <a:gd name="connsiteY431" fmla="*/ 1842580 h 3202425"/>
              <a:gd name="connsiteX432" fmla="*/ 1918685 w 3059236"/>
              <a:gd name="connsiteY432" fmla="*/ 1817003 h 3202425"/>
              <a:gd name="connsiteX433" fmla="*/ 1925080 w 3059236"/>
              <a:gd name="connsiteY433" fmla="*/ 1799951 h 3202425"/>
              <a:gd name="connsiteX434" fmla="*/ 1920817 w 3059236"/>
              <a:gd name="connsiteY434" fmla="*/ 1789294 h 3202425"/>
              <a:gd name="connsiteX435" fmla="*/ 1918685 w 3059236"/>
              <a:gd name="connsiteY435" fmla="*/ 1806346 h 3202425"/>
              <a:gd name="connsiteX436" fmla="*/ 1912289 w 3059236"/>
              <a:gd name="connsiteY436" fmla="*/ 1806346 h 3202425"/>
              <a:gd name="connsiteX437" fmla="*/ 1912289 w 3059236"/>
              <a:gd name="connsiteY437" fmla="*/ 1829791 h 3202425"/>
              <a:gd name="connsiteX438" fmla="*/ 1901630 w 3059236"/>
              <a:gd name="connsiteY438" fmla="*/ 1823397 h 3202425"/>
              <a:gd name="connsiteX439" fmla="*/ 1910157 w 3059236"/>
              <a:gd name="connsiteY439" fmla="*/ 1806346 h 3202425"/>
              <a:gd name="connsiteX440" fmla="*/ 1903762 w 3059236"/>
              <a:gd name="connsiteY440" fmla="*/ 1791426 h 3202425"/>
              <a:gd name="connsiteX441" fmla="*/ 1901630 w 3059236"/>
              <a:gd name="connsiteY441" fmla="*/ 1808477 h 3202425"/>
              <a:gd name="connsiteX442" fmla="*/ 1895234 w 3059236"/>
              <a:gd name="connsiteY442" fmla="*/ 1806346 h 3202425"/>
              <a:gd name="connsiteX443" fmla="*/ 1897366 w 3059236"/>
              <a:gd name="connsiteY443" fmla="*/ 1789294 h 3202425"/>
              <a:gd name="connsiteX444" fmla="*/ 1888839 w 3059236"/>
              <a:gd name="connsiteY444" fmla="*/ 1785031 h 3202425"/>
              <a:gd name="connsiteX445" fmla="*/ 1888839 w 3059236"/>
              <a:gd name="connsiteY445" fmla="*/ 1806346 h 3202425"/>
              <a:gd name="connsiteX446" fmla="*/ 1901630 w 3059236"/>
              <a:gd name="connsiteY446" fmla="*/ 1825528 h 3202425"/>
              <a:gd name="connsiteX447" fmla="*/ 1893102 w 3059236"/>
              <a:gd name="connsiteY447" fmla="*/ 1819134 h 3202425"/>
              <a:gd name="connsiteX448" fmla="*/ 1846201 w 3059236"/>
              <a:gd name="connsiteY448" fmla="*/ 1785031 h 3202425"/>
              <a:gd name="connsiteX449" fmla="*/ 1865388 w 3059236"/>
              <a:gd name="connsiteY449" fmla="*/ 1791426 h 3202425"/>
              <a:gd name="connsiteX450" fmla="*/ 1865388 w 3059236"/>
              <a:gd name="connsiteY450" fmla="*/ 1767980 h 3202425"/>
              <a:gd name="connsiteX451" fmla="*/ 1856861 w 3059236"/>
              <a:gd name="connsiteY451" fmla="*/ 1785031 h 3202425"/>
              <a:gd name="connsiteX452" fmla="*/ 1852597 w 3059236"/>
              <a:gd name="connsiteY452" fmla="*/ 1761586 h 3202425"/>
              <a:gd name="connsiteX453" fmla="*/ 1846201 w 3059236"/>
              <a:gd name="connsiteY453" fmla="*/ 1774374 h 3202425"/>
              <a:gd name="connsiteX454" fmla="*/ 1848333 w 3059236"/>
              <a:gd name="connsiteY454" fmla="*/ 1761586 h 3202425"/>
              <a:gd name="connsiteX455" fmla="*/ 1846201 w 3059236"/>
              <a:gd name="connsiteY455" fmla="*/ 1748797 h 3202425"/>
              <a:gd name="connsiteX456" fmla="*/ 1837674 w 3059236"/>
              <a:gd name="connsiteY456" fmla="*/ 1772243 h 3202425"/>
              <a:gd name="connsiteX457" fmla="*/ 1841937 w 3059236"/>
              <a:gd name="connsiteY457" fmla="*/ 1789294 h 3202425"/>
              <a:gd name="connsiteX458" fmla="*/ 1835542 w 3059236"/>
              <a:gd name="connsiteY458" fmla="*/ 1806346 h 3202425"/>
              <a:gd name="connsiteX459" fmla="*/ 1831278 w 3059236"/>
              <a:gd name="connsiteY459" fmla="*/ 1785031 h 3202425"/>
              <a:gd name="connsiteX460" fmla="*/ 1807827 w 3059236"/>
              <a:gd name="connsiteY460" fmla="*/ 1738140 h 3202425"/>
              <a:gd name="connsiteX461" fmla="*/ 1795036 w 3059236"/>
              <a:gd name="connsiteY461" fmla="*/ 1714695 h 3202425"/>
              <a:gd name="connsiteX462" fmla="*/ 1788641 w 3059236"/>
              <a:gd name="connsiteY462" fmla="*/ 1725352 h 3202425"/>
              <a:gd name="connsiteX463" fmla="*/ 1803564 w 3059236"/>
              <a:gd name="connsiteY463" fmla="*/ 1772243 h 3202425"/>
              <a:gd name="connsiteX464" fmla="*/ 1782245 w 3059236"/>
              <a:gd name="connsiteY464" fmla="*/ 1761586 h 3202425"/>
              <a:gd name="connsiteX465" fmla="*/ 1777981 w 3059236"/>
              <a:gd name="connsiteY465" fmla="*/ 1774374 h 3202425"/>
              <a:gd name="connsiteX466" fmla="*/ 1820619 w 3059236"/>
              <a:gd name="connsiteY466" fmla="*/ 1806346 h 3202425"/>
              <a:gd name="connsiteX467" fmla="*/ 1818487 w 3059236"/>
              <a:gd name="connsiteY467" fmla="*/ 1821266 h 3202425"/>
              <a:gd name="connsiteX468" fmla="*/ 1831278 w 3059236"/>
              <a:gd name="connsiteY468" fmla="*/ 1814871 h 3202425"/>
              <a:gd name="connsiteX469" fmla="*/ 1837674 w 3059236"/>
              <a:gd name="connsiteY469" fmla="*/ 1848974 h 3202425"/>
              <a:gd name="connsiteX470" fmla="*/ 1848333 w 3059236"/>
              <a:gd name="connsiteY470" fmla="*/ 1842580 h 3202425"/>
              <a:gd name="connsiteX471" fmla="*/ 1850465 w 3059236"/>
              <a:gd name="connsiteY471" fmla="*/ 1859631 h 3202425"/>
              <a:gd name="connsiteX472" fmla="*/ 1854729 w 3059236"/>
              <a:gd name="connsiteY472" fmla="*/ 1831923 h 3202425"/>
              <a:gd name="connsiteX473" fmla="*/ 1880311 w 3059236"/>
              <a:gd name="connsiteY473" fmla="*/ 1842580 h 3202425"/>
              <a:gd name="connsiteX474" fmla="*/ 1878179 w 3059236"/>
              <a:gd name="connsiteY474" fmla="*/ 1872420 h 3202425"/>
              <a:gd name="connsiteX475" fmla="*/ 1895234 w 3059236"/>
              <a:gd name="connsiteY475" fmla="*/ 1866025 h 3202425"/>
              <a:gd name="connsiteX476" fmla="*/ 1899498 w 3059236"/>
              <a:gd name="connsiteY476" fmla="*/ 1889471 h 3202425"/>
              <a:gd name="connsiteX477" fmla="*/ 1912289 w 3059236"/>
              <a:gd name="connsiteY477" fmla="*/ 1872420 h 3202425"/>
              <a:gd name="connsiteX478" fmla="*/ 1912289 w 3059236"/>
              <a:gd name="connsiteY478" fmla="*/ 1895865 h 3202425"/>
              <a:gd name="connsiteX479" fmla="*/ 1916553 w 3059236"/>
              <a:gd name="connsiteY479" fmla="*/ 1900128 h 3202425"/>
              <a:gd name="connsiteX480" fmla="*/ 1922949 w 3059236"/>
              <a:gd name="connsiteY480" fmla="*/ 1889471 h 3202425"/>
              <a:gd name="connsiteX481" fmla="*/ 1929344 w 3059236"/>
              <a:gd name="connsiteY481" fmla="*/ 1906522 h 3202425"/>
              <a:gd name="connsiteX482" fmla="*/ 1933608 w 3059236"/>
              <a:gd name="connsiteY482" fmla="*/ 1887340 h 3202425"/>
              <a:gd name="connsiteX483" fmla="*/ 1944267 w 3059236"/>
              <a:gd name="connsiteY483" fmla="*/ 1876683 h 3202425"/>
              <a:gd name="connsiteX484" fmla="*/ 1946399 w 3059236"/>
              <a:gd name="connsiteY484" fmla="*/ 1910785 h 3202425"/>
              <a:gd name="connsiteX485" fmla="*/ 1954927 w 3059236"/>
              <a:gd name="connsiteY485" fmla="*/ 1906522 h 3202425"/>
              <a:gd name="connsiteX486" fmla="*/ 1976245 w 3059236"/>
              <a:gd name="connsiteY486" fmla="*/ 1936362 h 3202425"/>
              <a:gd name="connsiteX487" fmla="*/ 1980509 w 3059236"/>
              <a:gd name="connsiteY487" fmla="*/ 1910785 h 3202425"/>
              <a:gd name="connsiteX488" fmla="*/ 1986905 w 3059236"/>
              <a:gd name="connsiteY488" fmla="*/ 1917179 h 3202425"/>
              <a:gd name="connsiteX489" fmla="*/ 1982641 w 3059236"/>
              <a:gd name="connsiteY489" fmla="*/ 1936362 h 3202425"/>
              <a:gd name="connsiteX490" fmla="*/ 1995432 w 3059236"/>
              <a:gd name="connsiteY490" fmla="*/ 1944888 h 3202425"/>
              <a:gd name="connsiteX491" fmla="*/ 2006092 w 3059236"/>
              <a:gd name="connsiteY491" fmla="*/ 1944888 h 3202425"/>
              <a:gd name="connsiteX492" fmla="*/ 2006092 w 3059236"/>
              <a:gd name="connsiteY492" fmla="*/ 1929968 h 3202425"/>
              <a:gd name="connsiteX493" fmla="*/ 2018883 w 3059236"/>
              <a:gd name="connsiteY493" fmla="*/ 1936362 h 3202425"/>
              <a:gd name="connsiteX494" fmla="*/ 2012487 w 3059236"/>
              <a:gd name="connsiteY494" fmla="*/ 1940625 h 3202425"/>
              <a:gd name="connsiteX495" fmla="*/ 2040201 w 3059236"/>
              <a:gd name="connsiteY495" fmla="*/ 1957676 h 3202425"/>
              <a:gd name="connsiteX496" fmla="*/ 2042333 w 3059236"/>
              <a:gd name="connsiteY496" fmla="*/ 1953414 h 3202425"/>
              <a:gd name="connsiteX497" fmla="*/ 2042333 w 3059236"/>
              <a:gd name="connsiteY497" fmla="*/ 1938494 h 3202425"/>
              <a:gd name="connsiteX498" fmla="*/ 2025278 w 3059236"/>
              <a:gd name="connsiteY498" fmla="*/ 1929968 h 3202425"/>
              <a:gd name="connsiteX499" fmla="*/ 2021015 w 3059236"/>
              <a:gd name="connsiteY499" fmla="*/ 1912917 h 3202425"/>
              <a:gd name="connsiteX500" fmla="*/ 2016751 w 3059236"/>
              <a:gd name="connsiteY500" fmla="*/ 1921442 h 3202425"/>
              <a:gd name="connsiteX501" fmla="*/ 2012487 w 3059236"/>
              <a:gd name="connsiteY501" fmla="*/ 1900128 h 3202425"/>
              <a:gd name="connsiteX502" fmla="*/ 2070048 w 3059236"/>
              <a:gd name="connsiteY502" fmla="*/ 1961939 h 3202425"/>
              <a:gd name="connsiteX503" fmla="*/ 2074311 w 3059236"/>
              <a:gd name="connsiteY503" fmla="*/ 1953414 h 3202425"/>
              <a:gd name="connsiteX504" fmla="*/ 2078575 w 3059236"/>
              <a:gd name="connsiteY504" fmla="*/ 1981122 h 3202425"/>
              <a:gd name="connsiteX505" fmla="*/ 2097762 w 3059236"/>
              <a:gd name="connsiteY505" fmla="*/ 1987516 h 3202425"/>
              <a:gd name="connsiteX506" fmla="*/ 2095630 w 3059236"/>
              <a:gd name="connsiteY506" fmla="*/ 1974728 h 3202425"/>
              <a:gd name="connsiteX507" fmla="*/ 2106289 w 3059236"/>
              <a:gd name="connsiteY507" fmla="*/ 1998173 h 3202425"/>
              <a:gd name="connsiteX508" fmla="*/ 2123344 w 3059236"/>
              <a:gd name="connsiteY508" fmla="*/ 1987516 h 3202425"/>
              <a:gd name="connsiteX509" fmla="*/ 2134004 w 3059236"/>
              <a:gd name="connsiteY509" fmla="*/ 2008830 h 3202425"/>
              <a:gd name="connsiteX510" fmla="*/ 2148927 w 3059236"/>
              <a:gd name="connsiteY510" fmla="*/ 2019488 h 3202425"/>
              <a:gd name="connsiteX511" fmla="*/ 2161718 w 3059236"/>
              <a:gd name="connsiteY511" fmla="*/ 2038670 h 3202425"/>
              <a:gd name="connsiteX512" fmla="*/ 2163850 w 3059236"/>
              <a:gd name="connsiteY512" fmla="*/ 2025882 h 3202425"/>
              <a:gd name="connsiteX513" fmla="*/ 2193696 w 3059236"/>
              <a:gd name="connsiteY513" fmla="*/ 2055722 h 3202425"/>
              <a:gd name="connsiteX514" fmla="*/ 2206487 w 3059236"/>
              <a:gd name="connsiteY514" fmla="*/ 2072773 h 3202425"/>
              <a:gd name="connsiteX515" fmla="*/ 2212883 w 3059236"/>
              <a:gd name="connsiteY515" fmla="*/ 2038670 h 3202425"/>
              <a:gd name="connsiteX516" fmla="*/ 2208619 w 3059236"/>
              <a:gd name="connsiteY516" fmla="*/ 2066379 h 3202425"/>
              <a:gd name="connsiteX517" fmla="*/ 2242729 w 3059236"/>
              <a:gd name="connsiteY517" fmla="*/ 2106876 h 3202425"/>
              <a:gd name="connsiteX518" fmla="*/ 2242729 w 3059236"/>
              <a:gd name="connsiteY518" fmla="*/ 2102613 h 3202425"/>
              <a:gd name="connsiteX519" fmla="*/ 2404751 w 3059236"/>
              <a:gd name="connsiteY519" fmla="*/ 2288046 h 3202425"/>
              <a:gd name="connsiteX520" fmla="*/ 2404751 w 3059236"/>
              <a:gd name="connsiteY520" fmla="*/ 2277389 h 3202425"/>
              <a:gd name="connsiteX521" fmla="*/ 2417543 w 3059236"/>
              <a:gd name="connsiteY521" fmla="*/ 2302966 h 3202425"/>
              <a:gd name="connsiteX522" fmla="*/ 2451653 w 3059236"/>
              <a:gd name="connsiteY522" fmla="*/ 2332806 h 3202425"/>
              <a:gd name="connsiteX523" fmla="*/ 2470840 w 3059236"/>
              <a:gd name="connsiteY523" fmla="*/ 2358383 h 3202425"/>
              <a:gd name="connsiteX524" fmla="*/ 2568906 w 3059236"/>
              <a:gd name="connsiteY524" fmla="*/ 2507582 h 3202425"/>
              <a:gd name="connsiteX525" fmla="*/ 2596620 w 3059236"/>
              <a:gd name="connsiteY525" fmla="*/ 2573656 h 3202425"/>
              <a:gd name="connsiteX526" fmla="*/ 2583829 w 3059236"/>
              <a:gd name="connsiteY526" fmla="*/ 2554474 h 3202425"/>
              <a:gd name="connsiteX527" fmla="*/ 2613675 w 3059236"/>
              <a:gd name="connsiteY527" fmla="*/ 2605628 h 3202425"/>
              <a:gd name="connsiteX528" fmla="*/ 2622202 w 3059236"/>
              <a:gd name="connsiteY528" fmla="*/ 2618416 h 3202425"/>
              <a:gd name="connsiteX529" fmla="*/ 2632862 w 3059236"/>
              <a:gd name="connsiteY529" fmla="*/ 2654650 h 3202425"/>
              <a:gd name="connsiteX530" fmla="*/ 2666972 w 3059236"/>
              <a:gd name="connsiteY530" fmla="*/ 2695147 h 3202425"/>
              <a:gd name="connsiteX531" fmla="*/ 2666972 w 3059236"/>
              <a:gd name="connsiteY531" fmla="*/ 2686622 h 3202425"/>
              <a:gd name="connsiteX532" fmla="*/ 2673367 w 3059236"/>
              <a:gd name="connsiteY532" fmla="*/ 2705804 h 3202425"/>
              <a:gd name="connsiteX533" fmla="*/ 2645653 w 3059236"/>
              <a:gd name="connsiteY533" fmla="*/ 2686622 h 3202425"/>
              <a:gd name="connsiteX534" fmla="*/ 2658444 w 3059236"/>
              <a:gd name="connsiteY534" fmla="*/ 2716462 h 3202425"/>
              <a:gd name="connsiteX535" fmla="*/ 2679763 w 3059236"/>
              <a:gd name="connsiteY535" fmla="*/ 2763353 h 3202425"/>
              <a:gd name="connsiteX536" fmla="*/ 2698950 w 3059236"/>
              <a:gd name="connsiteY536" fmla="*/ 2820901 h 3202425"/>
              <a:gd name="connsiteX537" fmla="*/ 2703214 w 3059236"/>
              <a:gd name="connsiteY537" fmla="*/ 2797455 h 3202425"/>
              <a:gd name="connsiteX538" fmla="*/ 2703214 w 3059236"/>
              <a:gd name="connsiteY538" fmla="*/ 2820901 h 3202425"/>
              <a:gd name="connsiteX539" fmla="*/ 2711741 w 3059236"/>
              <a:gd name="connsiteY539" fmla="*/ 2833690 h 3202425"/>
              <a:gd name="connsiteX540" fmla="*/ 2713873 w 3059236"/>
              <a:gd name="connsiteY540" fmla="*/ 2876318 h 3202425"/>
              <a:gd name="connsiteX541" fmla="*/ 2658444 w 3059236"/>
              <a:gd name="connsiteY541" fmla="*/ 2793193 h 3202425"/>
              <a:gd name="connsiteX542" fmla="*/ 2654180 w 3059236"/>
              <a:gd name="connsiteY542" fmla="*/ 2797455 h 3202425"/>
              <a:gd name="connsiteX543" fmla="*/ 2626466 w 3059236"/>
              <a:gd name="connsiteY543" fmla="*/ 2748433 h 3202425"/>
              <a:gd name="connsiteX544" fmla="*/ 2637126 w 3059236"/>
              <a:gd name="connsiteY544" fmla="*/ 2793193 h 3202425"/>
              <a:gd name="connsiteX545" fmla="*/ 2688290 w 3059236"/>
              <a:gd name="connsiteY545" fmla="*/ 2897632 h 3202425"/>
              <a:gd name="connsiteX546" fmla="*/ 2647785 w 3059236"/>
              <a:gd name="connsiteY546" fmla="*/ 2857135 h 3202425"/>
              <a:gd name="connsiteX547" fmla="*/ 2588092 w 3059236"/>
              <a:gd name="connsiteY547" fmla="*/ 2795324 h 3202425"/>
              <a:gd name="connsiteX548" fmla="*/ 2590224 w 3059236"/>
              <a:gd name="connsiteY548" fmla="*/ 2795324 h 3202425"/>
              <a:gd name="connsiteX549" fmla="*/ 2515609 w 3059236"/>
              <a:gd name="connsiteY549" fmla="*/ 2695147 h 3202425"/>
              <a:gd name="connsiteX550" fmla="*/ 2502818 w 3059236"/>
              <a:gd name="connsiteY550" fmla="*/ 2695147 h 3202425"/>
              <a:gd name="connsiteX551" fmla="*/ 2498554 w 3059236"/>
              <a:gd name="connsiteY551" fmla="*/ 2671702 h 3202425"/>
              <a:gd name="connsiteX552" fmla="*/ 2438861 w 3059236"/>
              <a:gd name="connsiteY552" fmla="*/ 2609891 h 3202425"/>
              <a:gd name="connsiteX553" fmla="*/ 2438861 w 3059236"/>
              <a:gd name="connsiteY553" fmla="*/ 2601365 h 3202425"/>
              <a:gd name="connsiteX554" fmla="*/ 2387697 w 3059236"/>
              <a:gd name="connsiteY554" fmla="*/ 2580051 h 3202425"/>
              <a:gd name="connsiteX555" fmla="*/ 2368510 w 3059236"/>
              <a:gd name="connsiteY555" fmla="*/ 2552342 h 3202425"/>
              <a:gd name="connsiteX556" fmla="*/ 2310949 w 3059236"/>
              <a:gd name="connsiteY556" fmla="*/ 2511845 h 3202425"/>
              <a:gd name="connsiteX557" fmla="*/ 2306685 w 3059236"/>
              <a:gd name="connsiteY557" fmla="*/ 2492663 h 3202425"/>
              <a:gd name="connsiteX558" fmla="*/ 2289630 w 3059236"/>
              <a:gd name="connsiteY558" fmla="*/ 2475611 h 3202425"/>
              <a:gd name="connsiteX559" fmla="*/ 2296026 w 3059236"/>
              <a:gd name="connsiteY559" fmla="*/ 2462823 h 3202425"/>
              <a:gd name="connsiteX560" fmla="*/ 2304554 w 3059236"/>
              <a:gd name="connsiteY560" fmla="*/ 2479874 h 3202425"/>
              <a:gd name="connsiteX561" fmla="*/ 2304554 w 3059236"/>
              <a:gd name="connsiteY561" fmla="*/ 2471348 h 3202425"/>
              <a:gd name="connsiteX562" fmla="*/ 2321608 w 3059236"/>
              <a:gd name="connsiteY562" fmla="*/ 2488400 h 3202425"/>
              <a:gd name="connsiteX563" fmla="*/ 2342927 w 3059236"/>
              <a:gd name="connsiteY563" fmla="*/ 2511845 h 3202425"/>
              <a:gd name="connsiteX564" fmla="*/ 2313081 w 3059236"/>
              <a:gd name="connsiteY564" fmla="*/ 2499057 h 3202425"/>
              <a:gd name="connsiteX565" fmla="*/ 2432466 w 3059236"/>
              <a:gd name="connsiteY565" fmla="*/ 2597102 h 3202425"/>
              <a:gd name="connsiteX566" fmla="*/ 2383433 w 3059236"/>
              <a:gd name="connsiteY566" fmla="*/ 2528897 h 3202425"/>
              <a:gd name="connsiteX567" fmla="*/ 2377037 w 3059236"/>
              <a:gd name="connsiteY567" fmla="*/ 2537422 h 3202425"/>
              <a:gd name="connsiteX568" fmla="*/ 2377037 w 3059236"/>
              <a:gd name="connsiteY568" fmla="*/ 2522502 h 3202425"/>
              <a:gd name="connsiteX569" fmla="*/ 2370642 w 3059236"/>
              <a:gd name="connsiteY569" fmla="*/ 2526765 h 3202425"/>
              <a:gd name="connsiteX570" fmla="*/ 2368510 w 3059236"/>
              <a:gd name="connsiteY570" fmla="*/ 2513977 h 3202425"/>
              <a:gd name="connsiteX571" fmla="*/ 2217147 w 3059236"/>
              <a:gd name="connsiteY571" fmla="*/ 2360515 h 3202425"/>
              <a:gd name="connsiteX572" fmla="*/ 2223542 w 3059236"/>
              <a:gd name="connsiteY572" fmla="*/ 2375435 h 3202425"/>
              <a:gd name="connsiteX573" fmla="*/ 2215015 w 3059236"/>
              <a:gd name="connsiteY573" fmla="*/ 2354120 h 3202425"/>
              <a:gd name="connsiteX574" fmla="*/ 2210751 w 3059236"/>
              <a:gd name="connsiteY574" fmla="*/ 2366909 h 3202425"/>
              <a:gd name="connsiteX575" fmla="*/ 2208619 w 3059236"/>
              <a:gd name="connsiteY575" fmla="*/ 2354120 h 3202425"/>
              <a:gd name="connsiteX576" fmla="*/ 2123344 w 3059236"/>
              <a:gd name="connsiteY576" fmla="*/ 2285915 h 3202425"/>
              <a:gd name="connsiteX577" fmla="*/ 2123344 w 3059236"/>
              <a:gd name="connsiteY577" fmla="*/ 2309361 h 3202425"/>
              <a:gd name="connsiteX578" fmla="*/ 2129740 w 3059236"/>
              <a:gd name="connsiteY578" fmla="*/ 2302966 h 3202425"/>
              <a:gd name="connsiteX579" fmla="*/ 2146795 w 3059236"/>
              <a:gd name="connsiteY579" fmla="*/ 2337069 h 3202425"/>
              <a:gd name="connsiteX580" fmla="*/ 2155322 w 3059236"/>
              <a:gd name="connsiteY580" fmla="*/ 2360515 h 3202425"/>
              <a:gd name="connsiteX581" fmla="*/ 2151059 w 3059236"/>
              <a:gd name="connsiteY581" fmla="*/ 2341332 h 3202425"/>
              <a:gd name="connsiteX582" fmla="*/ 2155322 w 3059236"/>
              <a:gd name="connsiteY582" fmla="*/ 2330675 h 3202425"/>
              <a:gd name="connsiteX583" fmla="*/ 2176641 w 3059236"/>
              <a:gd name="connsiteY583" fmla="*/ 2349857 h 3202425"/>
              <a:gd name="connsiteX584" fmla="*/ 2174509 w 3059236"/>
              <a:gd name="connsiteY584" fmla="*/ 2360515 h 3202425"/>
              <a:gd name="connsiteX585" fmla="*/ 2185060 w 3059236"/>
              <a:gd name="connsiteY585" fmla="*/ 2376689 h 3202425"/>
              <a:gd name="connsiteX586" fmla="*/ 2185169 w 3059236"/>
              <a:gd name="connsiteY586" fmla="*/ 2377566 h 3202425"/>
              <a:gd name="connsiteX587" fmla="*/ 2185754 w 3059236"/>
              <a:gd name="connsiteY587" fmla="*/ 2377752 h 3202425"/>
              <a:gd name="connsiteX588" fmla="*/ 2198493 w 3059236"/>
              <a:gd name="connsiteY588" fmla="*/ 2397282 h 3202425"/>
              <a:gd name="connsiteX589" fmla="*/ 2225674 w 3059236"/>
              <a:gd name="connsiteY589" fmla="*/ 2424457 h 3202425"/>
              <a:gd name="connsiteX590" fmla="*/ 2196894 w 3059236"/>
              <a:gd name="connsiteY590" fmla="*/ 2381296 h 3202425"/>
              <a:gd name="connsiteX591" fmla="*/ 2185754 w 3059236"/>
              <a:gd name="connsiteY591" fmla="*/ 2377752 h 3202425"/>
              <a:gd name="connsiteX592" fmla="*/ 2185060 w 3059236"/>
              <a:gd name="connsiteY592" fmla="*/ 2376689 h 3202425"/>
              <a:gd name="connsiteX593" fmla="*/ 2184169 w 3059236"/>
              <a:gd name="connsiteY593" fmla="*/ 2369473 h 3202425"/>
              <a:gd name="connsiteX594" fmla="*/ 2178773 w 3059236"/>
              <a:gd name="connsiteY594" fmla="*/ 2358383 h 3202425"/>
              <a:gd name="connsiteX595" fmla="*/ 2206487 w 3059236"/>
              <a:gd name="connsiteY595" fmla="*/ 2377566 h 3202425"/>
              <a:gd name="connsiteX596" fmla="*/ 2221411 w 3059236"/>
              <a:gd name="connsiteY596" fmla="*/ 2381829 h 3202425"/>
              <a:gd name="connsiteX597" fmla="*/ 2246993 w 3059236"/>
              <a:gd name="connsiteY597" fmla="*/ 2401012 h 3202425"/>
              <a:gd name="connsiteX598" fmla="*/ 2281103 w 3059236"/>
              <a:gd name="connsiteY598" fmla="*/ 2452166 h 3202425"/>
              <a:gd name="connsiteX599" fmla="*/ 2276839 w 3059236"/>
              <a:gd name="connsiteY599" fmla="*/ 2456428 h 3202425"/>
              <a:gd name="connsiteX600" fmla="*/ 2287499 w 3059236"/>
              <a:gd name="connsiteY600" fmla="*/ 2475611 h 3202425"/>
              <a:gd name="connsiteX601" fmla="*/ 2253389 w 3059236"/>
              <a:gd name="connsiteY601" fmla="*/ 2447903 h 3202425"/>
              <a:gd name="connsiteX602" fmla="*/ 2293894 w 3059236"/>
              <a:gd name="connsiteY602" fmla="*/ 2503320 h 3202425"/>
              <a:gd name="connsiteX603" fmla="*/ 2287499 w 3059236"/>
              <a:gd name="connsiteY603" fmla="*/ 2488400 h 3202425"/>
              <a:gd name="connsiteX604" fmla="*/ 2300290 w 3059236"/>
              <a:gd name="connsiteY604" fmla="*/ 2496925 h 3202425"/>
              <a:gd name="connsiteX605" fmla="*/ 2296026 w 3059236"/>
              <a:gd name="connsiteY605" fmla="*/ 2499057 h 3202425"/>
              <a:gd name="connsiteX606" fmla="*/ 2300290 w 3059236"/>
              <a:gd name="connsiteY606" fmla="*/ 2522502 h 3202425"/>
              <a:gd name="connsiteX607" fmla="*/ 2296026 w 3059236"/>
              <a:gd name="connsiteY607" fmla="*/ 2518240 h 3202425"/>
              <a:gd name="connsiteX608" fmla="*/ 2296026 w 3059236"/>
              <a:gd name="connsiteY608" fmla="*/ 2539554 h 3202425"/>
              <a:gd name="connsiteX609" fmla="*/ 2342927 w 3059236"/>
              <a:gd name="connsiteY609" fmla="*/ 2599234 h 3202425"/>
              <a:gd name="connsiteX610" fmla="*/ 2342927 w 3059236"/>
              <a:gd name="connsiteY610" fmla="*/ 2590708 h 3202425"/>
              <a:gd name="connsiteX611" fmla="*/ 2359982 w 3059236"/>
              <a:gd name="connsiteY611" fmla="*/ 2620548 h 3202425"/>
              <a:gd name="connsiteX612" fmla="*/ 2366378 w 3059236"/>
              <a:gd name="connsiteY612" fmla="*/ 2631205 h 3202425"/>
              <a:gd name="connsiteX613" fmla="*/ 2434598 w 3059236"/>
              <a:gd name="connsiteY613" fmla="*/ 2671702 h 3202425"/>
              <a:gd name="connsiteX614" fmla="*/ 2402620 w 3059236"/>
              <a:gd name="connsiteY614" fmla="*/ 2656782 h 3202425"/>
              <a:gd name="connsiteX615" fmla="*/ 2402620 w 3059236"/>
              <a:gd name="connsiteY615" fmla="*/ 2667439 h 3202425"/>
              <a:gd name="connsiteX616" fmla="*/ 2368510 w 3059236"/>
              <a:gd name="connsiteY616" fmla="*/ 2654650 h 3202425"/>
              <a:gd name="connsiteX617" fmla="*/ 2345059 w 3059236"/>
              <a:gd name="connsiteY617" fmla="*/ 2637599 h 3202425"/>
              <a:gd name="connsiteX618" fmla="*/ 2347191 w 3059236"/>
              <a:gd name="connsiteY618" fmla="*/ 2663176 h 3202425"/>
              <a:gd name="connsiteX619" fmla="*/ 2340795 w 3059236"/>
              <a:gd name="connsiteY619" fmla="*/ 2643993 h 3202425"/>
              <a:gd name="connsiteX620" fmla="*/ 2332268 w 3059236"/>
              <a:gd name="connsiteY620" fmla="*/ 2631205 h 3202425"/>
              <a:gd name="connsiteX621" fmla="*/ 2334400 w 3059236"/>
              <a:gd name="connsiteY621" fmla="*/ 2646125 h 3202425"/>
              <a:gd name="connsiteX622" fmla="*/ 2332268 w 3059236"/>
              <a:gd name="connsiteY622" fmla="*/ 2673833 h 3202425"/>
              <a:gd name="connsiteX623" fmla="*/ 2334400 w 3059236"/>
              <a:gd name="connsiteY623" fmla="*/ 2667439 h 3202425"/>
              <a:gd name="connsiteX624" fmla="*/ 2404751 w 3059236"/>
              <a:gd name="connsiteY624" fmla="*/ 2761221 h 3202425"/>
              <a:gd name="connsiteX625" fmla="*/ 2406883 w 3059236"/>
              <a:gd name="connsiteY625" fmla="*/ 2744170 h 3202425"/>
              <a:gd name="connsiteX626" fmla="*/ 2404751 w 3059236"/>
              <a:gd name="connsiteY626" fmla="*/ 2754827 h 3202425"/>
              <a:gd name="connsiteX627" fmla="*/ 2400488 w 3059236"/>
              <a:gd name="connsiteY627" fmla="*/ 2737776 h 3202425"/>
              <a:gd name="connsiteX628" fmla="*/ 2398356 w 3059236"/>
              <a:gd name="connsiteY628" fmla="*/ 2748433 h 3202425"/>
              <a:gd name="connsiteX629" fmla="*/ 2372773 w 3059236"/>
              <a:gd name="connsiteY629" fmla="*/ 2703673 h 3202425"/>
              <a:gd name="connsiteX630" fmla="*/ 2385565 w 3059236"/>
              <a:gd name="connsiteY630" fmla="*/ 2673833 h 3202425"/>
              <a:gd name="connsiteX631" fmla="*/ 2507081 w 3059236"/>
              <a:gd name="connsiteY631" fmla="*/ 2829427 h 3202425"/>
              <a:gd name="connsiteX632" fmla="*/ 2513477 w 3059236"/>
              <a:gd name="connsiteY632" fmla="*/ 2855004 h 3202425"/>
              <a:gd name="connsiteX633" fmla="*/ 2519873 w 3059236"/>
              <a:gd name="connsiteY633" fmla="*/ 2859267 h 3202425"/>
              <a:gd name="connsiteX634" fmla="*/ 2524136 w 3059236"/>
              <a:gd name="connsiteY634" fmla="*/ 2889107 h 3202425"/>
              <a:gd name="connsiteX635" fmla="*/ 2528400 w 3059236"/>
              <a:gd name="connsiteY635" fmla="*/ 2882712 h 3202425"/>
              <a:gd name="connsiteX636" fmla="*/ 2539059 w 3059236"/>
              <a:gd name="connsiteY636" fmla="*/ 2904026 h 3202425"/>
              <a:gd name="connsiteX637" fmla="*/ 2547587 w 3059236"/>
              <a:gd name="connsiteY637" fmla="*/ 2946655 h 3202425"/>
              <a:gd name="connsiteX638" fmla="*/ 2607279 w 3059236"/>
              <a:gd name="connsiteY638" fmla="*/ 3055357 h 3202425"/>
              <a:gd name="connsiteX639" fmla="*/ 2611543 w 3059236"/>
              <a:gd name="connsiteY639" fmla="*/ 3051094 h 3202425"/>
              <a:gd name="connsiteX640" fmla="*/ 2688290 w 3059236"/>
              <a:gd name="connsiteY640" fmla="*/ 3189637 h 3202425"/>
              <a:gd name="connsiteX641" fmla="*/ 2673367 w 3059236"/>
              <a:gd name="connsiteY641" fmla="*/ 3202425 h 3202425"/>
              <a:gd name="connsiteX642" fmla="*/ 2673367 w 3059236"/>
              <a:gd name="connsiteY642" fmla="*/ 3189637 h 3202425"/>
              <a:gd name="connsiteX643" fmla="*/ 2564642 w 3059236"/>
              <a:gd name="connsiteY643" fmla="*/ 3010597 h 3202425"/>
              <a:gd name="connsiteX644" fmla="*/ 2571037 w 3059236"/>
              <a:gd name="connsiteY644" fmla="*/ 3034043 h 3202425"/>
              <a:gd name="connsiteX645" fmla="*/ 2558246 w 3059236"/>
              <a:gd name="connsiteY645" fmla="*/ 2999940 h 3202425"/>
              <a:gd name="connsiteX646" fmla="*/ 2558246 w 3059236"/>
              <a:gd name="connsiteY646" fmla="*/ 3014860 h 3202425"/>
              <a:gd name="connsiteX647" fmla="*/ 2472971 w 3059236"/>
              <a:gd name="connsiteY647" fmla="*/ 2889107 h 3202425"/>
              <a:gd name="connsiteX648" fmla="*/ 2479367 w 3059236"/>
              <a:gd name="connsiteY648" fmla="*/ 2906158 h 3202425"/>
              <a:gd name="connsiteX649" fmla="*/ 2472971 w 3059236"/>
              <a:gd name="connsiteY649" fmla="*/ 2916815 h 3202425"/>
              <a:gd name="connsiteX650" fmla="*/ 2532664 w 3059236"/>
              <a:gd name="connsiteY650" fmla="*/ 2999940 h 3202425"/>
              <a:gd name="connsiteX651" fmla="*/ 2519873 w 3059236"/>
              <a:gd name="connsiteY651" fmla="*/ 3010597 h 3202425"/>
              <a:gd name="connsiteX652" fmla="*/ 2466576 w 3059236"/>
              <a:gd name="connsiteY652" fmla="*/ 2935998 h 3202425"/>
              <a:gd name="connsiteX653" fmla="*/ 2455916 w 3059236"/>
              <a:gd name="connsiteY653" fmla="*/ 2923209 h 3202425"/>
              <a:gd name="connsiteX654" fmla="*/ 2398356 w 3059236"/>
              <a:gd name="connsiteY654" fmla="*/ 2848610 h 3202425"/>
              <a:gd name="connsiteX655" fmla="*/ 2306685 w 3059236"/>
              <a:gd name="connsiteY655" fmla="*/ 2739907 h 3202425"/>
              <a:gd name="connsiteX656" fmla="*/ 2264048 w 3059236"/>
              <a:gd name="connsiteY656" fmla="*/ 2693016 h 3202425"/>
              <a:gd name="connsiteX657" fmla="*/ 2208619 w 3059236"/>
              <a:gd name="connsiteY657" fmla="*/ 2646125 h 3202425"/>
              <a:gd name="connsiteX658" fmla="*/ 2206487 w 3059236"/>
              <a:gd name="connsiteY658" fmla="*/ 2635468 h 3202425"/>
              <a:gd name="connsiteX659" fmla="*/ 2200092 w 3059236"/>
              <a:gd name="connsiteY659" fmla="*/ 2639730 h 3202425"/>
              <a:gd name="connsiteX660" fmla="*/ 2187301 w 3059236"/>
              <a:gd name="connsiteY660" fmla="*/ 2618416 h 3202425"/>
              <a:gd name="connsiteX661" fmla="*/ 2185169 w 3059236"/>
              <a:gd name="connsiteY661" fmla="*/ 2629073 h 3202425"/>
              <a:gd name="connsiteX662" fmla="*/ 2172377 w 3059236"/>
              <a:gd name="connsiteY662" fmla="*/ 2605628 h 3202425"/>
              <a:gd name="connsiteX663" fmla="*/ 2159586 w 3059236"/>
              <a:gd name="connsiteY663" fmla="*/ 2594971 h 3202425"/>
              <a:gd name="connsiteX664" fmla="*/ 2155322 w 3059236"/>
              <a:gd name="connsiteY664" fmla="*/ 2605628 h 3202425"/>
              <a:gd name="connsiteX665" fmla="*/ 2153191 w 3059236"/>
              <a:gd name="connsiteY665" fmla="*/ 2588576 h 3202425"/>
              <a:gd name="connsiteX666" fmla="*/ 2153191 w 3059236"/>
              <a:gd name="connsiteY666" fmla="*/ 2599234 h 3202425"/>
              <a:gd name="connsiteX667" fmla="*/ 2121213 w 3059236"/>
              <a:gd name="connsiteY667" fmla="*/ 2571525 h 3202425"/>
              <a:gd name="connsiteX668" fmla="*/ 2151059 w 3059236"/>
              <a:gd name="connsiteY668" fmla="*/ 2588576 h 3202425"/>
              <a:gd name="connsiteX669" fmla="*/ 2084971 w 3059236"/>
              <a:gd name="connsiteY669" fmla="*/ 2528897 h 3202425"/>
              <a:gd name="connsiteX670" fmla="*/ 2084971 w 3059236"/>
              <a:gd name="connsiteY670" fmla="*/ 2541685 h 3202425"/>
              <a:gd name="connsiteX671" fmla="*/ 2078575 w 3059236"/>
              <a:gd name="connsiteY671" fmla="*/ 2535291 h 3202425"/>
              <a:gd name="connsiteX672" fmla="*/ 2082839 w 3059236"/>
              <a:gd name="connsiteY672" fmla="*/ 2528897 h 3202425"/>
              <a:gd name="connsiteX673" fmla="*/ 2057256 w 3059236"/>
              <a:gd name="connsiteY673" fmla="*/ 2513977 h 3202425"/>
              <a:gd name="connsiteX674" fmla="*/ 2029542 w 3059236"/>
              <a:gd name="connsiteY674" fmla="*/ 2484137 h 3202425"/>
              <a:gd name="connsiteX675" fmla="*/ 1905894 w 3059236"/>
              <a:gd name="connsiteY675" fmla="*/ 2396749 h 3202425"/>
              <a:gd name="connsiteX676" fmla="*/ 1901630 w 3059236"/>
              <a:gd name="connsiteY676" fmla="*/ 2398880 h 3202425"/>
              <a:gd name="connsiteX677" fmla="*/ 1679915 w 3059236"/>
              <a:gd name="connsiteY677" fmla="*/ 2270995 h 3202425"/>
              <a:gd name="connsiteX678" fmla="*/ 1686311 w 3059236"/>
              <a:gd name="connsiteY678" fmla="*/ 2281652 h 3202425"/>
              <a:gd name="connsiteX679" fmla="*/ 1566926 w 3059236"/>
              <a:gd name="connsiteY679" fmla="*/ 2202790 h 3202425"/>
              <a:gd name="connsiteX680" fmla="*/ 1618091 w 3059236"/>
              <a:gd name="connsiteY680" fmla="*/ 2226235 h 3202425"/>
              <a:gd name="connsiteX681" fmla="*/ 1617644 w 3059236"/>
              <a:gd name="connsiteY681" fmla="*/ 2221541 h 3202425"/>
              <a:gd name="connsiteX682" fmla="*/ 1634313 w 3059236"/>
              <a:gd name="connsiteY682" fmla="*/ 2228966 h 3202425"/>
              <a:gd name="connsiteX683" fmla="*/ 1696970 w 3059236"/>
              <a:gd name="connsiteY683" fmla="*/ 2266732 h 3202425"/>
              <a:gd name="connsiteX684" fmla="*/ 1699102 w 3059236"/>
              <a:gd name="connsiteY684" fmla="*/ 2260338 h 3202425"/>
              <a:gd name="connsiteX685" fmla="*/ 1699102 w 3059236"/>
              <a:gd name="connsiteY685" fmla="*/ 2270995 h 3202425"/>
              <a:gd name="connsiteX686" fmla="*/ 1714025 w 3059236"/>
              <a:gd name="connsiteY686" fmla="*/ 2270995 h 3202425"/>
              <a:gd name="connsiteX687" fmla="*/ 1880311 w 3059236"/>
              <a:gd name="connsiteY687" fmla="*/ 2369040 h 3202425"/>
              <a:gd name="connsiteX688" fmla="*/ 1624486 w 3059236"/>
              <a:gd name="connsiteY688" fmla="*/ 2160161 h 3202425"/>
              <a:gd name="connsiteX689" fmla="*/ 1637278 w 3059236"/>
              <a:gd name="connsiteY689" fmla="*/ 2177213 h 3202425"/>
              <a:gd name="connsiteX690" fmla="*/ 1675651 w 3059236"/>
              <a:gd name="connsiteY690" fmla="*/ 2217710 h 3202425"/>
              <a:gd name="connsiteX691" fmla="*/ 1679915 w 3059236"/>
              <a:gd name="connsiteY691" fmla="*/ 2226235 h 3202425"/>
              <a:gd name="connsiteX692" fmla="*/ 1714025 w 3059236"/>
              <a:gd name="connsiteY692" fmla="*/ 2253944 h 3202425"/>
              <a:gd name="connsiteX693" fmla="*/ 1615959 w 3059236"/>
              <a:gd name="connsiteY693" fmla="*/ 2190001 h 3202425"/>
              <a:gd name="connsiteX694" fmla="*/ 1613827 w 3059236"/>
              <a:gd name="connsiteY694" fmla="*/ 2200658 h 3202425"/>
              <a:gd name="connsiteX695" fmla="*/ 1594640 w 3059236"/>
              <a:gd name="connsiteY695" fmla="*/ 2185738 h 3202425"/>
              <a:gd name="connsiteX696" fmla="*/ 1613827 w 3059236"/>
              <a:gd name="connsiteY696" fmla="*/ 2219841 h 3202425"/>
              <a:gd name="connsiteX697" fmla="*/ 1586113 w 3059236"/>
              <a:gd name="connsiteY697" fmla="*/ 2183607 h 3202425"/>
              <a:gd name="connsiteX698" fmla="*/ 1562662 w 3059236"/>
              <a:gd name="connsiteY698" fmla="*/ 2168687 h 3202425"/>
              <a:gd name="connsiteX699" fmla="*/ 1598904 w 3059236"/>
              <a:gd name="connsiteY699" fmla="*/ 2179344 h 3202425"/>
              <a:gd name="connsiteX700" fmla="*/ 1552003 w 3059236"/>
              <a:gd name="connsiteY700" fmla="*/ 2153767 h 3202425"/>
              <a:gd name="connsiteX701" fmla="*/ 1552003 w 3059236"/>
              <a:gd name="connsiteY701" fmla="*/ 2166555 h 3202425"/>
              <a:gd name="connsiteX702" fmla="*/ 1547739 w 3059236"/>
              <a:gd name="connsiteY702" fmla="*/ 2153767 h 3202425"/>
              <a:gd name="connsiteX703" fmla="*/ 1543475 w 3059236"/>
              <a:gd name="connsiteY703" fmla="*/ 2160161 h 3202425"/>
              <a:gd name="connsiteX704" fmla="*/ 1537080 w 3059236"/>
              <a:gd name="connsiteY704" fmla="*/ 2132453 h 3202425"/>
              <a:gd name="connsiteX705" fmla="*/ 1530684 w 3059236"/>
              <a:gd name="connsiteY705" fmla="*/ 2151636 h 3202425"/>
              <a:gd name="connsiteX706" fmla="*/ 1507234 w 3059236"/>
              <a:gd name="connsiteY706" fmla="*/ 2115401 h 3202425"/>
              <a:gd name="connsiteX707" fmla="*/ 1505102 w 3059236"/>
              <a:gd name="connsiteY707" fmla="*/ 2128190 h 3202425"/>
              <a:gd name="connsiteX708" fmla="*/ 1490179 w 3059236"/>
              <a:gd name="connsiteY708" fmla="*/ 2111139 h 3202425"/>
              <a:gd name="connsiteX709" fmla="*/ 1466728 w 3059236"/>
              <a:gd name="connsiteY709" fmla="*/ 2104744 h 3202425"/>
              <a:gd name="connsiteX710" fmla="*/ 1466728 w 3059236"/>
              <a:gd name="connsiteY710" fmla="*/ 2091956 h 3202425"/>
              <a:gd name="connsiteX711" fmla="*/ 1443277 w 3059236"/>
              <a:gd name="connsiteY711" fmla="*/ 2094087 h 3202425"/>
              <a:gd name="connsiteX712" fmla="*/ 1407035 w 3059236"/>
              <a:gd name="connsiteY712" fmla="*/ 2081299 h 3202425"/>
              <a:gd name="connsiteX713" fmla="*/ 1402772 w 3059236"/>
              <a:gd name="connsiteY713" fmla="*/ 2062116 h 3202425"/>
              <a:gd name="connsiteX714" fmla="*/ 1381453 w 3059236"/>
              <a:gd name="connsiteY714" fmla="*/ 2064247 h 3202425"/>
              <a:gd name="connsiteX715" fmla="*/ 1366530 w 3059236"/>
              <a:gd name="connsiteY715" fmla="*/ 2062116 h 3202425"/>
              <a:gd name="connsiteX716" fmla="*/ 1353739 w 3059236"/>
              <a:gd name="connsiteY716" fmla="*/ 2057853 h 3202425"/>
              <a:gd name="connsiteX717" fmla="*/ 1375057 w 3059236"/>
              <a:gd name="connsiteY717" fmla="*/ 2081299 h 3202425"/>
              <a:gd name="connsiteX718" fmla="*/ 1360134 w 3059236"/>
              <a:gd name="connsiteY718" fmla="*/ 2085562 h 3202425"/>
              <a:gd name="connsiteX719" fmla="*/ 1219431 w 3059236"/>
              <a:gd name="connsiteY719" fmla="*/ 2042933 h 3202425"/>
              <a:gd name="connsiteX720" fmla="*/ 1219431 w 3059236"/>
              <a:gd name="connsiteY720" fmla="*/ 2047196 h 3202425"/>
              <a:gd name="connsiteX721" fmla="*/ 1172530 w 3059236"/>
              <a:gd name="connsiteY721" fmla="*/ 2040802 h 3202425"/>
              <a:gd name="connsiteX722" fmla="*/ 1174661 w 3059236"/>
              <a:gd name="connsiteY722" fmla="*/ 2053590 h 3202425"/>
              <a:gd name="connsiteX723" fmla="*/ 1153343 w 3059236"/>
              <a:gd name="connsiteY723" fmla="*/ 2053590 h 3202425"/>
              <a:gd name="connsiteX724" fmla="*/ 1146947 w 3059236"/>
              <a:gd name="connsiteY724" fmla="*/ 2053590 h 3202425"/>
              <a:gd name="connsiteX725" fmla="*/ 1132024 w 3059236"/>
              <a:gd name="connsiteY725" fmla="*/ 2038670 h 3202425"/>
              <a:gd name="connsiteX726" fmla="*/ 1134156 w 3059236"/>
              <a:gd name="connsiteY726" fmla="*/ 2047196 h 3202425"/>
              <a:gd name="connsiteX727" fmla="*/ 1097914 w 3059236"/>
              <a:gd name="connsiteY727" fmla="*/ 2038670 h 3202425"/>
              <a:gd name="connsiteX728" fmla="*/ 1093650 w 3059236"/>
              <a:gd name="connsiteY728" fmla="*/ 2053590 h 3202425"/>
              <a:gd name="connsiteX729" fmla="*/ 1068068 w 3059236"/>
              <a:gd name="connsiteY729" fmla="*/ 2045065 h 3202425"/>
              <a:gd name="connsiteX730" fmla="*/ 1055277 w 3059236"/>
              <a:gd name="connsiteY730" fmla="*/ 2045065 h 3202425"/>
              <a:gd name="connsiteX731" fmla="*/ 1019035 w 3059236"/>
              <a:gd name="connsiteY731" fmla="*/ 2066379 h 3202425"/>
              <a:gd name="connsiteX732" fmla="*/ 976397 w 3059236"/>
              <a:gd name="connsiteY732" fmla="*/ 2074904 h 3202425"/>
              <a:gd name="connsiteX733" fmla="*/ 995584 w 3059236"/>
              <a:gd name="connsiteY733" fmla="*/ 2083430 h 3202425"/>
              <a:gd name="connsiteX734" fmla="*/ 931628 w 3059236"/>
              <a:gd name="connsiteY734" fmla="*/ 2109007 h 3202425"/>
              <a:gd name="connsiteX735" fmla="*/ 927364 w 3059236"/>
              <a:gd name="connsiteY735" fmla="*/ 2102613 h 3202425"/>
              <a:gd name="connsiteX736" fmla="*/ 622507 w 3059236"/>
              <a:gd name="connsiteY736" fmla="*/ 2285915 h 3202425"/>
              <a:gd name="connsiteX737" fmla="*/ 748287 w 3059236"/>
              <a:gd name="connsiteY737" fmla="*/ 2232629 h 3202425"/>
              <a:gd name="connsiteX738" fmla="*/ 748287 w 3059236"/>
              <a:gd name="connsiteY738" fmla="*/ 2241155 h 3202425"/>
              <a:gd name="connsiteX739" fmla="*/ 763210 w 3059236"/>
              <a:gd name="connsiteY739" fmla="*/ 2228367 h 3202425"/>
              <a:gd name="connsiteX740" fmla="*/ 769606 w 3059236"/>
              <a:gd name="connsiteY740" fmla="*/ 2234761 h 3202425"/>
              <a:gd name="connsiteX741" fmla="*/ 773870 w 3059236"/>
              <a:gd name="connsiteY741" fmla="*/ 2221972 h 3202425"/>
              <a:gd name="connsiteX742" fmla="*/ 825034 w 3059236"/>
              <a:gd name="connsiteY742" fmla="*/ 2202790 h 3202425"/>
              <a:gd name="connsiteX743" fmla="*/ 829298 w 3059236"/>
              <a:gd name="connsiteY743" fmla="*/ 2202790 h 3202425"/>
              <a:gd name="connsiteX744" fmla="*/ 827166 w 3059236"/>
              <a:gd name="connsiteY744" fmla="*/ 2209184 h 3202425"/>
              <a:gd name="connsiteX745" fmla="*/ 831430 w 3059236"/>
              <a:gd name="connsiteY745" fmla="*/ 2221972 h 3202425"/>
              <a:gd name="connsiteX746" fmla="*/ 827166 w 3059236"/>
              <a:gd name="connsiteY746" fmla="*/ 2236892 h 3202425"/>
              <a:gd name="connsiteX747" fmla="*/ 835694 w 3059236"/>
              <a:gd name="connsiteY747" fmla="*/ 2226235 h 3202425"/>
              <a:gd name="connsiteX748" fmla="*/ 842089 w 3059236"/>
              <a:gd name="connsiteY748" fmla="*/ 2232629 h 3202425"/>
              <a:gd name="connsiteX749" fmla="*/ 837826 w 3059236"/>
              <a:gd name="connsiteY749" fmla="*/ 2219841 h 3202425"/>
              <a:gd name="connsiteX750" fmla="*/ 844221 w 3059236"/>
              <a:gd name="connsiteY750" fmla="*/ 2202790 h 3202425"/>
              <a:gd name="connsiteX751" fmla="*/ 863408 w 3059236"/>
              <a:gd name="connsiteY751" fmla="*/ 2185738 h 3202425"/>
              <a:gd name="connsiteX752" fmla="*/ 867672 w 3059236"/>
              <a:gd name="connsiteY752" fmla="*/ 2209184 h 3202425"/>
              <a:gd name="connsiteX753" fmla="*/ 852749 w 3059236"/>
              <a:gd name="connsiteY753" fmla="*/ 2226235 h 3202425"/>
              <a:gd name="connsiteX754" fmla="*/ 876199 w 3059236"/>
              <a:gd name="connsiteY754" fmla="*/ 2219841 h 3202425"/>
              <a:gd name="connsiteX755" fmla="*/ 886859 w 3059236"/>
              <a:gd name="connsiteY755" fmla="*/ 2181475 h 3202425"/>
              <a:gd name="connsiteX756" fmla="*/ 895386 w 3059236"/>
              <a:gd name="connsiteY756" fmla="*/ 2207052 h 3202425"/>
              <a:gd name="connsiteX757" fmla="*/ 878331 w 3059236"/>
              <a:gd name="connsiteY757" fmla="*/ 2204921 h 3202425"/>
              <a:gd name="connsiteX758" fmla="*/ 878331 w 3059236"/>
              <a:gd name="connsiteY758" fmla="*/ 2215578 h 3202425"/>
              <a:gd name="connsiteX759" fmla="*/ 906046 w 3059236"/>
              <a:gd name="connsiteY759" fmla="*/ 2209184 h 3202425"/>
              <a:gd name="connsiteX760" fmla="*/ 897518 w 3059236"/>
              <a:gd name="connsiteY760" fmla="*/ 2209184 h 3202425"/>
              <a:gd name="connsiteX761" fmla="*/ 901782 w 3059236"/>
              <a:gd name="connsiteY761" fmla="*/ 2190001 h 3202425"/>
              <a:gd name="connsiteX762" fmla="*/ 912441 w 3059236"/>
              <a:gd name="connsiteY762" fmla="*/ 2192132 h 3202425"/>
              <a:gd name="connsiteX763" fmla="*/ 912441 w 3059236"/>
              <a:gd name="connsiteY763" fmla="*/ 2172950 h 3202425"/>
              <a:gd name="connsiteX764" fmla="*/ 929496 w 3059236"/>
              <a:gd name="connsiteY764" fmla="*/ 2166555 h 3202425"/>
              <a:gd name="connsiteX765" fmla="*/ 931628 w 3059236"/>
              <a:gd name="connsiteY765" fmla="*/ 2175081 h 3202425"/>
              <a:gd name="connsiteX766" fmla="*/ 925232 w 3059236"/>
              <a:gd name="connsiteY766" fmla="*/ 2185738 h 3202425"/>
              <a:gd name="connsiteX767" fmla="*/ 931628 w 3059236"/>
              <a:gd name="connsiteY767" fmla="*/ 2192132 h 3202425"/>
              <a:gd name="connsiteX768" fmla="*/ 918837 w 3059236"/>
              <a:gd name="connsiteY768" fmla="*/ 2202790 h 3202425"/>
              <a:gd name="connsiteX769" fmla="*/ 967870 w 3059236"/>
              <a:gd name="connsiteY769" fmla="*/ 2209184 h 3202425"/>
              <a:gd name="connsiteX770" fmla="*/ 980661 w 3059236"/>
              <a:gd name="connsiteY770" fmla="*/ 2183607 h 3202425"/>
              <a:gd name="connsiteX771" fmla="*/ 978529 w 3059236"/>
              <a:gd name="connsiteY771" fmla="*/ 2172950 h 3202425"/>
              <a:gd name="connsiteX772" fmla="*/ 982793 w 3059236"/>
              <a:gd name="connsiteY772" fmla="*/ 2177213 h 3202425"/>
              <a:gd name="connsiteX773" fmla="*/ 976397 w 3059236"/>
              <a:gd name="connsiteY773" fmla="*/ 2190001 h 3202425"/>
              <a:gd name="connsiteX774" fmla="*/ 993452 w 3059236"/>
              <a:gd name="connsiteY774" fmla="*/ 2166555 h 3202425"/>
              <a:gd name="connsiteX775" fmla="*/ 1006244 w 3059236"/>
              <a:gd name="connsiteY775" fmla="*/ 2177213 h 3202425"/>
              <a:gd name="connsiteX776" fmla="*/ 997716 w 3059236"/>
              <a:gd name="connsiteY776" fmla="*/ 2172950 h 3202425"/>
              <a:gd name="connsiteX777" fmla="*/ 993452 w 3059236"/>
              <a:gd name="connsiteY777" fmla="*/ 2190001 h 3202425"/>
              <a:gd name="connsiteX778" fmla="*/ 1016903 w 3059236"/>
              <a:gd name="connsiteY778" fmla="*/ 2190001 h 3202425"/>
              <a:gd name="connsiteX779" fmla="*/ 1023299 w 3059236"/>
              <a:gd name="connsiteY779" fmla="*/ 2177213 h 3202425"/>
              <a:gd name="connsiteX780" fmla="*/ 1019035 w 3059236"/>
              <a:gd name="connsiteY780" fmla="*/ 2160161 h 3202425"/>
              <a:gd name="connsiteX781" fmla="*/ 1021167 w 3059236"/>
              <a:gd name="connsiteY781" fmla="*/ 2166555 h 3202425"/>
              <a:gd name="connsiteX782" fmla="*/ 1027562 w 3059236"/>
              <a:gd name="connsiteY782" fmla="*/ 2155898 h 3202425"/>
              <a:gd name="connsiteX783" fmla="*/ 1036090 w 3059236"/>
              <a:gd name="connsiteY783" fmla="*/ 2170818 h 3202425"/>
              <a:gd name="connsiteX784" fmla="*/ 1025430 w 3059236"/>
              <a:gd name="connsiteY784" fmla="*/ 2183607 h 3202425"/>
              <a:gd name="connsiteX785" fmla="*/ 1042485 w 3059236"/>
              <a:gd name="connsiteY785" fmla="*/ 2177213 h 3202425"/>
              <a:gd name="connsiteX786" fmla="*/ 1053145 w 3059236"/>
              <a:gd name="connsiteY786" fmla="*/ 2187870 h 3202425"/>
              <a:gd name="connsiteX787" fmla="*/ 1044617 w 3059236"/>
              <a:gd name="connsiteY787" fmla="*/ 2194264 h 3202425"/>
              <a:gd name="connsiteX788" fmla="*/ 1104310 w 3059236"/>
              <a:gd name="connsiteY788" fmla="*/ 2211315 h 3202425"/>
              <a:gd name="connsiteX789" fmla="*/ 1112837 w 3059236"/>
              <a:gd name="connsiteY789" fmla="*/ 2204921 h 3202425"/>
              <a:gd name="connsiteX790" fmla="*/ 1093650 w 3059236"/>
              <a:gd name="connsiteY790" fmla="*/ 2196395 h 3202425"/>
              <a:gd name="connsiteX791" fmla="*/ 1093650 w 3059236"/>
              <a:gd name="connsiteY791" fmla="*/ 2183607 h 3202425"/>
              <a:gd name="connsiteX792" fmla="*/ 1136288 w 3059236"/>
              <a:gd name="connsiteY792" fmla="*/ 2183607 h 3202425"/>
              <a:gd name="connsiteX793" fmla="*/ 1117101 w 3059236"/>
              <a:gd name="connsiteY793" fmla="*/ 2190001 h 3202425"/>
              <a:gd name="connsiteX794" fmla="*/ 1123497 w 3059236"/>
              <a:gd name="connsiteY794" fmla="*/ 2211315 h 3202425"/>
              <a:gd name="connsiteX795" fmla="*/ 1138420 w 3059236"/>
              <a:gd name="connsiteY795" fmla="*/ 2211315 h 3202425"/>
              <a:gd name="connsiteX796" fmla="*/ 1172530 w 3059236"/>
              <a:gd name="connsiteY796" fmla="*/ 2221972 h 3202425"/>
              <a:gd name="connsiteX797" fmla="*/ 1078727 w 3059236"/>
              <a:gd name="connsiteY797" fmla="*/ 2213447 h 3202425"/>
              <a:gd name="connsiteX798" fmla="*/ 1074463 w 3059236"/>
              <a:gd name="connsiteY798" fmla="*/ 2224104 h 3202425"/>
              <a:gd name="connsiteX799" fmla="*/ 929496 w 3059236"/>
              <a:gd name="connsiteY799" fmla="*/ 2260338 h 3202425"/>
              <a:gd name="connsiteX800" fmla="*/ 925232 w 3059236"/>
              <a:gd name="connsiteY800" fmla="*/ 2253944 h 3202425"/>
              <a:gd name="connsiteX801" fmla="*/ 914573 w 3059236"/>
              <a:gd name="connsiteY801" fmla="*/ 2262469 h 3202425"/>
              <a:gd name="connsiteX802" fmla="*/ 910309 w 3059236"/>
              <a:gd name="connsiteY802" fmla="*/ 2283783 h 3202425"/>
              <a:gd name="connsiteX803" fmla="*/ 895386 w 3059236"/>
              <a:gd name="connsiteY803" fmla="*/ 2292309 h 3202425"/>
              <a:gd name="connsiteX804" fmla="*/ 908177 w 3059236"/>
              <a:gd name="connsiteY804" fmla="*/ 2262469 h 3202425"/>
              <a:gd name="connsiteX805" fmla="*/ 886859 w 3059236"/>
              <a:gd name="connsiteY805" fmla="*/ 2273126 h 3202425"/>
              <a:gd name="connsiteX806" fmla="*/ 839958 w 3059236"/>
              <a:gd name="connsiteY806" fmla="*/ 2290178 h 3202425"/>
              <a:gd name="connsiteX807" fmla="*/ 835694 w 3059236"/>
              <a:gd name="connsiteY807" fmla="*/ 2307229 h 3202425"/>
              <a:gd name="connsiteX808" fmla="*/ 837826 w 3059236"/>
              <a:gd name="connsiteY808" fmla="*/ 2290178 h 3202425"/>
              <a:gd name="connsiteX809" fmla="*/ 822903 w 3059236"/>
              <a:gd name="connsiteY809" fmla="*/ 2302966 h 3202425"/>
              <a:gd name="connsiteX810" fmla="*/ 814375 w 3059236"/>
              <a:gd name="connsiteY810" fmla="*/ 2298703 h 3202425"/>
              <a:gd name="connsiteX811" fmla="*/ 816507 w 3059236"/>
              <a:gd name="connsiteY811" fmla="*/ 2309361 h 3202425"/>
              <a:gd name="connsiteX812" fmla="*/ 810111 w 3059236"/>
              <a:gd name="connsiteY812" fmla="*/ 2326412 h 3202425"/>
              <a:gd name="connsiteX813" fmla="*/ 810111 w 3059236"/>
              <a:gd name="connsiteY813" fmla="*/ 2313623 h 3202425"/>
              <a:gd name="connsiteX814" fmla="*/ 771738 w 3059236"/>
              <a:gd name="connsiteY814" fmla="*/ 2337069 h 3202425"/>
              <a:gd name="connsiteX815" fmla="*/ 776001 w 3059236"/>
              <a:gd name="connsiteY815" fmla="*/ 2339200 h 3202425"/>
              <a:gd name="connsiteX816" fmla="*/ 756815 w 3059236"/>
              <a:gd name="connsiteY816" fmla="*/ 2366909 h 3202425"/>
              <a:gd name="connsiteX817" fmla="*/ 767474 w 3059236"/>
              <a:gd name="connsiteY817" fmla="*/ 2339200 h 3202425"/>
              <a:gd name="connsiteX818" fmla="*/ 697122 w 3059236"/>
              <a:gd name="connsiteY818" fmla="*/ 2366909 h 3202425"/>
              <a:gd name="connsiteX819" fmla="*/ 692858 w 3059236"/>
              <a:gd name="connsiteY819" fmla="*/ 2386092 h 3202425"/>
              <a:gd name="connsiteX820" fmla="*/ 694990 w 3059236"/>
              <a:gd name="connsiteY820" fmla="*/ 2369040 h 3202425"/>
              <a:gd name="connsiteX821" fmla="*/ 626770 w 3059236"/>
              <a:gd name="connsiteY821" fmla="*/ 2396749 h 3202425"/>
              <a:gd name="connsiteX822" fmla="*/ 528704 w 3059236"/>
              <a:gd name="connsiteY822" fmla="*/ 2445771 h 3202425"/>
              <a:gd name="connsiteX823" fmla="*/ 486067 w 3059236"/>
              <a:gd name="connsiteY823" fmla="*/ 2486268 h 3202425"/>
              <a:gd name="connsiteX824" fmla="*/ 479671 w 3059236"/>
              <a:gd name="connsiteY824" fmla="*/ 2486268 h 3202425"/>
              <a:gd name="connsiteX825" fmla="*/ 413583 w 3059236"/>
              <a:gd name="connsiteY825" fmla="*/ 2541685 h 3202425"/>
              <a:gd name="connsiteX826" fmla="*/ 413583 w 3059236"/>
              <a:gd name="connsiteY826" fmla="*/ 2531028 h 3202425"/>
              <a:gd name="connsiteX827" fmla="*/ 336836 w 3059236"/>
              <a:gd name="connsiteY827" fmla="*/ 2599234 h 3202425"/>
              <a:gd name="connsiteX828" fmla="*/ 343231 w 3059236"/>
              <a:gd name="connsiteY828" fmla="*/ 2565131 h 3202425"/>
              <a:gd name="connsiteX829" fmla="*/ 243033 w 3059236"/>
              <a:gd name="connsiteY829" fmla="*/ 2675965 h 3202425"/>
              <a:gd name="connsiteX830" fmla="*/ 247297 w 3059236"/>
              <a:gd name="connsiteY830" fmla="*/ 2695147 h 3202425"/>
              <a:gd name="connsiteX831" fmla="*/ 206792 w 3059236"/>
              <a:gd name="connsiteY831" fmla="*/ 2731382 h 3202425"/>
              <a:gd name="connsiteX832" fmla="*/ 179077 w 3059236"/>
              <a:gd name="connsiteY832" fmla="*/ 2707936 h 3202425"/>
              <a:gd name="connsiteX833" fmla="*/ 155627 w 3059236"/>
              <a:gd name="connsiteY833" fmla="*/ 2678096 h 3202425"/>
              <a:gd name="connsiteX834" fmla="*/ 153495 w 3059236"/>
              <a:gd name="connsiteY834" fmla="*/ 2650388 h 3202425"/>
              <a:gd name="connsiteX835" fmla="*/ 181209 w 3059236"/>
              <a:gd name="connsiteY835" fmla="*/ 2637599 h 3202425"/>
              <a:gd name="connsiteX836" fmla="*/ 162022 w 3059236"/>
              <a:gd name="connsiteY836" fmla="*/ 2637599 h 3202425"/>
              <a:gd name="connsiteX837" fmla="*/ 157759 w 3059236"/>
              <a:gd name="connsiteY837" fmla="*/ 2614153 h 3202425"/>
              <a:gd name="connsiteX838" fmla="*/ 208924 w 3059236"/>
              <a:gd name="connsiteY838" fmla="*/ 2571525 h 3202425"/>
              <a:gd name="connsiteX839" fmla="*/ 187605 w 3059236"/>
              <a:gd name="connsiteY839" fmla="*/ 2554474 h 3202425"/>
              <a:gd name="connsiteX840" fmla="*/ 187605 w 3059236"/>
              <a:gd name="connsiteY840" fmla="*/ 2537422 h 3202425"/>
              <a:gd name="connsiteX841" fmla="*/ 172682 w 3059236"/>
              <a:gd name="connsiteY841" fmla="*/ 2543817 h 3202425"/>
              <a:gd name="connsiteX842" fmla="*/ 174814 w 3059236"/>
              <a:gd name="connsiteY842" fmla="*/ 2526765 h 3202425"/>
              <a:gd name="connsiteX843" fmla="*/ 153495 w 3059236"/>
              <a:gd name="connsiteY843" fmla="*/ 2543817 h 3202425"/>
              <a:gd name="connsiteX844" fmla="*/ 157759 w 3059236"/>
              <a:gd name="connsiteY844" fmla="*/ 2513977 h 3202425"/>
              <a:gd name="connsiteX845" fmla="*/ 142835 w 3059236"/>
              <a:gd name="connsiteY845" fmla="*/ 2492663 h 3202425"/>
              <a:gd name="connsiteX846" fmla="*/ 217451 w 3059236"/>
              <a:gd name="connsiteY846" fmla="*/ 2409537 h 3202425"/>
              <a:gd name="connsiteX847" fmla="*/ 251561 w 3059236"/>
              <a:gd name="connsiteY847" fmla="*/ 2322149 h 3202425"/>
              <a:gd name="connsiteX848" fmla="*/ 211055 w 3059236"/>
              <a:gd name="connsiteY848" fmla="*/ 2362646 h 3202425"/>
              <a:gd name="connsiteX849" fmla="*/ 230242 w 3059236"/>
              <a:gd name="connsiteY849" fmla="*/ 2315755 h 3202425"/>
              <a:gd name="connsiteX850" fmla="*/ 223847 w 3059236"/>
              <a:gd name="connsiteY850" fmla="*/ 2283783 h 3202425"/>
              <a:gd name="connsiteX851" fmla="*/ 194000 w 3059236"/>
              <a:gd name="connsiteY851" fmla="*/ 2320018 h 3202425"/>
              <a:gd name="connsiteX852" fmla="*/ 189737 w 3059236"/>
              <a:gd name="connsiteY852" fmla="*/ 2302966 h 3202425"/>
              <a:gd name="connsiteX853" fmla="*/ 164154 w 3059236"/>
              <a:gd name="connsiteY853" fmla="*/ 2326412 h 3202425"/>
              <a:gd name="connsiteX854" fmla="*/ 153495 w 3059236"/>
              <a:gd name="connsiteY854" fmla="*/ 2349857 h 3202425"/>
              <a:gd name="connsiteX855" fmla="*/ 136440 w 3059236"/>
              <a:gd name="connsiteY855" fmla="*/ 2322149 h 3202425"/>
              <a:gd name="connsiteX856" fmla="*/ 176945 w 3059236"/>
              <a:gd name="connsiteY856" fmla="*/ 2281652 h 3202425"/>
              <a:gd name="connsiteX857" fmla="*/ 166286 w 3059236"/>
              <a:gd name="connsiteY857" fmla="*/ 2279521 h 3202425"/>
              <a:gd name="connsiteX858" fmla="*/ 170550 w 3059236"/>
              <a:gd name="connsiteY858" fmla="*/ 2262469 h 3202425"/>
              <a:gd name="connsiteX859" fmla="*/ 157759 w 3059236"/>
              <a:gd name="connsiteY859" fmla="*/ 2273126 h 3202425"/>
              <a:gd name="connsiteX860" fmla="*/ 155627 w 3059236"/>
              <a:gd name="connsiteY860" fmla="*/ 2262469 h 3202425"/>
              <a:gd name="connsiteX861" fmla="*/ 151363 w 3059236"/>
              <a:gd name="connsiteY861" fmla="*/ 2275258 h 3202425"/>
              <a:gd name="connsiteX862" fmla="*/ 151363 w 3059236"/>
              <a:gd name="connsiteY862" fmla="*/ 2251812 h 3202425"/>
              <a:gd name="connsiteX863" fmla="*/ 162022 w 3059236"/>
              <a:gd name="connsiteY863" fmla="*/ 2245418 h 3202425"/>
              <a:gd name="connsiteX864" fmla="*/ 142835 w 3059236"/>
              <a:gd name="connsiteY864" fmla="*/ 2234761 h 3202425"/>
              <a:gd name="connsiteX865" fmla="*/ 140704 w 3059236"/>
              <a:gd name="connsiteY865" fmla="*/ 2215578 h 3202425"/>
              <a:gd name="connsiteX866" fmla="*/ 132176 w 3059236"/>
              <a:gd name="connsiteY866" fmla="*/ 2226235 h 3202425"/>
              <a:gd name="connsiteX867" fmla="*/ 127912 w 3059236"/>
              <a:gd name="connsiteY867" fmla="*/ 2200658 h 3202425"/>
              <a:gd name="connsiteX868" fmla="*/ 134308 w 3059236"/>
              <a:gd name="connsiteY868" fmla="*/ 2168687 h 3202425"/>
              <a:gd name="connsiteX869" fmla="*/ 127912 w 3059236"/>
              <a:gd name="connsiteY869" fmla="*/ 2164424 h 3202425"/>
              <a:gd name="connsiteX870" fmla="*/ 125781 w 3059236"/>
              <a:gd name="connsiteY870" fmla="*/ 2181475 h 3202425"/>
              <a:gd name="connsiteX871" fmla="*/ 117253 w 3059236"/>
              <a:gd name="connsiteY871" fmla="*/ 2162293 h 3202425"/>
              <a:gd name="connsiteX872" fmla="*/ 125781 w 3059236"/>
              <a:gd name="connsiteY872" fmla="*/ 2138847 h 3202425"/>
              <a:gd name="connsiteX873" fmla="*/ 119385 w 3059236"/>
              <a:gd name="connsiteY873" fmla="*/ 2138847 h 3202425"/>
              <a:gd name="connsiteX874" fmla="*/ 125781 w 3059236"/>
              <a:gd name="connsiteY874" fmla="*/ 2121796 h 3202425"/>
              <a:gd name="connsiteX875" fmla="*/ 138572 w 3059236"/>
              <a:gd name="connsiteY875" fmla="*/ 2111139 h 3202425"/>
              <a:gd name="connsiteX876" fmla="*/ 93802 w 3059236"/>
              <a:gd name="connsiteY876" fmla="*/ 2134584 h 3202425"/>
              <a:gd name="connsiteX877" fmla="*/ 83143 w 3059236"/>
              <a:gd name="connsiteY877" fmla="*/ 2145241 h 3202425"/>
              <a:gd name="connsiteX878" fmla="*/ 151363 w 3059236"/>
              <a:gd name="connsiteY878" fmla="*/ 2030145 h 3202425"/>
              <a:gd name="connsiteX879" fmla="*/ 136440 w 3059236"/>
              <a:gd name="connsiteY879" fmla="*/ 2021619 h 3202425"/>
              <a:gd name="connsiteX880" fmla="*/ 157759 w 3059236"/>
              <a:gd name="connsiteY880" fmla="*/ 1976859 h 3202425"/>
              <a:gd name="connsiteX881" fmla="*/ 155627 w 3059236"/>
              <a:gd name="connsiteY881" fmla="*/ 1970465 h 3202425"/>
              <a:gd name="connsiteX882" fmla="*/ 147099 w 3059236"/>
              <a:gd name="connsiteY882" fmla="*/ 1987516 h 3202425"/>
              <a:gd name="connsiteX883" fmla="*/ 98066 w 3059236"/>
              <a:gd name="connsiteY883" fmla="*/ 1976859 h 3202425"/>
              <a:gd name="connsiteX884" fmla="*/ 123649 w 3059236"/>
              <a:gd name="connsiteY884" fmla="*/ 1900128 h 3202425"/>
              <a:gd name="connsiteX885" fmla="*/ 134308 w 3059236"/>
              <a:gd name="connsiteY885" fmla="*/ 1895865 h 3202425"/>
              <a:gd name="connsiteX886" fmla="*/ 144967 w 3059236"/>
              <a:gd name="connsiteY886" fmla="*/ 1842580 h 3202425"/>
              <a:gd name="connsiteX887" fmla="*/ 191869 w 3059236"/>
              <a:gd name="connsiteY887" fmla="*/ 1785031 h 3202425"/>
              <a:gd name="connsiteX888" fmla="*/ 89539 w 3059236"/>
              <a:gd name="connsiteY888" fmla="*/ 1866025 h 3202425"/>
              <a:gd name="connsiteX889" fmla="*/ 102330 w 3059236"/>
              <a:gd name="connsiteY889" fmla="*/ 1819134 h 3202425"/>
              <a:gd name="connsiteX890" fmla="*/ 136440 w 3059236"/>
              <a:gd name="connsiteY890" fmla="*/ 1782900 h 3202425"/>
              <a:gd name="connsiteX891" fmla="*/ 140704 w 3059236"/>
              <a:gd name="connsiteY891" fmla="*/ 1772243 h 3202425"/>
              <a:gd name="connsiteX892" fmla="*/ 279275 w 3059236"/>
              <a:gd name="connsiteY892" fmla="*/ 1625175 h 3202425"/>
              <a:gd name="connsiteX893" fmla="*/ 283539 w 3059236"/>
              <a:gd name="connsiteY893" fmla="*/ 1614518 h 3202425"/>
              <a:gd name="connsiteX894" fmla="*/ 300594 w 3059236"/>
              <a:gd name="connsiteY894" fmla="*/ 1601729 h 3202425"/>
              <a:gd name="connsiteX895" fmla="*/ 249429 w 3059236"/>
              <a:gd name="connsiteY895" fmla="*/ 1637964 h 3202425"/>
              <a:gd name="connsiteX896" fmla="*/ 198264 w 3059236"/>
              <a:gd name="connsiteY896" fmla="*/ 1682723 h 3202425"/>
              <a:gd name="connsiteX897" fmla="*/ 194000 w 3059236"/>
              <a:gd name="connsiteY897" fmla="*/ 1678461 h 3202425"/>
              <a:gd name="connsiteX898" fmla="*/ 187605 w 3059236"/>
              <a:gd name="connsiteY898" fmla="*/ 1691249 h 3202425"/>
              <a:gd name="connsiteX899" fmla="*/ 187605 w 3059236"/>
              <a:gd name="connsiteY899" fmla="*/ 1684855 h 3202425"/>
              <a:gd name="connsiteX900" fmla="*/ 153495 w 3059236"/>
              <a:gd name="connsiteY900" fmla="*/ 1731746 h 3202425"/>
              <a:gd name="connsiteX901" fmla="*/ 132176 w 3059236"/>
              <a:gd name="connsiteY901" fmla="*/ 1718957 h 3202425"/>
              <a:gd name="connsiteX902" fmla="*/ 136440 w 3059236"/>
              <a:gd name="connsiteY902" fmla="*/ 1706169 h 3202425"/>
              <a:gd name="connsiteX903" fmla="*/ 104462 w 3059236"/>
              <a:gd name="connsiteY903" fmla="*/ 1712563 h 3202425"/>
              <a:gd name="connsiteX904" fmla="*/ 115121 w 3059236"/>
              <a:gd name="connsiteY904" fmla="*/ 1691249 h 3202425"/>
              <a:gd name="connsiteX905" fmla="*/ 108726 w 3059236"/>
              <a:gd name="connsiteY905" fmla="*/ 1684855 h 3202425"/>
              <a:gd name="connsiteX906" fmla="*/ 108726 w 3059236"/>
              <a:gd name="connsiteY906" fmla="*/ 1678461 h 3202425"/>
              <a:gd name="connsiteX907" fmla="*/ 121517 w 3059236"/>
              <a:gd name="connsiteY907" fmla="*/ 1637964 h 3202425"/>
              <a:gd name="connsiteX908" fmla="*/ 162022 w 3059236"/>
              <a:gd name="connsiteY908" fmla="*/ 1584678 h 3202425"/>
              <a:gd name="connsiteX909" fmla="*/ 189737 w 3059236"/>
              <a:gd name="connsiteY909" fmla="*/ 1542050 h 3202425"/>
              <a:gd name="connsiteX910" fmla="*/ 181209 w 3059236"/>
              <a:gd name="connsiteY910" fmla="*/ 1548444 h 3202425"/>
              <a:gd name="connsiteX911" fmla="*/ 211055 w 3059236"/>
              <a:gd name="connsiteY911" fmla="*/ 1503684 h 3202425"/>
              <a:gd name="connsiteX912" fmla="*/ 196132 w 3059236"/>
              <a:gd name="connsiteY912" fmla="*/ 1527130 h 3202425"/>
              <a:gd name="connsiteX913" fmla="*/ 266484 w 3059236"/>
              <a:gd name="connsiteY913" fmla="*/ 1490896 h 3202425"/>
              <a:gd name="connsiteX914" fmla="*/ 264352 w 3059236"/>
              <a:gd name="connsiteY914" fmla="*/ 1488764 h 3202425"/>
              <a:gd name="connsiteX915" fmla="*/ 298462 w 3059236"/>
              <a:gd name="connsiteY915" fmla="*/ 1465319 h 3202425"/>
              <a:gd name="connsiteX916" fmla="*/ 300594 w 3059236"/>
              <a:gd name="connsiteY916" fmla="*/ 1471713 h 3202425"/>
              <a:gd name="connsiteX917" fmla="*/ 341100 w 3059236"/>
              <a:gd name="connsiteY917" fmla="*/ 1437610 h 3202425"/>
              <a:gd name="connsiteX918" fmla="*/ 360286 w 3059236"/>
              <a:gd name="connsiteY918" fmla="*/ 1412033 h 3202425"/>
              <a:gd name="connsiteX919" fmla="*/ 405056 w 3059236"/>
              <a:gd name="connsiteY919" fmla="*/ 1365142 h 3202425"/>
              <a:gd name="connsiteX920" fmla="*/ 415715 w 3059236"/>
              <a:gd name="connsiteY920" fmla="*/ 1367273 h 3202425"/>
              <a:gd name="connsiteX921" fmla="*/ 419979 w 3059236"/>
              <a:gd name="connsiteY921" fmla="*/ 1358748 h 3202425"/>
              <a:gd name="connsiteX922" fmla="*/ 375209 w 3059236"/>
              <a:gd name="connsiteY922" fmla="*/ 1377930 h 3202425"/>
              <a:gd name="connsiteX923" fmla="*/ 334704 w 3059236"/>
              <a:gd name="connsiteY923" fmla="*/ 1403507 h 3202425"/>
              <a:gd name="connsiteX924" fmla="*/ 270748 w 3059236"/>
              <a:gd name="connsiteY924" fmla="*/ 1448267 h 3202425"/>
              <a:gd name="connsiteX925" fmla="*/ 328308 w 3059236"/>
              <a:gd name="connsiteY925" fmla="*/ 1380062 h 3202425"/>
              <a:gd name="connsiteX926" fmla="*/ 191869 w 3059236"/>
              <a:gd name="connsiteY926" fmla="*/ 1490896 h 3202425"/>
              <a:gd name="connsiteX927" fmla="*/ 189737 w 3059236"/>
              <a:gd name="connsiteY927" fmla="*/ 1503684 h 3202425"/>
              <a:gd name="connsiteX928" fmla="*/ 174814 w 3059236"/>
              <a:gd name="connsiteY928" fmla="*/ 1507947 h 3202425"/>
              <a:gd name="connsiteX929" fmla="*/ 121517 w 3059236"/>
              <a:gd name="connsiteY929" fmla="*/ 1567627 h 3202425"/>
              <a:gd name="connsiteX930" fmla="*/ 93802 w 3059236"/>
              <a:gd name="connsiteY930" fmla="*/ 1578284 h 3202425"/>
              <a:gd name="connsiteX931" fmla="*/ 95934 w 3059236"/>
              <a:gd name="connsiteY931" fmla="*/ 1561232 h 3202425"/>
              <a:gd name="connsiteX932" fmla="*/ 115121 w 3059236"/>
              <a:gd name="connsiteY932" fmla="*/ 1503684 h 3202425"/>
              <a:gd name="connsiteX933" fmla="*/ 106594 w 3059236"/>
              <a:gd name="connsiteY933" fmla="*/ 1503684 h 3202425"/>
              <a:gd name="connsiteX934" fmla="*/ 117253 w 3059236"/>
              <a:gd name="connsiteY934" fmla="*/ 1497290 h 3202425"/>
              <a:gd name="connsiteX935" fmla="*/ 144967 w 3059236"/>
              <a:gd name="connsiteY935" fmla="*/ 1439742 h 3202425"/>
              <a:gd name="connsiteX936" fmla="*/ 176945 w 3059236"/>
              <a:gd name="connsiteY936" fmla="*/ 1420559 h 3202425"/>
              <a:gd name="connsiteX937" fmla="*/ 151363 w 3059236"/>
              <a:gd name="connsiteY937" fmla="*/ 1420559 h 3202425"/>
              <a:gd name="connsiteX938" fmla="*/ 144967 w 3059236"/>
              <a:gd name="connsiteY938" fmla="*/ 1439742 h 3202425"/>
              <a:gd name="connsiteX939" fmla="*/ 138572 w 3059236"/>
              <a:gd name="connsiteY939" fmla="*/ 1429084 h 3202425"/>
              <a:gd name="connsiteX940" fmla="*/ 130044 w 3059236"/>
              <a:gd name="connsiteY940" fmla="*/ 1446136 h 3202425"/>
              <a:gd name="connsiteX941" fmla="*/ 130044 w 3059236"/>
              <a:gd name="connsiteY941" fmla="*/ 1433347 h 3202425"/>
              <a:gd name="connsiteX942" fmla="*/ 121517 w 3059236"/>
              <a:gd name="connsiteY942" fmla="*/ 1437610 h 3202425"/>
              <a:gd name="connsiteX943" fmla="*/ 117253 w 3059236"/>
              <a:gd name="connsiteY943" fmla="*/ 1414165 h 3202425"/>
              <a:gd name="connsiteX944" fmla="*/ 100198 w 3059236"/>
              <a:gd name="connsiteY944" fmla="*/ 1397113 h 3202425"/>
              <a:gd name="connsiteX945" fmla="*/ 36242 w 3059236"/>
              <a:gd name="connsiteY945" fmla="*/ 1382193 h 3202425"/>
              <a:gd name="connsiteX946" fmla="*/ 49033 w 3059236"/>
              <a:gd name="connsiteY946" fmla="*/ 1363011 h 3202425"/>
              <a:gd name="connsiteX947" fmla="*/ 38374 w 3059236"/>
              <a:gd name="connsiteY947" fmla="*/ 1358748 h 3202425"/>
              <a:gd name="connsiteX948" fmla="*/ 98066 w 3059236"/>
              <a:gd name="connsiteY948" fmla="*/ 1239388 h 3202425"/>
              <a:gd name="connsiteX949" fmla="*/ 149231 w 3059236"/>
              <a:gd name="connsiteY949" fmla="*/ 1205285 h 3202425"/>
              <a:gd name="connsiteX950" fmla="*/ 130044 w 3059236"/>
              <a:gd name="connsiteY950" fmla="*/ 1211680 h 3202425"/>
              <a:gd name="connsiteX951" fmla="*/ 136440 w 3059236"/>
              <a:gd name="connsiteY951" fmla="*/ 1188234 h 3202425"/>
              <a:gd name="connsiteX952" fmla="*/ 121517 w 3059236"/>
              <a:gd name="connsiteY952" fmla="*/ 1188234 h 3202425"/>
              <a:gd name="connsiteX953" fmla="*/ 149231 w 3059236"/>
              <a:gd name="connsiteY953" fmla="*/ 1141343 h 3202425"/>
              <a:gd name="connsiteX954" fmla="*/ 72484 w 3059236"/>
              <a:gd name="connsiteY954" fmla="*/ 1222337 h 3202425"/>
              <a:gd name="connsiteX955" fmla="*/ 57561 w 3059236"/>
              <a:gd name="connsiteY955" fmla="*/ 1211680 h 3202425"/>
              <a:gd name="connsiteX956" fmla="*/ 74616 w 3059236"/>
              <a:gd name="connsiteY956" fmla="*/ 1183971 h 3202425"/>
              <a:gd name="connsiteX957" fmla="*/ 104462 w 3059236"/>
              <a:gd name="connsiteY957" fmla="*/ 1098715 h 3202425"/>
              <a:gd name="connsiteX958" fmla="*/ 132176 w 3059236"/>
              <a:gd name="connsiteY958" fmla="*/ 1075269 h 3202425"/>
              <a:gd name="connsiteX959" fmla="*/ 119385 w 3059236"/>
              <a:gd name="connsiteY959" fmla="*/ 1077400 h 3202425"/>
              <a:gd name="connsiteX960" fmla="*/ 121517 w 3059236"/>
              <a:gd name="connsiteY960" fmla="*/ 1064612 h 3202425"/>
              <a:gd name="connsiteX961" fmla="*/ 115121 w 3059236"/>
              <a:gd name="connsiteY961" fmla="*/ 1077400 h 3202425"/>
              <a:gd name="connsiteX962" fmla="*/ 100198 w 3059236"/>
              <a:gd name="connsiteY962" fmla="*/ 1094452 h 3202425"/>
              <a:gd name="connsiteX963" fmla="*/ 104462 w 3059236"/>
              <a:gd name="connsiteY963" fmla="*/ 1081663 h 3202425"/>
              <a:gd name="connsiteX964" fmla="*/ 49033 w 3059236"/>
              <a:gd name="connsiteY964" fmla="*/ 1134949 h 3202425"/>
              <a:gd name="connsiteX965" fmla="*/ 63956 w 3059236"/>
              <a:gd name="connsiteY965" fmla="*/ 1107240 h 3202425"/>
              <a:gd name="connsiteX966" fmla="*/ 81011 w 3059236"/>
              <a:gd name="connsiteY966" fmla="*/ 1060349 h 3202425"/>
              <a:gd name="connsiteX967" fmla="*/ 66088 w 3059236"/>
              <a:gd name="connsiteY967" fmla="*/ 1071006 h 3202425"/>
              <a:gd name="connsiteX968" fmla="*/ 87407 w 3059236"/>
              <a:gd name="connsiteY968" fmla="*/ 1034772 h 3202425"/>
              <a:gd name="connsiteX969" fmla="*/ 85275 w 3059236"/>
              <a:gd name="connsiteY969" fmla="*/ 1017721 h 3202425"/>
              <a:gd name="connsiteX970" fmla="*/ 78879 w 3059236"/>
              <a:gd name="connsiteY970" fmla="*/ 1011326 h 3202425"/>
              <a:gd name="connsiteX971" fmla="*/ 85275 w 3059236"/>
              <a:gd name="connsiteY971" fmla="*/ 996406 h 3202425"/>
              <a:gd name="connsiteX972" fmla="*/ 85275 w 3059236"/>
              <a:gd name="connsiteY972" fmla="*/ 977224 h 3202425"/>
              <a:gd name="connsiteX973" fmla="*/ 78879 w 3059236"/>
              <a:gd name="connsiteY973" fmla="*/ 953778 h 3202425"/>
              <a:gd name="connsiteX974" fmla="*/ 153495 w 3059236"/>
              <a:gd name="connsiteY974" fmla="*/ 855733 h 3202425"/>
              <a:gd name="connsiteX975" fmla="*/ 172682 w 3059236"/>
              <a:gd name="connsiteY975" fmla="*/ 840813 h 3202425"/>
              <a:gd name="connsiteX976" fmla="*/ 159890 w 3059236"/>
              <a:gd name="connsiteY976" fmla="*/ 849338 h 3202425"/>
              <a:gd name="connsiteX977" fmla="*/ 157759 w 3059236"/>
              <a:gd name="connsiteY977" fmla="*/ 825893 h 3202425"/>
              <a:gd name="connsiteX978" fmla="*/ 198264 w 3059236"/>
              <a:gd name="connsiteY978" fmla="*/ 766213 h 3202425"/>
              <a:gd name="connsiteX979" fmla="*/ 262220 w 3059236"/>
              <a:gd name="connsiteY979" fmla="*/ 723585 h 3202425"/>
              <a:gd name="connsiteX980" fmla="*/ 253693 w 3059236"/>
              <a:gd name="connsiteY980" fmla="*/ 736373 h 3202425"/>
              <a:gd name="connsiteX981" fmla="*/ 270748 w 3059236"/>
              <a:gd name="connsiteY981" fmla="*/ 725716 h 3202425"/>
              <a:gd name="connsiteX982" fmla="*/ 266484 w 3059236"/>
              <a:gd name="connsiteY982" fmla="*/ 742768 h 3202425"/>
              <a:gd name="connsiteX983" fmla="*/ 407188 w 3059236"/>
              <a:gd name="connsiteY983" fmla="*/ 636197 h 3202425"/>
              <a:gd name="connsiteX984" fmla="*/ 381605 w 3059236"/>
              <a:gd name="connsiteY984" fmla="*/ 634065 h 3202425"/>
              <a:gd name="connsiteX985" fmla="*/ 343231 w 3059236"/>
              <a:gd name="connsiteY985" fmla="*/ 599962 h 3202425"/>
              <a:gd name="connsiteX986" fmla="*/ 279275 w 3059236"/>
              <a:gd name="connsiteY986" fmla="*/ 661774 h 3202425"/>
              <a:gd name="connsiteX987" fmla="*/ 200396 w 3059236"/>
              <a:gd name="connsiteY987" fmla="*/ 732110 h 3202425"/>
              <a:gd name="connsiteX988" fmla="*/ 151363 w 3059236"/>
              <a:gd name="connsiteY988" fmla="*/ 796053 h 3202425"/>
              <a:gd name="connsiteX989" fmla="*/ 132176 w 3059236"/>
              <a:gd name="connsiteY989" fmla="*/ 832287 h 3202425"/>
              <a:gd name="connsiteX990" fmla="*/ 125781 w 3059236"/>
              <a:gd name="connsiteY990" fmla="*/ 806710 h 3202425"/>
              <a:gd name="connsiteX991" fmla="*/ 110857 w 3059236"/>
              <a:gd name="connsiteY991" fmla="*/ 819499 h 3202425"/>
              <a:gd name="connsiteX992" fmla="*/ 104462 w 3059236"/>
              <a:gd name="connsiteY992" fmla="*/ 796053 h 3202425"/>
              <a:gd name="connsiteX993" fmla="*/ 87407 w 3059236"/>
              <a:gd name="connsiteY993" fmla="*/ 813104 h 3202425"/>
              <a:gd name="connsiteX994" fmla="*/ 87407 w 3059236"/>
              <a:gd name="connsiteY994" fmla="*/ 789659 h 3202425"/>
              <a:gd name="connsiteX995" fmla="*/ 70352 w 3059236"/>
              <a:gd name="connsiteY995" fmla="*/ 796053 h 3202425"/>
              <a:gd name="connsiteX996" fmla="*/ 59693 w 3059236"/>
              <a:gd name="connsiteY996" fmla="*/ 785396 h 3202425"/>
              <a:gd name="connsiteX997" fmla="*/ 29846 w 3059236"/>
              <a:gd name="connsiteY997" fmla="*/ 798184 h 3202425"/>
              <a:gd name="connsiteX998" fmla="*/ 0 w 3059236"/>
              <a:gd name="connsiteY998" fmla="*/ 842944 h 3202425"/>
              <a:gd name="connsiteX999" fmla="*/ 63956 w 3059236"/>
              <a:gd name="connsiteY999" fmla="*/ 695876 h 3202425"/>
              <a:gd name="connsiteX1000" fmla="*/ 57561 w 3059236"/>
              <a:gd name="connsiteY1000" fmla="*/ 687351 h 3202425"/>
              <a:gd name="connsiteX1001" fmla="*/ 121517 w 3059236"/>
              <a:gd name="connsiteY1001" fmla="*/ 587174 h 3202425"/>
              <a:gd name="connsiteX1002" fmla="*/ 200396 w 3059236"/>
              <a:gd name="connsiteY1002" fmla="*/ 514706 h 3202425"/>
              <a:gd name="connsiteX1003" fmla="*/ 217451 w 3059236"/>
              <a:gd name="connsiteY1003" fmla="*/ 497654 h 3202425"/>
              <a:gd name="connsiteX1004" fmla="*/ 315517 w 3059236"/>
              <a:gd name="connsiteY1004" fmla="*/ 408135 h 3202425"/>
              <a:gd name="connsiteX1005" fmla="*/ 334704 w 3059236"/>
              <a:gd name="connsiteY1005" fmla="*/ 391083 h 3202425"/>
              <a:gd name="connsiteX1006" fmla="*/ 368814 w 3059236"/>
              <a:gd name="connsiteY1006" fmla="*/ 356981 h 3202425"/>
              <a:gd name="connsiteX1007" fmla="*/ 377341 w 3059236"/>
              <a:gd name="connsiteY1007" fmla="*/ 344192 h 3202425"/>
              <a:gd name="connsiteX1008" fmla="*/ 379473 w 3059236"/>
              <a:gd name="connsiteY1008" fmla="*/ 354849 h 3202425"/>
              <a:gd name="connsiteX1009" fmla="*/ 390133 w 3059236"/>
              <a:gd name="connsiteY1009" fmla="*/ 342061 h 3202425"/>
              <a:gd name="connsiteX1010" fmla="*/ 466880 w 3059236"/>
              <a:gd name="connsiteY1010" fmla="*/ 284512 h 3202425"/>
              <a:gd name="connsiteX1011" fmla="*/ 543627 w 3059236"/>
              <a:gd name="connsiteY1011" fmla="*/ 231227 h 3202425"/>
              <a:gd name="connsiteX1012" fmla="*/ 586265 w 3059236"/>
              <a:gd name="connsiteY1012" fmla="*/ 207781 h 3202425"/>
              <a:gd name="connsiteX1013" fmla="*/ 705650 w 3059236"/>
              <a:gd name="connsiteY1013" fmla="*/ 128919 h 3202425"/>
              <a:gd name="connsiteX1014" fmla="*/ 739760 w 3059236"/>
              <a:gd name="connsiteY1014" fmla="*/ 107605 h 3202425"/>
              <a:gd name="connsiteX1015" fmla="*/ 903914 w 3059236"/>
              <a:gd name="connsiteY1015" fmla="*/ 47925 h 3202425"/>
              <a:gd name="connsiteX1016" fmla="*/ 927364 w 3059236"/>
              <a:gd name="connsiteY1016" fmla="*/ 33005 h 3202425"/>
              <a:gd name="connsiteX1017" fmla="*/ 931628 w 3059236"/>
              <a:gd name="connsiteY1017" fmla="*/ 39399 h 3202425"/>
              <a:gd name="connsiteX1018" fmla="*/ 1059540 w 3059236"/>
              <a:gd name="connsiteY1018" fmla="*/ 3165 h 3202425"/>
              <a:gd name="connsiteX1019" fmla="*/ 1068068 w 3059236"/>
              <a:gd name="connsiteY1019" fmla="*/ 9559 h 3202425"/>
              <a:gd name="connsiteX1020" fmla="*/ 1126661 w 3059236"/>
              <a:gd name="connsiteY1020" fmla="*/ 434 h 320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</a:cxnLst>
            <a:rect l="l" t="t" r="r" b="b"/>
            <a:pathLst>
              <a:path w="3059236" h="3202425">
                <a:moveTo>
                  <a:pt x="2767170" y="2609891"/>
                </a:moveTo>
                <a:lnTo>
                  <a:pt x="2772259" y="2612223"/>
                </a:lnTo>
                <a:lnTo>
                  <a:pt x="2772233" y="2612288"/>
                </a:lnTo>
                <a:cubicBezTo>
                  <a:pt x="2770368" y="2613088"/>
                  <a:pt x="2768236" y="2612022"/>
                  <a:pt x="2767170" y="2609891"/>
                </a:cubicBezTo>
                <a:close/>
                <a:moveTo>
                  <a:pt x="2692554" y="2373303"/>
                </a:moveTo>
                <a:cubicBezTo>
                  <a:pt x="2698950" y="2377566"/>
                  <a:pt x="2698950" y="2398880"/>
                  <a:pt x="2705345" y="2401012"/>
                </a:cubicBezTo>
                <a:cubicBezTo>
                  <a:pt x="2705345" y="2409537"/>
                  <a:pt x="2701082" y="2407406"/>
                  <a:pt x="2696818" y="2407406"/>
                </a:cubicBezTo>
                <a:cubicBezTo>
                  <a:pt x="2694686" y="2392486"/>
                  <a:pt x="2690422" y="2392486"/>
                  <a:pt x="2692554" y="2373303"/>
                </a:cubicBezTo>
                <a:close/>
                <a:moveTo>
                  <a:pt x="1613827" y="2219841"/>
                </a:moveTo>
                <a:cubicBezTo>
                  <a:pt x="1614893" y="2219841"/>
                  <a:pt x="1616492" y="2219841"/>
                  <a:pt x="1617558" y="2220640"/>
                </a:cubicBezTo>
                <a:lnTo>
                  <a:pt x="1617644" y="2221541"/>
                </a:lnTo>
                <a:close/>
                <a:moveTo>
                  <a:pt x="2997412" y="2181475"/>
                </a:moveTo>
                <a:cubicBezTo>
                  <a:pt x="3005939" y="2177213"/>
                  <a:pt x="3012335" y="2204921"/>
                  <a:pt x="3018731" y="2215578"/>
                </a:cubicBezTo>
                <a:cubicBezTo>
                  <a:pt x="3018731" y="2219841"/>
                  <a:pt x="3016599" y="2217710"/>
                  <a:pt x="3014467" y="2217710"/>
                </a:cubicBezTo>
                <a:cubicBezTo>
                  <a:pt x="3010203" y="2202790"/>
                  <a:pt x="3003807" y="2192132"/>
                  <a:pt x="2997412" y="2181475"/>
                </a:cubicBezTo>
                <a:close/>
                <a:moveTo>
                  <a:pt x="1126661" y="434"/>
                </a:moveTo>
                <a:cubicBezTo>
                  <a:pt x="1186120" y="-2563"/>
                  <a:pt x="1247678" y="10625"/>
                  <a:pt x="1306837" y="20216"/>
                </a:cubicBezTo>
                <a:cubicBezTo>
                  <a:pt x="1351607" y="28742"/>
                  <a:pt x="1398508" y="45793"/>
                  <a:pt x="1443277" y="69239"/>
                </a:cubicBezTo>
                <a:cubicBezTo>
                  <a:pt x="1458200" y="75633"/>
                  <a:pt x="1473124" y="82028"/>
                  <a:pt x="1485915" y="92685"/>
                </a:cubicBezTo>
                <a:cubicBezTo>
                  <a:pt x="1490179" y="94816"/>
                  <a:pt x="1490179" y="103342"/>
                  <a:pt x="1494442" y="105473"/>
                </a:cubicBezTo>
                <a:cubicBezTo>
                  <a:pt x="1507234" y="118262"/>
                  <a:pt x="1522157" y="116130"/>
                  <a:pt x="1534948" y="126787"/>
                </a:cubicBezTo>
                <a:cubicBezTo>
                  <a:pt x="1547739" y="137444"/>
                  <a:pt x="1560530" y="152364"/>
                  <a:pt x="1575453" y="163021"/>
                </a:cubicBezTo>
                <a:cubicBezTo>
                  <a:pt x="1615959" y="194993"/>
                  <a:pt x="1660728" y="216307"/>
                  <a:pt x="1694838" y="248278"/>
                </a:cubicBezTo>
                <a:cubicBezTo>
                  <a:pt x="1705498" y="256804"/>
                  <a:pt x="1728948" y="286644"/>
                  <a:pt x="1741739" y="282381"/>
                </a:cubicBezTo>
                <a:cubicBezTo>
                  <a:pt x="1754531" y="318615"/>
                  <a:pt x="1782245" y="301564"/>
                  <a:pt x="1797168" y="335666"/>
                </a:cubicBezTo>
                <a:cubicBezTo>
                  <a:pt x="1837674" y="352718"/>
                  <a:pt x="1871784" y="406003"/>
                  <a:pt x="1912289" y="414529"/>
                </a:cubicBezTo>
                <a:cubicBezTo>
                  <a:pt x="1916553" y="433712"/>
                  <a:pt x="1929344" y="418792"/>
                  <a:pt x="1937872" y="431580"/>
                </a:cubicBezTo>
                <a:cubicBezTo>
                  <a:pt x="1937872" y="440106"/>
                  <a:pt x="1935740" y="435843"/>
                  <a:pt x="1933608" y="437975"/>
                </a:cubicBezTo>
                <a:cubicBezTo>
                  <a:pt x="1963454" y="469946"/>
                  <a:pt x="1993300" y="501917"/>
                  <a:pt x="2031674" y="501917"/>
                </a:cubicBezTo>
                <a:cubicBezTo>
                  <a:pt x="2027410" y="480603"/>
                  <a:pt x="2008223" y="506180"/>
                  <a:pt x="2006092" y="474209"/>
                </a:cubicBezTo>
                <a:cubicBezTo>
                  <a:pt x="2016751" y="480603"/>
                  <a:pt x="2027410" y="493391"/>
                  <a:pt x="2038070" y="491260"/>
                </a:cubicBezTo>
                <a:cubicBezTo>
                  <a:pt x="2040201" y="491260"/>
                  <a:pt x="2038070" y="497654"/>
                  <a:pt x="2038070" y="501917"/>
                </a:cubicBezTo>
                <a:cubicBezTo>
                  <a:pt x="2067916" y="499786"/>
                  <a:pt x="2099894" y="540283"/>
                  <a:pt x="2129740" y="529626"/>
                </a:cubicBezTo>
                <a:cubicBezTo>
                  <a:pt x="2204356" y="585043"/>
                  <a:pt x="2285367" y="623408"/>
                  <a:pt x="2359982" y="680956"/>
                </a:cubicBezTo>
                <a:cubicBezTo>
                  <a:pt x="2366378" y="717190"/>
                  <a:pt x="2391960" y="700139"/>
                  <a:pt x="2398356" y="732110"/>
                </a:cubicBezTo>
                <a:cubicBezTo>
                  <a:pt x="2419675" y="740636"/>
                  <a:pt x="2430334" y="753425"/>
                  <a:pt x="2447389" y="774739"/>
                </a:cubicBezTo>
                <a:cubicBezTo>
                  <a:pt x="2443125" y="785396"/>
                  <a:pt x="2438861" y="770476"/>
                  <a:pt x="2434598" y="779002"/>
                </a:cubicBezTo>
                <a:cubicBezTo>
                  <a:pt x="2383433" y="719322"/>
                  <a:pt x="2319477" y="689482"/>
                  <a:pt x="2266180" y="640459"/>
                </a:cubicBezTo>
                <a:cubicBezTo>
                  <a:pt x="2264048" y="642591"/>
                  <a:pt x="2259784" y="644722"/>
                  <a:pt x="2255520" y="644722"/>
                </a:cubicBezTo>
                <a:cubicBezTo>
                  <a:pt x="2255520" y="648985"/>
                  <a:pt x="2255520" y="663905"/>
                  <a:pt x="2251257" y="663905"/>
                </a:cubicBezTo>
                <a:cubicBezTo>
                  <a:pt x="2259784" y="668168"/>
                  <a:pt x="2272575" y="651116"/>
                  <a:pt x="2281103" y="663905"/>
                </a:cubicBezTo>
                <a:cubicBezTo>
                  <a:pt x="2278971" y="670299"/>
                  <a:pt x="2281103" y="674562"/>
                  <a:pt x="2278971" y="680956"/>
                </a:cubicBezTo>
                <a:cubicBezTo>
                  <a:pt x="2274707" y="683088"/>
                  <a:pt x="2276839" y="672431"/>
                  <a:pt x="2276839" y="668168"/>
                </a:cubicBezTo>
                <a:cubicBezTo>
                  <a:pt x="2272575" y="663905"/>
                  <a:pt x="2272575" y="672431"/>
                  <a:pt x="2270444" y="676694"/>
                </a:cubicBezTo>
                <a:cubicBezTo>
                  <a:pt x="2268312" y="663905"/>
                  <a:pt x="2264048" y="674562"/>
                  <a:pt x="2259784" y="670299"/>
                </a:cubicBezTo>
                <a:cubicBezTo>
                  <a:pt x="2276839" y="687351"/>
                  <a:pt x="2293894" y="700139"/>
                  <a:pt x="2313081" y="708665"/>
                </a:cubicBezTo>
                <a:cubicBezTo>
                  <a:pt x="2310949" y="702271"/>
                  <a:pt x="2306685" y="700139"/>
                  <a:pt x="2302422" y="698008"/>
                </a:cubicBezTo>
                <a:cubicBezTo>
                  <a:pt x="2306685" y="687351"/>
                  <a:pt x="2325872" y="689482"/>
                  <a:pt x="2325872" y="708665"/>
                </a:cubicBezTo>
                <a:cubicBezTo>
                  <a:pt x="2328004" y="706533"/>
                  <a:pt x="2334400" y="712928"/>
                  <a:pt x="2334400" y="704402"/>
                </a:cubicBezTo>
                <a:cubicBezTo>
                  <a:pt x="2336532" y="715059"/>
                  <a:pt x="2340795" y="721453"/>
                  <a:pt x="2347191" y="717190"/>
                </a:cubicBezTo>
                <a:cubicBezTo>
                  <a:pt x="2349323" y="721453"/>
                  <a:pt x="2349323" y="723585"/>
                  <a:pt x="2349323" y="727848"/>
                </a:cubicBezTo>
                <a:cubicBezTo>
                  <a:pt x="2372773" y="732110"/>
                  <a:pt x="2391960" y="772607"/>
                  <a:pt x="2413279" y="779002"/>
                </a:cubicBezTo>
                <a:cubicBezTo>
                  <a:pt x="2413279" y="787527"/>
                  <a:pt x="2413279" y="791790"/>
                  <a:pt x="2413279" y="796053"/>
                </a:cubicBezTo>
                <a:cubicBezTo>
                  <a:pt x="2415411" y="793922"/>
                  <a:pt x="2415411" y="798184"/>
                  <a:pt x="2417543" y="798184"/>
                </a:cubicBezTo>
                <a:cubicBezTo>
                  <a:pt x="2419675" y="796053"/>
                  <a:pt x="2417543" y="793922"/>
                  <a:pt x="2419675" y="785396"/>
                </a:cubicBezTo>
                <a:cubicBezTo>
                  <a:pt x="2423938" y="789659"/>
                  <a:pt x="2430334" y="789659"/>
                  <a:pt x="2430334" y="802447"/>
                </a:cubicBezTo>
                <a:cubicBezTo>
                  <a:pt x="2447389" y="802447"/>
                  <a:pt x="2458048" y="830156"/>
                  <a:pt x="2475103" y="832287"/>
                </a:cubicBezTo>
                <a:cubicBezTo>
                  <a:pt x="2472971" y="836550"/>
                  <a:pt x="2475103" y="838681"/>
                  <a:pt x="2475103" y="842944"/>
                </a:cubicBezTo>
                <a:cubicBezTo>
                  <a:pt x="2479367" y="840813"/>
                  <a:pt x="2479367" y="840813"/>
                  <a:pt x="2483631" y="842944"/>
                </a:cubicBezTo>
                <a:cubicBezTo>
                  <a:pt x="2483631" y="851470"/>
                  <a:pt x="2485763" y="849338"/>
                  <a:pt x="2485763" y="855733"/>
                </a:cubicBezTo>
                <a:cubicBezTo>
                  <a:pt x="2494290" y="851470"/>
                  <a:pt x="2492158" y="859996"/>
                  <a:pt x="2500686" y="859996"/>
                </a:cubicBezTo>
                <a:cubicBezTo>
                  <a:pt x="2502818" y="862127"/>
                  <a:pt x="2502818" y="864258"/>
                  <a:pt x="2502818" y="870653"/>
                </a:cubicBezTo>
                <a:cubicBezTo>
                  <a:pt x="2522004" y="870653"/>
                  <a:pt x="2536928" y="909018"/>
                  <a:pt x="2558246" y="919675"/>
                </a:cubicBezTo>
                <a:cubicBezTo>
                  <a:pt x="2598752" y="972961"/>
                  <a:pt x="2641389" y="1021983"/>
                  <a:pt x="2686159" y="1062480"/>
                </a:cubicBezTo>
                <a:cubicBezTo>
                  <a:pt x="2739455" y="1130686"/>
                  <a:pt x="2788488" y="1203154"/>
                  <a:pt x="2839653" y="1284148"/>
                </a:cubicBezTo>
                <a:cubicBezTo>
                  <a:pt x="2843917" y="1305462"/>
                  <a:pt x="2848181" y="1324645"/>
                  <a:pt x="2858840" y="1328908"/>
                </a:cubicBezTo>
                <a:cubicBezTo>
                  <a:pt x="2858840" y="1335302"/>
                  <a:pt x="2858840" y="1343828"/>
                  <a:pt x="2854576" y="1341696"/>
                </a:cubicBezTo>
                <a:cubicBezTo>
                  <a:pt x="2882291" y="1407770"/>
                  <a:pt x="2922796" y="1444004"/>
                  <a:pt x="2944115" y="1533524"/>
                </a:cubicBezTo>
                <a:cubicBezTo>
                  <a:pt x="2939851" y="1531393"/>
                  <a:pt x="2939851" y="1524998"/>
                  <a:pt x="2935588" y="1527130"/>
                </a:cubicBezTo>
                <a:cubicBezTo>
                  <a:pt x="2933456" y="1548444"/>
                  <a:pt x="2922796" y="1544181"/>
                  <a:pt x="2920664" y="1556970"/>
                </a:cubicBezTo>
                <a:cubicBezTo>
                  <a:pt x="2918533" y="1561232"/>
                  <a:pt x="2912137" y="1552707"/>
                  <a:pt x="2910005" y="1550575"/>
                </a:cubicBezTo>
                <a:cubicBezTo>
                  <a:pt x="2912137" y="1542050"/>
                  <a:pt x="2912137" y="1542050"/>
                  <a:pt x="2912137" y="1535655"/>
                </a:cubicBezTo>
                <a:cubicBezTo>
                  <a:pt x="2912137" y="1529261"/>
                  <a:pt x="2905741" y="1518604"/>
                  <a:pt x="2901478" y="1527130"/>
                </a:cubicBezTo>
                <a:cubicBezTo>
                  <a:pt x="2897214" y="1522867"/>
                  <a:pt x="2899346" y="1516473"/>
                  <a:pt x="2897214" y="1510078"/>
                </a:cubicBezTo>
                <a:cubicBezTo>
                  <a:pt x="2890818" y="1507947"/>
                  <a:pt x="2890818" y="1507947"/>
                  <a:pt x="2884423" y="1512210"/>
                </a:cubicBezTo>
                <a:cubicBezTo>
                  <a:pt x="2880159" y="1490896"/>
                  <a:pt x="2869500" y="1503684"/>
                  <a:pt x="2865236" y="1486633"/>
                </a:cubicBezTo>
                <a:cubicBezTo>
                  <a:pt x="2848181" y="1524998"/>
                  <a:pt x="2833258" y="1469581"/>
                  <a:pt x="2816203" y="1458924"/>
                </a:cubicBezTo>
                <a:cubicBezTo>
                  <a:pt x="2814071" y="1458924"/>
                  <a:pt x="2814071" y="1465319"/>
                  <a:pt x="2814071" y="1471713"/>
                </a:cubicBezTo>
                <a:cubicBezTo>
                  <a:pt x="2811939" y="1467450"/>
                  <a:pt x="2811939" y="1463187"/>
                  <a:pt x="2814071" y="1458924"/>
                </a:cubicBezTo>
                <a:cubicBezTo>
                  <a:pt x="2809807" y="1450399"/>
                  <a:pt x="2801280" y="1441873"/>
                  <a:pt x="2792752" y="1441873"/>
                </a:cubicBezTo>
                <a:cubicBezTo>
                  <a:pt x="2792752" y="1446136"/>
                  <a:pt x="2792752" y="1448267"/>
                  <a:pt x="2792752" y="1452530"/>
                </a:cubicBezTo>
                <a:cubicBezTo>
                  <a:pt x="2801280" y="1448267"/>
                  <a:pt x="2799148" y="1480239"/>
                  <a:pt x="2809807" y="1482370"/>
                </a:cubicBezTo>
                <a:cubicBezTo>
                  <a:pt x="2820466" y="1463187"/>
                  <a:pt x="2833258" y="1512210"/>
                  <a:pt x="2843917" y="1510078"/>
                </a:cubicBezTo>
                <a:cubicBezTo>
                  <a:pt x="2846049" y="1529261"/>
                  <a:pt x="2848181" y="1544181"/>
                  <a:pt x="2852445" y="1556970"/>
                </a:cubicBezTo>
                <a:cubicBezTo>
                  <a:pt x="2856708" y="1550575"/>
                  <a:pt x="2854576" y="1548444"/>
                  <a:pt x="2854576" y="1535655"/>
                </a:cubicBezTo>
                <a:cubicBezTo>
                  <a:pt x="2860972" y="1539918"/>
                  <a:pt x="2867368" y="1550575"/>
                  <a:pt x="2867368" y="1559101"/>
                </a:cubicBezTo>
                <a:cubicBezTo>
                  <a:pt x="2867368" y="1563364"/>
                  <a:pt x="2865236" y="1563364"/>
                  <a:pt x="2863104" y="1563364"/>
                </a:cubicBezTo>
                <a:cubicBezTo>
                  <a:pt x="2878027" y="1605992"/>
                  <a:pt x="2901478" y="1618781"/>
                  <a:pt x="2914269" y="1667803"/>
                </a:cubicBezTo>
                <a:cubicBezTo>
                  <a:pt x="2920664" y="1672066"/>
                  <a:pt x="2927060" y="1672066"/>
                  <a:pt x="2933456" y="1680592"/>
                </a:cubicBezTo>
                <a:cubicBezTo>
                  <a:pt x="2927060" y="1689118"/>
                  <a:pt x="2941983" y="1706169"/>
                  <a:pt x="2944115" y="1693380"/>
                </a:cubicBezTo>
                <a:cubicBezTo>
                  <a:pt x="2941983" y="1701906"/>
                  <a:pt x="2944115" y="1706169"/>
                  <a:pt x="2944115" y="1710432"/>
                </a:cubicBezTo>
                <a:cubicBezTo>
                  <a:pt x="2950511" y="1704038"/>
                  <a:pt x="2952643" y="1729615"/>
                  <a:pt x="2954774" y="1714695"/>
                </a:cubicBezTo>
                <a:cubicBezTo>
                  <a:pt x="2956906" y="1731746"/>
                  <a:pt x="2965434" y="1733877"/>
                  <a:pt x="2969698" y="1744535"/>
                </a:cubicBezTo>
                <a:cubicBezTo>
                  <a:pt x="2961170" y="1748797"/>
                  <a:pt x="2948379" y="1731746"/>
                  <a:pt x="2939851" y="1716826"/>
                </a:cubicBezTo>
                <a:cubicBezTo>
                  <a:pt x="2931324" y="1706169"/>
                  <a:pt x="2924928" y="1693380"/>
                  <a:pt x="2916401" y="1684855"/>
                </a:cubicBezTo>
                <a:cubicBezTo>
                  <a:pt x="2916401" y="1697643"/>
                  <a:pt x="2918533" y="1691249"/>
                  <a:pt x="2914269" y="1701906"/>
                </a:cubicBezTo>
                <a:cubicBezTo>
                  <a:pt x="2918533" y="1710432"/>
                  <a:pt x="2920664" y="1723220"/>
                  <a:pt x="2924928" y="1731746"/>
                </a:cubicBezTo>
                <a:cubicBezTo>
                  <a:pt x="2922796" y="1721089"/>
                  <a:pt x="2929192" y="1716826"/>
                  <a:pt x="2927060" y="1733877"/>
                </a:cubicBezTo>
                <a:cubicBezTo>
                  <a:pt x="2929192" y="1736009"/>
                  <a:pt x="2929192" y="1729615"/>
                  <a:pt x="2931324" y="1731746"/>
                </a:cubicBezTo>
                <a:cubicBezTo>
                  <a:pt x="2929192" y="1738140"/>
                  <a:pt x="2931324" y="1746666"/>
                  <a:pt x="2933456" y="1748797"/>
                </a:cubicBezTo>
                <a:cubicBezTo>
                  <a:pt x="2935588" y="1746666"/>
                  <a:pt x="2935588" y="1740272"/>
                  <a:pt x="2935588" y="1733877"/>
                </a:cubicBezTo>
                <a:cubicBezTo>
                  <a:pt x="2939851" y="1733877"/>
                  <a:pt x="2939851" y="1746666"/>
                  <a:pt x="2944115" y="1748797"/>
                </a:cubicBezTo>
                <a:cubicBezTo>
                  <a:pt x="2944115" y="1755192"/>
                  <a:pt x="2941983" y="1755192"/>
                  <a:pt x="2939851" y="1755192"/>
                </a:cubicBezTo>
                <a:cubicBezTo>
                  <a:pt x="2954774" y="1785031"/>
                  <a:pt x="2965434" y="1821266"/>
                  <a:pt x="2982489" y="1848974"/>
                </a:cubicBezTo>
                <a:cubicBezTo>
                  <a:pt x="2982489" y="1855368"/>
                  <a:pt x="2980357" y="1855368"/>
                  <a:pt x="2978225" y="1855368"/>
                </a:cubicBezTo>
                <a:cubicBezTo>
                  <a:pt x="2978225" y="1870288"/>
                  <a:pt x="2984621" y="1868157"/>
                  <a:pt x="2986752" y="1878814"/>
                </a:cubicBezTo>
                <a:cubicBezTo>
                  <a:pt x="2986752" y="1870288"/>
                  <a:pt x="2984621" y="1866025"/>
                  <a:pt x="2982489" y="1861763"/>
                </a:cubicBezTo>
                <a:cubicBezTo>
                  <a:pt x="2986752" y="1855368"/>
                  <a:pt x="2984621" y="1857500"/>
                  <a:pt x="2984621" y="1844711"/>
                </a:cubicBezTo>
                <a:cubicBezTo>
                  <a:pt x="2982489" y="1834054"/>
                  <a:pt x="2978225" y="1848974"/>
                  <a:pt x="2978225" y="1831923"/>
                </a:cubicBezTo>
                <a:cubicBezTo>
                  <a:pt x="2995280" y="1842580"/>
                  <a:pt x="2993148" y="1874551"/>
                  <a:pt x="3008071" y="1876683"/>
                </a:cubicBezTo>
                <a:cubicBezTo>
                  <a:pt x="3008071" y="1887340"/>
                  <a:pt x="3010203" y="1889471"/>
                  <a:pt x="3010203" y="1902260"/>
                </a:cubicBezTo>
                <a:cubicBezTo>
                  <a:pt x="3014467" y="1897997"/>
                  <a:pt x="3020862" y="1900128"/>
                  <a:pt x="3025126" y="1906522"/>
                </a:cubicBezTo>
                <a:cubicBezTo>
                  <a:pt x="3022994" y="1917179"/>
                  <a:pt x="3027258" y="1919311"/>
                  <a:pt x="3025126" y="1929968"/>
                </a:cubicBezTo>
                <a:cubicBezTo>
                  <a:pt x="3016599" y="1910785"/>
                  <a:pt x="3003807" y="1906522"/>
                  <a:pt x="2995280" y="1883077"/>
                </a:cubicBezTo>
                <a:cubicBezTo>
                  <a:pt x="2993148" y="1900128"/>
                  <a:pt x="3003807" y="1929968"/>
                  <a:pt x="3012335" y="1923574"/>
                </a:cubicBezTo>
                <a:cubicBezTo>
                  <a:pt x="3012335" y="1925705"/>
                  <a:pt x="3022994" y="1942757"/>
                  <a:pt x="3031522" y="1949151"/>
                </a:cubicBezTo>
                <a:cubicBezTo>
                  <a:pt x="3031522" y="1936362"/>
                  <a:pt x="3029390" y="1921442"/>
                  <a:pt x="3027258" y="1908654"/>
                </a:cubicBezTo>
                <a:cubicBezTo>
                  <a:pt x="3029390" y="1919311"/>
                  <a:pt x="3037917" y="1912917"/>
                  <a:pt x="3037917" y="1929968"/>
                </a:cubicBezTo>
                <a:cubicBezTo>
                  <a:pt x="3035786" y="1927837"/>
                  <a:pt x="3035786" y="1925705"/>
                  <a:pt x="3033654" y="1925705"/>
                </a:cubicBezTo>
                <a:cubicBezTo>
                  <a:pt x="3035786" y="1938494"/>
                  <a:pt x="3042181" y="1955545"/>
                  <a:pt x="3044313" y="1949151"/>
                </a:cubicBezTo>
                <a:cubicBezTo>
                  <a:pt x="3046445" y="1970465"/>
                  <a:pt x="3054972" y="1972596"/>
                  <a:pt x="3059236" y="1981122"/>
                </a:cubicBezTo>
                <a:cubicBezTo>
                  <a:pt x="3059236" y="1985385"/>
                  <a:pt x="3050709" y="1978991"/>
                  <a:pt x="3057104" y="1987516"/>
                </a:cubicBezTo>
                <a:cubicBezTo>
                  <a:pt x="3050709" y="1985385"/>
                  <a:pt x="3040049" y="1964071"/>
                  <a:pt x="3031522" y="1955545"/>
                </a:cubicBezTo>
                <a:cubicBezTo>
                  <a:pt x="3031522" y="1957676"/>
                  <a:pt x="3031522" y="1959808"/>
                  <a:pt x="3029390" y="1959808"/>
                </a:cubicBezTo>
                <a:cubicBezTo>
                  <a:pt x="3033654" y="1989648"/>
                  <a:pt x="3048577" y="1993911"/>
                  <a:pt x="3057104" y="2013093"/>
                </a:cubicBezTo>
                <a:cubicBezTo>
                  <a:pt x="3048577" y="2028013"/>
                  <a:pt x="3042181" y="1981122"/>
                  <a:pt x="3025126" y="1993911"/>
                </a:cubicBezTo>
                <a:cubicBezTo>
                  <a:pt x="3029390" y="1976859"/>
                  <a:pt x="3020862" y="1978991"/>
                  <a:pt x="3016599" y="1972596"/>
                </a:cubicBezTo>
                <a:cubicBezTo>
                  <a:pt x="3014467" y="1991779"/>
                  <a:pt x="3020862" y="1987516"/>
                  <a:pt x="3020862" y="2000305"/>
                </a:cubicBezTo>
                <a:cubicBezTo>
                  <a:pt x="3014467" y="1985385"/>
                  <a:pt x="3010203" y="1991779"/>
                  <a:pt x="3003807" y="1972596"/>
                </a:cubicBezTo>
                <a:cubicBezTo>
                  <a:pt x="3005939" y="1968334"/>
                  <a:pt x="3010203" y="1978991"/>
                  <a:pt x="3014467" y="1972596"/>
                </a:cubicBezTo>
                <a:cubicBezTo>
                  <a:pt x="3012335" y="1955545"/>
                  <a:pt x="3003807" y="1961939"/>
                  <a:pt x="2997412" y="1959808"/>
                </a:cubicBezTo>
                <a:cubicBezTo>
                  <a:pt x="2995280" y="1961939"/>
                  <a:pt x="2997412" y="1976859"/>
                  <a:pt x="2995280" y="1983253"/>
                </a:cubicBezTo>
                <a:cubicBezTo>
                  <a:pt x="2997412" y="1985385"/>
                  <a:pt x="3003807" y="2002436"/>
                  <a:pt x="2997412" y="1993911"/>
                </a:cubicBezTo>
                <a:cubicBezTo>
                  <a:pt x="2988884" y="1985385"/>
                  <a:pt x="2973961" y="1970465"/>
                  <a:pt x="2965434" y="1961939"/>
                </a:cubicBezTo>
                <a:cubicBezTo>
                  <a:pt x="2965434" y="1957676"/>
                  <a:pt x="2965434" y="1964071"/>
                  <a:pt x="2967566" y="1961939"/>
                </a:cubicBezTo>
                <a:cubicBezTo>
                  <a:pt x="2965434" y="1940625"/>
                  <a:pt x="2959038" y="1955545"/>
                  <a:pt x="2954774" y="1955545"/>
                </a:cubicBezTo>
                <a:cubicBezTo>
                  <a:pt x="2954774" y="1942757"/>
                  <a:pt x="2948379" y="1949151"/>
                  <a:pt x="2950511" y="1936362"/>
                </a:cubicBezTo>
                <a:cubicBezTo>
                  <a:pt x="2952643" y="1934231"/>
                  <a:pt x="2952643" y="1947019"/>
                  <a:pt x="2956906" y="1942757"/>
                </a:cubicBezTo>
                <a:cubicBezTo>
                  <a:pt x="2956906" y="1929968"/>
                  <a:pt x="2950511" y="1929968"/>
                  <a:pt x="2948379" y="1923574"/>
                </a:cubicBezTo>
                <a:cubicBezTo>
                  <a:pt x="2933456" y="1932099"/>
                  <a:pt x="2924928" y="1925705"/>
                  <a:pt x="2920664" y="1902260"/>
                </a:cubicBezTo>
                <a:cubicBezTo>
                  <a:pt x="2914269" y="1910785"/>
                  <a:pt x="2892950" y="1859631"/>
                  <a:pt x="2884423" y="1872420"/>
                </a:cubicBezTo>
                <a:cubicBezTo>
                  <a:pt x="2878027" y="1840448"/>
                  <a:pt x="2854576" y="1823397"/>
                  <a:pt x="2841785" y="1814871"/>
                </a:cubicBezTo>
                <a:cubicBezTo>
                  <a:pt x="2850313" y="1821266"/>
                  <a:pt x="2837521" y="1829791"/>
                  <a:pt x="2833258" y="1831923"/>
                </a:cubicBezTo>
                <a:cubicBezTo>
                  <a:pt x="2833258" y="1825528"/>
                  <a:pt x="2833258" y="1819134"/>
                  <a:pt x="2833258" y="1817003"/>
                </a:cubicBezTo>
                <a:cubicBezTo>
                  <a:pt x="2833258" y="1812740"/>
                  <a:pt x="2833258" y="1819134"/>
                  <a:pt x="2835390" y="1817003"/>
                </a:cubicBezTo>
                <a:cubicBezTo>
                  <a:pt x="2835390" y="1802083"/>
                  <a:pt x="2831126" y="1812740"/>
                  <a:pt x="2826862" y="1808477"/>
                </a:cubicBezTo>
                <a:cubicBezTo>
                  <a:pt x="2831126" y="1814871"/>
                  <a:pt x="2824730" y="1814871"/>
                  <a:pt x="2822598" y="1817003"/>
                </a:cubicBezTo>
                <a:cubicBezTo>
                  <a:pt x="2820466" y="1804214"/>
                  <a:pt x="2824730" y="1810609"/>
                  <a:pt x="2824730" y="1802083"/>
                </a:cubicBezTo>
                <a:cubicBezTo>
                  <a:pt x="2824730" y="1782900"/>
                  <a:pt x="2818335" y="1787163"/>
                  <a:pt x="2814071" y="1791426"/>
                </a:cubicBezTo>
                <a:cubicBezTo>
                  <a:pt x="2814071" y="1797820"/>
                  <a:pt x="2820466" y="1791426"/>
                  <a:pt x="2818335" y="1804214"/>
                </a:cubicBezTo>
                <a:cubicBezTo>
                  <a:pt x="2818335" y="1812740"/>
                  <a:pt x="2814071" y="1806346"/>
                  <a:pt x="2816203" y="1810609"/>
                </a:cubicBezTo>
                <a:cubicBezTo>
                  <a:pt x="2814071" y="1812740"/>
                  <a:pt x="2809807" y="1812740"/>
                  <a:pt x="2807675" y="1823397"/>
                </a:cubicBezTo>
                <a:cubicBezTo>
                  <a:pt x="2809807" y="1829791"/>
                  <a:pt x="2814071" y="1831923"/>
                  <a:pt x="2818335" y="1831923"/>
                </a:cubicBezTo>
                <a:cubicBezTo>
                  <a:pt x="2818335" y="1840448"/>
                  <a:pt x="2814071" y="1834054"/>
                  <a:pt x="2814071" y="1840448"/>
                </a:cubicBezTo>
                <a:cubicBezTo>
                  <a:pt x="2811939" y="1851105"/>
                  <a:pt x="2820466" y="1838317"/>
                  <a:pt x="2818335" y="1851105"/>
                </a:cubicBezTo>
                <a:cubicBezTo>
                  <a:pt x="2816203" y="1853237"/>
                  <a:pt x="2814071" y="1848974"/>
                  <a:pt x="2814071" y="1848974"/>
                </a:cubicBezTo>
                <a:cubicBezTo>
                  <a:pt x="2818335" y="1863894"/>
                  <a:pt x="2826862" y="1853237"/>
                  <a:pt x="2835390" y="1855368"/>
                </a:cubicBezTo>
                <a:cubicBezTo>
                  <a:pt x="2835390" y="1844711"/>
                  <a:pt x="2831126" y="1842580"/>
                  <a:pt x="2835390" y="1834054"/>
                </a:cubicBezTo>
                <a:cubicBezTo>
                  <a:pt x="2837521" y="1829791"/>
                  <a:pt x="2846049" y="1840448"/>
                  <a:pt x="2841785" y="1851105"/>
                </a:cubicBezTo>
                <a:cubicBezTo>
                  <a:pt x="2848181" y="1844711"/>
                  <a:pt x="2854576" y="1831923"/>
                  <a:pt x="2858840" y="1844711"/>
                </a:cubicBezTo>
                <a:cubicBezTo>
                  <a:pt x="2852445" y="1851105"/>
                  <a:pt x="2850313" y="1866025"/>
                  <a:pt x="2843917" y="1874551"/>
                </a:cubicBezTo>
                <a:cubicBezTo>
                  <a:pt x="2843917" y="1868157"/>
                  <a:pt x="2848181" y="1863894"/>
                  <a:pt x="2843917" y="1861763"/>
                </a:cubicBezTo>
                <a:cubicBezTo>
                  <a:pt x="2839653" y="1861763"/>
                  <a:pt x="2843917" y="1863894"/>
                  <a:pt x="2843917" y="1872420"/>
                </a:cubicBezTo>
                <a:cubicBezTo>
                  <a:pt x="2835390" y="1868157"/>
                  <a:pt x="2822598" y="1874551"/>
                  <a:pt x="2818335" y="1861763"/>
                </a:cubicBezTo>
                <a:cubicBezTo>
                  <a:pt x="2814071" y="1863894"/>
                  <a:pt x="2816203" y="1883077"/>
                  <a:pt x="2809807" y="1880945"/>
                </a:cubicBezTo>
                <a:cubicBezTo>
                  <a:pt x="2809807" y="1889471"/>
                  <a:pt x="2811939" y="1897997"/>
                  <a:pt x="2811939" y="1908654"/>
                </a:cubicBezTo>
                <a:cubicBezTo>
                  <a:pt x="2816203" y="1906522"/>
                  <a:pt x="2816203" y="1910785"/>
                  <a:pt x="2818335" y="1910785"/>
                </a:cubicBezTo>
                <a:cubicBezTo>
                  <a:pt x="2820466" y="1912917"/>
                  <a:pt x="2818335" y="1897997"/>
                  <a:pt x="2822598" y="1902260"/>
                </a:cubicBezTo>
                <a:cubicBezTo>
                  <a:pt x="2820466" y="1908654"/>
                  <a:pt x="2822598" y="1912917"/>
                  <a:pt x="2824730" y="1919311"/>
                </a:cubicBezTo>
                <a:cubicBezTo>
                  <a:pt x="2831126" y="1917179"/>
                  <a:pt x="2820466" y="1904391"/>
                  <a:pt x="2826862" y="1904391"/>
                </a:cubicBezTo>
                <a:cubicBezTo>
                  <a:pt x="2828994" y="1917179"/>
                  <a:pt x="2828994" y="1921442"/>
                  <a:pt x="2831126" y="1938494"/>
                </a:cubicBezTo>
                <a:cubicBezTo>
                  <a:pt x="2826862" y="1940625"/>
                  <a:pt x="2822598" y="1919311"/>
                  <a:pt x="2820466" y="1942757"/>
                </a:cubicBezTo>
                <a:cubicBezTo>
                  <a:pt x="2820466" y="1925705"/>
                  <a:pt x="2811939" y="1906522"/>
                  <a:pt x="2803412" y="1915048"/>
                </a:cubicBezTo>
                <a:cubicBezTo>
                  <a:pt x="2807675" y="1919311"/>
                  <a:pt x="2803412" y="1929968"/>
                  <a:pt x="2805543" y="1934231"/>
                </a:cubicBezTo>
                <a:cubicBezTo>
                  <a:pt x="2809807" y="1959808"/>
                  <a:pt x="2831126" y="1947019"/>
                  <a:pt x="2837521" y="1951282"/>
                </a:cubicBezTo>
                <a:cubicBezTo>
                  <a:pt x="2839653" y="1951282"/>
                  <a:pt x="2837521" y="1947019"/>
                  <a:pt x="2837521" y="1944888"/>
                </a:cubicBezTo>
                <a:cubicBezTo>
                  <a:pt x="2843917" y="1934231"/>
                  <a:pt x="2850313" y="1974728"/>
                  <a:pt x="2858840" y="1961939"/>
                </a:cubicBezTo>
                <a:cubicBezTo>
                  <a:pt x="2858840" y="1964071"/>
                  <a:pt x="2856708" y="1968334"/>
                  <a:pt x="2856708" y="1972596"/>
                </a:cubicBezTo>
                <a:cubicBezTo>
                  <a:pt x="2860972" y="1972596"/>
                  <a:pt x="2863104" y="1970465"/>
                  <a:pt x="2863104" y="1961939"/>
                </a:cubicBezTo>
                <a:cubicBezTo>
                  <a:pt x="2865236" y="1964071"/>
                  <a:pt x="2865236" y="1978991"/>
                  <a:pt x="2867368" y="1978991"/>
                </a:cubicBezTo>
                <a:cubicBezTo>
                  <a:pt x="2869500" y="1968334"/>
                  <a:pt x="2875895" y="1959808"/>
                  <a:pt x="2873763" y="1951282"/>
                </a:cubicBezTo>
                <a:cubicBezTo>
                  <a:pt x="2880159" y="1942757"/>
                  <a:pt x="2886555" y="1987516"/>
                  <a:pt x="2890818" y="1968334"/>
                </a:cubicBezTo>
                <a:cubicBezTo>
                  <a:pt x="2899346" y="1981122"/>
                  <a:pt x="2907873" y="2010962"/>
                  <a:pt x="2924928" y="1996042"/>
                </a:cubicBezTo>
                <a:cubicBezTo>
                  <a:pt x="2924928" y="1987516"/>
                  <a:pt x="2918533" y="1993911"/>
                  <a:pt x="2920664" y="1983253"/>
                </a:cubicBezTo>
                <a:cubicBezTo>
                  <a:pt x="2927060" y="1989648"/>
                  <a:pt x="2931324" y="2000305"/>
                  <a:pt x="2935588" y="2006699"/>
                </a:cubicBezTo>
                <a:cubicBezTo>
                  <a:pt x="2935588" y="2017356"/>
                  <a:pt x="2929192" y="2006699"/>
                  <a:pt x="2935588" y="2017356"/>
                </a:cubicBezTo>
                <a:cubicBezTo>
                  <a:pt x="2935588" y="2025882"/>
                  <a:pt x="2933456" y="2010962"/>
                  <a:pt x="2931324" y="2017356"/>
                </a:cubicBezTo>
                <a:cubicBezTo>
                  <a:pt x="2931324" y="2025882"/>
                  <a:pt x="2931324" y="2036539"/>
                  <a:pt x="2935588" y="2040802"/>
                </a:cubicBezTo>
                <a:cubicBezTo>
                  <a:pt x="2935588" y="2034408"/>
                  <a:pt x="2933456" y="2034408"/>
                  <a:pt x="2933456" y="2032276"/>
                </a:cubicBezTo>
                <a:cubicBezTo>
                  <a:pt x="2939851" y="2013093"/>
                  <a:pt x="2948379" y="2047196"/>
                  <a:pt x="2952643" y="2042933"/>
                </a:cubicBezTo>
                <a:cubicBezTo>
                  <a:pt x="2952643" y="2053590"/>
                  <a:pt x="2948379" y="2055722"/>
                  <a:pt x="2948379" y="2066379"/>
                </a:cubicBezTo>
                <a:cubicBezTo>
                  <a:pt x="2946247" y="2064247"/>
                  <a:pt x="2944115" y="2062116"/>
                  <a:pt x="2941983" y="2064247"/>
                </a:cubicBezTo>
                <a:cubicBezTo>
                  <a:pt x="2941983" y="2074904"/>
                  <a:pt x="2948379" y="2072773"/>
                  <a:pt x="2944115" y="2083430"/>
                </a:cubicBezTo>
                <a:cubicBezTo>
                  <a:pt x="2941983" y="2077036"/>
                  <a:pt x="2935588" y="2077036"/>
                  <a:pt x="2931324" y="2070642"/>
                </a:cubicBezTo>
                <a:cubicBezTo>
                  <a:pt x="2931324" y="2083430"/>
                  <a:pt x="2939851" y="2074904"/>
                  <a:pt x="2937719" y="2094087"/>
                </a:cubicBezTo>
                <a:cubicBezTo>
                  <a:pt x="2933456" y="2091956"/>
                  <a:pt x="2931324" y="2085562"/>
                  <a:pt x="2927060" y="2083430"/>
                </a:cubicBezTo>
                <a:cubicBezTo>
                  <a:pt x="2929192" y="2100481"/>
                  <a:pt x="2937719" y="2094087"/>
                  <a:pt x="2941983" y="2102613"/>
                </a:cubicBezTo>
                <a:cubicBezTo>
                  <a:pt x="2939851" y="2113270"/>
                  <a:pt x="2937719" y="2113270"/>
                  <a:pt x="2944115" y="2119664"/>
                </a:cubicBezTo>
                <a:cubicBezTo>
                  <a:pt x="2937719" y="2126058"/>
                  <a:pt x="2931324" y="2104744"/>
                  <a:pt x="2922796" y="2106876"/>
                </a:cubicBezTo>
                <a:cubicBezTo>
                  <a:pt x="2952643" y="2145241"/>
                  <a:pt x="2978225" y="2190001"/>
                  <a:pt x="3014467" y="2217710"/>
                </a:cubicBezTo>
                <a:cubicBezTo>
                  <a:pt x="3012335" y="2236892"/>
                  <a:pt x="3020862" y="2230498"/>
                  <a:pt x="3018731" y="2234761"/>
                </a:cubicBezTo>
                <a:cubicBezTo>
                  <a:pt x="3018731" y="2245418"/>
                  <a:pt x="3010203" y="2232629"/>
                  <a:pt x="3008071" y="2228367"/>
                </a:cubicBezTo>
                <a:cubicBezTo>
                  <a:pt x="2995280" y="2219841"/>
                  <a:pt x="2984621" y="2207052"/>
                  <a:pt x="2973961" y="2187870"/>
                </a:cubicBezTo>
                <a:cubicBezTo>
                  <a:pt x="2971829" y="2187870"/>
                  <a:pt x="2971829" y="2187870"/>
                  <a:pt x="2969698" y="2187870"/>
                </a:cubicBezTo>
                <a:cubicBezTo>
                  <a:pt x="2963302" y="2168687"/>
                  <a:pt x="2959038" y="2164424"/>
                  <a:pt x="2948379" y="2160161"/>
                </a:cubicBezTo>
                <a:cubicBezTo>
                  <a:pt x="2944115" y="2140978"/>
                  <a:pt x="2937719" y="2138847"/>
                  <a:pt x="2931324" y="2140978"/>
                </a:cubicBezTo>
                <a:cubicBezTo>
                  <a:pt x="2931324" y="2132453"/>
                  <a:pt x="2931324" y="2130321"/>
                  <a:pt x="2927060" y="2123927"/>
                </a:cubicBezTo>
                <a:cubicBezTo>
                  <a:pt x="2924928" y="2128190"/>
                  <a:pt x="2927060" y="2134584"/>
                  <a:pt x="2924928" y="2140978"/>
                </a:cubicBezTo>
                <a:cubicBezTo>
                  <a:pt x="2920664" y="2140978"/>
                  <a:pt x="2920664" y="2134584"/>
                  <a:pt x="2916401" y="2134584"/>
                </a:cubicBezTo>
                <a:cubicBezTo>
                  <a:pt x="2918533" y="2128190"/>
                  <a:pt x="2920664" y="2130321"/>
                  <a:pt x="2920664" y="2119664"/>
                </a:cubicBezTo>
                <a:cubicBezTo>
                  <a:pt x="2918533" y="2111139"/>
                  <a:pt x="2912137" y="2109007"/>
                  <a:pt x="2910005" y="2102613"/>
                </a:cubicBezTo>
                <a:cubicBezTo>
                  <a:pt x="2905741" y="2115401"/>
                  <a:pt x="2912137" y="2121796"/>
                  <a:pt x="2916401" y="2126058"/>
                </a:cubicBezTo>
                <a:cubicBezTo>
                  <a:pt x="2916401" y="2130321"/>
                  <a:pt x="2916401" y="2130321"/>
                  <a:pt x="2914269" y="2130321"/>
                </a:cubicBezTo>
                <a:cubicBezTo>
                  <a:pt x="2914269" y="2130321"/>
                  <a:pt x="2914269" y="2134584"/>
                  <a:pt x="2914269" y="2136716"/>
                </a:cubicBezTo>
                <a:cubicBezTo>
                  <a:pt x="2910005" y="2130321"/>
                  <a:pt x="2910005" y="2121796"/>
                  <a:pt x="2903609" y="2119664"/>
                </a:cubicBezTo>
                <a:cubicBezTo>
                  <a:pt x="2903609" y="2113270"/>
                  <a:pt x="2905741" y="2106876"/>
                  <a:pt x="2905741" y="2102613"/>
                </a:cubicBezTo>
                <a:cubicBezTo>
                  <a:pt x="2901478" y="2091956"/>
                  <a:pt x="2892950" y="2091956"/>
                  <a:pt x="2890818" y="2079167"/>
                </a:cubicBezTo>
                <a:cubicBezTo>
                  <a:pt x="2886555" y="2081299"/>
                  <a:pt x="2886555" y="2085562"/>
                  <a:pt x="2886555" y="2094087"/>
                </a:cubicBezTo>
                <a:cubicBezTo>
                  <a:pt x="2890818" y="2098350"/>
                  <a:pt x="2892950" y="2104744"/>
                  <a:pt x="2897214" y="2106876"/>
                </a:cubicBezTo>
                <a:cubicBezTo>
                  <a:pt x="2878027" y="2104744"/>
                  <a:pt x="2863104" y="2066379"/>
                  <a:pt x="2843917" y="2059985"/>
                </a:cubicBezTo>
                <a:cubicBezTo>
                  <a:pt x="2846049" y="2074904"/>
                  <a:pt x="2854576" y="2068510"/>
                  <a:pt x="2854576" y="2085562"/>
                </a:cubicBezTo>
                <a:cubicBezTo>
                  <a:pt x="2839653" y="2077036"/>
                  <a:pt x="2833258" y="2047196"/>
                  <a:pt x="2818335" y="2042933"/>
                </a:cubicBezTo>
                <a:cubicBezTo>
                  <a:pt x="2822598" y="2064247"/>
                  <a:pt x="2833258" y="2070642"/>
                  <a:pt x="2843917" y="2079167"/>
                </a:cubicBezTo>
                <a:cubicBezTo>
                  <a:pt x="2841785" y="2089824"/>
                  <a:pt x="2837521" y="2079167"/>
                  <a:pt x="2835390" y="2079167"/>
                </a:cubicBezTo>
                <a:cubicBezTo>
                  <a:pt x="2835390" y="2106876"/>
                  <a:pt x="2856708" y="2102613"/>
                  <a:pt x="2860972" y="2123927"/>
                </a:cubicBezTo>
                <a:cubicBezTo>
                  <a:pt x="2854576" y="2130321"/>
                  <a:pt x="2837521" y="2109007"/>
                  <a:pt x="2828994" y="2096219"/>
                </a:cubicBezTo>
                <a:cubicBezTo>
                  <a:pt x="2820466" y="2111139"/>
                  <a:pt x="2816203" y="2087693"/>
                  <a:pt x="2807675" y="2089824"/>
                </a:cubicBezTo>
                <a:cubicBezTo>
                  <a:pt x="2807675" y="2098350"/>
                  <a:pt x="2809807" y="2106876"/>
                  <a:pt x="2814071" y="2109007"/>
                </a:cubicBezTo>
                <a:cubicBezTo>
                  <a:pt x="2809807" y="2123927"/>
                  <a:pt x="2807675" y="2104744"/>
                  <a:pt x="2805543" y="2113270"/>
                </a:cubicBezTo>
                <a:cubicBezTo>
                  <a:pt x="2807675" y="2117533"/>
                  <a:pt x="2805543" y="2119664"/>
                  <a:pt x="2803412" y="2119664"/>
                </a:cubicBezTo>
                <a:cubicBezTo>
                  <a:pt x="2816203" y="2138847"/>
                  <a:pt x="2828994" y="2170818"/>
                  <a:pt x="2841785" y="2166555"/>
                </a:cubicBezTo>
                <a:cubicBezTo>
                  <a:pt x="2841785" y="2170818"/>
                  <a:pt x="2839653" y="2183607"/>
                  <a:pt x="2841785" y="2183607"/>
                </a:cubicBezTo>
                <a:cubicBezTo>
                  <a:pt x="2841785" y="2194264"/>
                  <a:pt x="2839653" y="2181475"/>
                  <a:pt x="2835390" y="2183607"/>
                </a:cubicBezTo>
                <a:cubicBezTo>
                  <a:pt x="2839653" y="2194264"/>
                  <a:pt x="2837521" y="2200658"/>
                  <a:pt x="2835390" y="2202790"/>
                </a:cubicBezTo>
                <a:cubicBezTo>
                  <a:pt x="2839653" y="2209184"/>
                  <a:pt x="2835390" y="2215578"/>
                  <a:pt x="2839653" y="2219841"/>
                </a:cubicBezTo>
                <a:cubicBezTo>
                  <a:pt x="2835390" y="2217710"/>
                  <a:pt x="2818335" y="2202790"/>
                  <a:pt x="2816203" y="2194264"/>
                </a:cubicBezTo>
                <a:cubicBezTo>
                  <a:pt x="2816203" y="2187870"/>
                  <a:pt x="2822598" y="2194264"/>
                  <a:pt x="2824730" y="2196395"/>
                </a:cubicBezTo>
                <a:cubicBezTo>
                  <a:pt x="2822598" y="2194264"/>
                  <a:pt x="2822598" y="2190001"/>
                  <a:pt x="2820466" y="2190001"/>
                </a:cubicBezTo>
                <a:cubicBezTo>
                  <a:pt x="2824730" y="2181475"/>
                  <a:pt x="2833258" y="2198527"/>
                  <a:pt x="2826862" y="2196395"/>
                </a:cubicBezTo>
                <a:cubicBezTo>
                  <a:pt x="2824730" y="2207052"/>
                  <a:pt x="2833258" y="2194264"/>
                  <a:pt x="2831126" y="2202790"/>
                </a:cubicBezTo>
                <a:cubicBezTo>
                  <a:pt x="2833258" y="2198527"/>
                  <a:pt x="2833258" y="2190001"/>
                  <a:pt x="2835390" y="2187870"/>
                </a:cubicBezTo>
                <a:cubicBezTo>
                  <a:pt x="2814071" y="2160161"/>
                  <a:pt x="2790620" y="2123927"/>
                  <a:pt x="2769302" y="2113270"/>
                </a:cubicBezTo>
                <a:cubicBezTo>
                  <a:pt x="2771433" y="2106876"/>
                  <a:pt x="2771433" y="2111139"/>
                  <a:pt x="2771433" y="2098350"/>
                </a:cubicBezTo>
                <a:cubicBezTo>
                  <a:pt x="2758642" y="2111139"/>
                  <a:pt x="2745851" y="2085562"/>
                  <a:pt x="2735192" y="2072773"/>
                </a:cubicBezTo>
                <a:cubicBezTo>
                  <a:pt x="2730928" y="2072773"/>
                  <a:pt x="2733060" y="2091956"/>
                  <a:pt x="2728796" y="2085562"/>
                </a:cubicBezTo>
                <a:cubicBezTo>
                  <a:pt x="2728796" y="2091956"/>
                  <a:pt x="2730928" y="2100481"/>
                  <a:pt x="2735192" y="2098350"/>
                </a:cubicBezTo>
                <a:cubicBezTo>
                  <a:pt x="2733060" y="2106876"/>
                  <a:pt x="2737323" y="2119664"/>
                  <a:pt x="2733060" y="2130321"/>
                </a:cubicBezTo>
                <a:cubicBezTo>
                  <a:pt x="2730928" y="2109007"/>
                  <a:pt x="2713873" y="2132453"/>
                  <a:pt x="2716005" y="2126058"/>
                </a:cubicBezTo>
                <a:cubicBezTo>
                  <a:pt x="2722400" y="2100481"/>
                  <a:pt x="2720269" y="2066379"/>
                  <a:pt x="2707477" y="2062116"/>
                </a:cubicBezTo>
                <a:cubicBezTo>
                  <a:pt x="2709609" y="2057853"/>
                  <a:pt x="2711741" y="2053590"/>
                  <a:pt x="2709609" y="2049327"/>
                </a:cubicBezTo>
                <a:cubicBezTo>
                  <a:pt x="2711741" y="2038670"/>
                  <a:pt x="2713873" y="2053590"/>
                  <a:pt x="2716005" y="2045065"/>
                </a:cubicBezTo>
                <a:cubicBezTo>
                  <a:pt x="2716005" y="2036539"/>
                  <a:pt x="2713873" y="2034408"/>
                  <a:pt x="2711741" y="2032276"/>
                </a:cubicBezTo>
                <a:cubicBezTo>
                  <a:pt x="2718137" y="2021619"/>
                  <a:pt x="2711741" y="2021619"/>
                  <a:pt x="2713873" y="2008830"/>
                </a:cubicBezTo>
                <a:cubicBezTo>
                  <a:pt x="2722400" y="2019488"/>
                  <a:pt x="2728796" y="2025882"/>
                  <a:pt x="2739455" y="2034408"/>
                </a:cubicBezTo>
                <a:cubicBezTo>
                  <a:pt x="2741587" y="2032276"/>
                  <a:pt x="2741587" y="2025882"/>
                  <a:pt x="2741587" y="2015225"/>
                </a:cubicBezTo>
                <a:cubicBezTo>
                  <a:pt x="2739455" y="2000305"/>
                  <a:pt x="2735192" y="2010962"/>
                  <a:pt x="2735192" y="1987516"/>
                </a:cubicBezTo>
                <a:cubicBezTo>
                  <a:pt x="2730928" y="1989648"/>
                  <a:pt x="2726664" y="1985385"/>
                  <a:pt x="2724532" y="1981122"/>
                </a:cubicBezTo>
                <a:cubicBezTo>
                  <a:pt x="2722400" y="1983253"/>
                  <a:pt x="2722400" y="1989648"/>
                  <a:pt x="2722400" y="1996042"/>
                </a:cubicBezTo>
                <a:cubicBezTo>
                  <a:pt x="2720269" y="1991779"/>
                  <a:pt x="2713873" y="1981122"/>
                  <a:pt x="2716005" y="2002436"/>
                </a:cubicBezTo>
                <a:cubicBezTo>
                  <a:pt x="2711741" y="1998173"/>
                  <a:pt x="2716005" y="1993911"/>
                  <a:pt x="2713873" y="1987516"/>
                </a:cubicBezTo>
                <a:cubicBezTo>
                  <a:pt x="2709609" y="2002436"/>
                  <a:pt x="2707477" y="2008830"/>
                  <a:pt x="2709609" y="2025882"/>
                </a:cubicBezTo>
                <a:cubicBezTo>
                  <a:pt x="2707477" y="2032276"/>
                  <a:pt x="2707477" y="2006699"/>
                  <a:pt x="2701082" y="2015225"/>
                </a:cubicBezTo>
                <a:cubicBezTo>
                  <a:pt x="2701082" y="2000305"/>
                  <a:pt x="2698950" y="1981122"/>
                  <a:pt x="2692554" y="1974728"/>
                </a:cubicBezTo>
                <a:cubicBezTo>
                  <a:pt x="2692554" y="1993911"/>
                  <a:pt x="2692554" y="2002436"/>
                  <a:pt x="2696818" y="2017356"/>
                </a:cubicBezTo>
                <a:cubicBezTo>
                  <a:pt x="2694686" y="2017356"/>
                  <a:pt x="2694686" y="2010962"/>
                  <a:pt x="2690422" y="2010962"/>
                </a:cubicBezTo>
                <a:cubicBezTo>
                  <a:pt x="2690422" y="2021619"/>
                  <a:pt x="2696818" y="2017356"/>
                  <a:pt x="2696818" y="2025882"/>
                </a:cubicBezTo>
                <a:cubicBezTo>
                  <a:pt x="2692554" y="2038670"/>
                  <a:pt x="2688290" y="2028013"/>
                  <a:pt x="2692554" y="2049327"/>
                </a:cubicBezTo>
                <a:cubicBezTo>
                  <a:pt x="2679763" y="2045065"/>
                  <a:pt x="2673367" y="2025882"/>
                  <a:pt x="2671235" y="1991779"/>
                </a:cubicBezTo>
                <a:cubicBezTo>
                  <a:pt x="2664840" y="1989648"/>
                  <a:pt x="2666972" y="1996042"/>
                  <a:pt x="2662708" y="2002436"/>
                </a:cubicBezTo>
                <a:cubicBezTo>
                  <a:pt x="2662708" y="2010962"/>
                  <a:pt x="2666972" y="2008830"/>
                  <a:pt x="2666972" y="2021619"/>
                </a:cubicBezTo>
                <a:cubicBezTo>
                  <a:pt x="2654180" y="2013093"/>
                  <a:pt x="2654180" y="1985385"/>
                  <a:pt x="2647785" y="1970465"/>
                </a:cubicBezTo>
                <a:cubicBezTo>
                  <a:pt x="2652049" y="1976859"/>
                  <a:pt x="2645653" y="1985385"/>
                  <a:pt x="2643521" y="1991779"/>
                </a:cubicBezTo>
                <a:cubicBezTo>
                  <a:pt x="2641389" y="1974728"/>
                  <a:pt x="2641389" y="1991779"/>
                  <a:pt x="2634994" y="1985385"/>
                </a:cubicBezTo>
                <a:cubicBezTo>
                  <a:pt x="2634994" y="1968334"/>
                  <a:pt x="2639257" y="1987516"/>
                  <a:pt x="2641389" y="1976859"/>
                </a:cubicBezTo>
                <a:cubicBezTo>
                  <a:pt x="2637126" y="1968334"/>
                  <a:pt x="2634994" y="1966202"/>
                  <a:pt x="2634994" y="1951282"/>
                </a:cubicBezTo>
                <a:cubicBezTo>
                  <a:pt x="2628598" y="1966202"/>
                  <a:pt x="2632862" y="1938494"/>
                  <a:pt x="2628598" y="1953414"/>
                </a:cubicBezTo>
                <a:cubicBezTo>
                  <a:pt x="2624334" y="1951282"/>
                  <a:pt x="2628598" y="1940625"/>
                  <a:pt x="2624334" y="1938494"/>
                </a:cubicBezTo>
                <a:cubicBezTo>
                  <a:pt x="2620071" y="1936362"/>
                  <a:pt x="2626466" y="1959808"/>
                  <a:pt x="2620071" y="1953414"/>
                </a:cubicBezTo>
                <a:cubicBezTo>
                  <a:pt x="2622202" y="1959808"/>
                  <a:pt x="2624334" y="1970465"/>
                  <a:pt x="2630730" y="1968334"/>
                </a:cubicBezTo>
                <a:cubicBezTo>
                  <a:pt x="2628598" y="1976859"/>
                  <a:pt x="2626466" y="1972596"/>
                  <a:pt x="2622202" y="1970465"/>
                </a:cubicBezTo>
                <a:cubicBezTo>
                  <a:pt x="2622202" y="1987516"/>
                  <a:pt x="2624334" y="1985385"/>
                  <a:pt x="2626466" y="1987516"/>
                </a:cubicBezTo>
                <a:cubicBezTo>
                  <a:pt x="2624334" y="1991779"/>
                  <a:pt x="2626466" y="2000305"/>
                  <a:pt x="2622202" y="1998173"/>
                </a:cubicBezTo>
                <a:cubicBezTo>
                  <a:pt x="2634994" y="2004568"/>
                  <a:pt x="2647785" y="2055722"/>
                  <a:pt x="2660576" y="2038670"/>
                </a:cubicBezTo>
                <a:cubicBezTo>
                  <a:pt x="2660576" y="2055722"/>
                  <a:pt x="2666972" y="2051459"/>
                  <a:pt x="2666972" y="2068510"/>
                </a:cubicBezTo>
                <a:cubicBezTo>
                  <a:pt x="2656312" y="2057853"/>
                  <a:pt x="2647785" y="2045065"/>
                  <a:pt x="2637126" y="2032276"/>
                </a:cubicBezTo>
                <a:cubicBezTo>
                  <a:pt x="2628598" y="2021619"/>
                  <a:pt x="2624334" y="2017356"/>
                  <a:pt x="2615807" y="2010962"/>
                </a:cubicBezTo>
                <a:cubicBezTo>
                  <a:pt x="2620071" y="2015225"/>
                  <a:pt x="2611543" y="1998173"/>
                  <a:pt x="2609411" y="2004568"/>
                </a:cubicBezTo>
                <a:cubicBezTo>
                  <a:pt x="2611543" y="2017356"/>
                  <a:pt x="2620071" y="2017356"/>
                  <a:pt x="2615807" y="2032276"/>
                </a:cubicBezTo>
                <a:cubicBezTo>
                  <a:pt x="2617939" y="2036539"/>
                  <a:pt x="2622202" y="2042933"/>
                  <a:pt x="2624334" y="2047196"/>
                </a:cubicBezTo>
                <a:cubicBezTo>
                  <a:pt x="2626466" y="2055722"/>
                  <a:pt x="2624334" y="2057853"/>
                  <a:pt x="2624334" y="2062116"/>
                </a:cubicBezTo>
                <a:cubicBezTo>
                  <a:pt x="2626466" y="2070642"/>
                  <a:pt x="2630730" y="2068510"/>
                  <a:pt x="2634994" y="2074904"/>
                </a:cubicBezTo>
                <a:cubicBezTo>
                  <a:pt x="2637126" y="2074904"/>
                  <a:pt x="2634994" y="2066379"/>
                  <a:pt x="2637126" y="2062116"/>
                </a:cubicBezTo>
                <a:cubicBezTo>
                  <a:pt x="2639257" y="2062116"/>
                  <a:pt x="2639257" y="2074904"/>
                  <a:pt x="2637126" y="2074904"/>
                </a:cubicBezTo>
                <a:cubicBezTo>
                  <a:pt x="2649917" y="2098350"/>
                  <a:pt x="2671235" y="2119664"/>
                  <a:pt x="2684027" y="2121796"/>
                </a:cubicBezTo>
                <a:cubicBezTo>
                  <a:pt x="2688290" y="2115401"/>
                  <a:pt x="2690422" y="2155898"/>
                  <a:pt x="2686159" y="2166555"/>
                </a:cubicBezTo>
                <a:cubicBezTo>
                  <a:pt x="2690422" y="2175081"/>
                  <a:pt x="2694686" y="2183607"/>
                  <a:pt x="2701082" y="2185738"/>
                </a:cubicBezTo>
                <a:cubicBezTo>
                  <a:pt x="2701082" y="2183607"/>
                  <a:pt x="2698950" y="2164424"/>
                  <a:pt x="2705345" y="2162293"/>
                </a:cubicBezTo>
                <a:cubicBezTo>
                  <a:pt x="2703214" y="2181475"/>
                  <a:pt x="2709609" y="2181475"/>
                  <a:pt x="2711741" y="2172950"/>
                </a:cubicBezTo>
                <a:cubicBezTo>
                  <a:pt x="2709609" y="2170818"/>
                  <a:pt x="2711741" y="2170818"/>
                  <a:pt x="2707477" y="2162293"/>
                </a:cubicBezTo>
                <a:cubicBezTo>
                  <a:pt x="2711741" y="2155898"/>
                  <a:pt x="2713873" y="2147373"/>
                  <a:pt x="2713873" y="2136716"/>
                </a:cubicBezTo>
                <a:cubicBezTo>
                  <a:pt x="2718137" y="2136716"/>
                  <a:pt x="2718137" y="2147373"/>
                  <a:pt x="2720269" y="2149504"/>
                </a:cubicBezTo>
                <a:cubicBezTo>
                  <a:pt x="2720269" y="2162293"/>
                  <a:pt x="2713873" y="2151636"/>
                  <a:pt x="2711741" y="2160161"/>
                </a:cubicBezTo>
                <a:cubicBezTo>
                  <a:pt x="2716005" y="2155898"/>
                  <a:pt x="2716005" y="2168687"/>
                  <a:pt x="2720269" y="2172950"/>
                </a:cubicBezTo>
                <a:cubicBezTo>
                  <a:pt x="2713873" y="2181475"/>
                  <a:pt x="2718137" y="2179344"/>
                  <a:pt x="2720269" y="2192132"/>
                </a:cubicBezTo>
                <a:cubicBezTo>
                  <a:pt x="2711741" y="2198527"/>
                  <a:pt x="2707477" y="2181475"/>
                  <a:pt x="2705345" y="2185738"/>
                </a:cubicBezTo>
                <a:cubicBezTo>
                  <a:pt x="2709609" y="2196395"/>
                  <a:pt x="2718137" y="2198527"/>
                  <a:pt x="2713873" y="2226235"/>
                </a:cubicBezTo>
                <a:cubicBezTo>
                  <a:pt x="2718137" y="2236892"/>
                  <a:pt x="2722400" y="2241155"/>
                  <a:pt x="2724532" y="2253944"/>
                </a:cubicBezTo>
                <a:cubicBezTo>
                  <a:pt x="2726664" y="2253944"/>
                  <a:pt x="2724532" y="2241155"/>
                  <a:pt x="2728796" y="2243287"/>
                </a:cubicBezTo>
                <a:cubicBezTo>
                  <a:pt x="2728796" y="2253944"/>
                  <a:pt x="2728796" y="2251812"/>
                  <a:pt x="2730928" y="2260338"/>
                </a:cubicBezTo>
                <a:cubicBezTo>
                  <a:pt x="2733060" y="2258206"/>
                  <a:pt x="2730928" y="2243287"/>
                  <a:pt x="2730928" y="2236892"/>
                </a:cubicBezTo>
                <a:cubicBezTo>
                  <a:pt x="2739455" y="2234761"/>
                  <a:pt x="2735192" y="2258206"/>
                  <a:pt x="2735192" y="2262469"/>
                </a:cubicBezTo>
                <a:cubicBezTo>
                  <a:pt x="2741587" y="2275258"/>
                  <a:pt x="2747983" y="2279521"/>
                  <a:pt x="2752247" y="2290178"/>
                </a:cubicBezTo>
                <a:cubicBezTo>
                  <a:pt x="2754378" y="2290178"/>
                  <a:pt x="2754378" y="2279521"/>
                  <a:pt x="2756510" y="2277389"/>
                </a:cubicBezTo>
                <a:cubicBezTo>
                  <a:pt x="2758642" y="2279521"/>
                  <a:pt x="2760774" y="2290178"/>
                  <a:pt x="2758642" y="2296572"/>
                </a:cubicBezTo>
                <a:cubicBezTo>
                  <a:pt x="2769302" y="2298703"/>
                  <a:pt x="2777829" y="2317886"/>
                  <a:pt x="2792752" y="2324280"/>
                </a:cubicBezTo>
                <a:cubicBezTo>
                  <a:pt x="2790620" y="2332806"/>
                  <a:pt x="2786357" y="2337069"/>
                  <a:pt x="2782093" y="2330675"/>
                </a:cubicBezTo>
                <a:cubicBezTo>
                  <a:pt x="2790620" y="2347726"/>
                  <a:pt x="2803412" y="2356252"/>
                  <a:pt x="2811939" y="2375435"/>
                </a:cubicBezTo>
                <a:cubicBezTo>
                  <a:pt x="2801280" y="2377566"/>
                  <a:pt x="2784225" y="2345595"/>
                  <a:pt x="2771433" y="2337069"/>
                </a:cubicBezTo>
                <a:cubicBezTo>
                  <a:pt x="2769302" y="2339200"/>
                  <a:pt x="2771433" y="2343463"/>
                  <a:pt x="2769302" y="2343463"/>
                </a:cubicBezTo>
                <a:cubicBezTo>
                  <a:pt x="2773565" y="2349857"/>
                  <a:pt x="2794884" y="2388223"/>
                  <a:pt x="2803412" y="2383960"/>
                </a:cubicBezTo>
                <a:cubicBezTo>
                  <a:pt x="2805543" y="2396749"/>
                  <a:pt x="2807675" y="2407406"/>
                  <a:pt x="2814071" y="2411669"/>
                </a:cubicBezTo>
                <a:cubicBezTo>
                  <a:pt x="2792752" y="2398880"/>
                  <a:pt x="2775697" y="2351989"/>
                  <a:pt x="2750115" y="2341332"/>
                </a:cubicBezTo>
                <a:cubicBezTo>
                  <a:pt x="2745851" y="2320018"/>
                  <a:pt x="2735192" y="2324280"/>
                  <a:pt x="2733060" y="2311492"/>
                </a:cubicBezTo>
                <a:cubicBezTo>
                  <a:pt x="2730928" y="2315755"/>
                  <a:pt x="2735192" y="2317886"/>
                  <a:pt x="2730928" y="2313623"/>
                </a:cubicBezTo>
                <a:cubicBezTo>
                  <a:pt x="2728796" y="2315755"/>
                  <a:pt x="2730928" y="2320018"/>
                  <a:pt x="2730928" y="2320018"/>
                </a:cubicBezTo>
                <a:cubicBezTo>
                  <a:pt x="2728796" y="2330675"/>
                  <a:pt x="2726664" y="2309361"/>
                  <a:pt x="2724532" y="2300835"/>
                </a:cubicBezTo>
                <a:cubicBezTo>
                  <a:pt x="2722400" y="2302966"/>
                  <a:pt x="2722400" y="2302966"/>
                  <a:pt x="2718137" y="2300835"/>
                </a:cubicBezTo>
                <a:cubicBezTo>
                  <a:pt x="2718137" y="2302966"/>
                  <a:pt x="2718137" y="2307229"/>
                  <a:pt x="2716005" y="2313623"/>
                </a:cubicBezTo>
                <a:cubicBezTo>
                  <a:pt x="2709609" y="2270995"/>
                  <a:pt x="2690422" y="2281652"/>
                  <a:pt x="2679763" y="2245418"/>
                </a:cubicBezTo>
                <a:cubicBezTo>
                  <a:pt x="2662708" y="2247549"/>
                  <a:pt x="2654180" y="2209184"/>
                  <a:pt x="2637126" y="2215578"/>
                </a:cubicBezTo>
                <a:cubicBezTo>
                  <a:pt x="2645653" y="2239024"/>
                  <a:pt x="2658444" y="2256075"/>
                  <a:pt x="2666972" y="2277389"/>
                </a:cubicBezTo>
                <a:cubicBezTo>
                  <a:pt x="2664840" y="2285915"/>
                  <a:pt x="2660576" y="2262469"/>
                  <a:pt x="2656312" y="2273126"/>
                </a:cubicBezTo>
                <a:cubicBezTo>
                  <a:pt x="2658444" y="2290178"/>
                  <a:pt x="2669104" y="2292309"/>
                  <a:pt x="2675499" y="2290178"/>
                </a:cubicBezTo>
                <a:cubicBezTo>
                  <a:pt x="2684027" y="2311492"/>
                  <a:pt x="2696818" y="2317886"/>
                  <a:pt x="2705345" y="2337069"/>
                </a:cubicBezTo>
                <a:cubicBezTo>
                  <a:pt x="2703214" y="2345595"/>
                  <a:pt x="2696818" y="2332806"/>
                  <a:pt x="2694686" y="2332806"/>
                </a:cubicBezTo>
                <a:cubicBezTo>
                  <a:pt x="2692554" y="2343463"/>
                  <a:pt x="2696818" y="2341332"/>
                  <a:pt x="2698950" y="2347726"/>
                </a:cubicBezTo>
                <a:cubicBezTo>
                  <a:pt x="2696818" y="2356252"/>
                  <a:pt x="2692554" y="2347726"/>
                  <a:pt x="2690422" y="2347726"/>
                </a:cubicBezTo>
                <a:cubicBezTo>
                  <a:pt x="2686159" y="2349857"/>
                  <a:pt x="2686159" y="2366909"/>
                  <a:pt x="2684027" y="2371172"/>
                </a:cubicBezTo>
                <a:cubicBezTo>
                  <a:pt x="2675499" y="2362646"/>
                  <a:pt x="2664840" y="2341332"/>
                  <a:pt x="2654180" y="2330675"/>
                </a:cubicBezTo>
                <a:cubicBezTo>
                  <a:pt x="2652049" y="2330675"/>
                  <a:pt x="2654180" y="2341332"/>
                  <a:pt x="2652049" y="2339200"/>
                </a:cubicBezTo>
                <a:cubicBezTo>
                  <a:pt x="2664840" y="2366909"/>
                  <a:pt x="2679763" y="2386092"/>
                  <a:pt x="2696818" y="2407406"/>
                </a:cubicBezTo>
                <a:cubicBezTo>
                  <a:pt x="2703214" y="2426589"/>
                  <a:pt x="2711741" y="2439377"/>
                  <a:pt x="2720269" y="2454297"/>
                </a:cubicBezTo>
                <a:cubicBezTo>
                  <a:pt x="2730928" y="2479874"/>
                  <a:pt x="2745851" y="2490531"/>
                  <a:pt x="2754378" y="2516108"/>
                </a:cubicBezTo>
                <a:cubicBezTo>
                  <a:pt x="2758642" y="2528897"/>
                  <a:pt x="2765038" y="2537422"/>
                  <a:pt x="2769302" y="2548079"/>
                </a:cubicBezTo>
                <a:cubicBezTo>
                  <a:pt x="2784225" y="2582182"/>
                  <a:pt x="2797016" y="2622679"/>
                  <a:pt x="2818335" y="2633336"/>
                </a:cubicBezTo>
                <a:cubicBezTo>
                  <a:pt x="2809807" y="2632271"/>
                  <a:pt x="2801280" y="2626942"/>
                  <a:pt x="2792752" y="2621614"/>
                </a:cubicBezTo>
                <a:lnTo>
                  <a:pt x="2772259" y="2612223"/>
                </a:lnTo>
                <a:lnTo>
                  <a:pt x="2775697" y="2603496"/>
                </a:lnTo>
                <a:cubicBezTo>
                  <a:pt x="2745851" y="2548079"/>
                  <a:pt x="2720269" y="2479874"/>
                  <a:pt x="2684027" y="2435114"/>
                </a:cubicBezTo>
                <a:cubicBezTo>
                  <a:pt x="2681895" y="2437246"/>
                  <a:pt x="2686159" y="2447903"/>
                  <a:pt x="2688290" y="2447903"/>
                </a:cubicBezTo>
                <a:cubicBezTo>
                  <a:pt x="2675499" y="2445771"/>
                  <a:pt x="2660576" y="2422326"/>
                  <a:pt x="2649917" y="2401012"/>
                </a:cubicBezTo>
                <a:cubicBezTo>
                  <a:pt x="2647785" y="2401012"/>
                  <a:pt x="2647785" y="2407406"/>
                  <a:pt x="2647785" y="2407406"/>
                </a:cubicBezTo>
                <a:cubicBezTo>
                  <a:pt x="2643521" y="2394617"/>
                  <a:pt x="2632862" y="2377566"/>
                  <a:pt x="2624334" y="2371172"/>
                </a:cubicBezTo>
                <a:cubicBezTo>
                  <a:pt x="2628598" y="2383960"/>
                  <a:pt x="2632862" y="2386092"/>
                  <a:pt x="2637126" y="2394617"/>
                </a:cubicBezTo>
                <a:cubicBezTo>
                  <a:pt x="2632862" y="2403143"/>
                  <a:pt x="2624334" y="2379697"/>
                  <a:pt x="2617939" y="2394617"/>
                </a:cubicBezTo>
                <a:cubicBezTo>
                  <a:pt x="2611543" y="2383960"/>
                  <a:pt x="2609411" y="2360515"/>
                  <a:pt x="2600884" y="2354120"/>
                </a:cubicBezTo>
                <a:cubicBezTo>
                  <a:pt x="2596620" y="2369040"/>
                  <a:pt x="2590224" y="2351989"/>
                  <a:pt x="2583829" y="2345595"/>
                </a:cubicBezTo>
                <a:cubicBezTo>
                  <a:pt x="2585961" y="2326412"/>
                  <a:pt x="2568906" y="2294441"/>
                  <a:pt x="2558246" y="2298703"/>
                </a:cubicBezTo>
                <a:cubicBezTo>
                  <a:pt x="2560378" y="2283783"/>
                  <a:pt x="2553983" y="2290178"/>
                  <a:pt x="2549719" y="2290178"/>
                </a:cubicBezTo>
                <a:cubicBezTo>
                  <a:pt x="2541191" y="2260338"/>
                  <a:pt x="2528400" y="2262469"/>
                  <a:pt x="2515609" y="2245418"/>
                </a:cubicBezTo>
                <a:cubicBezTo>
                  <a:pt x="2515609" y="2253944"/>
                  <a:pt x="2515609" y="2251812"/>
                  <a:pt x="2515609" y="2264601"/>
                </a:cubicBezTo>
                <a:cubicBezTo>
                  <a:pt x="2511345" y="2309361"/>
                  <a:pt x="2519873" y="2302966"/>
                  <a:pt x="2534796" y="2326412"/>
                </a:cubicBezTo>
                <a:cubicBezTo>
                  <a:pt x="2534796" y="2313623"/>
                  <a:pt x="2528400" y="2302966"/>
                  <a:pt x="2530532" y="2292309"/>
                </a:cubicBezTo>
                <a:cubicBezTo>
                  <a:pt x="2528400" y="2290178"/>
                  <a:pt x="2528400" y="2298703"/>
                  <a:pt x="2524136" y="2296572"/>
                </a:cubicBezTo>
                <a:cubicBezTo>
                  <a:pt x="2524136" y="2290178"/>
                  <a:pt x="2522004" y="2288046"/>
                  <a:pt x="2522004" y="2275258"/>
                </a:cubicBezTo>
                <a:cubicBezTo>
                  <a:pt x="2519873" y="2277389"/>
                  <a:pt x="2522004" y="2283783"/>
                  <a:pt x="2519873" y="2290178"/>
                </a:cubicBezTo>
                <a:cubicBezTo>
                  <a:pt x="2515609" y="2290178"/>
                  <a:pt x="2519873" y="2268864"/>
                  <a:pt x="2515609" y="2268864"/>
                </a:cubicBezTo>
                <a:cubicBezTo>
                  <a:pt x="2522004" y="2256075"/>
                  <a:pt x="2524136" y="2285915"/>
                  <a:pt x="2530532" y="2275258"/>
                </a:cubicBezTo>
                <a:cubicBezTo>
                  <a:pt x="2530532" y="2283783"/>
                  <a:pt x="2530532" y="2296572"/>
                  <a:pt x="2536928" y="2292309"/>
                </a:cubicBezTo>
                <a:cubicBezTo>
                  <a:pt x="2541191" y="2290178"/>
                  <a:pt x="2534796" y="2277389"/>
                  <a:pt x="2541191" y="2279521"/>
                </a:cubicBezTo>
                <a:cubicBezTo>
                  <a:pt x="2541191" y="2288046"/>
                  <a:pt x="2541191" y="2307229"/>
                  <a:pt x="2545455" y="2292309"/>
                </a:cubicBezTo>
                <a:cubicBezTo>
                  <a:pt x="2545455" y="2298703"/>
                  <a:pt x="2547587" y="2305098"/>
                  <a:pt x="2547587" y="2313623"/>
                </a:cubicBezTo>
                <a:cubicBezTo>
                  <a:pt x="2545455" y="2309361"/>
                  <a:pt x="2545455" y="2302966"/>
                  <a:pt x="2541191" y="2305098"/>
                </a:cubicBezTo>
                <a:cubicBezTo>
                  <a:pt x="2543323" y="2315755"/>
                  <a:pt x="2549719" y="2328543"/>
                  <a:pt x="2545455" y="2345595"/>
                </a:cubicBezTo>
                <a:cubicBezTo>
                  <a:pt x="2549719" y="2351989"/>
                  <a:pt x="2553983" y="2360515"/>
                  <a:pt x="2558246" y="2369040"/>
                </a:cubicBezTo>
                <a:cubicBezTo>
                  <a:pt x="2560378" y="2366909"/>
                  <a:pt x="2560378" y="2360515"/>
                  <a:pt x="2562510" y="2349857"/>
                </a:cubicBezTo>
                <a:cubicBezTo>
                  <a:pt x="2568906" y="2356252"/>
                  <a:pt x="2573169" y="2373303"/>
                  <a:pt x="2577433" y="2390354"/>
                </a:cubicBezTo>
                <a:cubicBezTo>
                  <a:pt x="2575301" y="2390354"/>
                  <a:pt x="2573169" y="2390354"/>
                  <a:pt x="2571037" y="2390354"/>
                </a:cubicBezTo>
                <a:cubicBezTo>
                  <a:pt x="2573169" y="2403143"/>
                  <a:pt x="2579565" y="2415931"/>
                  <a:pt x="2583829" y="2415931"/>
                </a:cubicBezTo>
                <a:cubicBezTo>
                  <a:pt x="2590224" y="2409537"/>
                  <a:pt x="2579565" y="2396749"/>
                  <a:pt x="2583829" y="2392486"/>
                </a:cubicBezTo>
                <a:cubicBezTo>
                  <a:pt x="2585961" y="2392486"/>
                  <a:pt x="2585961" y="2398880"/>
                  <a:pt x="2585961" y="2403143"/>
                </a:cubicBezTo>
                <a:cubicBezTo>
                  <a:pt x="2585961" y="2392486"/>
                  <a:pt x="2594488" y="2398880"/>
                  <a:pt x="2594488" y="2409537"/>
                </a:cubicBezTo>
                <a:cubicBezTo>
                  <a:pt x="2592356" y="2411669"/>
                  <a:pt x="2590224" y="2407406"/>
                  <a:pt x="2588092" y="2407406"/>
                </a:cubicBezTo>
                <a:cubicBezTo>
                  <a:pt x="2592356" y="2405274"/>
                  <a:pt x="2592356" y="2437246"/>
                  <a:pt x="2592356" y="2432983"/>
                </a:cubicBezTo>
                <a:cubicBezTo>
                  <a:pt x="2594488" y="2458560"/>
                  <a:pt x="2605147" y="2467086"/>
                  <a:pt x="2611543" y="2488400"/>
                </a:cubicBezTo>
                <a:cubicBezTo>
                  <a:pt x="2615807" y="2494794"/>
                  <a:pt x="2615807" y="2507582"/>
                  <a:pt x="2617939" y="2513977"/>
                </a:cubicBezTo>
                <a:cubicBezTo>
                  <a:pt x="2622202" y="2531028"/>
                  <a:pt x="2630730" y="2535291"/>
                  <a:pt x="2634994" y="2554474"/>
                </a:cubicBezTo>
                <a:cubicBezTo>
                  <a:pt x="2590224" y="2518240"/>
                  <a:pt x="2564642" y="2447903"/>
                  <a:pt x="2528400" y="2386092"/>
                </a:cubicBezTo>
                <a:cubicBezTo>
                  <a:pt x="2526268" y="2390354"/>
                  <a:pt x="2528400" y="2394617"/>
                  <a:pt x="2528400" y="2407406"/>
                </a:cubicBezTo>
                <a:cubicBezTo>
                  <a:pt x="2524136" y="2403143"/>
                  <a:pt x="2524136" y="2392486"/>
                  <a:pt x="2524136" y="2383960"/>
                </a:cubicBezTo>
                <a:cubicBezTo>
                  <a:pt x="2490026" y="2332806"/>
                  <a:pt x="2449521" y="2288046"/>
                  <a:pt x="2413279" y="2251812"/>
                </a:cubicBezTo>
                <a:cubicBezTo>
                  <a:pt x="2413279" y="2245418"/>
                  <a:pt x="2415411" y="2245418"/>
                  <a:pt x="2415411" y="2241155"/>
                </a:cubicBezTo>
                <a:cubicBezTo>
                  <a:pt x="2372773" y="2190001"/>
                  <a:pt x="2330136" y="2143110"/>
                  <a:pt x="2287499" y="2094087"/>
                </a:cubicBezTo>
                <a:cubicBezTo>
                  <a:pt x="2285367" y="2094087"/>
                  <a:pt x="2287499" y="2098350"/>
                  <a:pt x="2287499" y="2102613"/>
                </a:cubicBezTo>
                <a:cubicBezTo>
                  <a:pt x="2274707" y="2079167"/>
                  <a:pt x="2261916" y="2068510"/>
                  <a:pt x="2251257" y="2066379"/>
                </a:cubicBezTo>
                <a:cubicBezTo>
                  <a:pt x="2257652" y="2068510"/>
                  <a:pt x="2251257" y="2087693"/>
                  <a:pt x="2246993" y="2079167"/>
                </a:cubicBezTo>
                <a:cubicBezTo>
                  <a:pt x="2244861" y="2094087"/>
                  <a:pt x="2253389" y="2079167"/>
                  <a:pt x="2251257" y="2091956"/>
                </a:cubicBezTo>
                <a:cubicBezTo>
                  <a:pt x="2238465" y="2081299"/>
                  <a:pt x="2232070" y="2070642"/>
                  <a:pt x="2219279" y="2066379"/>
                </a:cubicBezTo>
                <a:cubicBezTo>
                  <a:pt x="2219279" y="2062116"/>
                  <a:pt x="2219279" y="2055722"/>
                  <a:pt x="2219279" y="2055722"/>
                </a:cubicBezTo>
                <a:cubicBezTo>
                  <a:pt x="2234202" y="2045065"/>
                  <a:pt x="2229938" y="2072773"/>
                  <a:pt x="2246993" y="2077036"/>
                </a:cubicBezTo>
                <a:cubicBezTo>
                  <a:pt x="2249125" y="2072773"/>
                  <a:pt x="2246993" y="2070642"/>
                  <a:pt x="2249125" y="2066379"/>
                </a:cubicBezTo>
                <a:cubicBezTo>
                  <a:pt x="2249125" y="2055722"/>
                  <a:pt x="2240597" y="2064247"/>
                  <a:pt x="2242729" y="2049327"/>
                </a:cubicBezTo>
                <a:cubicBezTo>
                  <a:pt x="2225674" y="2068510"/>
                  <a:pt x="2227806" y="2008830"/>
                  <a:pt x="2215015" y="2015225"/>
                </a:cubicBezTo>
                <a:cubicBezTo>
                  <a:pt x="2212883" y="2015225"/>
                  <a:pt x="2212883" y="2021619"/>
                  <a:pt x="2212883" y="2025882"/>
                </a:cubicBezTo>
                <a:cubicBezTo>
                  <a:pt x="2206487" y="2025882"/>
                  <a:pt x="2204356" y="2013093"/>
                  <a:pt x="2202224" y="1998173"/>
                </a:cubicBezTo>
                <a:cubicBezTo>
                  <a:pt x="2195828" y="1996042"/>
                  <a:pt x="2193696" y="2000305"/>
                  <a:pt x="2191564" y="2008830"/>
                </a:cubicBezTo>
                <a:cubicBezTo>
                  <a:pt x="2189432" y="2004568"/>
                  <a:pt x="2189432" y="1996042"/>
                  <a:pt x="2187301" y="1991779"/>
                </a:cubicBezTo>
                <a:cubicBezTo>
                  <a:pt x="2180905" y="1987516"/>
                  <a:pt x="2183037" y="2004568"/>
                  <a:pt x="2178773" y="2002436"/>
                </a:cubicBezTo>
                <a:cubicBezTo>
                  <a:pt x="2178773" y="1989648"/>
                  <a:pt x="2176641" y="1983253"/>
                  <a:pt x="2176641" y="1974728"/>
                </a:cubicBezTo>
                <a:cubicBezTo>
                  <a:pt x="2168114" y="1993911"/>
                  <a:pt x="2159586" y="1968334"/>
                  <a:pt x="2148927" y="1985385"/>
                </a:cubicBezTo>
                <a:cubicBezTo>
                  <a:pt x="2146795" y="1947019"/>
                  <a:pt x="2131872" y="1976859"/>
                  <a:pt x="2116949" y="1968334"/>
                </a:cubicBezTo>
                <a:cubicBezTo>
                  <a:pt x="2116949" y="1964071"/>
                  <a:pt x="2116949" y="1959808"/>
                  <a:pt x="2116949" y="1955545"/>
                </a:cubicBezTo>
                <a:cubicBezTo>
                  <a:pt x="2097762" y="1968334"/>
                  <a:pt x="2091366" y="1927837"/>
                  <a:pt x="2074311" y="1934231"/>
                </a:cubicBezTo>
                <a:cubicBezTo>
                  <a:pt x="2080707" y="1921442"/>
                  <a:pt x="2070048" y="1919311"/>
                  <a:pt x="2074311" y="1904391"/>
                </a:cubicBezTo>
                <a:cubicBezTo>
                  <a:pt x="2065784" y="1885208"/>
                  <a:pt x="2057256" y="1915048"/>
                  <a:pt x="2048729" y="1915048"/>
                </a:cubicBezTo>
                <a:cubicBezTo>
                  <a:pt x="2042333" y="1897997"/>
                  <a:pt x="2033806" y="1910785"/>
                  <a:pt x="2027410" y="1897997"/>
                </a:cubicBezTo>
                <a:cubicBezTo>
                  <a:pt x="2027410" y="1893734"/>
                  <a:pt x="2029542" y="1895865"/>
                  <a:pt x="2029542" y="1889471"/>
                </a:cubicBezTo>
                <a:cubicBezTo>
                  <a:pt x="2023147" y="1887340"/>
                  <a:pt x="2023147" y="1895865"/>
                  <a:pt x="2016751" y="1893734"/>
                </a:cubicBezTo>
                <a:cubicBezTo>
                  <a:pt x="2014619" y="1883077"/>
                  <a:pt x="2012487" y="1874551"/>
                  <a:pt x="2008223" y="1870288"/>
                </a:cubicBezTo>
                <a:cubicBezTo>
                  <a:pt x="2003960" y="1868157"/>
                  <a:pt x="2012487" y="1883077"/>
                  <a:pt x="2008223" y="1883077"/>
                </a:cubicBezTo>
                <a:cubicBezTo>
                  <a:pt x="2006092" y="1872420"/>
                  <a:pt x="2003960" y="1859631"/>
                  <a:pt x="1995432" y="1857500"/>
                </a:cubicBezTo>
                <a:cubicBezTo>
                  <a:pt x="1995432" y="1857500"/>
                  <a:pt x="1995432" y="1861763"/>
                  <a:pt x="1995432" y="1866025"/>
                </a:cubicBezTo>
                <a:cubicBezTo>
                  <a:pt x="1989037" y="1866025"/>
                  <a:pt x="1989037" y="1861763"/>
                  <a:pt x="1986905" y="1859631"/>
                </a:cubicBezTo>
                <a:cubicBezTo>
                  <a:pt x="1984773" y="1853237"/>
                  <a:pt x="1989037" y="1855368"/>
                  <a:pt x="1989037" y="1848974"/>
                </a:cubicBezTo>
                <a:cubicBezTo>
                  <a:pt x="1986905" y="1836186"/>
                  <a:pt x="1978377" y="1844711"/>
                  <a:pt x="1976245" y="1840448"/>
                </a:cubicBezTo>
                <a:cubicBezTo>
                  <a:pt x="1974113" y="1840448"/>
                  <a:pt x="1982641" y="1857500"/>
                  <a:pt x="1974113" y="1853237"/>
                </a:cubicBezTo>
                <a:cubicBezTo>
                  <a:pt x="1980509" y="1863894"/>
                  <a:pt x="1980509" y="1870288"/>
                  <a:pt x="1991168" y="1866025"/>
                </a:cubicBezTo>
                <a:cubicBezTo>
                  <a:pt x="1993300" y="1872420"/>
                  <a:pt x="1993300" y="1883077"/>
                  <a:pt x="1997564" y="1880945"/>
                </a:cubicBezTo>
                <a:cubicBezTo>
                  <a:pt x="1976245" y="1874551"/>
                  <a:pt x="1959190" y="1848974"/>
                  <a:pt x="1940004" y="1848974"/>
                </a:cubicBezTo>
                <a:cubicBezTo>
                  <a:pt x="1942135" y="1836186"/>
                  <a:pt x="1942135" y="1834054"/>
                  <a:pt x="1937872" y="1831923"/>
                </a:cubicBezTo>
                <a:cubicBezTo>
                  <a:pt x="1933608" y="1834054"/>
                  <a:pt x="1937872" y="1838317"/>
                  <a:pt x="1937872" y="1846843"/>
                </a:cubicBezTo>
                <a:cubicBezTo>
                  <a:pt x="1933608" y="1844711"/>
                  <a:pt x="1929344" y="1840448"/>
                  <a:pt x="1925080" y="1842580"/>
                </a:cubicBezTo>
                <a:cubicBezTo>
                  <a:pt x="1925080" y="1829791"/>
                  <a:pt x="1927212" y="1812740"/>
                  <a:pt x="1918685" y="1817003"/>
                </a:cubicBezTo>
                <a:cubicBezTo>
                  <a:pt x="1922949" y="1814871"/>
                  <a:pt x="1920817" y="1795689"/>
                  <a:pt x="1925080" y="1799951"/>
                </a:cubicBezTo>
                <a:cubicBezTo>
                  <a:pt x="1925080" y="1791426"/>
                  <a:pt x="1920817" y="1795689"/>
                  <a:pt x="1920817" y="1789294"/>
                </a:cubicBezTo>
                <a:cubicBezTo>
                  <a:pt x="1916553" y="1789294"/>
                  <a:pt x="1918685" y="1802083"/>
                  <a:pt x="1918685" y="1806346"/>
                </a:cubicBezTo>
                <a:cubicBezTo>
                  <a:pt x="1914421" y="1804214"/>
                  <a:pt x="1916553" y="1804214"/>
                  <a:pt x="1912289" y="1806346"/>
                </a:cubicBezTo>
                <a:cubicBezTo>
                  <a:pt x="1910157" y="1821266"/>
                  <a:pt x="1912289" y="1819134"/>
                  <a:pt x="1912289" y="1829791"/>
                </a:cubicBezTo>
                <a:cubicBezTo>
                  <a:pt x="1908025" y="1831923"/>
                  <a:pt x="1905894" y="1827660"/>
                  <a:pt x="1901630" y="1823397"/>
                </a:cubicBezTo>
                <a:cubicBezTo>
                  <a:pt x="1905894" y="1821266"/>
                  <a:pt x="1908025" y="1812740"/>
                  <a:pt x="1910157" y="1806346"/>
                </a:cubicBezTo>
                <a:cubicBezTo>
                  <a:pt x="1910157" y="1797820"/>
                  <a:pt x="1905894" y="1797820"/>
                  <a:pt x="1903762" y="1791426"/>
                </a:cubicBezTo>
                <a:cubicBezTo>
                  <a:pt x="1899498" y="1799951"/>
                  <a:pt x="1908025" y="1808477"/>
                  <a:pt x="1901630" y="1808477"/>
                </a:cubicBezTo>
                <a:cubicBezTo>
                  <a:pt x="1901630" y="1793557"/>
                  <a:pt x="1899498" y="1808477"/>
                  <a:pt x="1895234" y="1806346"/>
                </a:cubicBezTo>
                <a:cubicBezTo>
                  <a:pt x="1895234" y="1795689"/>
                  <a:pt x="1897366" y="1797820"/>
                  <a:pt x="1897366" y="1789294"/>
                </a:cubicBezTo>
                <a:cubicBezTo>
                  <a:pt x="1895234" y="1802083"/>
                  <a:pt x="1895234" y="1782900"/>
                  <a:pt x="1888839" y="1785031"/>
                </a:cubicBezTo>
                <a:cubicBezTo>
                  <a:pt x="1886707" y="1789294"/>
                  <a:pt x="1893102" y="1804214"/>
                  <a:pt x="1888839" y="1806346"/>
                </a:cubicBezTo>
                <a:cubicBezTo>
                  <a:pt x="1890970" y="1817003"/>
                  <a:pt x="1899498" y="1802083"/>
                  <a:pt x="1901630" y="1825528"/>
                </a:cubicBezTo>
                <a:cubicBezTo>
                  <a:pt x="1897366" y="1831923"/>
                  <a:pt x="1895234" y="1821266"/>
                  <a:pt x="1893102" y="1819134"/>
                </a:cubicBezTo>
                <a:cubicBezTo>
                  <a:pt x="1876047" y="1808477"/>
                  <a:pt x="1852597" y="1812740"/>
                  <a:pt x="1846201" y="1785031"/>
                </a:cubicBezTo>
                <a:cubicBezTo>
                  <a:pt x="1854729" y="1782900"/>
                  <a:pt x="1861124" y="1795689"/>
                  <a:pt x="1865388" y="1791426"/>
                </a:cubicBezTo>
                <a:cubicBezTo>
                  <a:pt x="1867520" y="1791426"/>
                  <a:pt x="1865388" y="1778637"/>
                  <a:pt x="1865388" y="1767980"/>
                </a:cubicBezTo>
                <a:cubicBezTo>
                  <a:pt x="1863256" y="1774374"/>
                  <a:pt x="1858992" y="1778637"/>
                  <a:pt x="1856861" y="1785031"/>
                </a:cubicBezTo>
                <a:cubicBezTo>
                  <a:pt x="1854729" y="1774374"/>
                  <a:pt x="1850465" y="1778637"/>
                  <a:pt x="1852597" y="1761586"/>
                </a:cubicBezTo>
                <a:cubicBezTo>
                  <a:pt x="1846201" y="1759454"/>
                  <a:pt x="1850465" y="1770112"/>
                  <a:pt x="1846201" y="1774374"/>
                </a:cubicBezTo>
                <a:cubicBezTo>
                  <a:pt x="1841937" y="1778637"/>
                  <a:pt x="1846201" y="1759454"/>
                  <a:pt x="1848333" y="1761586"/>
                </a:cubicBezTo>
                <a:cubicBezTo>
                  <a:pt x="1848333" y="1755192"/>
                  <a:pt x="1844069" y="1757323"/>
                  <a:pt x="1846201" y="1748797"/>
                </a:cubicBezTo>
                <a:cubicBezTo>
                  <a:pt x="1839806" y="1748797"/>
                  <a:pt x="1841937" y="1765849"/>
                  <a:pt x="1837674" y="1772243"/>
                </a:cubicBezTo>
                <a:cubicBezTo>
                  <a:pt x="1835542" y="1787163"/>
                  <a:pt x="1844069" y="1776506"/>
                  <a:pt x="1841937" y="1789294"/>
                </a:cubicBezTo>
                <a:cubicBezTo>
                  <a:pt x="1839806" y="1793557"/>
                  <a:pt x="1835542" y="1785031"/>
                  <a:pt x="1835542" y="1806346"/>
                </a:cubicBezTo>
                <a:cubicBezTo>
                  <a:pt x="1831278" y="1804214"/>
                  <a:pt x="1837674" y="1787163"/>
                  <a:pt x="1831278" y="1785031"/>
                </a:cubicBezTo>
                <a:cubicBezTo>
                  <a:pt x="1841937" y="1750929"/>
                  <a:pt x="1820619" y="1712563"/>
                  <a:pt x="1807827" y="1738140"/>
                </a:cubicBezTo>
                <a:cubicBezTo>
                  <a:pt x="1812091" y="1721089"/>
                  <a:pt x="1801432" y="1723220"/>
                  <a:pt x="1795036" y="1714695"/>
                </a:cubicBezTo>
                <a:cubicBezTo>
                  <a:pt x="1792904" y="1716826"/>
                  <a:pt x="1795036" y="1727483"/>
                  <a:pt x="1788641" y="1725352"/>
                </a:cubicBezTo>
                <a:cubicBezTo>
                  <a:pt x="1788641" y="1759454"/>
                  <a:pt x="1799300" y="1755192"/>
                  <a:pt x="1803564" y="1772243"/>
                </a:cubicBezTo>
                <a:cubicBezTo>
                  <a:pt x="1792904" y="1767980"/>
                  <a:pt x="1790772" y="1770112"/>
                  <a:pt x="1782245" y="1761586"/>
                </a:cubicBezTo>
                <a:cubicBezTo>
                  <a:pt x="1780113" y="1761586"/>
                  <a:pt x="1780113" y="1774374"/>
                  <a:pt x="1777981" y="1774374"/>
                </a:cubicBezTo>
                <a:cubicBezTo>
                  <a:pt x="1790772" y="1797820"/>
                  <a:pt x="1805696" y="1789294"/>
                  <a:pt x="1820619" y="1806346"/>
                </a:cubicBezTo>
                <a:cubicBezTo>
                  <a:pt x="1820619" y="1817003"/>
                  <a:pt x="1818487" y="1814871"/>
                  <a:pt x="1818487" y="1821266"/>
                </a:cubicBezTo>
                <a:cubicBezTo>
                  <a:pt x="1820619" y="1834054"/>
                  <a:pt x="1831278" y="1836186"/>
                  <a:pt x="1831278" y="1814871"/>
                </a:cubicBezTo>
                <a:cubicBezTo>
                  <a:pt x="1837674" y="1819134"/>
                  <a:pt x="1837674" y="1838317"/>
                  <a:pt x="1837674" y="1848974"/>
                </a:cubicBezTo>
                <a:cubicBezTo>
                  <a:pt x="1844069" y="1848974"/>
                  <a:pt x="1846201" y="1842580"/>
                  <a:pt x="1848333" y="1842580"/>
                </a:cubicBezTo>
                <a:cubicBezTo>
                  <a:pt x="1850465" y="1842580"/>
                  <a:pt x="1848333" y="1857500"/>
                  <a:pt x="1850465" y="1859631"/>
                </a:cubicBezTo>
                <a:cubicBezTo>
                  <a:pt x="1854729" y="1857500"/>
                  <a:pt x="1856861" y="1855368"/>
                  <a:pt x="1854729" y="1831923"/>
                </a:cubicBezTo>
                <a:cubicBezTo>
                  <a:pt x="1863256" y="1825528"/>
                  <a:pt x="1873915" y="1836186"/>
                  <a:pt x="1880311" y="1842580"/>
                </a:cubicBezTo>
                <a:cubicBezTo>
                  <a:pt x="1878179" y="1859631"/>
                  <a:pt x="1882443" y="1857500"/>
                  <a:pt x="1878179" y="1872420"/>
                </a:cubicBezTo>
                <a:cubicBezTo>
                  <a:pt x="1884575" y="1880945"/>
                  <a:pt x="1890970" y="1868157"/>
                  <a:pt x="1895234" y="1866025"/>
                </a:cubicBezTo>
                <a:cubicBezTo>
                  <a:pt x="1897366" y="1872420"/>
                  <a:pt x="1895234" y="1887340"/>
                  <a:pt x="1899498" y="1889471"/>
                </a:cubicBezTo>
                <a:cubicBezTo>
                  <a:pt x="1903762" y="1885208"/>
                  <a:pt x="1908025" y="1880945"/>
                  <a:pt x="1912289" y="1872420"/>
                </a:cubicBezTo>
                <a:cubicBezTo>
                  <a:pt x="1914421" y="1883077"/>
                  <a:pt x="1910157" y="1887340"/>
                  <a:pt x="1912289" y="1895865"/>
                </a:cubicBezTo>
                <a:cubicBezTo>
                  <a:pt x="1914421" y="1895865"/>
                  <a:pt x="1916553" y="1895865"/>
                  <a:pt x="1916553" y="1900128"/>
                </a:cubicBezTo>
                <a:cubicBezTo>
                  <a:pt x="1920817" y="1902260"/>
                  <a:pt x="1918685" y="1885208"/>
                  <a:pt x="1922949" y="1889471"/>
                </a:cubicBezTo>
                <a:cubicBezTo>
                  <a:pt x="1922949" y="1902260"/>
                  <a:pt x="1927212" y="1902260"/>
                  <a:pt x="1929344" y="1906522"/>
                </a:cubicBezTo>
                <a:cubicBezTo>
                  <a:pt x="1931476" y="1904391"/>
                  <a:pt x="1933608" y="1895865"/>
                  <a:pt x="1933608" y="1887340"/>
                </a:cubicBezTo>
                <a:cubicBezTo>
                  <a:pt x="1935740" y="1902260"/>
                  <a:pt x="1942135" y="1889471"/>
                  <a:pt x="1944267" y="1876683"/>
                </a:cubicBezTo>
                <a:cubicBezTo>
                  <a:pt x="1944267" y="1885208"/>
                  <a:pt x="1942135" y="1902260"/>
                  <a:pt x="1946399" y="1910785"/>
                </a:cubicBezTo>
                <a:cubicBezTo>
                  <a:pt x="1950663" y="1912917"/>
                  <a:pt x="1950663" y="1904391"/>
                  <a:pt x="1954927" y="1906522"/>
                </a:cubicBezTo>
                <a:cubicBezTo>
                  <a:pt x="1957058" y="1932099"/>
                  <a:pt x="1974113" y="1910785"/>
                  <a:pt x="1976245" y="1936362"/>
                </a:cubicBezTo>
                <a:cubicBezTo>
                  <a:pt x="1980509" y="1929968"/>
                  <a:pt x="1980509" y="1917179"/>
                  <a:pt x="1980509" y="1910785"/>
                </a:cubicBezTo>
                <a:cubicBezTo>
                  <a:pt x="1982641" y="1912917"/>
                  <a:pt x="1984773" y="1912917"/>
                  <a:pt x="1986905" y="1917179"/>
                </a:cubicBezTo>
                <a:cubicBezTo>
                  <a:pt x="1984773" y="1925705"/>
                  <a:pt x="1978377" y="1919311"/>
                  <a:pt x="1982641" y="1936362"/>
                </a:cubicBezTo>
                <a:cubicBezTo>
                  <a:pt x="1984773" y="1915048"/>
                  <a:pt x="1991168" y="1940625"/>
                  <a:pt x="1995432" y="1944888"/>
                </a:cubicBezTo>
                <a:cubicBezTo>
                  <a:pt x="1999696" y="1934231"/>
                  <a:pt x="2001828" y="1944888"/>
                  <a:pt x="2006092" y="1944888"/>
                </a:cubicBezTo>
                <a:cubicBezTo>
                  <a:pt x="2010355" y="1940625"/>
                  <a:pt x="2003960" y="1938494"/>
                  <a:pt x="2006092" y="1929968"/>
                </a:cubicBezTo>
                <a:cubicBezTo>
                  <a:pt x="2010355" y="1929968"/>
                  <a:pt x="2014619" y="1936362"/>
                  <a:pt x="2018883" y="1936362"/>
                </a:cubicBezTo>
                <a:cubicBezTo>
                  <a:pt x="2016751" y="1942757"/>
                  <a:pt x="2014619" y="1940625"/>
                  <a:pt x="2012487" y="1940625"/>
                </a:cubicBezTo>
                <a:cubicBezTo>
                  <a:pt x="2021015" y="1968334"/>
                  <a:pt x="2027410" y="1953414"/>
                  <a:pt x="2040201" y="1957676"/>
                </a:cubicBezTo>
                <a:cubicBezTo>
                  <a:pt x="2035938" y="1951282"/>
                  <a:pt x="2038070" y="1949151"/>
                  <a:pt x="2042333" y="1953414"/>
                </a:cubicBezTo>
                <a:cubicBezTo>
                  <a:pt x="2044465" y="1955545"/>
                  <a:pt x="2042333" y="1942757"/>
                  <a:pt x="2042333" y="1938494"/>
                </a:cubicBezTo>
                <a:cubicBezTo>
                  <a:pt x="2038070" y="1927837"/>
                  <a:pt x="2033806" y="1932099"/>
                  <a:pt x="2025278" y="1929968"/>
                </a:cubicBezTo>
                <a:cubicBezTo>
                  <a:pt x="2023147" y="1923574"/>
                  <a:pt x="2025278" y="1917179"/>
                  <a:pt x="2021015" y="1912917"/>
                </a:cubicBezTo>
                <a:cubicBezTo>
                  <a:pt x="2018883" y="1915048"/>
                  <a:pt x="2018883" y="1921442"/>
                  <a:pt x="2016751" y="1921442"/>
                </a:cubicBezTo>
                <a:cubicBezTo>
                  <a:pt x="2021015" y="1908654"/>
                  <a:pt x="2012487" y="1912917"/>
                  <a:pt x="2012487" y="1900128"/>
                </a:cubicBezTo>
                <a:cubicBezTo>
                  <a:pt x="2033806" y="1915048"/>
                  <a:pt x="2052993" y="1936362"/>
                  <a:pt x="2070048" y="1961939"/>
                </a:cubicBezTo>
                <a:cubicBezTo>
                  <a:pt x="2072180" y="1961939"/>
                  <a:pt x="2072180" y="1957676"/>
                  <a:pt x="2074311" y="1953414"/>
                </a:cubicBezTo>
                <a:cubicBezTo>
                  <a:pt x="2076443" y="1961939"/>
                  <a:pt x="2078575" y="1970465"/>
                  <a:pt x="2078575" y="1981122"/>
                </a:cubicBezTo>
                <a:cubicBezTo>
                  <a:pt x="2087103" y="1972596"/>
                  <a:pt x="2091366" y="1993911"/>
                  <a:pt x="2097762" y="1987516"/>
                </a:cubicBezTo>
                <a:cubicBezTo>
                  <a:pt x="2099894" y="1985385"/>
                  <a:pt x="2093498" y="1983253"/>
                  <a:pt x="2095630" y="1974728"/>
                </a:cubicBezTo>
                <a:cubicBezTo>
                  <a:pt x="2102026" y="1976859"/>
                  <a:pt x="2104158" y="1987516"/>
                  <a:pt x="2106289" y="1998173"/>
                </a:cubicBezTo>
                <a:cubicBezTo>
                  <a:pt x="2112685" y="1996042"/>
                  <a:pt x="2114817" y="1983253"/>
                  <a:pt x="2123344" y="1987516"/>
                </a:cubicBezTo>
                <a:cubicBezTo>
                  <a:pt x="2114817" y="2002436"/>
                  <a:pt x="2127608" y="2017356"/>
                  <a:pt x="2134004" y="2008830"/>
                </a:cubicBezTo>
                <a:cubicBezTo>
                  <a:pt x="2136136" y="2025882"/>
                  <a:pt x="2144663" y="2025882"/>
                  <a:pt x="2148927" y="2019488"/>
                </a:cubicBezTo>
                <a:cubicBezTo>
                  <a:pt x="2148927" y="2028013"/>
                  <a:pt x="2155322" y="2032276"/>
                  <a:pt x="2161718" y="2038670"/>
                </a:cubicBezTo>
                <a:cubicBezTo>
                  <a:pt x="2163850" y="2038670"/>
                  <a:pt x="2161718" y="2028013"/>
                  <a:pt x="2163850" y="2025882"/>
                </a:cubicBezTo>
                <a:cubicBezTo>
                  <a:pt x="2163850" y="2049327"/>
                  <a:pt x="2183037" y="2059985"/>
                  <a:pt x="2193696" y="2055722"/>
                </a:cubicBezTo>
                <a:cubicBezTo>
                  <a:pt x="2193696" y="2070642"/>
                  <a:pt x="2202224" y="2068510"/>
                  <a:pt x="2206487" y="2072773"/>
                </a:cubicBezTo>
                <a:cubicBezTo>
                  <a:pt x="2208619" y="2057853"/>
                  <a:pt x="2208619" y="2047196"/>
                  <a:pt x="2212883" y="2038670"/>
                </a:cubicBezTo>
                <a:cubicBezTo>
                  <a:pt x="2215015" y="2049327"/>
                  <a:pt x="2212883" y="2057853"/>
                  <a:pt x="2208619" y="2066379"/>
                </a:cubicBezTo>
                <a:cubicBezTo>
                  <a:pt x="2217147" y="2089824"/>
                  <a:pt x="2229938" y="2089824"/>
                  <a:pt x="2242729" y="2106876"/>
                </a:cubicBezTo>
                <a:cubicBezTo>
                  <a:pt x="2242729" y="2104744"/>
                  <a:pt x="2242729" y="2102613"/>
                  <a:pt x="2242729" y="2102613"/>
                </a:cubicBezTo>
                <a:cubicBezTo>
                  <a:pt x="2293894" y="2155898"/>
                  <a:pt x="2353587" y="2217710"/>
                  <a:pt x="2404751" y="2288046"/>
                </a:cubicBezTo>
                <a:cubicBezTo>
                  <a:pt x="2406883" y="2288046"/>
                  <a:pt x="2406883" y="2279521"/>
                  <a:pt x="2404751" y="2277389"/>
                </a:cubicBezTo>
                <a:cubicBezTo>
                  <a:pt x="2409015" y="2270995"/>
                  <a:pt x="2413279" y="2292309"/>
                  <a:pt x="2417543" y="2302966"/>
                </a:cubicBezTo>
                <a:cubicBezTo>
                  <a:pt x="2423938" y="2290178"/>
                  <a:pt x="2438861" y="2347726"/>
                  <a:pt x="2451653" y="2332806"/>
                </a:cubicBezTo>
                <a:cubicBezTo>
                  <a:pt x="2453785" y="2351989"/>
                  <a:pt x="2464444" y="2364777"/>
                  <a:pt x="2470840" y="2358383"/>
                </a:cubicBezTo>
                <a:cubicBezTo>
                  <a:pt x="2500686" y="2418063"/>
                  <a:pt x="2539059" y="2447903"/>
                  <a:pt x="2568906" y="2507582"/>
                </a:cubicBezTo>
                <a:cubicBezTo>
                  <a:pt x="2585961" y="2509714"/>
                  <a:pt x="2590224" y="2545948"/>
                  <a:pt x="2596620" y="2573656"/>
                </a:cubicBezTo>
                <a:cubicBezTo>
                  <a:pt x="2592356" y="2567262"/>
                  <a:pt x="2592356" y="2550211"/>
                  <a:pt x="2583829" y="2554474"/>
                </a:cubicBezTo>
                <a:cubicBezTo>
                  <a:pt x="2592356" y="2575788"/>
                  <a:pt x="2605147" y="2614153"/>
                  <a:pt x="2613675" y="2605628"/>
                </a:cubicBezTo>
                <a:cubicBezTo>
                  <a:pt x="2615807" y="2612022"/>
                  <a:pt x="2615807" y="2626942"/>
                  <a:pt x="2622202" y="2618416"/>
                </a:cubicBezTo>
                <a:cubicBezTo>
                  <a:pt x="2615807" y="2643993"/>
                  <a:pt x="2632862" y="2635468"/>
                  <a:pt x="2632862" y="2654650"/>
                </a:cubicBezTo>
                <a:cubicBezTo>
                  <a:pt x="2649917" y="2658913"/>
                  <a:pt x="2654180" y="2695147"/>
                  <a:pt x="2666972" y="2695147"/>
                </a:cubicBezTo>
                <a:cubicBezTo>
                  <a:pt x="2671235" y="2697279"/>
                  <a:pt x="2666972" y="2686622"/>
                  <a:pt x="2666972" y="2686622"/>
                </a:cubicBezTo>
                <a:cubicBezTo>
                  <a:pt x="2669104" y="2684490"/>
                  <a:pt x="2675499" y="2693016"/>
                  <a:pt x="2673367" y="2705804"/>
                </a:cubicBezTo>
                <a:cubicBezTo>
                  <a:pt x="2660576" y="2710067"/>
                  <a:pt x="2656312" y="2688753"/>
                  <a:pt x="2645653" y="2686622"/>
                </a:cubicBezTo>
                <a:cubicBezTo>
                  <a:pt x="2643521" y="2699410"/>
                  <a:pt x="2654180" y="2710067"/>
                  <a:pt x="2658444" y="2716462"/>
                </a:cubicBezTo>
                <a:cubicBezTo>
                  <a:pt x="2662708" y="2739907"/>
                  <a:pt x="2671235" y="2752696"/>
                  <a:pt x="2679763" y="2763353"/>
                </a:cubicBezTo>
                <a:cubicBezTo>
                  <a:pt x="2681895" y="2795324"/>
                  <a:pt x="2692554" y="2797455"/>
                  <a:pt x="2698950" y="2820901"/>
                </a:cubicBezTo>
                <a:cubicBezTo>
                  <a:pt x="2705345" y="2816638"/>
                  <a:pt x="2698950" y="2803850"/>
                  <a:pt x="2703214" y="2797455"/>
                </a:cubicBezTo>
                <a:cubicBezTo>
                  <a:pt x="2707477" y="2799587"/>
                  <a:pt x="2707477" y="2814507"/>
                  <a:pt x="2703214" y="2820901"/>
                </a:cubicBezTo>
                <a:cubicBezTo>
                  <a:pt x="2705345" y="2827295"/>
                  <a:pt x="2707477" y="2831558"/>
                  <a:pt x="2711741" y="2833690"/>
                </a:cubicBezTo>
                <a:cubicBezTo>
                  <a:pt x="2711741" y="2850741"/>
                  <a:pt x="2707477" y="2874187"/>
                  <a:pt x="2713873" y="2876318"/>
                </a:cubicBezTo>
                <a:cubicBezTo>
                  <a:pt x="2692554" y="2874187"/>
                  <a:pt x="2681895" y="2799587"/>
                  <a:pt x="2658444" y="2793193"/>
                </a:cubicBezTo>
                <a:cubicBezTo>
                  <a:pt x="2656312" y="2793193"/>
                  <a:pt x="2656312" y="2797455"/>
                  <a:pt x="2654180" y="2797455"/>
                </a:cubicBezTo>
                <a:cubicBezTo>
                  <a:pt x="2643521" y="2786798"/>
                  <a:pt x="2637126" y="2759090"/>
                  <a:pt x="2626466" y="2748433"/>
                </a:cubicBezTo>
                <a:cubicBezTo>
                  <a:pt x="2628598" y="2767616"/>
                  <a:pt x="2643521" y="2771878"/>
                  <a:pt x="2637126" y="2793193"/>
                </a:cubicBezTo>
                <a:cubicBezTo>
                  <a:pt x="2652049" y="2840084"/>
                  <a:pt x="2673367" y="2859267"/>
                  <a:pt x="2688290" y="2897632"/>
                </a:cubicBezTo>
                <a:cubicBezTo>
                  <a:pt x="2671235" y="2886975"/>
                  <a:pt x="2656312" y="2893369"/>
                  <a:pt x="2647785" y="2857135"/>
                </a:cubicBezTo>
                <a:cubicBezTo>
                  <a:pt x="2624334" y="2848610"/>
                  <a:pt x="2609411" y="2801718"/>
                  <a:pt x="2588092" y="2795324"/>
                </a:cubicBezTo>
                <a:cubicBezTo>
                  <a:pt x="2588092" y="2791061"/>
                  <a:pt x="2590224" y="2797455"/>
                  <a:pt x="2590224" y="2795324"/>
                </a:cubicBezTo>
                <a:cubicBezTo>
                  <a:pt x="2568906" y="2750564"/>
                  <a:pt x="2539059" y="2735644"/>
                  <a:pt x="2515609" y="2695147"/>
                </a:cubicBezTo>
                <a:cubicBezTo>
                  <a:pt x="2511345" y="2695147"/>
                  <a:pt x="2507081" y="2695147"/>
                  <a:pt x="2502818" y="2695147"/>
                </a:cubicBezTo>
                <a:cubicBezTo>
                  <a:pt x="2502818" y="2684490"/>
                  <a:pt x="2498554" y="2684490"/>
                  <a:pt x="2498554" y="2671702"/>
                </a:cubicBezTo>
                <a:cubicBezTo>
                  <a:pt x="2477235" y="2658913"/>
                  <a:pt x="2462312" y="2612022"/>
                  <a:pt x="2438861" y="2609891"/>
                </a:cubicBezTo>
                <a:cubicBezTo>
                  <a:pt x="2438861" y="2607759"/>
                  <a:pt x="2438861" y="2603496"/>
                  <a:pt x="2438861" y="2601365"/>
                </a:cubicBezTo>
                <a:cubicBezTo>
                  <a:pt x="2428202" y="2616285"/>
                  <a:pt x="2402620" y="2569394"/>
                  <a:pt x="2387697" y="2580051"/>
                </a:cubicBezTo>
                <a:cubicBezTo>
                  <a:pt x="2385565" y="2556605"/>
                  <a:pt x="2372773" y="2569394"/>
                  <a:pt x="2368510" y="2552342"/>
                </a:cubicBezTo>
                <a:cubicBezTo>
                  <a:pt x="2349323" y="2552342"/>
                  <a:pt x="2330136" y="2522502"/>
                  <a:pt x="2310949" y="2511845"/>
                </a:cubicBezTo>
                <a:cubicBezTo>
                  <a:pt x="2308817" y="2507582"/>
                  <a:pt x="2308817" y="2499057"/>
                  <a:pt x="2306685" y="2492663"/>
                </a:cubicBezTo>
                <a:cubicBezTo>
                  <a:pt x="2300290" y="2492663"/>
                  <a:pt x="2296026" y="2479874"/>
                  <a:pt x="2289630" y="2475611"/>
                </a:cubicBezTo>
                <a:cubicBezTo>
                  <a:pt x="2289630" y="2467086"/>
                  <a:pt x="2298158" y="2479874"/>
                  <a:pt x="2296026" y="2462823"/>
                </a:cubicBezTo>
                <a:cubicBezTo>
                  <a:pt x="2300290" y="2464954"/>
                  <a:pt x="2296026" y="2479874"/>
                  <a:pt x="2304554" y="2479874"/>
                </a:cubicBezTo>
                <a:cubicBezTo>
                  <a:pt x="2304554" y="2477743"/>
                  <a:pt x="2304554" y="2473480"/>
                  <a:pt x="2304554" y="2471348"/>
                </a:cubicBezTo>
                <a:cubicBezTo>
                  <a:pt x="2306685" y="2473480"/>
                  <a:pt x="2315213" y="2501188"/>
                  <a:pt x="2321608" y="2488400"/>
                </a:cubicBezTo>
                <a:cubicBezTo>
                  <a:pt x="2323740" y="2507582"/>
                  <a:pt x="2338663" y="2503320"/>
                  <a:pt x="2342927" y="2511845"/>
                </a:cubicBezTo>
                <a:cubicBezTo>
                  <a:pt x="2338663" y="2520371"/>
                  <a:pt x="2323740" y="2499057"/>
                  <a:pt x="2313081" y="2499057"/>
                </a:cubicBezTo>
                <a:cubicBezTo>
                  <a:pt x="2353587" y="2541685"/>
                  <a:pt x="2400488" y="2558737"/>
                  <a:pt x="2432466" y="2597102"/>
                </a:cubicBezTo>
                <a:cubicBezTo>
                  <a:pt x="2421806" y="2571525"/>
                  <a:pt x="2398356" y="2552342"/>
                  <a:pt x="2383433" y="2528897"/>
                </a:cubicBezTo>
                <a:cubicBezTo>
                  <a:pt x="2381301" y="2531028"/>
                  <a:pt x="2381301" y="2537422"/>
                  <a:pt x="2377037" y="2537422"/>
                </a:cubicBezTo>
                <a:cubicBezTo>
                  <a:pt x="2377037" y="2533160"/>
                  <a:pt x="2377037" y="2528897"/>
                  <a:pt x="2377037" y="2522502"/>
                </a:cubicBezTo>
                <a:cubicBezTo>
                  <a:pt x="2374905" y="2531028"/>
                  <a:pt x="2370642" y="2520371"/>
                  <a:pt x="2370642" y="2526765"/>
                </a:cubicBezTo>
                <a:cubicBezTo>
                  <a:pt x="2366378" y="2522502"/>
                  <a:pt x="2368510" y="2522502"/>
                  <a:pt x="2368510" y="2513977"/>
                </a:cubicBezTo>
                <a:cubicBezTo>
                  <a:pt x="2319477" y="2456428"/>
                  <a:pt x="2270444" y="2405274"/>
                  <a:pt x="2217147" y="2360515"/>
                </a:cubicBezTo>
                <a:cubicBezTo>
                  <a:pt x="2217147" y="2373303"/>
                  <a:pt x="2221411" y="2369040"/>
                  <a:pt x="2223542" y="2375435"/>
                </a:cubicBezTo>
                <a:cubicBezTo>
                  <a:pt x="2219279" y="2383960"/>
                  <a:pt x="2215015" y="2366909"/>
                  <a:pt x="2215015" y="2354120"/>
                </a:cubicBezTo>
                <a:cubicBezTo>
                  <a:pt x="2210751" y="2356252"/>
                  <a:pt x="2210751" y="2362646"/>
                  <a:pt x="2210751" y="2366909"/>
                </a:cubicBezTo>
                <a:cubicBezTo>
                  <a:pt x="2208619" y="2366909"/>
                  <a:pt x="2206487" y="2362646"/>
                  <a:pt x="2208619" y="2354120"/>
                </a:cubicBezTo>
                <a:cubicBezTo>
                  <a:pt x="2178773" y="2337069"/>
                  <a:pt x="2155322" y="2298703"/>
                  <a:pt x="2123344" y="2285915"/>
                </a:cubicBezTo>
                <a:cubicBezTo>
                  <a:pt x="2121213" y="2298703"/>
                  <a:pt x="2125476" y="2298703"/>
                  <a:pt x="2123344" y="2309361"/>
                </a:cubicBezTo>
                <a:cubicBezTo>
                  <a:pt x="2127608" y="2313623"/>
                  <a:pt x="2125476" y="2300835"/>
                  <a:pt x="2129740" y="2302966"/>
                </a:cubicBezTo>
                <a:cubicBezTo>
                  <a:pt x="2131872" y="2326412"/>
                  <a:pt x="2140399" y="2332806"/>
                  <a:pt x="2146795" y="2337069"/>
                </a:cubicBezTo>
                <a:cubicBezTo>
                  <a:pt x="2140399" y="2354120"/>
                  <a:pt x="2153191" y="2351989"/>
                  <a:pt x="2155322" y="2360515"/>
                </a:cubicBezTo>
                <a:cubicBezTo>
                  <a:pt x="2155322" y="2351989"/>
                  <a:pt x="2153191" y="2343463"/>
                  <a:pt x="2151059" y="2341332"/>
                </a:cubicBezTo>
                <a:cubicBezTo>
                  <a:pt x="2151059" y="2332806"/>
                  <a:pt x="2157454" y="2343463"/>
                  <a:pt x="2155322" y="2330675"/>
                </a:cubicBezTo>
                <a:cubicBezTo>
                  <a:pt x="2163850" y="2332806"/>
                  <a:pt x="2168114" y="2345595"/>
                  <a:pt x="2176641" y="2349857"/>
                </a:cubicBezTo>
                <a:cubicBezTo>
                  <a:pt x="2176641" y="2356252"/>
                  <a:pt x="2174509" y="2356252"/>
                  <a:pt x="2174509" y="2360515"/>
                </a:cubicBezTo>
                <a:lnTo>
                  <a:pt x="2185060" y="2376689"/>
                </a:lnTo>
                <a:lnTo>
                  <a:pt x="2185169" y="2377566"/>
                </a:lnTo>
                <a:lnTo>
                  <a:pt x="2185754" y="2377752"/>
                </a:lnTo>
                <a:lnTo>
                  <a:pt x="2198493" y="2397282"/>
                </a:lnTo>
                <a:cubicBezTo>
                  <a:pt x="2207020" y="2407406"/>
                  <a:pt x="2216081" y="2415932"/>
                  <a:pt x="2225674" y="2424457"/>
                </a:cubicBezTo>
                <a:cubicBezTo>
                  <a:pt x="2216081" y="2410070"/>
                  <a:pt x="2207687" y="2389688"/>
                  <a:pt x="2196894" y="2381296"/>
                </a:cubicBezTo>
                <a:lnTo>
                  <a:pt x="2185754" y="2377752"/>
                </a:lnTo>
                <a:lnTo>
                  <a:pt x="2185060" y="2376689"/>
                </a:lnTo>
                <a:lnTo>
                  <a:pt x="2184169" y="2369473"/>
                </a:lnTo>
                <a:cubicBezTo>
                  <a:pt x="2182371" y="2365177"/>
                  <a:pt x="2178773" y="2369573"/>
                  <a:pt x="2178773" y="2358383"/>
                </a:cubicBezTo>
                <a:cubicBezTo>
                  <a:pt x="2189432" y="2343463"/>
                  <a:pt x="2195828" y="2371172"/>
                  <a:pt x="2206487" y="2377566"/>
                </a:cubicBezTo>
                <a:cubicBezTo>
                  <a:pt x="2210751" y="2381829"/>
                  <a:pt x="2217147" y="2377566"/>
                  <a:pt x="2221411" y="2381829"/>
                </a:cubicBezTo>
                <a:cubicBezTo>
                  <a:pt x="2229938" y="2388223"/>
                  <a:pt x="2238465" y="2411669"/>
                  <a:pt x="2246993" y="2401012"/>
                </a:cubicBezTo>
                <a:cubicBezTo>
                  <a:pt x="2251257" y="2435114"/>
                  <a:pt x="2274707" y="2418063"/>
                  <a:pt x="2281103" y="2452166"/>
                </a:cubicBezTo>
                <a:cubicBezTo>
                  <a:pt x="2278971" y="2450034"/>
                  <a:pt x="2278971" y="2454297"/>
                  <a:pt x="2276839" y="2456428"/>
                </a:cubicBezTo>
                <a:cubicBezTo>
                  <a:pt x="2278971" y="2467086"/>
                  <a:pt x="2287499" y="2460691"/>
                  <a:pt x="2287499" y="2475611"/>
                </a:cubicBezTo>
                <a:cubicBezTo>
                  <a:pt x="2276839" y="2469217"/>
                  <a:pt x="2266180" y="2454297"/>
                  <a:pt x="2253389" y="2447903"/>
                </a:cubicBezTo>
                <a:cubicBezTo>
                  <a:pt x="2266180" y="2467086"/>
                  <a:pt x="2281103" y="2486268"/>
                  <a:pt x="2293894" y="2503320"/>
                </a:cubicBezTo>
                <a:cubicBezTo>
                  <a:pt x="2291762" y="2499057"/>
                  <a:pt x="2291762" y="2490531"/>
                  <a:pt x="2287499" y="2488400"/>
                </a:cubicBezTo>
                <a:cubicBezTo>
                  <a:pt x="2289630" y="2484137"/>
                  <a:pt x="2298158" y="2490531"/>
                  <a:pt x="2300290" y="2496925"/>
                </a:cubicBezTo>
                <a:cubicBezTo>
                  <a:pt x="2298158" y="2503320"/>
                  <a:pt x="2298158" y="2503320"/>
                  <a:pt x="2296026" y="2499057"/>
                </a:cubicBezTo>
                <a:cubicBezTo>
                  <a:pt x="2296026" y="2511845"/>
                  <a:pt x="2300290" y="2507582"/>
                  <a:pt x="2300290" y="2522502"/>
                </a:cubicBezTo>
                <a:cubicBezTo>
                  <a:pt x="2298158" y="2520371"/>
                  <a:pt x="2298158" y="2518240"/>
                  <a:pt x="2296026" y="2518240"/>
                </a:cubicBezTo>
                <a:cubicBezTo>
                  <a:pt x="2296026" y="2526765"/>
                  <a:pt x="2296026" y="2533160"/>
                  <a:pt x="2296026" y="2539554"/>
                </a:cubicBezTo>
                <a:cubicBezTo>
                  <a:pt x="2310949" y="2560868"/>
                  <a:pt x="2325872" y="2580051"/>
                  <a:pt x="2342927" y="2599234"/>
                </a:cubicBezTo>
                <a:cubicBezTo>
                  <a:pt x="2342927" y="2599234"/>
                  <a:pt x="2342927" y="2594971"/>
                  <a:pt x="2342927" y="2590708"/>
                </a:cubicBezTo>
                <a:cubicBezTo>
                  <a:pt x="2349323" y="2599234"/>
                  <a:pt x="2355718" y="2605628"/>
                  <a:pt x="2359982" y="2620548"/>
                </a:cubicBezTo>
                <a:cubicBezTo>
                  <a:pt x="2359982" y="2609891"/>
                  <a:pt x="2366378" y="2616285"/>
                  <a:pt x="2366378" y="2631205"/>
                </a:cubicBezTo>
                <a:cubicBezTo>
                  <a:pt x="2394092" y="2646125"/>
                  <a:pt x="2415411" y="2641862"/>
                  <a:pt x="2434598" y="2671702"/>
                </a:cubicBezTo>
                <a:cubicBezTo>
                  <a:pt x="2426070" y="2673833"/>
                  <a:pt x="2413279" y="2661045"/>
                  <a:pt x="2402620" y="2656782"/>
                </a:cubicBezTo>
                <a:cubicBezTo>
                  <a:pt x="2398356" y="2658913"/>
                  <a:pt x="2409015" y="2669570"/>
                  <a:pt x="2402620" y="2667439"/>
                </a:cubicBezTo>
                <a:cubicBezTo>
                  <a:pt x="2398356" y="2646125"/>
                  <a:pt x="2379169" y="2650388"/>
                  <a:pt x="2368510" y="2654650"/>
                </a:cubicBezTo>
                <a:cubicBezTo>
                  <a:pt x="2364246" y="2646125"/>
                  <a:pt x="2351455" y="2635468"/>
                  <a:pt x="2345059" y="2637599"/>
                </a:cubicBezTo>
                <a:cubicBezTo>
                  <a:pt x="2347191" y="2648256"/>
                  <a:pt x="2345059" y="2654650"/>
                  <a:pt x="2347191" y="2663176"/>
                </a:cubicBezTo>
                <a:cubicBezTo>
                  <a:pt x="2342927" y="2675965"/>
                  <a:pt x="2340795" y="2656782"/>
                  <a:pt x="2340795" y="2643993"/>
                </a:cubicBezTo>
                <a:cubicBezTo>
                  <a:pt x="2338663" y="2643993"/>
                  <a:pt x="2336532" y="2639730"/>
                  <a:pt x="2332268" y="2631205"/>
                </a:cubicBezTo>
                <a:cubicBezTo>
                  <a:pt x="2332268" y="2629073"/>
                  <a:pt x="2332268" y="2650388"/>
                  <a:pt x="2334400" y="2646125"/>
                </a:cubicBezTo>
                <a:cubicBezTo>
                  <a:pt x="2330136" y="2652519"/>
                  <a:pt x="2332268" y="2665308"/>
                  <a:pt x="2332268" y="2673833"/>
                </a:cubicBezTo>
                <a:cubicBezTo>
                  <a:pt x="2334400" y="2673833"/>
                  <a:pt x="2334400" y="2669570"/>
                  <a:pt x="2334400" y="2667439"/>
                </a:cubicBezTo>
                <a:cubicBezTo>
                  <a:pt x="2353587" y="2707936"/>
                  <a:pt x="2383433" y="2724987"/>
                  <a:pt x="2404751" y="2761221"/>
                </a:cubicBezTo>
                <a:cubicBezTo>
                  <a:pt x="2406883" y="2746301"/>
                  <a:pt x="2413279" y="2756959"/>
                  <a:pt x="2406883" y="2744170"/>
                </a:cubicBezTo>
                <a:cubicBezTo>
                  <a:pt x="2402620" y="2746301"/>
                  <a:pt x="2409015" y="2750564"/>
                  <a:pt x="2404751" y="2754827"/>
                </a:cubicBezTo>
                <a:cubicBezTo>
                  <a:pt x="2402620" y="2754827"/>
                  <a:pt x="2402620" y="2742039"/>
                  <a:pt x="2400488" y="2737776"/>
                </a:cubicBezTo>
                <a:cubicBezTo>
                  <a:pt x="2400488" y="2739907"/>
                  <a:pt x="2400488" y="2744170"/>
                  <a:pt x="2398356" y="2748433"/>
                </a:cubicBezTo>
                <a:cubicBezTo>
                  <a:pt x="2389828" y="2733513"/>
                  <a:pt x="2379169" y="2724987"/>
                  <a:pt x="2372773" y="2703673"/>
                </a:cubicBezTo>
                <a:cubicBezTo>
                  <a:pt x="2377037" y="2693016"/>
                  <a:pt x="2387697" y="2690885"/>
                  <a:pt x="2385565" y="2673833"/>
                </a:cubicBezTo>
                <a:cubicBezTo>
                  <a:pt x="2426070" y="2720724"/>
                  <a:pt x="2468708" y="2767616"/>
                  <a:pt x="2507081" y="2829427"/>
                </a:cubicBezTo>
                <a:cubicBezTo>
                  <a:pt x="2507081" y="2844347"/>
                  <a:pt x="2511345" y="2846478"/>
                  <a:pt x="2513477" y="2855004"/>
                </a:cubicBezTo>
                <a:cubicBezTo>
                  <a:pt x="2515609" y="2855004"/>
                  <a:pt x="2517741" y="2855004"/>
                  <a:pt x="2519873" y="2859267"/>
                </a:cubicBezTo>
                <a:cubicBezTo>
                  <a:pt x="2522004" y="2865661"/>
                  <a:pt x="2519873" y="2884844"/>
                  <a:pt x="2524136" y="2889107"/>
                </a:cubicBezTo>
                <a:cubicBezTo>
                  <a:pt x="2528400" y="2893369"/>
                  <a:pt x="2524136" y="2872055"/>
                  <a:pt x="2528400" y="2882712"/>
                </a:cubicBezTo>
                <a:cubicBezTo>
                  <a:pt x="2528400" y="2882712"/>
                  <a:pt x="2532664" y="2925341"/>
                  <a:pt x="2539059" y="2904026"/>
                </a:cubicBezTo>
                <a:cubicBezTo>
                  <a:pt x="2539059" y="2925341"/>
                  <a:pt x="2549719" y="2929603"/>
                  <a:pt x="2547587" y="2946655"/>
                </a:cubicBezTo>
                <a:cubicBezTo>
                  <a:pt x="2564642" y="2987152"/>
                  <a:pt x="2588092" y="3016992"/>
                  <a:pt x="2607279" y="3055357"/>
                </a:cubicBezTo>
                <a:cubicBezTo>
                  <a:pt x="2609411" y="3055357"/>
                  <a:pt x="2609411" y="3051094"/>
                  <a:pt x="2611543" y="3051094"/>
                </a:cubicBezTo>
                <a:cubicBezTo>
                  <a:pt x="2634994" y="3104380"/>
                  <a:pt x="2660576" y="3164060"/>
                  <a:pt x="2688290" y="3189637"/>
                </a:cubicBezTo>
                <a:cubicBezTo>
                  <a:pt x="2684027" y="3202425"/>
                  <a:pt x="2675499" y="3181111"/>
                  <a:pt x="2673367" y="3202425"/>
                </a:cubicBezTo>
                <a:cubicBezTo>
                  <a:pt x="2673367" y="3198162"/>
                  <a:pt x="2673367" y="3193899"/>
                  <a:pt x="2673367" y="3189637"/>
                </a:cubicBezTo>
                <a:cubicBezTo>
                  <a:pt x="2634994" y="3134220"/>
                  <a:pt x="2603016" y="3063883"/>
                  <a:pt x="2564642" y="3010597"/>
                </a:cubicBezTo>
                <a:cubicBezTo>
                  <a:pt x="2564642" y="3025517"/>
                  <a:pt x="2571037" y="3021255"/>
                  <a:pt x="2571037" y="3034043"/>
                </a:cubicBezTo>
                <a:cubicBezTo>
                  <a:pt x="2562510" y="3025517"/>
                  <a:pt x="2564642" y="3006335"/>
                  <a:pt x="2558246" y="2999940"/>
                </a:cubicBezTo>
                <a:cubicBezTo>
                  <a:pt x="2553983" y="3002072"/>
                  <a:pt x="2558246" y="3008466"/>
                  <a:pt x="2558246" y="3014860"/>
                </a:cubicBezTo>
                <a:cubicBezTo>
                  <a:pt x="2536928" y="2965838"/>
                  <a:pt x="2502818" y="2923209"/>
                  <a:pt x="2472971" y="2889107"/>
                </a:cubicBezTo>
                <a:cubicBezTo>
                  <a:pt x="2472971" y="2899764"/>
                  <a:pt x="2475103" y="2904026"/>
                  <a:pt x="2479367" y="2906158"/>
                </a:cubicBezTo>
                <a:cubicBezTo>
                  <a:pt x="2477235" y="2912552"/>
                  <a:pt x="2472971" y="2910421"/>
                  <a:pt x="2472971" y="2916815"/>
                </a:cubicBezTo>
                <a:cubicBezTo>
                  <a:pt x="2490026" y="2950918"/>
                  <a:pt x="2515609" y="2967969"/>
                  <a:pt x="2532664" y="2999940"/>
                </a:cubicBezTo>
                <a:cubicBezTo>
                  <a:pt x="2530532" y="3021255"/>
                  <a:pt x="2522004" y="2991415"/>
                  <a:pt x="2519873" y="3010597"/>
                </a:cubicBezTo>
                <a:cubicBezTo>
                  <a:pt x="2504949" y="2978626"/>
                  <a:pt x="2485763" y="2957312"/>
                  <a:pt x="2466576" y="2935998"/>
                </a:cubicBezTo>
                <a:cubicBezTo>
                  <a:pt x="2466576" y="2923209"/>
                  <a:pt x="2460180" y="2923209"/>
                  <a:pt x="2455916" y="2923209"/>
                </a:cubicBezTo>
                <a:cubicBezTo>
                  <a:pt x="2438861" y="2886975"/>
                  <a:pt x="2419675" y="2872055"/>
                  <a:pt x="2398356" y="2848610"/>
                </a:cubicBezTo>
                <a:cubicBezTo>
                  <a:pt x="2368510" y="2814507"/>
                  <a:pt x="2340795" y="2774010"/>
                  <a:pt x="2306685" y="2739907"/>
                </a:cubicBezTo>
                <a:cubicBezTo>
                  <a:pt x="2293894" y="2727119"/>
                  <a:pt x="2278971" y="2707936"/>
                  <a:pt x="2264048" y="2693016"/>
                </a:cubicBezTo>
                <a:cubicBezTo>
                  <a:pt x="2244861" y="2673833"/>
                  <a:pt x="2229938" y="2656782"/>
                  <a:pt x="2208619" y="2646125"/>
                </a:cubicBezTo>
                <a:cubicBezTo>
                  <a:pt x="2208619" y="2639730"/>
                  <a:pt x="2208619" y="2637599"/>
                  <a:pt x="2206487" y="2635468"/>
                </a:cubicBezTo>
                <a:cubicBezTo>
                  <a:pt x="2202224" y="2633336"/>
                  <a:pt x="2202224" y="2641862"/>
                  <a:pt x="2200092" y="2639730"/>
                </a:cubicBezTo>
                <a:cubicBezTo>
                  <a:pt x="2206487" y="2622679"/>
                  <a:pt x="2183037" y="2626942"/>
                  <a:pt x="2187301" y="2618416"/>
                </a:cubicBezTo>
                <a:cubicBezTo>
                  <a:pt x="2185169" y="2618416"/>
                  <a:pt x="2185169" y="2624811"/>
                  <a:pt x="2185169" y="2629073"/>
                </a:cubicBezTo>
                <a:cubicBezTo>
                  <a:pt x="2180905" y="2620548"/>
                  <a:pt x="2176641" y="2612022"/>
                  <a:pt x="2172377" y="2605628"/>
                </a:cubicBezTo>
                <a:cubicBezTo>
                  <a:pt x="2168114" y="2605628"/>
                  <a:pt x="2159586" y="2614153"/>
                  <a:pt x="2159586" y="2594971"/>
                </a:cubicBezTo>
                <a:cubicBezTo>
                  <a:pt x="2157454" y="2597102"/>
                  <a:pt x="2159586" y="2607759"/>
                  <a:pt x="2155322" y="2605628"/>
                </a:cubicBezTo>
                <a:cubicBezTo>
                  <a:pt x="2151059" y="2601365"/>
                  <a:pt x="2157454" y="2592839"/>
                  <a:pt x="2153191" y="2588576"/>
                </a:cubicBezTo>
                <a:cubicBezTo>
                  <a:pt x="2148927" y="2588576"/>
                  <a:pt x="2153191" y="2590708"/>
                  <a:pt x="2153191" y="2599234"/>
                </a:cubicBezTo>
                <a:cubicBezTo>
                  <a:pt x="2140399" y="2594971"/>
                  <a:pt x="2129740" y="2584314"/>
                  <a:pt x="2121213" y="2571525"/>
                </a:cubicBezTo>
                <a:cubicBezTo>
                  <a:pt x="2127608" y="2560868"/>
                  <a:pt x="2140399" y="2584314"/>
                  <a:pt x="2151059" y="2588576"/>
                </a:cubicBezTo>
                <a:cubicBezTo>
                  <a:pt x="2131872" y="2560868"/>
                  <a:pt x="2106289" y="2548079"/>
                  <a:pt x="2084971" y="2528897"/>
                </a:cubicBezTo>
                <a:cubicBezTo>
                  <a:pt x="2080707" y="2531028"/>
                  <a:pt x="2087103" y="2535291"/>
                  <a:pt x="2084971" y="2541685"/>
                </a:cubicBezTo>
                <a:cubicBezTo>
                  <a:pt x="2080707" y="2543817"/>
                  <a:pt x="2080707" y="2535291"/>
                  <a:pt x="2078575" y="2535291"/>
                </a:cubicBezTo>
                <a:cubicBezTo>
                  <a:pt x="2078575" y="2531028"/>
                  <a:pt x="2082839" y="2533160"/>
                  <a:pt x="2082839" y="2528897"/>
                </a:cubicBezTo>
                <a:cubicBezTo>
                  <a:pt x="2076443" y="2522502"/>
                  <a:pt x="2061520" y="2501188"/>
                  <a:pt x="2057256" y="2513977"/>
                </a:cubicBezTo>
                <a:cubicBezTo>
                  <a:pt x="2055125" y="2503320"/>
                  <a:pt x="2038070" y="2490531"/>
                  <a:pt x="2029542" y="2484137"/>
                </a:cubicBezTo>
                <a:cubicBezTo>
                  <a:pt x="1991168" y="2458560"/>
                  <a:pt x="1942135" y="2420194"/>
                  <a:pt x="1905894" y="2396749"/>
                </a:cubicBezTo>
                <a:cubicBezTo>
                  <a:pt x="1903762" y="2396749"/>
                  <a:pt x="1903762" y="2401012"/>
                  <a:pt x="1901630" y="2398880"/>
                </a:cubicBezTo>
                <a:cubicBezTo>
                  <a:pt x="1837674" y="2358383"/>
                  <a:pt x="1758794" y="2307229"/>
                  <a:pt x="1679915" y="2270995"/>
                </a:cubicBezTo>
                <a:cubicBezTo>
                  <a:pt x="1679915" y="2277389"/>
                  <a:pt x="1684179" y="2277389"/>
                  <a:pt x="1686311" y="2281652"/>
                </a:cubicBezTo>
                <a:cubicBezTo>
                  <a:pt x="1654333" y="2245418"/>
                  <a:pt x="1603168" y="2234761"/>
                  <a:pt x="1566926" y="2202790"/>
                </a:cubicBezTo>
                <a:cubicBezTo>
                  <a:pt x="1577585" y="2198527"/>
                  <a:pt x="1603168" y="2219841"/>
                  <a:pt x="1618091" y="2226235"/>
                </a:cubicBezTo>
                <a:lnTo>
                  <a:pt x="1617644" y="2221541"/>
                </a:lnTo>
                <a:lnTo>
                  <a:pt x="1634313" y="2228966"/>
                </a:lnTo>
                <a:cubicBezTo>
                  <a:pt x="1654599" y="2241555"/>
                  <a:pt x="1674585" y="2261936"/>
                  <a:pt x="1696970" y="2266732"/>
                </a:cubicBezTo>
                <a:cubicBezTo>
                  <a:pt x="1699102" y="2266732"/>
                  <a:pt x="1696970" y="2262469"/>
                  <a:pt x="1699102" y="2260338"/>
                </a:cubicBezTo>
                <a:cubicBezTo>
                  <a:pt x="1703366" y="2258206"/>
                  <a:pt x="1701234" y="2268864"/>
                  <a:pt x="1699102" y="2270995"/>
                </a:cubicBezTo>
                <a:cubicBezTo>
                  <a:pt x="1701234" y="2264601"/>
                  <a:pt x="1707629" y="2266732"/>
                  <a:pt x="1714025" y="2270995"/>
                </a:cubicBezTo>
                <a:cubicBezTo>
                  <a:pt x="1760926" y="2309361"/>
                  <a:pt x="1824882" y="2339200"/>
                  <a:pt x="1880311" y="2369040"/>
                </a:cubicBezTo>
                <a:cubicBezTo>
                  <a:pt x="1797168" y="2296572"/>
                  <a:pt x="1701234" y="2228367"/>
                  <a:pt x="1624486" y="2160161"/>
                </a:cubicBezTo>
                <a:cubicBezTo>
                  <a:pt x="1622355" y="2168687"/>
                  <a:pt x="1630882" y="2179344"/>
                  <a:pt x="1637278" y="2177213"/>
                </a:cubicBezTo>
                <a:cubicBezTo>
                  <a:pt x="1645805" y="2196395"/>
                  <a:pt x="1662860" y="2211315"/>
                  <a:pt x="1675651" y="2217710"/>
                </a:cubicBezTo>
                <a:cubicBezTo>
                  <a:pt x="1677783" y="2217710"/>
                  <a:pt x="1679915" y="2221972"/>
                  <a:pt x="1679915" y="2226235"/>
                </a:cubicBezTo>
                <a:cubicBezTo>
                  <a:pt x="1692706" y="2226235"/>
                  <a:pt x="1699102" y="2247549"/>
                  <a:pt x="1714025" y="2253944"/>
                </a:cubicBezTo>
                <a:cubicBezTo>
                  <a:pt x="1682047" y="2241155"/>
                  <a:pt x="1645805" y="2209184"/>
                  <a:pt x="1615959" y="2190001"/>
                </a:cubicBezTo>
                <a:cubicBezTo>
                  <a:pt x="1613827" y="2187870"/>
                  <a:pt x="1613827" y="2194264"/>
                  <a:pt x="1613827" y="2200658"/>
                </a:cubicBezTo>
                <a:cubicBezTo>
                  <a:pt x="1607432" y="2196395"/>
                  <a:pt x="1603168" y="2185738"/>
                  <a:pt x="1594640" y="2185738"/>
                </a:cubicBezTo>
                <a:cubicBezTo>
                  <a:pt x="1601036" y="2198527"/>
                  <a:pt x="1615959" y="2196395"/>
                  <a:pt x="1613827" y="2219841"/>
                </a:cubicBezTo>
                <a:cubicBezTo>
                  <a:pt x="1607432" y="2204921"/>
                  <a:pt x="1592508" y="2209184"/>
                  <a:pt x="1586113" y="2183607"/>
                </a:cubicBezTo>
                <a:cubicBezTo>
                  <a:pt x="1577585" y="2190001"/>
                  <a:pt x="1571190" y="2175081"/>
                  <a:pt x="1562662" y="2168687"/>
                </a:cubicBezTo>
                <a:cubicBezTo>
                  <a:pt x="1573322" y="2158030"/>
                  <a:pt x="1590377" y="2185738"/>
                  <a:pt x="1598904" y="2179344"/>
                </a:cubicBezTo>
                <a:cubicBezTo>
                  <a:pt x="1586113" y="2158030"/>
                  <a:pt x="1566926" y="2149504"/>
                  <a:pt x="1552003" y="2153767"/>
                </a:cubicBezTo>
                <a:cubicBezTo>
                  <a:pt x="1549871" y="2153767"/>
                  <a:pt x="1552003" y="2160161"/>
                  <a:pt x="1552003" y="2166555"/>
                </a:cubicBezTo>
                <a:cubicBezTo>
                  <a:pt x="1547739" y="2166555"/>
                  <a:pt x="1547739" y="2162293"/>
                  <a:pt x="1547739" y="2153767"/>
                </a:cubicBezTo>
                <a:cubicBezTo>
                  <a:pt x="1545607" y="2153767"/>
                  <a:pt x="1545607" y="2162293"/>
                  <a:pt x="1543475" y="2160161"/>
                </a:cubicBezTo>
                <a:cubicBezTo>
                  <a:pt x="1537080" y="2149504"/>
                  <a:pt x="1541343" y="2138847"/>
                  <a:pt x="1537080" y="2132453"/>
                </a:cubicBezTo>
                <a:cubicBezTo>
                  <a:pt x="1532816" y="2132453"/>
                  <a:pt x="1537080" y="2153767"/>
                  <a:pt x="1530684" y="2151636"/>
                </a:cubicBezTo>
                <a:cubicBezTo>
                  <a:pt x="1520025" y="2140978"/>
                  <a:pt x="1513629" y="2132453"/>
                  <a:pt x="1507234" y="2115401"/>
                </a:cubicBezTo>
                <a:cubicBezTo>
                  <a:pt x="1502970" y="2119664"/>
                  <a:pt x="1507234" y="2123927"/>
                  <a:pt x="1505102" y="2128190"/>
                </a:cubicBezTo>
                <a:cubicBezTo>
                  <a:pt x="1498706" y="2126058"/>
                  <a:pt x="1492310" y="2123927"/>
                  <a:pt x="1490179" y="2111139"/>
                </a:cubicBezTo>
                <a:cubicBezTo>
                  <a:pt x="1481651" y="2126058"/>
                  <a:pt x="1477387" y="2104744"/>
                  <a:pt x="1466728" y="2104744"/>
                </a:cubicBezTo>
                <a:cubicBezTo>
                  <a:pt x="1464596" y="2098350"/>
                  <a:pt x="1466728" y="2100481"/>
                  <a:pt x="1466728" y="2091956"/>
                </a:cubicBezTo>
                <a:cubicBezTo>
                  <a:pt x="1460332" y="2085562"/>
                  <a:pt x="1447541" y="2070642"/>
                  <a:pt x="1443277" y="2094087"/>
                </a:cubicBezTo>
                <a:cubicBezTo>
                  <a:pt x="1434750" y="2087693"/>
                  <a:pt x="1417695" y="2070642"/>
                  <a:pt x="1407035" y="2081299"/>
                </a:cubicBezTo>
                <a:cubicBezTo>
                  <a:pt x="1404904" y="2074904"/>
                  <a:pt x="1402772" y="2072773"/>
                  <a:pt x="1402772" y="2062116"/>
                </a:cubicBezTo>
                <a:cubicBezTo>
                  <a:pt x="1396376" y="2064247"/>
                  <a:pt x="1389980" y="2072773"/>
                  <a:pt x="1381453" y="2064247"/>
                </a:cubicBezTo>
                <a:cubicBezTo>
                  <a:pt x="1375057" y="2057853"/>
                  <a:pt x="1377189" y="2062116"/>
                  <a:pt x="1366530" y="2062116"/>
                </a:cubicBezTo>
                <a:cubicBezTo>
                  <a:pt x="1360134" y="2059985"/>
                  <a:pt x="1358002" y="2051459"/>
                  <a:pt x="1353739" y="2057853"/>
                </a:cubicBezTo>
                <a:cubicBezTo>
                  <a:pt x="1362266" y="2062116"/>
                  <a:pt x="1368662" y="2077036"/>
                  <a:pt x="1375057" y="2081299"/>
                </a:cubicBezTo>
                <a:cubicBezTo>
                  <a:pt x="1370794" y="2087693"/>
                  <a:pt x="1366530" y="2085562"/>
                  <a:pt x="1360134" y="2085562"/>
                </a:cubicBezTo>
                <a:cubicBezTo>
                  <a:pt x="1319629" y="2068510"/>
                  <a:pt x="1274859" y="2047196"/>
                  <a:pt x="1219431" y="2042933"/>
                </a:cubicBezTo>
                <a:cubicBezTo>
                  <a:pt x="1217299" y="2045065"/>
                  <a:pt x="1219431" y="2047196"/>
                  <a:pt x="1219431" y="2047196"/>
                </a:cubicBezTo>
                <a:cubicBezTo>
                  <a:pt x="1208771" y="2042933"/>
                  <a:pt x="1189585" y="2038670"/>
                  <a:pt x="1172530" y="2040802"/>
                </a:cubicBezTo>
                <a:cubicBezTo>
                  <a:pt x="1170398" y="2053590"/>
                  <a:pt x="1176793" y="2040802"/>
                  <a:pt x="1174661" y="2053590"/>
                </a:cubicBezTo>
                <a:cubicBezTo>
                  <a:pt x="1164002" y="2053590"/>
                  <a:pt x="1164002" y="2047196"/>
                  <a:pt x="1153343" y="2053590"/>
                </a:cubicBezTo>
                <a:cubicBezTo>
                  <a:pt x="1155475" y="2036539"/>
                  <a:pt x="1146947" y="2040802"/>
                  <a:pt x="1146947" y="2053590"/>
                </a:cubicBezTo>
                <a:cubicBezTo>
                  <a:pt x="1146947" y="2040802"/>
                  <a:pt x="1138420" y="2040802"/>
                  <a:pt x="1132024" y="2038670"/>
                </a:cubicBezTo>
                <a:cubicBezTo>
                  <a:pt x="1132024" y="2045065"/>
                  <a:pt x="1134156" y="2045065"/>
                  <a:pt x="1134156" y="2047196"/>
                </a:cubicBezTo>
                <a:cubicBezTo>
                  <a:pt x="1125628" y="2040802"/>
                  <a:pt x="1108574" y="2038670"/>
                  <a:pt x="1097914" y="2038670"/>
                </a:cubicBezTo>
                <a:cubicBezTo>
                  <a:pt x="1093650" y="2042933"/>
                  <a:pt x="1097914" y="2049327"/>
                  <a:pt x="1093650" y="2053590"/>
                </a:cubicBezTo>
                <a:cubicBezTo>
                  <a:pt x="1087255" y="2030145"/>
                  <a:pt x="1072332" y="2049327"/>
                  <a:pt x="1068068" y="2045065"/>
                </a:cubicBezTo>
                <a:cubicBezTo>
                  <a:pt x="1065936" y="2042933"/>
                  <a:pt x="1059540" y="2045065"/>
                  <a:pt x="1055277" y="2045065"/>
                </a:cubicBezTo>
                <a:cubicBezTo>
                  <a:pt x="1042485" y="2049327"/>
                  <a:pt x="1027562" y="2049327"/>
                  <a:pt x="1019035" y="2066379"/>
                </a:cubicBezTo>
                <a:cubicBezTo>
                  <a:pt x="1004112" y="2053590"/>
                  <a:pt x="989189" y="2074904"/>
                  <a:pt x="976397" y="2074904"/>
                </a:cubicBezTo>
                <a:cubicBezTo>
                  <a:pt x="978529" y="2089824"/>
                  <a:pt x="989189" y="2079167"/>
                  <a:pt x="995584" y="2083430"/>
                </a:cubicBezTo>
                <a:cubicBezTo>
                  <a:pt x="980661" y="2098350"/>
                  <a:pt x="948683" y="2087693"/>
                  <a:pt x="931628" y="2109007"/>
                </a:cubicBezTo>
                <a:cubicBezTo>
                  <a:pt x="931628" y="2106876"/>
                  <a:pt x="929496" y="2104744"/>
                  <a:pt x="927364" y="2102613"/>
                </a:cubicBezTo>
                <a:cubicBezTo>
                  <a:pt x="822903" y="2151636"/>
                  <a:pt x="712045" y="2217710"/>
                  <a:pt x="622507" y="2285915"/>
                </a:cubicBezTo>
                <a:cubicBezTo>
                  <a:pt x="660880" y="2275258"/>
                  <a:pt x="707782" y="2247549"/>
                  <a:pt x="748287" y="2232629"/>
                </a:cubicBezTo>
                <a:cubicBezTo>
                  <a:pt x="750419" y="2234761"/>
                  <a:pt x="748287" y="2239024"/>
                  <a:pt x="748287" y="2241155"/>
                </a:cubicBezTo>
                <a:cubicBezTo>
                  <a:pt x="754683" y="2234761"/>
                  <a:pt x="761078" y="2247549"/>
                  <a:pt x="763210" y="2228367"/>
                </a:cubicBezTo>
                <a:cubicBezTo>
                  <a:pt x="767474" y="2224104"/>
                  <a:pt x="765342" y="2239024"/>
                  <a:pt x="769606" y="2234761"/>
                </a:cubicBezTo>
                <a:cubicBezTo>
                  <a:pt x="773870" y="2239024"/>
                  <a:pt x="771738" y="2224104"/>
                  <a:pt x="773870" y="2221972"/>
                </a:cubicBezTo>
                <a:cubicBezTo>
                  <a:pt x="784529" y="2215578"/>
                  <a:pt x="812243" y="2207052"/>
                  <a:pt x="825034" y="2202790"/>
                </a:cubicBezTo>
                <a:cubicBezTo>
                  <a:pt x="825034" y="2202790"/>
                  <a:pt x="831430" y="2192132"/>
                  <a:pt x="829298" y="2202790"/>
                </a:cubicBezTo>
                <a:cubicBezTo>
                  <a:pt x="833562" y="2200658"/>
                  <a:pt x="829298" y="2209184"/>
                  <a:pt x="827166" y="2209184"/>
                </a:cubicBezTo>
                <a:cubicBezTo>
                  <a:pt x="827166" y="2215578"/>
                  <a:pt x="829298" y="2219841"/>
                  <a:pt x="831430" y="2221972"/>
                </a:cubicBezTo>
                <a:cubicBezTo>
                  <a:pt x="831430" y="2230498"/>
                  <a:pt x="827166" y="2226235"/>
                  <a:pt x="827166" y="2236892"/>
                </a:cubicBezTo>
                <a:cubicBezTo>
                  <a:pt x="831430" y="2236892"/>
                  <a:pt x="835694" y="2236892"/>
                  <a:pt x="835694" y="2226235"/>
                </a:cubicBezTo>
                <a:cubicBezTo>
                  <a:pt x="839958" y="2224104"/>
                  <a:pt x="837826" y="2236892"/>
                  <a:pt x="842089" y="2232629"/>
                </a:cubicBezTo>
                <a:cubicBezTo>
                  <a:pt x="846353" y="2226235"/>
                  <a:pt x="835694" y="2230498"/>
                  <a:pt x="837826" y="2219841"/>
                </a:cubicBezTo>
                <a:cubicBezTo>
                  <a:pt x="842089" y="2228367"/>
                  <a:pt x="842089" y="2207052"/>
                  <a:pt x="844221" y="2202790"/>
                </a:cubicBezTo>
                <a:cubicBezTo>
                  <a:pt x="852749" y="2198527"/>
                  <a:pt x="861276" y="2185738"/>
                  <a:pt x="863408" y="2185738"/>
                </a:cubicBezTo>
                <a:cubicBezTo>
                  <a:pt x="869804" y="2185738"/>
                  <a:pt x="861276" y="2202790"/>
                  <a:pt x="867672" y="2209184"/>
                </a:cubicBezTo>
                <a:cubicBezTo>
                  <a:pt x="863408" y="2217710"/>
                  <a:pt x="859144" y="2221972"/>
                  <a:pt x="852749" y="2226235"/>
                </a:cubicBezTo>
                <a:cubicBezTo>
                  <a:pt x="857013" y="2230498"/>
                  <a:pt x="865540" y="2221972"/>
                  <a:pt x="876199" y="2219841"/>
                </a:cubicBezTo>
                <a:cubicBezTo>
                  <a:pt x="878331" y="2213447"/>
                  <a:pt x="876199" y="2179344"/>
                  <a:pt x="886859" y="2181475"/>
                </a:cubicBezTo>
                <a:cubicBezTo>
                  <a:pt x="884727" y="2204921"/>
                  <a:pt x="891122" y="2200658"/>
                  <a:pt x="895386" y="2207052"/>
                </a:cubicBezTo>
                <a:cubicBezTo>
                  <a:pt x="888991" y="2215578"/>
                  <a:pt x="884727" y="2207052"/>
                  <a:pt x="878331" y="2204921"/>
                </a:cubicBezTo>
                <a:cubicBezTo>
                  <a:pt x="878331" y="2209184"/>
                  <a:pt x="878331" y="2213447"/>
                  <a:pt x="878331" y="2215578"/>
                </a:cubicBezTo>
                <a:cubicBezTo>
                  <a:pt x="886859" y="2219841"/>
                  <a:pt x="899650" y="2215578"/>
                  <a:pt x="906046" y="2209184"/>
                </a:cubicBezTo>
                <a:cubicBezTo>
                  <a:pt x="906046" y="2200658"/>
                  <a:pt x="901782" y="2213447"/>
                  <a:pt x="897518" y="2209184"/>
                </a:cubicBezTo>
                <a:cubicBezTo>
                  <a:pt x="897518" y="2200658"/>
                  <a:pt x="901782" y="2198527"/>
                  <a:pt x="901782" y="2190001"/>
                </a:cubicBezTo>
                <a:cubicBezTo>
                  <a:pt x="903914" y="2198527"/>
                  <a:pt x="910309" y="2202790"/>
                  <a:pt x="912441" y="2192132"/>
                </a:cubicBezTo>
                <a:cubicBezTo>
                  <a:pt x="912441" y="2185738"/>
                  <a:pt x="912441" y="2179344"/>
                  <a:pt x="912441" y="2172950"/>
                </a:cubicBezTo>
                <a:cubicBezTo>
                  <a:pt x="920969" y="2172950"/>
                  <a:pt x="920969" y="2168687"/>
                  <a:pt x="929496" y="2166555"/>
                </a:cubicBezTo>
                <a:cubicBezTo>
                  <a:pt x="929496" y="2170818"/>
                  <a:pt x="929496" y="2175081"/>
                  <a:pt x="931628" y="2175081"/>
                </a:cubicBezTo>
                <a:cubicBezTo>
                  <a:pt x="931628" y="2183607"/>
                  <a:pt x="927364" y="2179344"/>
                  <a:pt x="925232" y="2185738"/>
                </a:cubicBezTo>
                <a:cubicBezTo>
                  <a:pt x="925232" y="2196395"/>
                  <a:pt x="929496" y="2192132"/>
                  <a:pt x="931628" y="2192132"/>
                </a:cubicBezTo>
                <a:cubicBezTo>
                  <a:pt x="927364" y="2207052"/>
                  <a:pt x="923101" y="2194264"/>
                  <a:pt x="918837" y="2202790"/>
                </a:cubicBezTo>
                <a:cubicBezTo>
                  <a:pt x="929496" y="2219841"/>
                  <a:pt x="955079" y="2183607"/>
                  <a:pt x="967870" y="2209184"/>
                </a:cubicBezTo>
                <a:cubicBezTo>
                  <a:pt x="972134" y="2200658"/>
                  <a:pt x="974265" y="2183607"/>
                  <a:pt x="980661" y="2183607"/>
                </a:cubicBezTo>
                <a:cubicBezTo>
                  <a:pt x="982793" y="2175081"/>
                  <a:pt x="978529" y="2177213"/>
                  <a:pt x="978529" y="2172950"/>
                </a:cubicBezTo>
                <a:cubicBezTo>
                  <a:pt x="978529" y="2162293"/>
                  <a:pt x="980661" y="2175081"/>
                  <a:pt x="982793" y="2177213"/>
                </a:cubicBezTo>
                <a:cubicBezTo>
                  <a:pt x="982793" y="2187870"/>
                  <a:pt x="978529" y="2185738"/>
                  <a:pt x="976397" y="2190001"/>
                </a:cubicBezTo>
                <a:cubicBezTo>
                  <a:pt x="982793" y="2209184"/>
                  <a:pt x="991320" y="2179344"/>
                  <a:pt x="993452" y="2166555"/>
                </a:cubicBezTo>
                <a:cubicBezTo>
                  <a:pt x="997716" y="2166555"/>
                  <a:pt x="1004112" y="2168687"/>
                  <a:pt x="1006244" y="2177213"/>
                </a:cubicBezTo>
                <a:cubicBezTo>
                  <a:pt x="1004112" y="2185738"/>
                  <a:pt x="1001980" y="2166555"/>
                  <a:pt x="997716" y="2172950"/>
                </a:cubicBezTo>
                <a:cubicBezTo>
                  <a:pt x="993452" y="2172950"/>
                  <a:pt x="995584" y="2185738"/>
                  <a:pt x="993452" y="2190001"/>
                </a:cubicBezTo>
                <a:cubicBezTo>
                  <a:pt x="999848" y="2196395"/>
                  <a:pt x="1006244" y="2183607"/>
                  <a:pt x="1016903" y="2190001"/>
                </a:cubicBezTo>
                <a:cubicBezTo>
                  <a:pt x="1021167" y="2190001"/>
                  <a:pt x="1019035" y="2175081"/>
                  <a:pt x="1023299" y="2177213"/>
                </a:cubicBezTo>
                <a:cubicBezTo>
                  <a:pt x="1023299" y="2166555"/>
                  <a:pt x="1016903" y="2172950"/>
                  <a:pt x="1019035" y="2160161"/>
                </a:cubicBezTo>
                <a:cubicBezTo>
                  <a:pt x="1021167" y="2158030"/>
                  <a:pt x="1021167" y="2162293"/>
                  <a:pt x="1021167" y="2166555"/>
                </a:cubicBezTo>
                <a:cubicBezTo>
                  <a:pt x="1025430" y="2168687"/>
                  <a:pt x="1023299" y="2153767"/>
                  <a:pt x="1027562" y="2155898"/>
                </a:cubicBezTo>
                <a:cubicBezTo>
                  <a:pt x="1027562" y="2168687"/>
                  <a:pt x="1033958" y="2164424"/>
                  <a:pt x="1036090" y="2170818"/>
                </a:cubicBezTo>
                <a:cubicBezTo>
                  <a:pt x="1033958" y="2177213"/>
                  <a:pt x="1027562" y="2177213"/>
                  <a:pt x="1025430" y="2183607"/>
                </a:cubicBezTo>
                <a:cubicBezTo>
                  <a:pt x="1029694" y="2192132"/>
                  <a:pt x="1038222" y="2185738"/>
                  <a:pt x="1042485" y="2177213"/>
                </a:cubicBezTo>
                <a:cubicBezTo>
                  <a:pt x="1042485" y="2198527"/>
                  <a:pt x="1048881" y="2177213"/>
                  <a:pt x="1053145" y="2187870"/>
                </a:cubicBezTo>
                <a:cubicBezTo>
                  <a:pt x="1053145" y="2198527"/>
                  <a:pt x="1048881" y="2198527"/>
                  <a:pt x="1044617" y="2194264"/>
                </a:cubicBezTo>
                <a:cubicBezTo>
                  <a:pt x="1063804" y="2219841"/>
                  <a:pt x="1085123" y="2202790"/>
                  <a:pt x="1104310" y="2211315"/>
                </a:cubicBezTo>
                <a:cubicBezTo>
                  <a:pt x="1106442" y="2202790"/>
                  <a:pt x="1110705" y="2196395"/>
                  <a:pt x="1112837" y="2204921"/>
                </a:cubicBezTo>
                <a:cubicBezTo>
                  <a:pt x="1110705" y="2179344"/>
                  <a:pt x="1100046" y="2190001"/>
                  <a:pt x="1093650" y="2196395"/>
                </a:cubicBezTo>
                <a:cubicBezTo>
                  <a:pt x="1093650" y="2192132"/>
                  <a:pt x="1093650" y="2187870"/>
                  <a:pt x="1093650" y="2183607"/>
                </a:cubicBezTo>
                <a:cubicBezTo>
                  <a:pt x="1110705" y="2177213"/>
                  <a:pt x="1119233" y="2181475"/>
                  <a:pt x="1136288" y="2183607"/>
                </a:cubicBezTo>
                <a:cubicBezTo>
                  <a:pt x="1132024" y="2204921"/>
                  <a:pt x="1123497" y="2181475"/>
                  <a:pt x="1117101" y="2190001"/>
                </a:cubicBezTo>
                <a:cubicBezTo>
                  <a:pt x="1121365" y="2192132"/>
                  <a:pt x="1121365" y="2204921"/>
                  <a:pt x="1123497" y="2211315"/>
                </a:cubicBezTo>
                <a:cubicBezTo>
                  <a:pt x="1127760" y="2198527"/>
                  <a:pt x="1132024" y="2198527"/>
                  <a:pt x="1138420" y="2211315"/>
                </a:cubicBezTo>
                <a:cubicBezTo>
                  <a:pt x="1151211" y="2192132"/>
                  <a:pt x="1159738" y="2217710"/>
                  <a:pt x="1172530" y="2221972"/>
                </a:cubicBezTo>
                <a:cubicBezTo>
                  <a:pt x="1140551" y="2224104"/>
                  <a:pt x="1102178" y="2224104"/>
                  <a:pt x="1078727" y="2213447"/>
                </a:cubicBezTo>
                <a:cubicBezTo>
                  <a:pt x="1076595" y="2213447"/>
                  <a:pt x="1074463" y="2219841"/>
                  <a:pt x="1074463" y="2224104"/>
                </a:cubicBezTo>
                <a:cubicBezTo>
                  <a:pt x="1023299" y="2221972"/>
                  <a:pt x="967870" y="2234761"/>
                  <a:pt x="929496" y="2260338"/>
                </a:cubicBezTo>
                <a:cubicBezTo>
                  <a:pt x="927364" y="2260338"/>
                  <a:pt x="925232" y="2258206"/>
                  <a:pt x="925232" y="2253944"/>
                </a:cubicBezTo>
                <a:cubicBezTo>
                  <a:pt x="918837" y="2251812"/>
                  <a:pt x="920969" y="2266732"/>
                  <a:pt x="914573" y="2262469"/>
                </a:cubicBezTo>
                <a:cubicBezTo>
                  <a:pt x="912441" y="2266732"/>
                  <a:pt x="910309" y="2270995"/>
                  <a:pt x="910309" y="2283783"/>
                </a:cubicBezTo>
                <a:cubicBezTo>
                  <a:pt x="901782" y="2279521"/>
                  <a:pt x="899650" y="2290178"/>
                  <a:pt x="895386" y="2292309"/>
                </a:cubicBezTo>
                <a:cubicBezTo>
                  <a:pt x="895386" y="2270995"/>
                  <a:pt x="903914" y="2275258"/>
                  <a:pt x="908177" y="2262469"/>
                </a:cubicBezTo>
                <a:cubicBezTo>
                  <a:pt x="901782" y="2241155"/>
                  <a:pt x="893254" y="2268864"/>
                  <a:pt x="886859" y="2273126"/>
                </a:cubicBezTo>
                <a:cubicBezTo>
                  <a:pt x="871936" y="2281652"/>
                  <a:pt x="852749" y="2266732"/>
                  <a:pt x="839958" y="2290178"/>
                </a:cubicBezTo>
                <a:cubicBezTo>
                  <a:pt x="837826" y="2290178"/>
                  <a:pt x="842089" y="2307229"/>
                  <a:pt x="835694" y="2307229"/>
                </a:cubicBezTo>
                <a:cubicBezTo>
                  <a:pt x="835694" y="2298703"/>
                  <a:pt x="837826" y="2298703"/>
                  <a:pt x="837826" y="2290178"/>
                </a:cubicBezTo>
                <a:cubicBezTo>
                  <a:pt x="831430" y="2288046"/>
                  <a:pt x="827166" y="2292309"/>
                  <a:pt x="822903" y="2302966"/>
                </a:cubicBezTo>
                <a:cubicBezTo>
                  <a:pt x="827166" y="2283783"/>
                  <a:pt x="818639" y="2305098"/>
                  <a:pt x="814375" y="2298703"/>
                </a:cubicBezTo>
                <a:cubicBezTo>
                  <a:pt x="814375" y="2305098"/>
                  <a:pt x="814375" y="2307229"/>
                  <a:pt x="816507" y="2309361"/>
                </a:cubicBezTo>
                <a:cubicBezTo>
                  <a:pt x="816507" y="2320018"/>
                  <a:pt x="810111" y="2313623"/>
                  <a:pt x="810111" y="2326412"/>
                </a:cubicBezTo>
                <a:cubicBezTo>
                  <a:pt x="810111" y="2324280"/>
                  <a:pt x="810111" y="2317886"/>
                  <a:pt x="810111" y="2313623"/>
                </a:cubicBezTo>
                <a:cubicBezTo>
                  <a:pt x="795188" y="2326412"/>
                  <a:pt x="784529" y="2326412"/>
                  <a:pt x="771738" y="2337069"/>
                </a:cubicBezTo>
                <a:cubicBezTo>
                  <a:pt x="771738" y="2341332"/>
                  <a:pt x="773870" y="2339200"/>
                  <a:pt x="776001" y="2339200"/>
                </a:cubicBezTo>
                <a:cubicBezTo>
                  <a:pt x="769606" y="2349857"/>
                  <a:pt x="763210" y="2369040"/>
                  <a:pt x="756815" y="2366909"/>
                </a:cubicBezTo>
                <a:cubicBezTo>
                  <a:pt x="756815" y="2349857"/>
                  <a:pt x="763210" y="2345595"/>
                  <a:pt x="767474" y="2339200"/>
                </a:cubicBezTo>
                <a:cubicBezTo>
                  <a:pt x="744023" y="2339200"/>
                  <a:pt x="718441" y="2362646"/>
                  <a:pt x="697122" y="2366909"/>
                </a:cubicBezTo>
                <a:cubicBezTo>
                  <a:pt x="694990" y="2369040"/>
                  <a:pt x="697122" y="2388223"/>
                  <a:pt x="692858" y="2386092"/>
                </a:cubicBezTo>
                <a:cubicBezTo>
                  <a:pt x="692858" y="2379697"/>
                  <a:pt x="694990" y="2377566"/>
                  <a:pt x="694990" y="2369040"/>
                </a:cubicBezTo>
                <a:cubicBezTo>
                  <a:pt x="673672" y="2371172"/>
                  <a:pt x="645957" y="2398880"/>
                  <a:pt x="626770" y="2396749"/>
                </a:cubicBezTo>
                <a:cubicBezTo>
                  <a:pt x="603320" y="2418063"/>
                  <a:pt x="560682" y="2428720"/>
                  <a:pt x="528704" y="2445771"/>
                </a:cubicBezTo>
                <a:cubicBezTo>
                  <a:pt x="515913" y="2452166"/>
                  <a:pt x="488199" y="2452166"/>
                  <a:pt x="486067" y="2486268"/>
                </a:cubicBezTo>
                <a:cubicBezTo>
                  <a:pt x="483935" y="2486268"/>
                  <a:pt x="481803" y="2492663"/>
                  <a:pt x="479671" y="2486268"/>
                </a:cubicBezTo>
                <a:cubicBezTo>
                  <a:pt x="462616" y="2535291"/>
                  <a:pt x="432770" y="2509714"/>
                  <a:pt x="413583" y="2541685"/>
                </a:cubicBezTo>
                <a:cubicBezTo>
                  <a:pt x="411451" y="2541685"/>
                  <a:pt x="413583" y="2537422"/>
                  <a:pt x="413583" y="2531028"/>
                </a:cubicBezTo>
                <a:cubicBezTo>
                  <a:pt x="385869" y="2548079"/>
                  <a:pt x="349627" y="2541685"/>
                  <a:pt x="336836" y="2599234"/>
                </a:cubicBezTo>
                <a:cubicBezTo>
                  <a:pt x="336836" y="2580051"/>
                  <a:pt x="338968" y="2569394"/>
                  <a:pt x="343231" y="2565131"/>
                </a:cubicBezTo>
                <a:cubicBezTo>
                  <a:pt x="306990" y="2586445"/>
                  <a:pt x="275012" y="2631205"/>
                  <a:pt x="243033" y="2675965"/>
                </a:cubicBezTo>
                <a:cubicBezTo>
                  <a:pt x="243033" y="2684490"/>
                  <a:pt x="247297" y="2682359"/>
                  <a:pt x="247297" y="2695147"/>
                </a:cubicBezTo>
                <a:cubicBezTo>
                  <a:pt x="225978" y="2688753"/>
                  <a:pt x="221715" y="2718593"/>
                  <a:pt x="206792" y="2731382"/>
                </a:cubicBezTo>
                <a:cubicBezTo>
                  <a:pt x="211055" y="2686622"/>
                  <a:pt x="189737" y="2716462"/>
                  <a:pt x="179077" y="2707936"/>
                </a:cubicBezTo>
                <a:cubicBezTo>
                  <a:pt x="179077" y="2675965"/>
                  <a:pt x="164154" y="2680227"/>
                  <a:pt x="155627" y="2678096"/>
                </a:cubicBezTo>
                <a:cubicBezTo>
                  <a:pt x="159890" y="2667439"/>
                  <a:pt x="155627" y="2661045"/>
                  <a:pt x="153495" y="2650388"/>
                </a:cubicBezTo>
                <a:cubicBezTo>
                  <a:pt x="162022" y="2633336"/>
                  <a:pt x="174814" y="2665308"/>
                  <a:pt x="181209" y="2637599"/>
                </a:cubicBezTo>
                <a:cubicBezTo>
                  <a:pt x="176945" y="2629073"/>
                  <a:pt x="170550" y="2635468"/>
                  <a:pt x="162022" y="2637599"/>
                </a:cubicBezTo>
                <a:cubicBezTo>
                  <a:pt x="162022" y="2629073"/>
                  <a:pt x="157759" y="2624811"/>
                  <a:pt x="157759" y="2614153"/>
                </a:cubicBezTo>
                <a:cubicBezTo>
                  <a:pt x="179077" y="2633336"/>
                  <a:pt x="191869" y="2592839"/>
                  <a:pt x="208924" y="2571525"/>
                </a:cubicBezTo>
                <a:cubicBezTo>
                  <a:pt x="200396" y="2567262"/>
                  <a:pt x="194000" y="2562999"/>
                  <a:pt x="187605" y="2554474"/>
                </a:cubicBezTo>
                <a:cubicBezTo>
                  <a:pt x="189737" y="2545948"/>
                  <a:pt x="187605" y="2541685"/>
                  <a:pt x="187605" y="2537422"/>
                </a:cubicBezTo>
                <a:cubicBezTo>
                  <a:pt x="181209" y="2533160"/>
                  <a:pt x="176945" y="2537422"/>
                  <a:pt x="172682" y="2543817"/>
                </a:cubicBezTo>
                <a:cubicBezTo>
                  <a:pt x="170550" y="2541685"/>
                  <a:pt x="174814" y="2533160"/>
                  <a:pt x="174814" y="2526765"/>
                </a:cubicBezTo>
                <a:cubicBezTo>
                  <a:pt x="168418" y="2518240"/>
                  <a:pt x="159890" y="2537422"/>
                  <a:pt x="153495" y="2543817"/>
                </a:cubicBezTo>
                <a:cubicBezTo>
                  <a:pt x="153495" y="2528897"/>
                  <a:pt x="157759" y="2524634"/>
                  <a:pt x="157759" y="2513977"/>
                </a:cubicBezTo>
                <a:cubicBezTo>
                  <a:pt x="155627" y="2505451"/>
                  <a:pt x="140704" y="2524634"/>
                  <a:pt x="142835" y="2492663"/>
                </a:cubicBezTo>
                <a:cubicBezTo>
                  <a:pt x="174814" y="2496925"/>
                  <a:pt x="194000" y="2437246"/>
                  <a:pt x="217451" y="2409537"/>
                </a:cubicBezTo>
                <a:cubicBezTo>
                  <a:pt x="225978" y="2375435"/>
                  <a:pt x="238770" y="2349857"/>
                  <a:pt x="251561" y="2322149"/>
                </a:cubicBezTo>
                <a:cubicBezTo>
                  <a:pt x="236638" y="2313623"/>
                  <a:pt x="223847" y="2351989"/>
                  <a:pt x="211055" y="2362646"/>
                </a:cubicBezTo>
                <a:cubicBezTo>
                  <a:pt x="217451" y="2345595"/>
                  <a:pt x="221715" y="2324280"/>
                  <a:pt x="230242" y="2315755"/>
                </a:cubicBezTo>
                <a:cubicBezTo>
                  <a:pt x="230242" y="2298703"/>
                  <a:pt x="223847" y="2302966"/>
                  <a:pt x="223847" y="2283783"/>
                </a:cubicBezTo>
                <a:cubicBezTo>
                  <a:pt x="211055" y="2288046"/>
                  <a:pt x="206792" y="2317886"/>
                  <a:pt x="194000" y="2320018"/>
                </a:cubicBezTo>
                <a:cubicBezTo>
                  <a:pt x="194000" y="2309361"/>
                  <a:pt x="189737" y="2311492"/>
                  <a:pt x="189737" y="2302966"/>
                </a:cubicBezTo>
                <a:cubicBezTo>
                  <a:pt x="176945" y="2302966"/>
                  <a:pt x="170550" y="2322149"/>
                  <a:pt x="164154" y="2326412"/>
                </a:cubicBezTo>
                <a:cubicBezTo>
                  <a:pt x="162022" y="2339200"/>
                  <a:pt x="159890" y="2349857"/>
                  <a:pt x="153495" y="2349857"/>
                </a:cubicBezTo>
                <a:cubicBezTo>
                  <a:pt x="151363" y="2328543"/>
                  <a:pt x="142835" y="2324280"/>
                  <a:pt x="136440" y="2322149"/>
                </a:cubicBezTo>
                <a:cubicBezTo>
                  <a:pt x="144967" y="2302966"/>
                  <a:pt x="166286" y="2317886"/>
                  <a:pt x="176945" y="2281652"/>
                </a:cubicBezTo>
                <a:cubicBezTo>
                  <a:pt x="174814" y="2275258"/>
                  <a:pt x="168418" y="2281652"/>
                  <a:pt x="166286" y="2279521"/>
                </a:cubicBezTo>
                <a:cubicBezTo>
                  <a:pt x="166286" y="2268864"/>
                  <a:pt x="168418" y="2270995"/>
                  <a:pt x="170550" y="2262469"/>
                </a:cubicBezTo>
                <a:cubicBezTo>
                  <a:pt x="166286" y="2260338"/>
                  <a:pt x="157759" y="2256075"/>
                  <a:pt x="157759" y="2273126"/>
                </a:cubicBezTo>
                <a:cubicBezTo>
                  <a:pt x="155627" y="2275258"/>
                  <a:pt x="155627" y="2264601"/>
                  <a:pt x="155627" y="2262469"/>
                </a:cubicBezTo>
                <a:cubicBezTo>
                  <a:pt x="151363" y="2260338"/>
                  <a:pt x="157759" y="2279521"/>
                  <a:pt x="151363" y="2275258"/>
                </a:cubicBezTo>
                <a:cubicBezTo>
                  <a:pt x="155627" y="2268864"/>
                  <a:pt x="151363" y="2264601"/>
                  <a:pt x="151363" y="2251812"/>
                </a:cubicBezTo>
                <a:cubicBezTo>
                  <a:pt x="155627" y="2251812"/>
                  <a:pt x="157759" y="2247549"/>
                  <a:pt x="162022" y="2245418"/>
                </a:cubicBezTo>
                <a:cubicBezTo>
                  <a:pt x="153495" y="2245418"/>
                  <a:pt x="151363" y="2230498"/>
                  <a:pt x="142835" y="2234761"/>
                </a:cubicBezTo>
                <a:cubicBezTo>
                  <a:pt x="144967" y="2224104"/>
                  <a:pt x="142835" y="2221972"/>
                  <a:pt x="140704" y="2215578"/>
                </a:cubicBezTo>
                <a:cubicBezTo>
                  <a:pt x="138572" y="2221972"/>
                  <a:pt x="136440" y="2224104"/>
                  <a:pt x="132176" y="2226235"/>
                </a:cubicBezTo>
                <a:cubicBezTo>
                  <a:pt x="130044" y="2224104"/>
                  <a:pt x="136440" y="2196395"/>
                  <a:pt x="127912" y="2200658"/>
                </a:cubicBezTo>
                <a:cubicBezTo>
                  <a:pt x="127912" y="2183607"/>
                  <a:pt x="130044" y="2172950"/>
                  <a:pt x="134308" y="2168687"/>
                </a:cubicBezTo>
                <a:cubicBezTo>
                  <a:pt x="134308" y="2160161"/>
                  <a:pt x="130044" y="2166555"/>
                  <a:pt x="127912" y="2164424"/>
                </a:cubicBezTo>
                <a:cubicBezTo>
                  <a:pt x="123649" y="2168687"/>
                  <a:pt x="130044" y="2177213"/>
                  <a:pt x="125781" y="2181475"/>
                </a:cubicBezTo>
                <a:cubicBezTo>
                  <a:pt x="119385" y="2177213"/>
                  <a:pt x="123649" y="2164424"/>
                  <a:pt x="117253" y="2162293"/>
                </a:cubicBezTo>
                <a:cubicBezTo>
                  <a:pt x="119385" y="2149504"/>
                  <a:pt x="121517" y="2143110"/>
                  <a:pt x="125781" y="2138847"/>
                </a:cubicBezTo>
                <a:cubicBezTo>
                  <a:pt x="125781" y="2128190"/>
                  <a:pt x="123649" y="2143110"/>
                  <a:pt x="119385" y="2138847"/>
                </a:cubicBezTo>
                <a:cubicBezTo>
                  <a:pt x="121517" y="2132453"/>
                  <a:pt x="125781" y="2130321"/>
                  <a:pt x="125781" y="2121796"/>
                </a:cubicBezTo>
                <a:cubicBezTo>
                  <a:pt x="132176" y="2128190"/>
                  <a:pt x="136440" y="2123927"/>
                  <a:pt x="138572" y="2111139"/>
                </a:cubicBezTo>
                <a:cubicBezTo>
                  <a:pt x="127912" y="2102613"/>
                  <a:pt x="106594" y="2138847"/>
                  <a:pt x="93802" y="2134584"/>
                </a:cubicBezTo>
                <a:cubicBezTo>
                  <a:pt x="87407" y="2140978"/>
                  <a:pt x="89539" y="2143110"/>
                  <a:pt x="83143" y="2145241"/>
                </a:cubicBezTo>
                <a:cubicBezTo>
                  <a:pt x="100198" y="2089824"/>
                  <a:pt x="132176" y="2077036"/>
                  <a:pt x="151363" y="2030145"/>
                </a:cubicBezTo>
                <a:cubicBezTo>
                  <a:pt x="149231" y="2023750"/>
                  <a:pt x="138572" y="2030145"/>
                  <a:pt x="136440" y="2021619"/>
                </a:cubicBezTo>
                <a:cubicBezTo>
                  <a:pt x="144967" y="2008830"/>
                  <a:pt x="147099" y="1989648"/>
                  <a:pt x="157759" y="1976859"/>
                </a:cubicBezTo>
                <a:cubicBezTo>
                  <a:pt x="157759" y="1974728"/>
                  <a:pt x="155627" y="1974728"/>
                  <a:pt x="155627" y="1970465"/>
                </a:cubicBezTo>
                <a:cubicBezTo>
                  <a:pt x="151363" y="1970465"/>
                  <a:pt x="149231" y="1981122"/>
                  <a:pt x="147099" y="1987516"/>
                </a:cubicBezTo>
                <a:cubicBezTo>
                  <a:pt x="127912" y="1989648"/>
                  <a:pt x="108726" y="1989648"/>
                  <a:pt x="98066" y="1976859"/>
                </a:cubicBezTo>
                <a:cubicBezTo>
                  <a:pt x="104462" y="1944888"/>
                  <a:pt x="119385" y="1929968"/>
                  <a:pt x="123649" y="1900128"/>
                </a:cubicBezTo>
                <a:cubicBezTo>
                  <a:pt x="125781" y="1897997"/>
                  <a:pt x="127912" y="1904391"/>
                  <a:pt x="134308" y="1895865"/>
                </a:cubicBezTo>
                <a:cubicBezTo>
                  <a:pt x="127912" y="1876683"/>
                  <a:pt x="151363" y="1874551"/>
                  <a:pt x="144967" y="1842580"/>
                </a:cubicBezTo>
                <a:cubicBezTo>
                  <a:pt x="159890" y="1817003"/>
                  <a:pt x="179077" y="1808477"/>
                  <a:pt x="191869" y="1785031"/>
                </a:cubicBezTo>
                <a:cubicBezTo>
                  <a:pt x="155627" y="1795689"/>
                  <a:pt x="123649" y="1863894"/>
                  <a:pt x="89539" y="1866025"/>
                </a:cubicBezTo>
                <a:cubicBezTo>
                  <a:pt x="95934" y="1853237"/>
                  <a:pt x="104462" y="1840448"/>
                  <a:pt x="102330" y="1819134"/>
                </a:cubicBezTo>
                <a:cubicBezTo>
                  <a:pt x="117253" y="1810609"/>
                  <a:pt x="123649" y="1787163"/>
                  <a:pt x="136440" y="1782900"/>
                </a:cubicBezTo>
                <a:cubicBezTo>
                  <a:pt x="138572" y="1778637"/>
                  <a:pt x="140704" y="1776506"/>
                  <a:pt x="140704" y="1772243"/>
                </a:cubicBezTo>
                <a:cubicBezTo>
                  <a:pt x="196132" y="1744535"/>
                  <a:pt x="230242" y="1663541"/>
                  <a:pt x="279275" y="1625175"/>
                </a:cubicBezTo>
                <a:cubicBezTo>
                  <a:pt x="277143" y="1618781"/>
                  <a:pt x="279275" y="1612387"/>
                  <a:pt x="283539" y="1614518"/>
                </a:cubicBezTo>
                <a:cubicBezTo>
                  <a:pt x="279275" y="1631569"/>
                  <a:pt x="294198" y="1601729"/>
                  <a:pt x="300594" y="1601729"/>
                </a:cubicBezTo>
                <a:cubicBezTo>
                  <a:pt x="287803" y="1597467"/>
                  <a:pt x="262220" y="1623044"/>
                  <a:pt x="249429" y="1637964"/>
                </a:cubicBezTo>
                <a:cubicBezTo>
                  <a:pt x="230242" y="1648621"/>
                  <a:pt x="213187" y="1665672"/>
                  <a:pt x="198264" y="1682723"/>
                </a:cubicBezTo>
                <a:cubicBezTo>
                  <a:pt x="196132" y="1682723"/>
                  <a:pt x="194000" y="1680592"/>
                  <a:pt x="194000" y="1678461"/>
                </a:cubicBezTo>
                <a:cubicBezTo>
                  <a:pt x="194000" y="1684855"/>
                  <a:pt x="189737" y="1686986"/>
                  <a:pt x="187605" y="1691249"/>
                </a:cubicBezTo>
                <a:cubicBezTo>
                  <a:pt x="185473" y="1691249"/>
                  <a:pt x="187605" y="1689118"/>
                  <a:pt x="187605" y="1684855"/>
                </a:cubicBezTo>
                <a:cubicBezTo>
                  <a:pt x="172682" y="1693380"/>
                  <a:pt x="164154" y="1716826"/>
                  <a:pt x="153495" y="1731746"/>
                </a:cubicBezTo>
                <a:cubicBezTo>
                  <a:pt x="147099" y="1723220"/>
                  <a:pt x="142835" y="1721089"/>
                  <a:pt x="132176" y="1718957"/>
                </a:cubicBezTo>
                <a:cubicBezTo>
                  <a:pt x="132176" y="1712563"/>
                  <a:pt x="136440" y="1714695"/>
                  <a:pt x="136440" y="1706169"/>
                </a:cubicBezTo>
                <a:cubicBezTo>
                  <a:pt x="125781" y="1708300"/>
                  <a:pt x="115121" y="1725352"/>
                  <a:pt x="104462" y="1712563"/>
                </a:cubicBezTo>
                <a:cubicBezTo>
                  <a:pt x="104462" y="1695512"/>
                  <a:pt x="115121" y="1706169"/>
                  <a:pt x="115121" y="1691249"/>
                </a:cubicBezTo>
                <a:cubicBezTo>
                  <a:pt x="115121" y="1686986"/>
                  <a:pt x="110857" y="1686986"/>
                  <a:pt x="108726" y="1684855"/>
                </a:cubicBezTo>
                <a:cubicBezTo>
                  <a:pt x="110857" y="1682723"/>
                  <a:pt x="110857" y="1678461"/>
                  <a:pt x="108726" y="1678461"/>
                </a:cubicBezTo>
                <a:cubicBezTo>
                  <a:pt x="110857" y="1659278"/>
                  <a:pt x="119385" y="1657146"/>
                  <a:pt x="121517" y="1637964"/>
                </a:cubicBezTo>
                <a:cubicBezTo>
                  <a:pt x="134308" y="1629438"/>
                  <a:pt x="147099" y="1601729"/>
                  <a:pt x="162022" y="1584678"/>
                </a:cubicBezTo>
                <a:cubicBezTo>
                  <a:pt x="172682" y="1569758"/>
                  <a:pt x="185473" y="1574021"/>
                  <a:pt x="189737" y="1542050"/>
                </a:cubicBezTo>
                <a:cubicBezTo>
                  <a:pt x="187605" y="1533524"/>
                  <a:pt x="185473" y="1552707"/>
                  <a:pt x="181209" y="1548444"/>
                </a:cubicBezTo>
                <a:cubicBezTo>
                  <a:pt x="187605" y="1527130"/>
                  <a:pt x="200396" y="1520736"/>
                  <a:pt x="211055" y="1503684"/>
                </a:cubicBezTo>
                <a:cubicBezTo>
                  <a:pt x="206792" y="1514341"/>
                  <a:pt x="202528" y="1520736"/>
                  <a:pt x="196132" y="1527130"/>
                </a:cubicBezTo>
                <a:cubicBezTo>
                  <a:pt x="219583" y="1548444"/>
                  <a:pt x="243033" y="1499421"/>
                  <a:pt x="266484" y="1490896"/>
                </a:cubicBezTo>
                <a:cubicBezTo>
                  <a:pt x="266484" y="1488764"/>
                  <a:pt x="266484" y="1488764"/>
                  <a:pt x="264352" y="1488764"/>
                </a:cubicBezTo>
                <a:cubicBezTo>
                  <a:pt x="277143" y="1486633"/>
                  <a:pt x="289935" y="1467450"/>
                  <a:pt x="298462" y="1465319"/>
                </a:cubicBezTo>
                <a:cubicBezTo>
                  <a:pt x="300594" y="1463187"/>
                  <a:pt x="300594" y="1471713"/>
                  <a:pt x="300594" y="1471713"/>
                </a:cubicBezTo>
                <a:cubicBezTo>
                  <a:pt x="306990" y="1473844"/>
                  <a:pt x="328308" y="1446136"/>
                  <a:pt x="341100" y="1437610"/>
                </a:cubicBezTo>
                <a:cubicBezTo>
                  <a:pt x="347495" y="1431216"/>
                  <a:pt x="356023" y="1429084"/>
                  <a:pt x="360286" y="1412033"/>
                </a:cubicBezTo>
                <a:cubicBezTo>
                  <a:pt x="375209" y="1409902"/>
                  <a:pt x="394396" y="1394982"/>
                  <a:pt x="405056" y="1365142"/>
                </a:cubicBezTo>
                <a:cubicBezTo>
                  <a:pt x="409319" y="1367273"/>
                  <a:pt x="411451" y="1363011"/>
                  <a:pt x="415715" y="1367273"/>
                </a:cubicBezTo>
                <a:cubicBezTo>
                  <a:pt x="417847" y="1367273"/>
                  <a:pt x="417847" y="1354485"/>
                  <a:pt x="419979" y="1358748"/>
                </a:cubicBezTo>
                <a:cubicBezTo>
                  <a:pt x="407188" y="1335302"/>
                  <a:pt x="390133" y="1363011"/>
                  <a:pt x="375209" y="1377930"/>
                </a:cubicBezTo>
                <a:cubicBezTo>
                  <a:pt x="362418" y="1388588"/>
                  <a:pt x="349627" y="1392850"/>
                  <a:pt x="334704" y="1403507"/>
                </a:cubicBezTo>
                <a:cubicBezTo>
                  <a:pt x="313385" y="1424822"/>
                  <a:pt x="289935" y="1454662"/>
                  <a:pt x="270748" y="1448267"/>
                </a:cubicBezTo>
                <a:cubicBezTo>
                  <a:pt x="283539" y="1405639"/>
                  <a:pt x="313385" y="1414165"/>
                  <a:pt x="328308" y="1380062"/>
                </a:cubicBezTo>
                <a:cubicBezTo>
                  <a:pt x="281407" y="1384325"/>
                  <a:pt x="240902" y="1490896"/>
                  <a:pt x="191869" y="1490896"/>
                </a:cubicBezTo>
                <a:cubicBezTo>
                  <a:pt x="187605" y="1493027"/>
                  <a:pt x="189737" y="1495158"/>
                  <a:pt x="189737" y="1503684"/>
                </a:cubicBezTo>
                <a:cubicBezTo>
                  <a:pt x="185473" y="1495158"/>
                  <a:pt x="179077" y="1505816"/>
                  <a:pt x="174814" y="1507947"/>
                </a:cubicBezTo>
                <a:cubicBezTo>
                  <a:pt x="168418" y="1539918"/>
                  <a:pt x="138572" y="1548444"/>
                  <a:pt x="121517" y="1567627"/>
                </a:cubicBezTo>
                <a:cubicBezTo>
                  <a:pt x="110857" y="1578284"/>
                  <a:pt x="106594" y="1588941"/>
                  <a:pt x="93802" y="1578284"/>
                </a:cubicBezTo>
                <a:cubicBezTo>
                  <a:pt x="95934" y="1569758"/>
                  <a:pt x="100198" y="1554838"/>
                  <a:pt x="95934" y="1561232"/>
                </a:cubicBezTo>
                <a:cubicBezTo>
                  <a:pt x="95934" y="1537787"/>
                  <a:pt x="108726" y="1524998"/>
                  <a:pt x="115121" y="1503684"/>
                </a:cubicBezTo>
                <a:cubicBezTo>
                  <a:pt x="112989" y="1495158"/>
                  <a:pt x="110857" y="1503684"/>
                  <a:pt x="106594" y="1503684"/>
                </a:cubicBezTo>
                <a:cubicBezTo>
                  <a:pt x="110857" y="1497290"/>
                  <a:pt x="112989" y="1490896"/>
                  <a:pt x="117253" y="1497290"/>
                </a:cubicBezTo>
                <a:cubicBezTo>
                  <a:pt x="123649" y="1471713"/>
                  <a:pt x="138572" y="1467450"/>
                  <a:pt x="144967" y="1439742"/>
                </a:cubicBezTo>
                <a:cubicBezTo>
                  <a:pt x="153495" y="1446136"/>
                  <a:pt x="166286" y="1429084"/>
                  <a:pt x="176945" y="1420559"/>
                </a:cubicBezTo>
                <a:cubicBezTo>
                  <a:pt x="168418" y="1397113"/>
                  <a:pt x="157759" y="1450399"/>
                  <a:pt x="151363" y="1420559"/>
                </a:cubicBezTo>
                <a:cubicBezTo>
                  <a:pt x="147099" y="1420559"/>
                  <a:pt x="144967" y="1429084"/>
                  <a:pt x="144967" y="1439742"/>
                </a:cubicBezTo>
                <a:cubicBezTo>
                  <a:pt x="140704" y="1444004"/>
                  <a:pt x="142835" y="1431216"/>
                  <a:pt x="138572" y="1429084"/>
                </a:cubicBezTo>
                <a:cubicBezTo>
                  <a:pt x="134308" y="1431216"/>
                  <a:pt x="136440" y="1446136"/>
                  <a:pt x="130044" y="1446136"/>
                </a:cubicBezTo>
                <a:cubicBezTo>
                  <a:pt x="127912" y="1446136"/>
                  <a:pt x="132176" y="1441873"/>
                  <a:pt x="130044" y="1433347"/>
                </a:cubicBezTo>
                <a:cubicBezTo>
                  <a:pt x="125781" y="1433347"/>
                  <a:pt x="125781" y="1429084"/>
                  <a:pt x="121517" y="1437610"/>
                </a:cubicBezTo>
                <a:cubicBezTo>
                  <a:pt x="119385" y="1433347"/>
                  <a:pt x="117253" y="1426953"/>
                  <a:pt x="117253" y="1414165"/>
                </a:cubicBezTo>
                <a:cubicBezTo>
                  <a:pt x="112989" y="1424822"/>
                  <a:pt x="98066" y="1412033"/>
                  <a:pt x="100198" y="1397113"/>
                </a:cubicBezTo>
                <a:cubicBezTo>
                  <a:pt x="76747" y="1375799"/>
                  <a:pt x="57561" y="1384325"/>
                  <a:pt x="36242" y="1382193"/>
                </a:cubicBezTo>
                <a:cubicBezTo>
                  <a:pt x="40506" y="1373668"/>
                  <a:pt x="44769" y="1369405"/>
                  <a:pt x="49033" y="1363011"/>
                </a:cubicBezTo>
                <a:cubicBezTo>
                  <a:pt x="46901" y="1354485"/>
                  <a:pt x="42638" y="1360879"/>
                  <a:pt x="38374" y="1358748"/>
                </a:cubicBezTo>
                <a:cubicBezTo>
                  <a:pt x="55429" y="1309725"/>
                  <a:pt x="83143" y="1290542"/>
                  <a:pt x="98066" y="1239388"/>
                </a:cubicBezTo>
                <a:cubicBezTo>
                  <a:pt x="117253" y="1245782"/>
                  <a:pt x="136440" y="1232994"/>
                  <a:pt x="149231" y="1205285"/>
                </a:cubicBezTo>
                <a:cubicBezTo>
                  <a:pt x="144967" y="1201023"/>
                  <a:pt x="136440" y="1203154"/>
                  <a:pt x="130044" y="1211680"/>
                </a:cubicBezTo>
                <a:cubicBezTo>
                  <a:pt x="130044" y="1198891"/>
                  <a:pt x="136440" y="1201023"/>
                  <a:pt x="136440" y="1188234"/>
                </a:cubicBezTo>
                <a:cubicBezTo>
                  <a:pt x="132176" y="1188234"/>
                  <a:pt x="127912" y="1188234"/>
                  <a:pt x="121517" y="1188234"/>
                </a:cubicBezTo>
                <a:cubicBezTo>
                  <a:pt x="130044" y="1171183"/>
                  <a:pt x="142835" y="1164789"/>
                  <a:pt x="149231" y="1141343"/>
                </a:cubicBezTo>
                <a:cubicBezTo>
                  <a:pt x="125781" y="1158394"/>
                  <a:pt x="89539" y="1181840"/>
                  <a:pt x="72484" y="1222337"/>
                </a:cubicBezTo>
                <a:cubicBezTo>
                  <a:pt x="66088" y="1220205"/>
                  <a:pt x="57561" y="1226600"/>
                  <a:pt x="57561" y="1211680"/>
                </a:cubicBezTo>
                <a:cubicBezTo>
                  <a:pt x="59693" y="1194628"/>
                  <a:pt x="66088" y="1177577"/>
                  <a:pt x="74616" y="1183971"/>
                </a:cubicBezTo>
                <a:cubicBezTo>
                  <a:pt x="87407" y="1164789"/>
                  <a:pt x="95934" y="1130686"/>
                  <a:pt x="104462" y="1098715"/>
                </a:cubicBezTo>
                <a:cubicBezTo>
                  <a:pt x="117253" y="1098715"/>
                  <a:pt x="123649" y="1083795"/>
                  <a:pt x="132176" y="1075269"/>
                </a:cubicBezTo>
                <a:cubicBezTo>
                  <a:pt x="127912" y="1066743"/>
                  <a:pt x="125781" y="1073138"/>
                  <a:pt x="119385" y="1077400"/>
                </a:cubicBezTo>
                <a:cubicBezTo>
                  <a:pt x="119385" y="1071006"/>
                  <a:pt x="121517" y="1068875"/>
                  <a:pt x="121517" y="1064612"/>
                </a:cubicBezTo>
                <a:cubicBezTo>
                  <a:pt x="119385" y="1066743"/>
                  <a:pt x="112989" y="1064612"/>
                  <a:pt x="115121" y="1077400"/>
                </a:cubicBezTo>
                <a:cubicBezTo>
                  <a:pt x="110857" y="1060349"/>
                  <a:pt x="108726" y="1096583"/>
                  <a:pt x="100198" y="1094452"/>
                </a:cubicBezTo>
                <a:cubicBezTo>
                  <a:pt x="102330" y="1088057"/>
                  <a:pt x="104462" y="1088057"/>
                  <a:pt x="104462" y="1081663"/>
                </a:cubicBezTo>
                <a:cubicBezTo>
                  <a:pt x="85275" y="1083795"/>
                  <a:pt x="68220" y="1141343"/>
                  <a:pt x="49033" y="1134949"/>
                </a:cubicBezTo>
                <a:cubicBezTo>
                  <a:pt x="49033" y="1120029"/>
                  <a:pt x="57561" y="1115766"/>
                  <a:pt x="63956" y="1107240"/>
                </a:cubicBezTo>
                <a:cubicBezTo>
                  <a:pt x="70352" y="1094452"/>
                  <a:pt x="76747" y="1077400"/>
                  <a:pt x="81011" y="1060349"/>
                </a:cubicBezTo>
                <a:cubicBezTo>
                  <a:pt x="74616" y="1062480"/>
                  <a:pt x="72484" y="1081663"/>
                  <a:pt x="66088" y="1071006"/>
                </a:cubicBezTo>
                <a:cubicBezTo>
                  <a:pt x="70352" y="1053955"/>
                  <a:pt x="81011" y="1047560"/>
                  <a:pt x="87407" y="1034772"/>
                </a:cubicBezTo>
                <a:cubicBezTo>
                  <a:pt x="87407" y="1026246"/>
                  <a:pt x="85275" y="1026246"/>
                  <a:pt x="85275" y="1017721"/>
                </a:cubicBezTo>
                <a:cubicBezTo>
                  <a:pt x="85275" y="1009195"/>
                  <a:pt x="78879" y="1017721"/>
                  <a:pt x="78879" y="1011326"/>
                </a:cubicBezTo>
                <a:cubicBezTo>
                  <a:pt x="78879" y="1002801"/>
                  <a:pt x="81011" y="998538"/>
                  <a:pt x="85275" y="996406"/>
                </a:cubicBezTo>
                <a:cubicBezTo>
                  <a:pt x="85275" y="987881"/>
                  <a:pt x="81011" y="981486"/>
                  <a:pt x="85275" y="977224"/>
                </a:cubicBezTo>
                <a:cubicBezTo>
                  <a:pt x="85275" y="966567"/>
                  <a:pt x="78879" y="970829"/>
                  <a:pt x="78879" y="953778"/>
                </a:cubicBezTo>
                <a:cubicBezTo>
                  <a:pt x="106594" y="923938"/>
                  <a:pt x="134308" y="896230"/>
                  <a:pt x="153495" y="855733"/>
                </a:cubicBezTo>
                <a:cubicBezTo>
                  <a:pt x="155627" y="859996"/>
                  <a:pt x="168418" y="857864"/>
                  <a:pt x="172682" y="840813"/>
                </a:cubicBezTo>
                <a:cubicBezTo>
                  <a:pt x="166286" y="838681"/>
                  <a:pt x="164154" y="849338"/>
                  <a:pt x="159890" y="849338"/>
                </a:cubicBezTo>
                <a:cubicBezTo>
                  <a:pt x="164154" y="842944"/>
                  <a:pt x="162022" y="832287"/>
                  <a:pt x="157759" y="825893"/>
                </a:cubicBezTo>
                <a:cubicBezTo>
                  <a:pt x="172682" y="810973"/>
                  <a:pt x="187605" y="793922"/>
                  <a:pt x="198264" y="766213"/>
                </a:cubicBezTo>
                <a:cubicBezTo>
                  <a:pt x="219583" y="768345"/>
                  <a:pt x="240902" y="721453"/>
                  <a:pt x="262220" y="723585"/>
                </a:cubicBezTo>
                <a:cubicBezTo>
                  <a:pt x="262220" y="732110"/>
                  <a:pt x="255825" y="727848"/>
                  <a:pt x="253693" y="736373"/>
                </a:cubicBezTo>
                <a:cubicBezTo>
                  <a:pt x="257957" y="740636"/>
                  <a:pt x="264352" y="725716"/>
                  <a:pt x="270748" y="725716"/>
                </a:cubicBezTo>
                <a:cubicBezTo>
                  <a:pt x="270748" y="736373"/>
                  <a:pt x="266484" y="734242"/>
                  <a:pt x="266484" y="742768"/>
                </a:cubicBezTo>
                <a:cubicBezTo>
                  <a:pt x="315517" y="727848"/>
                  <a:pt x="362418" y="676694"/>
                  <a:pt x="407188" y="636197"/>
                </a:cubicBezTo>
                <a:cubicBezTo>
                  <a:pt x="402924" y="636197"/>
                  <a:pt x="392264" y="631934"/>
                  <a:pt x="381605" y="634065"/>
                </a:cubicBezTo>
                <a:cubicBezTo>
                  <a:pt x="381605" y="604225"/>
                  <a:pt x="353891" y="595700"/>
                  <a:pt x="343231" y="599962"/>
                </a:cubicBezTo>
                <a:cubicBezTo>
                  <a:pt x="326176" y="604225"/>
                  <a:pt x="302726" y="642591"/>
                  <a:pt x="279275" y="661774"/>
                </a:cubicBezTo>
                <a:cubicBezTo>
                  <a:pt x="249429" y="687351"/>
                  <a:pt x="225978" y="704402"/>
                  <a:pt x="200396" y="732110"/>
                </a:cubicBezTo>
                <a:cubicBezTo>
                  <a:pt x="183341" y="751293"/>
                  <a:pt x="164154" y="772607"/>
                  <a:pt x="151363" y="796053"/>
                </a:cubicBezTo>
                <a:cubicBezTo>
                  <a:pt x="144967" y="808842"/>
                  <a:pt x="140704" y="830156"/>
                  <a:pt x="132176" y="832287"/>
                </a:cubicBezTo>
                <a:cubicBezTo>
                  <a:pt x="127912" y="828024"/>
                  <a:pt x="127912" y="813104"/>
                  <a:pt x="125781" y="806710"/>
                </a:cubicBezTo>
                <a:cubicBezTo>
                  <a:pt x="119385" y="808842"/>
                  <a:pt x="115121" y="817367"/>
                  <a:pt x="110857" y="819499"/>
                </a:cubicBezTo>
                <a:cubicBezTo>
                  <a:pt x="110857" y="806710"/>
                  <a:pt x="102330" y="813104"/>
                  <a:pt x="104462" y="796053"/>
                </a:cubicBezTo>
                <a:cubicBezTo>
                  <a:pt x="98066" y="796053"/>
                  <a:pt x="95934" y="810973"/>
                  <a:pt x="87407" y="813104"/>
                </a:cubicBezTo>
                <a:cubicBezTo>
                  <a:pt x="87407" y="808842"/>
                  <a:pt x="85275" y="791790"/>
                  <a:pt x="87407" y="789659"/>
                </a:cubicBezTo>
                <a:cubicBezTo>
                  <a:pt x="83143" y="774739"/>
                  <a:pt x="72484" y="785396"/>
                  <a:pt x="70352" y="796053"/>
                </a:cubicBezTo>
                <a:cubicBezTo>
                  <a:pt x="66088" y="793922"/>
                  <a:pt x="61824" y="791790"/>
                  <a:pt x="59693" y="785396"/>
                </a:cubicBezTo>
                <a:cubicBezTo>
                  <a:pt x="49033" y="793922"/>
                  <a:pt x="38374" y="791790"/>
                  <a:pt x="29846" y="798184"/>
                </a:cubicBezTo>
                <a:cubicBezTo>
                  <a:pt x="17055" y="808842"/>
                  <a:pt x="10659" y="840813"/>
                  <a:pt x="0" y="842944"/>
                </a:cubicBezTo>
                <a:cubicBezTo>
                  <a:pt x="21319" y="793922"/>
                  <a:pt x="44769" y="749162"/>
                  <a:pt x="63956" y="695876"/>
                </a:cubicBezTo>
                <a:cubicBezTo>
                  <a:pt x="61824" y="689482"/>
                  <a:pt x="59693" y="689482"/>
                  <a:pt x="57561" y="687351"/>
                </a:cubicBezTo>
                <a:cubicBezTo>
                  <a:pt x="70352" y="634065"/>
                  <a:pt x="102330" y="627671"/>
                  <a:pt x="121517" y="587174"/>
                </a:cubicBezTo>
                <a:cubicBezTo>
                  <a:pt x="149231" y="565860"/>
                  <a:pt x="174814" y="544546"/>
                  <a:pt x="200396" y="514706"/>
                </a:cubicBezTo>
                <a:cubicBezTo>
                  <a:pt x="206792" y="518969"/>
                  <a:pt x="213187" y="510443"/>
                  <a:pt x="217451" y="497654"/>
                </a:cubicBezTo>
                <a:cubicBezTo>
                  <a:pt x="253693" y="476340"/>
                  <a:pt x="283539" y="446500"/>
                  <a:pt x="315517" y="408135"/>
                </a:cubicBezTo>
                <a:cubicBezTo>
                  <a:pt x="324045" y="408135"/>
                  <a:pt x="332572" y="408135"/>
                  <a:pt x="334704" y="391083"/>
                </a:cubicBezTo>
                <a:cubicBezTo>
                  <a:pt x="343231" y="382558"/>
                  <a:pt x="362418" y="384689"/>
                  <a:pt x="368814" y="356981"/>
                </a:cubicBezTo>
                <a:cubicBezTo>
                  <a:pt x="375209" y="365506"/>
                  <a:pt x="377341" y="359112"/>
                  <a:pt x="377341" y="344192"/>
                </a:cubicBezTo>
                <a:cubicBezTo>
                  <a:pt x="377341" y="346324"/>
                  <a:pt x="377341" y="354849"/>
                  <a:pt x="379473" y="354849"/>
                </a:cubicBezTo>
                <a:cubicBezTo>
                  <a:pt x="381605" y="350586"/>
                  <a:pt x="385869" y="344192"/>
                  <a:pt x="390133" y="342061"/>
                </a:cubicBezTo>
                <a:cubicBezTo>
                  <a:pt x="411451" y="342061"/>
                  <a:pt x="445561" y="297301"/>
                  <a:pt x="466880" y="284512"/>
                </a:cubicBezTo>
                <a:cubicBezTo>
                  <a:pt x="494594" y="267461"/>
                  <a:pt x="520177" y="256804"/>
                  <a:pt x="543627" y="231227"/>
                </a:cubicBezTo>
                <a:cubicBezTo>
                  <a:pt x="556419" y="231227"/>
                  <a:pt x="571342" y="220570"/>
                  <a:pt x="586265" y="207781"/>
                </a:cubicBezTo>
                <a:cubicBezTo>
                  <a:pt x="622507" y="180073"/>
                  <a:pt x="673672" y="150233"/>
                  <a:pt x="705650" y="128919"/>
                </a:cubicBezTo>
                <a:cubicBezTo>
                  <a:pt x="720573" y="131050"/>
                  <a:pt x="733364" y="124656"/>
                  <a:pt x="739760" y="107605"/>
                </a:cubicBezTo>
                <a:cubicBezTo>
                  <a:pt x="788793" y="94816"/>
                  <a:pt x="846353" y="60713"/>
                  <a:pt x="903914" y="47925"/>
                </a:cubicBezTo>
                <a:cubicBezTo>
                  <a:pt x="910309" y="47925"/>
                  <a:pt x="918837" y="41531"/>
                  <a:pt x="927364" y="33005"/>
                </a:cubicBezTo>
                <a:cubicBezTo>
                  <a:pt x="929496" y="33005"/>
                  <a:pt x="929496" y="41531"/>
                  <a:pt x="931628" y="39399"/>
                </a:cubicBezTo>
                <a:cubicBezTo>
                  <a:pt x="970002" y="15954"/>
                  <a:pt x="1019035" y="24479"/>
                  <a:pt x="1059540" y="3165"/>
                </a:cubicBezTo>
                <a:cubicBezTo>
                  <a:pt x="1063804" y="3165"/>
                  <a:pt x="1068068" y="5296"/>
                  <a:pt x="1068068" y="9559"/>
                </a:cubicBezTo>
                <a:cubicBezTo>
                  <a:pt x="1087255" y="4231"/>
                  <a:pt x="1106841" y="1433"/>
                  <a:pt x="1126661" y="434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496869" y="1652330"/>
            <a:ext cx="3059236" cy="3202425"/>
          </a:xfrm>
          <a:custGeom>
            <a:avLst/>
            <a:gdLst>
              <a:gd name="connsiteX0" fmla="*/ 2767170 w 3059236"/>
              <a:gd name="connsiteY0" fmla="*/ 2609891 h 3202425"/>
              <a:gd name="connsiteX1" fmla="*/ 2772259 w 3059236"/>
              <a:gd name="connsiteY1" fmla="*/ 2612223 h 3202425"/>
              <a:gd name="connsiteX2" fmla="*/ 2772233 w 3059236"/>
              <a:gd name="connsiteY2" fmla="*/ 2612288 h 3202425"/>
              <a:gd name="connsiteX3" fmla="*/ 2767170 w 3059236"/>
              <a:gd name="connsiteY3" fmla="*/ 2609891 h 3202425"/>
              <a:gd name="connsiteX4" fmla="*/ 2692554 w 3059236"/>
              <a:gd name="connsiteY4" fmla="*/ 2373303 h 3202425"/>
              <a:gd name="connsiteX5" fmla="*/ 2705345 w 3059236"/>
              <a:gd name="connsiteY5" fmla="*/ 2401012 h 3202425"/>
              <a:gd name="connsiteX6" fmla="*/ 2696818 w 3059236"/>
              <a:gd name="connsiteY6" fmla="*/ 2407406 h 3202425"/>
              <a:gd name="connsiteX7" fmla="*/ 2692554 w 3059236"/>
              <a:gd name="connsiteY7" fmla="*/ 2373303 h 3202425"/>
              <a:gd name="connsiteX8" fmla="*/ 1613827 w 3059236"/>
              <a:gd name="connsiteY8" fmla="*/ 2219841 h 3202425"/>
              <a:gd name="connsiteX9" fmla="*/ 1617558 w 3059236"/>
              <a:gd name="connsiteY9" fmla="*/ 2220640 h 3202425"/>
              <a:gd name="connsiteX10" fmla="*/ 1617644 w 3059236"/>
              <a:gd name="connsiteY10" fmla="*/ 2221541 h 3202425"/>
              <a:gd name="connsiteX11" fmla="*/ 2997412 w 3059236"/>
              <a:gd name="connsiteY11" fmla="*/ 2181475 h 3202425"/>
              <a:gd name="connsiteX12" fmla="*/ 3018731 w 3059236"/>
              <a:gd name="connsiteY12" fmla="*/ 2215578 h 3202425"/>
              <a:gd name="connsiteX13" fmla="*/ 3014467 w 3059236"/>
              <a:gd name="connsiteY13" fmla="*/ 2217710 h 3202425"/>
              <a:gd name="connsiteX14" fmla="*/ 2997412 w 3059236"/>
              <a:gd name="connsiteY14" fmla="*/ 2181475 h 3202425"/>
              <a:gd name="connsiteX15" fmla="*/ 1126661 w 3059236"/>
              <a:gd name="connsiteY15" fmla="*/ 434 h 3202425"/>
              <a:gd name="connsiteX16" fmla="*/ 1306837 w 3059236"/>
              <a:gd name="connsiteY16" fmla="*/ 20216 h 3202425"/>
              <a:gd name="connsiteX17" fmla="*/ 1443277 w 3059236"/>
              <a:gd name="connsiteY17" fmla="*/ 69239 h 3202425"/>
              <a:gd name="connsiteX18" fmla="*/ 1485915 w 3059236"/>
              <a:gd name="connsiteY18" fmla="*/ 92685 h 3202425"/>
              <a:gd name="connsiteX19" fmla="*/ 1494442 w 3059236"/>
              <a:gd name="connsiteY19" fmla="*/ 105473 h 3202425"/>
              <a:gd name="connsiteX20" fmla="*/ 1534948 w 3059236"/>
              <a:gd name="connsiteY20" fmla="*/ 126787 h 3202425"/>
              <a:gd name="connsiteX21" fmla="*/ 1575453 w 3059236"/>
              <a:gd name="connsiteY21" fmla="*/ 163021 h 3202425"/>
              <a:gd name="connsiteX22" fmla="*/ 1694838 w 3059236"/>
              <a:gd name="connsiteY22" fmla="*/ 248278 h 3202425"/>
              <a:gd name="connsiteX23" fmla="*/ 1741739 w 3059236"/>
              <a:gd name="connsiteY23" fmla="*/ 282381 h 3202425"/>
              <a:gd name="connsiteX24" fmla="*/ 1797168 w 3059236"/>
              <a:gd name="connsiteY24" fmla="*/ 335666 h 3202425"/>
              <a:gd name="connsiteX25" fmla="*/ 1912289 w 3059236"/>
              <a:gd name="connsiteY25" fmla="*/ 414529 h 3202425"/>
              <a:gd name="connsiteX26" fmla="*/ 1937872 w 3059236"/>
              <a:gd name="connsiteY26" fmla="*/ 431580 h 3202425"/>
              <a:gd name="connsiteX27" fmla="*/ 1933608 w 3059236"/>
              <a:gd name="connsiteY27" fmla="*/ 437975 h 3202425"/>
              <a:gd name="connsiteX28" fmla="*/ 2031674 w 3059236"/>
              <a:gd name="connsiteY28" fmla="*/ 501917 h 3202425"/>
              <a:gd name="connsiteX29" fmla="*/ 2006092 w 3059236"/>
              <a:gd name="connsiteY29" fmla="*/ 474209 h 3202425"/>
              <a:gd name="connsiteX30" fmla="*/ 2038070 w 3059236"/>
              <a:gd name="connsiteY30" fmla="*/ 491260 h 3202425"/>
              <a:gd name="connsiteX31" fmla="*/ 2038070 w 3059236"/>
              <a:gd name="connsiteY31" fmla="*/ 501917 h 3202425"/>
              <a:gd name="connsiteX32" fmla="*/ 2129740 w 3059236"/>
              <a:gd name="connsiteY32" fmla="*/ 529626 h 3202425"/>
              <a:gd name="connsiteX33" fmla="*/ 2359982 w 3059236"/>
              <a:gd name="connsiteY33" fmla="*/ 680956 h 3202425"/>
              <a:gd name="connsiteX34" fmla="*/ 2398356 w 3059236"/>
              <a:gd name="connsiteY34" fmla="*/ 732110 h 3202425"/>
              <a:gd name="connsiteX35" fmla="*/ 2447389 w 3059236"/>
              <a:gd name="connsiteY35" fmla="*/ 774739 h 3202425"/>
              <a:gd name="connsiteX36" fmla="*/ 2434598 w 3059236"/>
              <a:gd name="connsiteY36" fmla="*/ 779002 h 3202425"/>
              <a:gd name="connsiteX37" fmla="*/ 2266180 w 3059236"/>
              <a:gd name="connsiteY37" fmla="*/ 640459 h 3202425"/>
              <a:gd name="connsiteX38" fmla="*/ 2255520 w 3059236"/>
              <a:gd name="connsiteY38" fmla="*/ 644722 h 3202425"/>
              <a:gd name="connsiteX39" fmla="*/ 2251257 w 3059236"/>
              <a:gd name="connsiteY39" fmla="*/ 663905 h 3202425"/>
              <a:gd name="connsiteX40" fmla="*/ 2281103 w 3059236"/>
              <a:gd name="connsiteY40" fmla="*/ 663905 h 3202425"/>
              <a:gd name="connsiteX41" fmla="*/ 2278971 w 3059236"/>
              <a:gd name="connsiteY41" fmla="*/ 680956 h 3202425"/>
              <a:gd name="connsiteX42" fmla="*/ 2276839 w 3059236"/>
              <a:gd name="connsiteY42" fmla="*/ 668168 h 3202425"/>
              <a:gd name="connsiteX43" fmla="*/ 2270444 w 3059236"/>
              <a:gd name="connsiteY43" fmla="*/ 676694 h 3202425"/>
              <a:gd name="connsiteX44" fmla="*/ 2259784 w 3059236"/>
              <a:gd name="connsiteY44" fmla="*/ 670299 h 3202425"/>
              <a:gd name="connsiteX45" fmla="*/ 2313081 w 3059236"/>
              <a:gd name="connsiteY45" fmla="*/ 708665 h 3202425"/>
              <a:gd name="connsiteX46" fmla="*/ 2302422 w 3059236"/>
              <a:gd name="connsiteY46" fmla="*/ 698008 h 3202425"/>
              <a:gd name="connsiteX47" fmla="*/ 2325872 w 3059236"/>
              <a:gd name="connsiteY47" fmla="*/ 708665 h 3202425"/>
              <a:gd name="connsiteX48" fmla="*/ 2334400 w 3059236"/>
              <a:gd name="connsiteY48" fmla="*/ 704402 h 3202425"/>
              <a:gd name="connsiteX49" fmla="*/ 2347191 w 3059236"/>
              <a:gd name="connsiteY49" fmla="*/ 717190 h 3202425"/>
              <a:gd name="connsiteX50" fmla="*/ 2349323 w 3059236"/>
              <a:gd name="connsiteY50" fmla="*/ 727848 h 3202425"/>
              <a:gd name="connsiteX51" fmla="*/ 2413279 w 3059236"/>
              <a:gd name="connsiteY51" fmla="*/ 779002 h 3202425"/>
              <a:gd name="connsiteX52" fmla="*/ 2413279 w 3059236"/>
              <a:gd name="connsiteY52" fmla="*/ 796053 h 3202425"/>
              <a:gd name="connsiteX53" fmla="*/ 2417543 w 3059236"/>
              <a:gd name="connsiteY53" fmla="*/ 798184 h 3202425"/>
              <a:gd name="connsiteX54" fmla="*/ 2419675 w 3059236"/>
              <a:gd name="connsiteY54" fmla="*/ 785396 h 3202425"/>
              <a:gd name="connsiteX55" fmla="*/ 2430334 w 3059236"/>
              <a:gd name="connsiteY55" fmla="*/ 802447 h 3202425"/>
              <a:gd name="connsiteX56" fmla="*/ 2475103 w 3059236"/>
              <a:gd name="connsiteY56" fmla="*/ 832287 h 3202425"/>
              <a:gd name="connsiteX57" fmla="*/ 2475103 w 3059236"/>
              <a:gd name="connsiteY57" fmla="*/ 842944 h 3202425"/>
              <a:gd name="connsiteX58" fmla="*/ 2483631 w 3059236"/>
              <a:gd name="connsiteY58" fmla="*/ 842944 h 3202425"/>
              <a:gd name="connsiteX59" fmla="*/ 2485763 w 3059236"/>
              <a:gd name="connsiteY59" fmla="*/ 855733 h 3202425"/>
              <a:gd name="connsiteX60" fmla="*/ 2500686 w 3059236"/>
              <a:gd name="connsiteY60" fmla="*/ 859996 h 3202425"/>
              <a:gd name="connsiteX61" fmla="*/ 2502818 w 3059236"/>
              <a:gd name="connsiteY61" fmla="*/ 870653 h 3202425"/>
              <a:gd name="connsiteX62" fmla="*/ 2558246 w 3059236"/>
              <a:gd name="connsiteY62" fmla="*/ 919675 h 3202425"/>
              <a:gd name="connsiteX63" fmla="*/ 2686159 w 3059236"/>
              <a:gd name="connsiteY63" fmla="*/ 1062480 h 3202425"/>
              <a:gd name="connsiteX64" fmla="*/ 2839653 w 3059236"/>
              <a:gd name="connsiteY64" fmla="*/ 1284148 h 3202425"/>
              <a:gd name="connsiteX65" fmla="*/ 2858840 w 3059236"/>
              <a:gd name="connsiteY65" fmla="*/ 1328908 h 3202425"/>
              <a:gd name="connsiteX66" fmla="*/ 2854576 w 3059236"/>
              <a:gd name="connsiteY66" fmla="*/ 1341696 h 3202425"/>
              <a:gd name="connsiteX67" fmla="*/ 2944115 w 3059236"/>
              <a:gd name="connsiteY67" fmla="*/ 1533524 h 3202425"/>
              <a:gd name="connsiteX68" fmla="*/ 2935588 w 3059236"/>
              <a:gd name="connsiteY68" fmla="*/ 1527130 h 3202425"/>
              <a:gd name="connsiteX69" fmla="*/ 2920664 w 3059236"/>
              <a:gd name="connsiteY69" fmla="*/ 1556970 h 3202425"/>
              <a:gd name="connsiteX70" fmla="*/ 2910005 w 3059236"/>
              <a:gd name="connsiteY70" fmla="*/ 1550575 h 3202425"/>
              <a:gd name="connsiteX71" fmla="*/ 2912137 w 3059236"/>
              <a:gd name="connsiteY71" fmla="*/ 1535655 h 3202425"/>
              <a:gd name="connsiteX72" fmla="*/ 2901478 w 3059236"/>
              <a:gd name="connsiteY72" fmla="*/ 1527130 h 3202425"/>
              <a:gd name="connsiteX73" fmla="*/ 2897214 w 3059236"/>
              <a:gd name="connsiteY73" fmla="*/ 1510078 h 3202425"/>
              <a:gd name="connsiteX74" fmla="*/ 2884423 w 3059236"/>
              <a:gd name="connsiteY74" fmla="*/ 1512210 h 3202425"/>
              <a:gd name="connsiteX75" fmla="*/ 2865236 w 3059236"/>
              <a:gd name="connsiteY75" fmla="*/ 1486633 h 3202425"/>
              <a:gd name="connsiteX76" fmla="*/ 2816203 w 3059236"/>
              <a:gd name="connsiteY76" fmla="*/ 1458924 h 3202425"/>
              <a:gd name="connsiteX77" fmla="*/ 2814071 w 3059236"/>
              <a:gd name="connsiteY77" fmla="*/ 1471713 h 3202425"/>
              <a:gd name="connsiteX78" fmla="*/ 2814071 w 3059236"/>
              <a:gd name="connsiteY78" fmla="*/ 1458924 h 3202425"/>
              <a:gd name="connsiteX79" fmla="*/ 2792752 w 3059236"/>
              <a:gd name="connsiteY79" fmla="*/ 1441873 h 3202425"/>
              <a:gd name="connsiteX80" fmla="*/ 2792752 w 3059236"/>
              <a:gd name="connsiteY80" fmla="*/ 1452530 h 3202425"/>
              <a:gd name="connsiteX81" fmla="*/ 2809807 w 3059236"/>
              <a:gd name="connsiteY81" fmla="*/ 1482370 h 3202425"/>
              <a:gd name="connsiteX82" fmla="*/ 2843917 w 3059236"/>
              <a:gd name="connsiteY82" fmla="*/ 1510078 h 3202425"/>
              <a:gd name="connsiteX83" fmla="*/ 2852445 w 3059236"/>
              <a:gd name="connsiteY83" fmla="*/ 1556970 h 3202425"/>
              <a:gd name="connsiteX84" fmla="*/ 2854576 w 3059236"/>
              <a:gd name="connsiteY84" fmla="*/ 1535655 h 3202425"/>
              <a:gd name="connsiteX85" fmla="*/ 2867368 w 3059236"/>
              <a:gd name="connsiteY85" fmla="*/ 1559101 h 3202425"/>
              <a:gd name="connsiteX86" fmla="*/ 2863104 w 3059236"/>
              <a:gd name="connsiteY86" fmla="*/ 1563364 h 3202425"/>
              <a:gd name="connsiteX87" fmla="*/ 2914269 w 3059236"/>
              <a:gd name="connsiteY87" fmla="*/ 1667803 h 3202425"/>
              <a:gd name="connsiteX88" fmla="*/ 2933456 w 3059236"/>
              <a:gd name="connsiteY88" fmla="*/ 1680592 h 3202425"/>
              <a:gd name="connsiteX89" fmla="*/ 2944115 w 3059236"/>
              <a:gd name="connsiteY89" fmla="*/ 1693380 h 3202425"/>
              <a:gd name="connsiteX90" fmla="*/ 2944115 w 3059236"/>
              <a:gd name="connsiteY90" fmla="*/ 1710432 h 3202425"/>
              <a:gd name="connsiteX91" fmla="*/ 2954774 w 3059236"/>
              <a:gd name="connsiteY91" fmla="*/ 1714695 h 3202425"/>
              <a:gd name="connsiteX92" fmla="*/ 2969698 w 3059236"/>
              <a:gd name="connsiteY92" fmla="*/ 1744535 h 3202425"/>
              <a:gd name="connsiteX93" fmla="*/ 2939851 w 3059236"/>
              <a:gd name="connsiteY93" fmla="*/ 1716826 h 3202425"/>
              <a:gd name="connsiteX94" fmla="*/ 2916401 w 3059236"/>
              <a:gd name="connsiteY94" fmla="*/ 1684855 h 3202425"/>
              <a:gd name="connsiteX95" fmla="*/ 2914269 w 3059236"/>
              <a:gd name="connsiteY95" fmla="*/ 1701906 h 3202425"/>
              <a:gd name="connsiteX96" fmla="*/ 2924928 w 3059236"/>
              <a:gd name="connsiteY96" fmla="*/ 1731746 h 3202425"/>
              <a:gd name="connsiteX97" fmla="*/ 2927060 w 3059236"/>
              <a:gd name="connsiteY97" fmla="*/ 1733877 h 3202425"/>
              <a:gd name="connsiteX98" fmla="*/ 2931324 w 3059236"/>
              <a:gd name="connsiteY98" fmla="*/ 1731746 h 3202425"/>
              <a:gd name="connsiteX99" fmla="*/ 2933456 w 3059236"/>
              <a:gd name="connsiteY99" fmla="*/ 1748797 h 3202425"/>
              <a:gd name="connsiteX100" fmla="*/ 2935588 w 3059236"/>
              <a:gd name="connsiteY100" fmla="*/ 1733877 h 3202425"/>
              <a:gd name="connsiteX101" fmla="*/ 2944115 w 3059236"/>
              <a:gd name="connsiteY101" fmla="*/ 1748797 h 3202425"/>
              <a:gd name="connsiteX102" fmla="*/ 2939851 w 3059236"/>
              <a:gd name="connsiteY102" fmla="*/ 1755192 h 3202425"/>
              <a:gd name="connsiteX103" fmla="*/ 2982489 w 3059236"/>
              <a:gd name="connsiteY103" fmla="*/ 1848974 h 3202425"/>
              <a:gd name="connsiteX104" fmla="*/ 2978225 w 3059236"/>
              <a:gd name="connsiteY104" fmla="*/ 1855368 h 3202425"/>
              <a:gd name="connsiteX105" fmla="*/ 2986752 w 3059236"/>
              <a:gd name="connsiteY105" fmla="*/ 1878814 h 3202425"/>
              <a:gd name="connsiteX106" fmla="*/ 2982489 w 3059236"/>
              <a:gd name="connsiteY106" fmla="*/ 1861763 h 3202425"/>
              <a:gd name="connsiteX107" fmla="*/ 2984621 w 3059236"/>
              <a:gd name="connsiteY107" fmla="*/ 1844711 h 3202425"/>
              <a:gd name="connsiteX108" fmla="*/ 2978225 w 3059236"/>
              <a:gd name="connsiteY108" fmla="*/ 1831923 h 3202425"/>
              <a:gd name="connsiteX109" fmla="*/ 3008071 w 3059236"/>
              <a:gd name="connsiteY109" fmla="*/ 1876683 h 3202425"/>
              <a:gd name="connsiteX110" fmla="*/ 3010203 w 3059236"/>
              <a:gd name="connsiteY110" fmla="*/ 1902260 h 3202425"/>
              <a:gd name="connsiteX111" fmla="*/ 3025126 w 3059236"/>
              <a:gd name="connsiteY111" fmla="*/ 1906522 h 3202425"/>
              <a:gd name="connsiteX112" fmla="*/ 3025126 w 3059236"/>
              <a:gd name="connsiteY112" fmla="*/ 1929968 h 3202425"/>
              <a:gd name="connsiteX113" fmla="*/ 2995280 w 3059236"/>
              <a:gd name="connsiteY113" fmla="*/ 1883077 h 3202425"/>
              <a:gd name="connsiteX114" fmla="*/ 3012335 w 3059236"/>
              <a:gd name="connsiteY114" fmla="*/ 1923574 h 3202425"/>
              <a:gd name="connsiteX115" fmla="*/ 3031522 w 3059236"/>
              <a:gd name="connsiteY115" fmla="*/ 1949151 h 3202425"/>
              <a:gd name="connsiteX116" fmla="*/ 3027258 w 3059236"/>
              <a:gd name="connsiteY116" fmla="*/ 1908654 h 3202425"/>
              <a:gd name="connsiteX117" fmla="*/ 3037917 w 3059236"/>
              <a:gd name="connsiteY117" fmla="*/ 1929968 h 3202425"/>
              <a:gd name="connsiteX118" fmla="*/ 3033654 w 3059236"/>
              <a:gd name="connsiteY118" fmla="*/ 1925705 h 3202425"/>
              <a:gd name="connsiteX119" fmla="*/ 3044313 w 3059236"/>
              <a:gd name="connsiteY119" fmla="*/ 1949151 h 3202425"/>
              <a:gd name="connsiteX120" fmla="*/ 3059236 w 3059236"/>
              <a:gd name="connsiteY120" fmla="*/ 1981122 h 3202425"/>
              <a:gd name="connsiteX121" fmla="*/ 3057104 w 3059236"/>
              <a:gd name="connsiteY121" fmla="*/ 1987516 h 3202425"/>
              <a:gd name="connsiteX122" fmla="*/ 3031522 w 3059236"/>
              <a:gd name="connsiteY122" fmla="*/ 1955545 h 3202425"/>
              <a:gd name="connsiteX123" fmla="*/ 3029390 w 3059236"/>
              <a:gd name="connsiteY123" fmla="*/ 1959808 h 3202425"/>
              <a:gd name="connsiteX124" fmla="*/ 3057104 w 3059236"/>
              <a:gd name="connsiteY124" fmla="*/ 2013093 h 3202425"/>
              <a:gd name="connsiteX125" fmla="*/ 3025126 w 3059236"/>
              <a:gd name="connsiteY125" fmla="*/ 1993911 h 3202425"/>
              <a:gd name="connsiteX126" fmla="*/ 3016599 w 3059236"/>
              <a:gd name="connsiteY126" fmla="*/ 1972596 h 3202425"/>
              <a:gd name="connsiteX127" fmla="*/ 3020862 w 3059236"/>
              <a:gd name="connsiteY127" fmla="*/ 2000305 h 3202425"/>
              <a:gd name="connsiteX128" fmla="*/ 3003807 w 3059236"/>
              <a:gd name="connsiteY128" fmla="*/ 1972596 h 3202425"/>
              <a:gd name="connsiteX129" fmla="*/ 3014467 w 3059236"/>
              <a:gd name="connsiteY129" fmla="*/ 1972596 h 3202425"/>
              <a:gd name="connsiteX130" fmla="*/ 2997412 w 3059236"/>
              <a:gd name="connsiteY130" fmla="*/ 1959808 h 3202425"/>
              <a:gd name="connsiteX131" fmla="*/ 2995280 w 3059236"/>
              <a:gd name="connsiteY131" fmla="*/ 1983253 h 3202425"/>
              <a:gd name="connsiteX132" fmla="*/ 2997412 w 3059236"/>
              <a:gd name="connsiteY132" fmla="*/ 1993911 h 3202425"/>
              <a:gd name="connsiteX133" fmla="*/ 2965434 w 3059236"/>
              <a:gd name="connsiteY133" fmla="*/ 1961939 h 3202425"/>
              <a:gd name="connsiteX134" fmla="*/ 2967566 w 3059236"/>
              <a:gd name="connsiteY134" fmla="*/ 1961939 h 3202425"/>
              <a:gd name="connsiteX135" fmla="*/ 2954774 w 3059236"/>
              <a:gd name="connsiteY135" fmla="*/ 1955545 h 3202425"/>
              <a:gd name="connsiteX136" fmla="*/ 2950511 w 3059236"/>
              <a:gd name="connsiteY136" fmla="*/ 1936362 h 3202425"/>
              <a:gd name="connsiteX137" fmla="*/ 2956906 w 3059236"/>
              <a:gd name="connsiteY137" fmla="*/ 1942757 h 3202425"/>
              <a:gd name="connsiteX138" fmla="*/ 2948379 w 3059236"/>
              <a:gd name="connsiteY138" fmla="*/ 1923574 h 3202425"/>
              <a:gd name="connsiteX139" fmla="*/ 2920664 w 3059236"/>
              <a:gd name="connsiteY139" fmla="*/ 1902260 h 3202425"/>
              <a:gd name="connsiteX140" fmla="*/ 2884423 w 3059236"/>
              <a:gd name="connsiteY140" fmla="*/ 1872420 h 3202425"/>
              <a:gd name="connsiteX141" fmla="*/ 2841785 w 3059236"/>
              <a:gd name="connsiteY141" fmla="*/ 1814871 h 3202425"/>
              <a:gd name="connsiteX142" fmla="*/ 2833258 w 3059236"/>
              <a:gd name="connsiteY142" fmla="*/ 1831923 h 3202425"/>
              <a:gd name="connsiteX143" fmla="*/ 2833258 w 3059236"/>
              <a:gd name="connsiteY143" fmla="*/ 1817003 h 3202425"/>
              <a:gd name="connsiteX144" fmla="*/ 2835390 w 3059236"/>
              <a:gd name="connsiteY144" fmla="*/ 1817003 h 3202425"/>
              <a:gd name="connsiteX145" fmla="*/ 2826862 w 3059236"/>
              <a:gd name="connsiteY145" fmla="*/ 1808477 h 3202425"/>
              <a:gd name="connsiteX146" fmla="*/ 2822598 w 3059236"/>
              <a:gd name="connsiteY146" fmla="*/ 1817003 h 3202425"/>
              <a:gd name="connsiteX147" fmla="*/ 2824730 w 3059236"/>
              <a:gd name="connsiteY147" fmla="*/ 1802083 h 3202425"/>
              <a:gd name="connsiteX148" fmla="*/ 2814071 w 3059236"/>
              <a:gd name="connsiteY148" fmla="*/ 1791426 h 3202425"/>
              <a:gd name="connsiteX149" fmla="*/ 2818335 w 3059236"/>
              <a:gd name="connsiteY149" fmla="*/ 1804214 h 3202425"/>
              <a:gd name="connsiteX150" fmla="*/ 2816203 w 3059236"/>
              <a:gd name="connsiteY150" fmla="*/ 1810609 h 3202425"/>
              <a:gd name="connsiteX151" fmla="*/ 2807675 w 3059236"/>
              <a:gd name="connsiteY151" fmla="*/ 1823397 h 3202425"/>
              <a:gd name="connsiteX152" fmla="*/ 2818335 w 3059236"/>
              <a:gd name="connsiteY152" fmla="*/ 1831923 h 3202425"/>
              <a:gd name="connsiteX153" fmla="*/ 2814071 w 3059236"/>
              <a:gd name="connsiteY153" fmla="*/ 1840448 h 3202425"/>
              <a:gd name="connsiteX154" fmla="*/ 2818335 w 3059236"/>
              <a:gd name="connsiteY154" fmla="*/ 1851105 h 3202425"/>
              <a:gd name="connsiteX155" fmla="*/ 2814071 w 3059236"/>
              <a:gd name="connsiteY155" fmla="*/ 1848974 h 3202425"/>
              <a:gd name="connsiteX156" fmla="*/ 2835390 w 3059236"/>
              <a:gd name="connsiteY156" fmla="*/ 1855368 h 3202425"/>
              <a:gd name="connsiteX157" fmla="*/ 2835390 w 3059236"/>
              <a:gd name="connsiteY157" fmla="*/ 1834054 h 3202425"/>
              <a:gd name="connsiteX158" fmla="*/ 2841785 w 3059236"/>
              <a:gd name="connsiteY158" fmla="*/ 1851105 h 3202425"/>
              <a:gd name="connsiteX159" fmla="*/ 2858840 w 3059236"/>
              <a:gd name="connsiteY159" fmla="*/ 1844711 h 3202425"/>
              <a:gd name="connsiteX160" fmla="*/ 2843917 w 3059236"/>
              <a:gd name="connsiteY160" fmla="*/ 1874551 h 3202425"/>
              <a:gd name="connsiteX161" fmla="*/ 2843917 w 3059236"/>
              <a:gd name="connsiteY161" fmla="*/ 1861763 h 3202425"/>
              <a:gd name="connsiteX162" fmla="*/ 2843917 w 3059236"/>
              <a:gd name="connsiteY162" fmla="*/ 1872420 h 3202425"/>
              <a:gd name="connsiteX163" fmla="*/ 2818335 w 3059236"/>
              <a:gd name="connsiteY163" fmla="*/ 1861763 h 3202425"/>
              <a:gd name="connsiteX164" fmla="*/ 2809807 w 3059236"/>
              <a:gd name="connsiteY164" fmla="*/ 1880945 h 3202425"/>
              <a:gd name="connsiteX165" fmla="*/ 2811939 w 3059236"/>
              <a:gd name="connsiteY165" fmla="*/ 1908654 h 3202425"/>
              <a:gd name="connsiteX166" fmla="*/ 2818335 w 3059236"/>
              <a:gd name="connsiteY166" fmla="*/ 1910785 h 3202425"/>
              <a:gd name="connsiteX167" fmla="*/ 2822598 w 3059236"/>
              <a:gd name="connsiteY167" fmla="*/ 1902260 h 3202425"/>
              <a:gd name="connsiteX168" fmla="*/ 2824730 w 3059236"/>
              <a:gd name="connsiteY168" fmla="*/ 1919311 h 3202425"/>
              <a:gd name="connsiteX169" fmla="*/ 2826862 w 3059236"/>
              <a:gd name="connsiteY169" fmla="*/ 1904391 h 3202425"/>
              <a:gd name="connsiteX170" fmla="*/ 2831126 w 3059236"/>
              <a:gd name="connsiteY170" fmla="*/ 1938494 h 3202425"/>
              <a:gd name="connsiteX171" fmla="*/ 2820466 w 3059236"/>
              <a:gd name="connsiteY171" fmla="*/ 1942757 h 3202425"/>
              <a:gd name="connsiteX172" fmla="*/ 2803412 w 3059236"/>
              <a:gd name="connsiteY172" fmla="*/ 1915048 h 3202425"/>
              <a:gd name="connsiteX173" fmla="*/ 2805543 w 3059236"/>
              <a:gd name="connsiteY173" fmla="*/ 1934231 h 3202425"/>
              <a:gd name="connsiteX174" fmla="*/ 2837521 w 3059236"/>
              <a:gd name="connsiteY174" fmla="*/ 1951282 h 3202425"/>
              <a:gd name="connsiteX175" fmla="*/ 2837521 w 3059236"/>
              <a:gd name="connsiteY175" fmla="*/ 1944888 h 3202425"/>
              <a:gd name="connsiteX176" fmla="*/ 2858840 w 3059236"/>
              <a:gd name="connsiteY176" fmla="*/ 1961939 h 3202425"/>
              <a:gd name="connsiteX177" fmla="*/ 2856708 w 3059236"/>
              <a:gd name="connsiteY177" fmla="*/ 1972596 h 3202425"/>
              <a:gd name="connsiteX178" fmla="*/ 2863104 w 3059236"/>
              <a:gd name="connsiteY178" fmla="*/ 1961939 h 3202425"/>
              <a:gd name="connsiteX179" fmla="*/ 2867368 w 3059236"/>
              <a:gd name="connsiteY179" fmla="*/ 1978991 h 3202425"/>
              <a:gd name="connsiteX180" fmla="*/ 2873763 w 3059236"/>
              <a:gd name="connsiteY180" fmla="*/ 1951282 h 3202425"/>
              <a:gd name="connsiteX181" fmla="*/ 2890818 w 3059236"/>
              <a:gd name="connsiteY181" fmla="*/ 1968334 h 3202425"/>
              <a:gd name="connsiteX182" fmla="*/ 2924928 w 3059236"/>
              <a:gd name="connsiteY182" fmla="*/ 1996042 h 3202425"/>
              <a:gd name="connsiteX183" fmla="*/ 2920664 w 3059236"/>
              <a:gd name="connsiteY183" fmla="*/ 1983253 h 3202425"/>
              <a:gd name="connsiteX184" fmla="*/ 2935588 w 3059236"/>
              <a:gd name="connsiteY184" fmla="*/ 2006699 h 3202425"/>
              <a:gd name="connsiteX185" fmla="*/ 2935588 w 3059236"/>
              <a:gd name="connsiteY185" fmla="*/ 2017356 h 3202425"/>
              <a:gd name="connsiteX186" fmla="*/ 2931324 w 3059236"/>
              <a:gd name="connsiteY186" fmla="*/ 2017356 h 3202425"/>
              <a:gd name="connsiteX187" fmla="*/ 2935588 w 3059236"/>
              <a:gd name="connsiteY187" fmla="*/ 2040802 h 3202425"/>
              <a:gd name="connsiteX188" fmla="*/ 2933456 w 3059236"/>
              <a:gd name="connsiteY188" fmla="*/ 2032276 h 3202425"/>
              <a:gd name="connsiteX189" fmla="*/ 2952643 w 3059236"/>
              <a:gd name="connsiteY189" fmla="*/ 2042933 h 3202425"/>
              <a:gd name="connsiteX190" fmla="*/ 2948379 w 3059236"/>
              <a:gd name="connsiteY190" fmla="*/ 2066379 h 3202425"/>
              <a:gd name="connsiteX191" fmla="*/ 2941983 w 3059236"/>
              <a:gd name="connsiteY191" fmla="*/ 2064247 h 3202425"/>
              <a:gd name="connsiteX192" fmla="*/ 2944115 w 3059236"/>
              <a:gd name="connsiteY192" fmla="*/ 2083430 h 3202425"/>
              <a:gd name="connsiteX193" fmla="*/ 2931324 w 3059236"/>
              <a:gd name="connsiteY193" fmla="*/ 2070642 h 3202425"/>
              <a:gd name="connsiteX194" fmla="*/ 2937719 w 3059236"/>
              <a:gd name="connsiteY194" fmla="*/ 2094087 h 3202425"/>
              <a:gd name="connsiteX195" fmla="*/ 2927060 w 3059236"/>
              <a:gd name="connsiteY195" fmla="*/ 2083430 h 3202425"/>
              <a:gd name="connsiteX196" fmla="*/ 2941983 w 3059236"/>
              <a:gd name="connsiteY196" fmla="*/ 2102613 h 3202425"/>
              <a:gd name="connsiteX197" fmla="*/ 2944115 w 3059236"/>
              <a:gd name="connsiteY197" fmla="*/ 2119664 h 3202425"/>
              <a:gd name="connsiteX198" fmla="*/ 2922796 w 3059236"/>
              <a:gd name="connsiteY198" fmla="*/ 2106876 h 3202425"/>
              <a:gd name="connsiteX199" fmla="*/ 3014467 w 3059236"/>
              <a:gd name="connsiteY199" fmla="*/ 2217710 h 3202425"/>
              <a:gd name="connsiteX200" fmla="*/ 3018731 w 3059236"/>
              <a:gd name="connsiteY200" fmla="*/ 2234761 h 3202425"/>
              <a:gd name="connsiteX201" fmla="*/ 3008071 w 3059236"/>
              <a:gd name="connsiteY201" fmla="*/ 2228367 h 3202425"/>
              <a:gd name="connsiteX202" fmla="*/ 2973961 w 3059236"/>
              <a:gd name="connsiteY202" fmla="*/ 2187870 h 3202425"/>
              <a:gd name="connsiteX203" fmla="*/ 2969698 w 3059236"/>
              <a:gd name="connsiteY203" fmla="*/ 2187870 h 3202425"/>
              <a:gd name="connsiteX204" fmla="*/ 2948379 w 3059236"/>
              <a:gd name="connsiteY204" fmla="*/ 2160161 h 3202425"/>
              <a:gd name="connsiteX205" fmla="*/ 2931324 w 3059236"/>
              <a:gd name="connsiteY205" fmla="*/ 2140978 h 3202425"/>
              <a:gd name="connsiteX206" fmla="*/ 2927060 w 3059236"/>
              <a:gd name="connsiteY206" fmla="*/ 2123927 h 3202425"/>
              <a:gd name="connsiteX207" fmla="*/ 2924928 w 3059236"/>
              <a:gd name="connsiteY207" fmla="*/ 2140978 h 3202425"/>
              <a:gd name="connsiteX208" fmla="*/ 2916401 w 3059236"/>
              <a:gd name="connsiteY208" fmla="*/ 2134584 h 3202425"/>
              <a:gd name="connsiteX209" fmla="*/ 2920664 w 3059236"/>
              <a:gd name="connsiteY209" fmla="*/ 2119664 h 3202425"/>
              <a:gd name="connsiteX210" fmla="*/ 2910005 w 3059236"/>
              <a:gd name="connsiteY210" fmla="*/ 2102613 h 3202425"/>
              <a:gd name="connsiteX211" fmla="*/ 2916401 w 3059236"/>
              <a:gd name="connsiteY211" fmla="*/ 2126058 h 3202425"/>
              <a:gd name="connsiteX212" fmla="*/ 2914269 w 3059236"/>
              <a:gd name="connsiteY212" fmla="*/ 2130321 h 3202425"/>
              <a:gd name="connsiteX213" fmla="*/ 2914269 w 3059236"/>
              <a:gd name="connsiteY213" fmla="*/ 2136716 h 3202425"/>
              <a:gd name="connsiteX214" fmla="*/ 2903609 w 3059236"/>
              <a:gd name="connsiteY214" fmla="*/ 2119664 h 3202425"/>
              <a:gd name="connsiteX215" fmla="*/ 2905741 w 3059236"/>
              <a:gd name="connsiteY215" fmla="*/ 2102613 h 3202425"/>
              <a:gd name="connsiteX216" fmla="*/ 2890818 w 3059236"/>
              <a:gd name="connsiteY216" fmla="*/ 2079167 h 3202425"/>
              <a:gd name="connsiteX217" fmla="*/ 2886555 w 3059236"/>
              <a:gd name="connsiteY217" fmla="*/ 2094087 h 3202425"/>
              <a:gd name="connsiteX218" fmla="*/ 2897214 w 3059236"/>
              <a:gd name="connsiteY218" fmla="*/ 2106876 h 3202425"/>
              <a:gd name="connsiteX219" fmla="*/ 2843917 w 3059236"/>
              <a:gd name="connsiteY219" fmla="*/ 2059985 h 3202425"/>
              <a:gd name="connsiteX220" fmla="*/ 2854576 w 3059236"/>
              <a:gd name="connsiteY220" fmla="*/ 2085562 h 3202425"/>
              <a:gd name="connsiteX221" fmla="*/ 2818335 w 3059236"/>
              <a:gd name="connsiteY221" fmla="*/ 2042933 h 3202425"/>
              <a:gd name="connsiteX222" fmla="*/ 2843917 w 3059236"/>
              <a:gd name="connsiteY222" fmla="*/ 2079167 h 3202425"/>
              <a:gd name="connsiteX223" fmla="*/ 2835390 w 3059236"/>
              <a:gd name="connsiteY223" fmla="*/ 2079167 h 3202425"/>
              <a:gd name="connsiteX224" fmla="*/ 2860972 w 3059236"/>
              <a:gd name="connsiteY224" fmla="*/ 2123927 h 3202425"/>
              <a:gd name="connsiteX225" fmla="*/ 2828994 w 3059236"/>
              <a:gd name="connsiteY225" fmla="*/ 2096219 h 3202425"/>
              <a:gd name="connsiteX226" fmla="*/ 2807675 w 3059236"/>
              <a:gd name="connsiteY226" fmla="*/ 2089824 h 3202425"/>
              <a:gd name="connsiteX227" fmla="*/ 2814071 w 3059236"/>
              <a:gd name="connsiteY227" fmla="*/ 2109007 h 3202425"/>
              <a:gd name="connsiteX228" fmla="*/ 2805543 w 3059236"/>
              <a:gd name="connsiteY228" fmla="*/ 2113270 h 3202425"/>
              <a:gd name="connsiteX229" fmla="*/ 2803412 w 3059236"/>
              <a:gd name="connsiteY229" fmla="*/ 2119664 h 3202425"/>
              <a:gd name="connsiteX230" fmla="*/ 2841785 w 3059236"/>
              <a:gd name="connsiteY230" fmla="*/ 2166555 h 3202425"/>
              <a:gd name="connsiteX231" fmla="*/ 2841785 w 3059236"/>
              <a:gd name="connsiteY231" fmla="*/ 2183607 h 3202425"/>
              <a:gd name="connsiteX232" fmla="*/ 2835390 w 3059236"/>
              <a:gd name="connsiteY232" fmla="*/ 2183607 h 3202425"/>
              <a:gd name="connsiteX233" fmla="*/ 2835390 w 3059236"/>
              <a:gd name="connsiteY233" fmla="*/ 2202790 h 3202425"/>
              <a:gd name="connsiteX234" fmla="*/ 2839653 w 3059236"/>
              <a:gd name="connsiteY234" fmla="*/ 2219841 h 3202425"/>
              <a:gd name="connsiteX235" fmla="*/ 2816203 w 3059236"/>
              <a:gd name="connsiteY235" fmla="*/ 2194264 h 3202425"/>
              <a:gd name="connsiteX236" fmla="*/ 2824730 w 3059236"/>
              <a:gd name="connsiteY236" fmla="*/ 2196395 h 3202425"/>
              <a:gd name="connsiteX237" fmla="*/ 2820466 w 3059236"/>
              <a:gd name="connsiteY237" fmla="*/ 2190001 h 3202425"/>
              <a:gd name="connsiteX238" fmla="*/ 2826862 w 3059236"/>
              <a:gd name="connsiteY238" fmla="*/ 2196395 h 3202425"/>
              <a:gd name="connsiteX239" fmla="*/ 2831126 w 3059236"/>
              <a:gd name="connsiteY239" fmla="*/ 2202790 h 3202425"/>
              <a:gd name="connsiteX240" fmla="*/ 2835390 w 3059236"/>
              <a:gd name="connsiteY240" fmla="*/ 2187870 h 3202425"/>
              <a:gd name="connsiteX241" fmla="*/ 2769302 w 3059236"/>
              <a:gd name="connsiteY241" fmla="*/ 2113270 h 3202425"/>
              <a:gd name="connsiteX242" fmla="*/ 2771433 w 3059236"/>
              <a:gd name="connsiteY242" fmla="*/ 2098350 h 3202425"/>
              <a:gd name="connsiteX243" fmla="*/ 2735192 w 3059236"/>
              <a:gd name="connsiteY243" fmla="*/ 2072773 h 3202425"/>
              <a:gd name="connsiteX244" fmla="*/ 2728796 w 3059236"/>
              <a:gd name="connsiteY244" fmla="*/ 2085562 h 3202425"/>
              <a:gd name="connsiteX245" fmla="*/ 2735192 w 3059236"/>
              <a:gd name="connsiteY245" fmla="*/ 2098350 h 3202425"/>
              <a:gd name="connsiteX246" fmla="*/ 2733060 w 3059236"/>
              <a:gd name="connsiteY246" fmla="*/ 2130321 h 3202425"/>
              <a:gd name="connsiteX247" fmla="*/ 2716005 w 3059236"/>
              <a:gd name="connsiteY247" fmla="*/ 2126058 h 3202425"/>
              <a:gd name="connsiteX248" fmla="*/ 2707477 w 3059236"/>
              <a:gd name="connsiteY248" fmla="*/ 2062116 h 3202425"/>
              <a:gd name="connsiteX249" fmla="*/ 2709609 w 3059236"/>
              <a:gd name="connsiteY249" fmla="*/ 2049327 h 3202425"/>
              <a:gd name="connsiteX250" fmla="*/ 2716005 w 3059236"/>
              <a:gd name="connsiteY250" fmla="*/ 2045065 h 3202425"/>
              <a:gd name="connsiteX251" fmla="*/ 2711741 w 3059236"/>
              <a:gd name="connsiteY251" fmla="*/ 2032276 h 3202425"/>
              <a:gd name="connsiteX252" fmla="*/ 2713873 w 3059236"/>
              <a:gd name="connsiteY252" fmla="*/ 2008830 h 3202425"/>
              <a:gd name="connsiteX253" fmla="*/ 2739455 w 3059236"/>
              <a:gd name="connsiteY253" fmla="*/ 2034408 h 3202425"/>
              <a:gd name="connsiteX254" fmla="*/ 2741587 w 3059236"/>
              <a:gd name="connsiteY254" fmla="*/ 2015225 h 3202425"/>
              <a:gd name="connsiteX255" fmla="*/ 2735192 w 3059236"/>
              <a:gd name="connsiteY255" fmla="*/ 1987516 h 3202425"/>
              <a:gd name="connsiteX256" fmla="*/ 2724532 w 3059236"/>
              <a:gd name="connsiteY256" fmla="*/ 1981122 h 3202425"/>
              <a:gd name="connsiteX257" fmla="*/ 2722400 w 3059236"/>
              <a:gd name="connsiteY257" fmla="*/ 1996042 h 3202425"/>
              <a:gd name="connsiteX258" fmla="*/ 2716005 w 3059236"/>
              <a:gd name="connsiteY258" fmla="*/ 2002436 h 3202425"/>
              <a:gd name="connsiteX259" fmla="*/ 2713873 w 3059236"/>
              <a:gd name="connsiteY259" fmla="*/ 1987516 h 3202425"/>
              <a:gd name="connsiteX260" fmla="*/ 2709609 w 3059236"/>
              <a:gd name="connsiteY260" fmla="*/ 2025882 h 3202425"/>
              <a:gd name="connsiteX261" fmla="*/ 2701082 w 3059236"/>
              <a:gd name="connsiteY261" fmla="*/ 2015225 h 3202425"/>
              <a:gd name="connsiteX262" fmla="*/ 2692554 w 3059236"/>
              <a:gd name="connsiteY262" fmla="*/ 1974728 h 3202425"/>
              <a:gd name="connsiteX263" fmla="*/ 2696818 w 3059236"/>
              <a:gd name="connsiteY263" fmla="*/ 2017356 h 3202425"/>
              <a:gd name="connsiteX264" fmla="*/ 2690422 w 3059236"/>
              <a:gd name="connsiteY264" fmla="*/ 2010962 h 3202425"/>
              <a:gd name="connsiteX265" fmla="*/ 2696818 w 3059236"/>
              <a:gd name="connsiteY265" fmla="*/ 2025882 h 3202425"/>
              <a:gd name="connsiteX266" fmla="*/ 2692554 w 3059236"/>
              <a:gd name="connsiteY266" fmla="*/ 2049327 h 3202425"/>
              <a:gd name="connsiteX267" fmla="*/ 2671235 w 3059236"/>
              <a:gd name="connsiteY267" fmla="*/ 1991779 h 3202425"/>
              <a:gd name="connsiteX268" fmla="*/ 2662708 w 3059236"/>
              <a:gd name="connsiteY268" fmla="*/ 2002436 h 3202425"/>
              <a:gd name="connsiteX269" fmla="*/ 2666972 w 3059236"/>
              <a:gd name="connsiteY269" fmla="*/ 2021619 h 3202425"/>
              <a:gd name="connsiteX270" fmla="*/ 2647785 w 3059236"/>
              <a:gd name="connsiteY270" fmla="*/ 1970465 h 3202425"/>
              <a:gd name="connsiteX271" fmla="*/ 2643521 w 3059236"/>
              <a:gd name="connsiteY271" fmla="*/ 1991779 h 3202425"/>
              <a:gd name="connsiteX272" fmla="*/ 2634994 w 3059236"/>
              <a:gd name="connsiteY272" fmla="*/ 1985385 h 3202425"/>
              <a:gd name="connsiteX273" fmla="*/ 2641389 w 3059236"/>
              <a:gd name="connsiteY273" fmla="*/ 1976859 h 3202425"/>
              <a:gd name="connsiteX274" fmla="*/ 2634994 w 3059236"/>
              <a:gd name="connsiteY274" fmla="*/ 1951282 h 3202425"/>
              <a:gd name="connsiteX275" fmla="*/ 2628598 w 3059236"/>
              <a:gd name="connsiteY275" fmla="*/ 1953414 h 3202425"/>
              <a:gd name="connsiteX276" fmla="*/ 2624334 w 3059236"/>
              <a:gd name="connsiteY276" fmla="*/ 1938494 h 3202425"/>
              <a:gd name="connsiteX277" fmla="*/ 2620071 w 3059236"/>
              <a:gd name="connsiteY277" fmla="*/ 1953414 h 3202425"/>
              <a:gd name="connsiteX278" fmla="*/ 2630730 w 3059236"/>
              <a:gd name="connsiteY278" fmla="*/ 1968334 h 3202425"/>
              <a:gd name="connsiteX279" fmla="*/ 2622202 w 3059236"/>
              <a:gd name="connsiteY279" fmla="*/ 1970465 h 3202425"/>
              <a:gd name="connsiteX280" fmla="*/ 2626466 w 3059236"/>
              <a:gd name="connsiteY280" fmla="*/ 1987516 h 3202425"/>
              <a:gd name="connsiteX281" fmla="*/ 2622202 w 3059236"/>
              <a:gd name="connsiteY281" fmla="*/ 1998173 h 3202425"/>
              <a:gd name="connsiteX282" fmla="*/ 2660576 w 3059236"/>
              <a:gd name="connsiteY282" fmla="*/ 2038670 h 3202425"/>
              <a:gd name="connsiteX283" fmla="*/ 2666972 w 3059236"/>
              <a:gd name="connsiteY283" fmla="*/ 2068510 h 3202425"/>
              <a:gd name="connsiteX284" fmla="*/ 2637126 w 3059236"/>
              <a:gd name="connsiteY284" fmla="*/ 2032276 h 3202425"/>
              <a:gd name="connsiteX285" fmla="*/ 2615807 w 3059236"/>
              <a:gd name="connsiteY285" fmla="*/ 2010962 h 3202425"/>
              <a:gd name="connsiteX286" fmla="*/ 2609411 w 3059236"/>
              <a:gd name="connsiteY286" fmla="*/ 2004568 h 3202425"/>
              <a:gd name="connsiteX287" fmla="*/ 2615807 w 3059236"/>
              <a:gd name="connsiteY287" fmla="*/ 2032276 h 3202425"/>
              <a:gd name="connsiteX288" fmla="*/ 2624334 w 3059236"/>
              <a:gd name="connsiteY288" fmla="*/ 2047196 h 3202425"/>
              <a:gd name="connsiteX289" fmla="*/ 2624334 w 3059236"/>
              <a:gd name="connsiteY289" fmla="*/ 2062116 h 3202425"/>
              <a:gd name="connsiteX290" fmla="*/ 2634994 w 3059236"/>
              <a:gd name="connsiteY290" fmla="*/ 2074904 h 3202425"/>
              <a:gd name="connsiteX291" fmla="*/ 2637126 w 3059236"/>
              <a:gd name="connsiteY291" fmla="*/ 2062116 h 3202425"/>
              <a:gd name="connsiteX292" fmla="*/ 2637126 w 3059236"/>
              <a:gd name="connsiteY292" fmla="*/ 2074904 h 3202425"/>
              <a:gd name="connsiteX293" fmla="*/ 2684027 w 3059236"/>
              <a:gd name="connsiteY293" fmla="*/ 2121796 h 3202425"/>
              <a:gd name="connsiteX294" fmla="*/ 2686159 w 3059236"/>
              <a:gd name="connsiteY294" fmla="*/ 2166555 h 3202425"/>
              <a:gd name="connsiteX295" fmla="*/ 2701082 w 3059236"/>
              <a:gd name="connsiteY295" fmla="*/ 2185738 h 3202425"/>
              <a:gd name="connsiteX296" fmla="*/ 2705345 w 3059236"/>
              <a:gd name="connsiteY296" fmla="*/ 2162293 h 3202425"/>
              <a:gd name="connsiteX297" fmla="*/ 2711741 w 3059236"/>
              <a:gd name="connsiteY297" fmla="*/ 2172950 h 3202425"/>
              <a:gd name="connsiteX298" fmla="*/ 2707477 w 3059236"/>
              <a:gd name="connsiteY298" fmla="*/ 2162293 h 3202425"/>
              <a:gd name="connsiteX299" fmla="*/ 2713873 w 3059236"/>
              <a:gd name="connsiteY299" fmla="*/ 2136716 h 3202425"/>
              <a:gd name="connsiteX300" fmla="*/ 2720269 w 3059236"/>
              <a:gd name="connsiteY300" fmla="*/ 2149504 h 3202425"/>
              <a:gd name="connsiteX301" fmla="*/ 2711741 w 3059236"/>
              <a:gd name="connsiteY301" fmla="*/ 2160161 h 3202425"/>
              <a:gd name="connsiteX302" fmla="*/ 2720269 w 3059236"/>
              <a:gd name="connsiteY302" fmla="*/ 2172950 h 3202425"/>
              <a:gd name="connsiteX303" fmla="*/ 2720269 w 3059236"/>
              <a:gd name="connsiteY303" fmla="*/ 2192132 h 3202425"/>
              <a:gd name="connsiteX304" fmla="*/ 2705345 w 3059236"/>
              <a:gd name="connsiteY304" fmla="*/ 2185738 h 3202425"/>
              <a:gd name="connsiteX305" fmla="*/ 2713873 w 3059236"/>
              <a:gd name="connsiteY305" fmla="*/ 2226235 h 3202425"/>
              <a:gd name="connsiteX306" fmla="*/ 2724532 w 3059236"/>
              <a:gd name="connsiteY306" fmla="*/ 2253944 h 3202425"/>
              <a:gd name="connsiteX307" fmla="*/ 2728796 w 3059236"/>
              <a:gd name="connsiteY307" fmla="*/ 2243287 h 3202425"/>
              <a:gd name="connsiteX308" fmla="*/ 2730928 w 3059236"/>
              <a:gd name="connsiteY308" fmla="*/ 2260338 h 3202425"/>
              <a:gd name="connsiteX309" fmla="*/ 2730928 w 3059236"/>
              <a:gd name="connsiteY309" fmla="*/ 2236892 h 3202425"/>
              <a:gd name="connsiteX310" fmla="*/ 2735192 w 3059236"/>
              <a:gd name="connsiteY310" fmla="*/ 2262469 h 3202425"/>
              <a:gd name="connsiteX311" fmla="*/ 2752247 w 3059236"/>
              <a:gd name="connsiteY311" fmla="*/ 2290178 h 3202425"/>
              <a:gd name="connsiteX312" fmla="*/ 2756510 w 3059236"/>
              <a:gd name="connsiteY312" fmla="*/ 2277389 h 3202425"/>
              <a:gd name="connsiteX313" fmla="*/ 2758642 w 3059236"/>
              <a:gd name="connsiteY313" fmla="*/ 2296572 h 3202425"/>
              <a:gd name="connsiteX314" fmla="*/ 2792752 w 3059236"/>
              <a:gd name="connsiteY314" fmla="*/ 2324280 h 3202425"/>
              <a:gd name="connsiteX315" fmla="*/ 2782093 w 3059236"/>
              <a:gd name="connsiteY315" fmla="*/ 2330675 h 3202425"/>
              <a:gd name="connsiteX316" fmla="*/ 2811939 w 3059236"/>
              <a:gd name="connsiteY316" fmla="*/ 2375435 h 3202425"/>
              <a:gd name="connsiteX317" fmla="*/ 2771433 w 3059236"/>
              <a:gd name="connsiteY317" fmla="*/ 2337069 h 3202425"/>
              <a:gd name="connsiteX318" fmla="*/ 2769302 w 3059236"/>
              <a:gd name="connsiteY318" fmla="*/ 2343463 h 3202425"/>
              <a:gd name="connsiteX319" fmla="*/ 2803412 w 3059236"/>
              <a:gd name="connsiteY319" fmla="*/ 2383960 h 3202425"/>
              <a:gd name="connsiteX320" fmla="*/ 2814071 w 3059236"/>
              <a:gd name="connsiteY320" fmla="*/ 2411669 h 3202425"/>
              <a:gd name="connsiteX321" fmla="*/ 2750115 w 3059236"/>
              <a:gd name="connsiteY321" fmla="*/ 2341332 h 3202425"/>
              <a:gd name="connsiteX322" fmla="*/ 2733060 w 3059236"/>
              <a:gd name="connsiteY322" fmla="*/ 2311492 h 3202425"/>
              <a:gd name="connsiteX323" fmla="*/ 2730928 w 3059236"/>
              <a:gd name="connsiteY323" fmla="*/ 2313623 h 3202425"/>
              <a:gd name="connsiteX324" fmla="*/ 2730928 w 3059236"/>
              <a:gd name="connsiteY324" fmla="*/ 2320018 h 3202425"/>
              <a:gd name="connsiteX325" fmla="*/ 2724532 w 3059236"/>
              <a:gd name="connsiteY325" fmla="*/ 2300835 h 3202425"/>
              <a:gd name="connsiteX326" fmla="*/ 2718137 w 3059236"/>
              <a:gd name="connsiteY326" fmla="*/ 2300835 h 3202425"/>
              <a:gd name="connsiteX327" fmla="*/ 2716005 w 3059236"/>
              <a:gd name="connsiteY327" fmla="*/ 2313623 h 3202425"/>
              <a:gd name="connsiteX328" fmla="*/ 2679763 w 3059236"/>
              <a:gd name="connsiteY328" fmla="*/ 2245418 h 3202425"/>
              <a:gd name="connsiteX329" fmla="*/ 2637126 w 3059236"/>
              <a:gd name="connsiteY329" fmla="*/ 2215578 h 3202425"/>
              <a:gd name="connsiteX330" fmla="*/ 2666972 w 3059236"/>
              <a:gd name="connsiteY330" fmla="*/ 2277389 h 3202425"/>
              <a:gd name="connsiteX331" fmla="*/ 2656312 w 3059236"/>
              <a:gd name="connsiteY331" fmla="*/ 2273126 h 3202425"/>
              <a:gd name="connsiteX332" fmla="*/ 2675499 w 3059236"/>
              <a:gd name="connsiteY332" fmla="*/ 2290178 h 3202425"/>
              <a:gd name="connsiteX333" fmla="*/ 2705345 w 3059236"/>
              <a:gd name="connsiteY333" fmla="*/ 2337069 h 3202425"/>
              <a:gd name="connsiteX334" fmla="*/ 2694686 w 3059236"/>
              <a:gd name="connsiteY334" fmla="*/ 2332806 h 3202425"/>
              <a:gd name="connsiteX335" fmla="*/ 2698950 w 3059236"/>
              <a:gd name="connsiteY335" fmla="*/ 2347726 h 3202425"/>
              <a:gd name="connsiteX336" fmla="*/ 2690422 w 3059236"/>
              <a:gd name="connsiteY336" fmla="*/ 2347726 h 3202425"/>
              <a:gd name="connsiteX337" fmla="*/ 2684027 w 3059236"/>
              <a:gd name="connsiteY337" fmla="*/ 2371172 h 3202425"/>
              <a:gd name="connsiteX338" fmla="*/ 2654180 w 3059236"/>
              <a:gd name="connsiteY338" fmla="*/ 2330675 h 3202425"/>
              <a:gd name="connsiteX339" fmla="*/ 2652049 w 3059236"/>
              <a:gd name="connsiteY339" fmla="*/ 2339200 h 3202425"/>
              <a:gd name="connsiteX340" fmla="*/ 2696818 w 3059236"/>
              <a:gd name="connsiteY340" fmla="*/ 2407406 h 3202425"/>
              <a:gd name="connsiteX341" fmla="*/ 2720269 w 3059236"/>
              <a:gd name="connsiteY341" fmla="*/ 2454297 h 3202425"/>
              <a:gd name="connsiteX342" fmla="*/ 2754378 w 3059236"/>
              <a:gd name="connsiteY342" fmla="*/ 2516108 h 3202425"/>
              <a:gd name="connsiteX343" fmla="*/ 2769302 w 3059236"/>
              <a:gd name="connsiteY343" fmla="*/ 2548079 h 3202425"/>
              <a:gd name="connsiteX344" fmla="*/ 2818335 w 3059236"/>
              <a:gd name="connsiteY344" fmla="*/ 2633336 h 3202425"/>
              <a:gd name="connsiteX345" fmla="*/ 2792752 w 3059236"/>
              <a:gd name="connsiteY345" fmla="*/ 2621614 h 3202425"/>
              <a:gd name="connsiteX346" fmla="*/ 2772259 w 3059236"/>
              <a:gd name="connsiteY346" fmla="*/ 2612223 h 3202425"/>
              <a:gd name="connsiteX347" fmla="*/ 2775697 w 3059236"/>
              <a:gd name="connsiteY347" fmla="*/ 2603496 h 3202425"/>
              <a:gd name="connsiteX348" fmla="*/ 2684027 w 3059236"/>
              <a:gd name="connsiteY348" fmla="*/ 2435114 h 3202425"/>
              <a:gd name="connsiteX349" fmla="*/ 2688290 w 3059236"/>
              <a:gd name="connsiteY349" fmla="*/ 2447903 h 3202425"/>
              <a:gd name="connsiteX350" fmla="*/ 2649917 w 3059236"/>
              <a:gd name="connsiteY350" fmla="*/ 2401012 h 3202425"/>
              <a:gd name="connsiteX351" fmla="*/ 2647785 w 3059236"/>
              <a:gd name="connsiteY351" fmla="*/ 2407406 h 3202425"/>
              <a:gd name="connsiteX352" fmla="*/ 2624334 w 3059236"/>
              <a:gd name="connsiteY352" fmla="*/ 2371172 h 3202425"/>
              <a:gd name="connsiteX353" fmla="*/ 2637126 w 3059236"/>
              <a:gd name="connsiteY353" fmla="*/ 2394617 h 3202425"/>
              <a:gd name="connsiteX354" fmla="*/ 2617939 w 3059236"/>
              <a:gd name="connsiteY354" fmla="*/ 2394617 h 3202425"/>
              <a:gd name="connsiteX355" fmla="*/ 2600884 w 3059236"/>
              <a:gd name="connsiteY355" fmla="*/ 2354120 h 3202425"/>
              <a:gd name="connsiteX356" fmla="*/ 2583829 w 3059236"/>
              <a:gd name="connsiteY356" fmla="*/ 2345595 h 3202425"/>
              <a:gd name="connsiteX357" fmla="*/ 2558246 w 3059236"/>
              <a:gd name="connsiteY357" fmla="*/ 2298703 h 3202425"/>
              <a:gd name="connsiteX358" fmla="*/ 2549719 w 3059236"/>
              <a:gd name="connsiteY358" fmla="*/ 2290178 h 3202425"/>
              <a:gd name="connsiteX359" fmla="*/ 2515609 w 3059236"/>
              <a:gd name="connsiteY359" fmla="*/ 2245418 h 3202425"/>
              <a:gd name="connsiteX360" fmla="*/ 2515609 w 3059236"/>
              <a:gd name="connsiteY360" fmla="*/ 2264601 h 3202425"/>
              <a:gd name="connsiteX361" fmla="*/ 2534796 w 3059236"/>
              <a:gd name="connsiteY361" fmla="*/ 2326412 h 3202425"/>
              <a:gd name="connsiteX362" fmla="*/ 2530532 w 3059236"/>
              <a:gd name="connsiteY362" fmla="*/ 2292309 h 3202425"/>
              <a:gd name="connsiteX363" fmla="*/ 2524136 w 3059236"/>
              <a:gd name="connsiteY363" fmla="*/ 2296572 h 3202425"/>
              <a:gd name="connsiteX364" fmla="*/ 2522004 w 3059236"/>
              <a:gd name="connsiteY364" fmla="*/ 2275258 h 3202425"/>
              <a:gd name="connsiteX365" fmla="*/ 2519873 w 3059236"/>
              <a:gd name="connsiteY365" fmla="*/ 2290178 h 3202425"/>
              <a:gd name="connsiteX366" fmla="*/ 2515609 w 3059236"/>
              <a:gd name="connsiteY366" fmla="*/ 2268864 h 3202425"/>
              <a:gd name="connsiteX367" fmla="*/ 2530532 w 3059236"/>
              <a:gd name="connsiteY367" fmla="*/ 2275258 h 3202425"/>
              <a:gd name="connsiteX368" fmla="*/ 2536928 w 3059236"/>
              <a:gd name="connsiteY368" fmla="*/ 2292309 h 3202425"/>
              <a:gd name="connsiteX369" fmla="*/ 2541191 w 3059236"/>
              <a:gd name="connsiteY369" fmla="*/ 2279521 h 3202425"/>
              <a:gd name="connsiteX370" fmla="*/ 2545455 w 3059236"/>
              <a:gd name="connsiteY370" fmla="*/ 2292309 h 3202425"/>
              <a:gd name="connsiteX371" fmla="*/ 2547587 w 3059236"/>
              <a:gd name="connsiteY371" fmla="*/ 2313623 h 3202425"/>
              <a:gd name="connsiteX372" fmla="*/ 2541191 w 3059236"/>
              <a:gd name="connsiteY372" fmla="*/ 2305098 h 3202425"/>
              <a:gd name="connsiteX373" fmla="*/ 2545455 w 3059236"/>
              <a:gd name="connsiteY373" fmla="*/ 2345595 h 3202425"/>
              <a:gd name="connsiteX374" fmla="*/ 2558246 w 3059236"/>
              <a:gd name="connsiteY374" fmla="*/ 2369040 h 3202425"/>
              <a:gd name="connsiteX375" fmla="*/ 2562510 w 3059236"/>
              <a:gd name="connsiteY375" fmla="*/ 2349857 h 3202425"/>
              <a:gd name="connsiteX376" fmla="*/ 2577433 w 3059236"/>
              <a:gd name="connsiteY376" fmla="*/ 2390354 h 3202425"/>
              <a:gd name="connsiteX377" fmla="*/ 2571037 w 3059236"/>
              <a:gd name="connsiteY377" fmla="*/ 2390354 h 3202425"/>
              <a:gd name="connsiteX378" fmla="*/ 2583829 w 3059236"/>
              <a:gd name="connsiteY378" fmla="*/ 2415931 h 3202425"/>
              <a:gd name="connsiteX379" fmla="*/ 2583829 w 3059236"/>
              <a:gd name="connsiteY379" fmla="*/ 2392486 h 3202425"/>
              <a:gd name="connsiteX380" fmla="*/ 2585961 w 3059236"/>
              <a:gd name="connsiteY380" fmla="*/ 2403143 h 3202425"/>
              <a:gd name="connsiteX381" fmla="*/ 2594488 w 3059236"/>
              <a:gd name="connsiteY381" fmla="*/ 2409537 h 3202425"/>
              <a:gd name="connsiteX382" fmla="*/ 2588092 w 3059236"/>
              <a:gd name="connsiteY382" fmla="*/ 2407406 h 3202425"/>
              <a:gd name="connsiteX383" fmla="*/ 2592356 w 3059236"/>
              <a:gd name="connsiteY383" fmla="*/ 2432983 h 3202425"/>
              <a:gd name="connsiteX384" fmla="*/ 2611543 w 3059236"/>
              <a:gd name="connsiteY384" fmla="*/ 2488400 h 3202425"/>
              <a:gd name="connsiteX385" fmla="*/ 2617939 w 3059236"/>
              <a:gd name="connsiteY385" fmla="*/ 2513977 h 3202425"/>
              <a:gd name="connsiteX386" fmla="*/ 2634994 w 3059236"/>
              <a:gd name="connsiteY386" fmla="*/ 2554474 h 3202425"/>
              <a:gd name="connsiteX387" fmla="*/ 2528400 w 3059236"/>
              <a:gd name="connsiteY387" fmla="*/ 2386092 h 3202425"/>
              <a:gd name="connsiteX388" fmla="*/ 2528400 w 3059236"/>
              <a:gd name="connsiteY388" fmla="*/ 2407406 h 3202425"/>
              <a:gd name="connsiteX389" fmla="*/ 2524136 w 3059236"/>
              <a:gd name="connsiteY389" fmla="*/ 2383960 h 3202425"/>
              <a:gd name="connsiteX390" fmla="*/ 2413279 w 3059236"/>
              <a:gd name="connsiteY390" fmla="*/ 2251812 h 3202425"/>
              <a:gd name="connsiteX391" fmla="*/ 2415411 w 3059236"/>
              <a:gd name="connsiteY391" fmla="*/ 2241155 h 3202425"/>
              <a:gd name="connsiteX392" fmla="*/ 2287499 w 3059236"/>
              <a:gd name="connsiteY392" fmla="*/ 2094087 h 3202425"/>
              <a:gd name="connsiteX393" fmla="*/ 2287499 w 3059236"/>
              <a:gd name="connsiteY393" fmla="*/ 2102613 h 3202425"/>
              <a:gd name="connsiteX394" fmla="*/ 2251257 w 3059236"/>
              <a:gd name="connsiteY394" fmla="*/ 2066379 h 3202425"/>
              <a:gd name="connsiteX395" fmla="*/ 2246993 w 3059236"/>
              <a:gd name="connsiteY395" fmla="*/ 2079167 h 3202425"/>
              <a:gd name="connsiteX396" fmla="*/ 2251257 w 3059236"/>
              <a:gd name="connsiteY396" fmla="*/ 2091956 h 3202425"/>
              <a:gd name="connsiteX397" fmla="*/ 2219279 w 3059236"/>
              <a:gd name="connsiteY397" fmla="*/ 2066379 h 3202425"/>
              <a:gd name="connsiteX398" fmla="*/ 2219279 w 3059236"/>
              <a:gd name="connsiteY398" fmla="*/ 2055722 h 3202425"/>
              <a:gd name="connsiteX399" fmla="*/ 2246993 w 3059236"/>
              <a:gd name="connsiteY399" fmla="*/ 2077036 h 3202425"/>
              <a:gd name="connsiteX400" fmla="*/ 2249125 w 3059236"/>
              <a:gd name="connsiteY400" fmla="*/ 2066379 h 3202425"/>
              <a:gd name="connsiteX401" fmla="*/ 2242729 w 3059236"/>
              <a:gd name="connsiteY401" fmla="*/ 2049327 h 3202425"/>
              <a:gd name="connsiteX402" fmla="*/ 2215015 w 3059236"/>
              <a:gd name="connsiteY402" fmla="*/ 2015225 h 3202425"/>
              <a:gd name="connsiteX403" fmla="*/ 2212883 w 3059236"/>
              <a:gd name="connsiteY403" fmla="*/ 2025882 h 3202425"/>
              <a:gd name="connsiteX404" fmla="*/ 2202224 w 3059236"/>
              <a:gd name="connsiteY404" fmla="*/ 1998173 h 3202425"/>
              <a:gd name="connsiteX405" fmla="*/ 2191564 w 3059236"/>
              <a:gd name="connsiteY405" fmla="*/ 2008830 h 3202425"/>
              <a:gd name="connsiteX406" fmla="*/ 2187301 w 3059236"/>
              <a:gd name="connsiteY406" fmla="*/ 1991779 h 3202425"/>
              <a:gd name="connsiteX407" fmla="*/ 2178773 w 3059236"/>
              <a:gd name="connsiteY407" fmla="*/ 2002436 h 3202425"/>
              <a:gd name="connsiteX408" fmla="*/ 2176641 w 3059236"/>
              <a:gd name="connsiteY408" fmla="*/ 1974728 h 3202425"/>
              <a:gd name="connsiteX409" fmla="*/ 2148927 w 3059236"/>
              <a:gd name="connsiteY409" fmla="*/ 1985385 h 3202425"/>
              <a:gd name="connsiteX410" fmla="*/ 2116949 w 3059236"/>
              <a:gd name="connsiteY410" fmla="*/ 1968334 h 3202425"/>
              <a:gd name="connsiteX411" fmla="*/ 2116949 w 3059236"/>
              <a:gd name="connsiteY411" fmla="*/ 1955545 h 3202425"/>
              <a:gd name="connsiteX412" fmla="*/ 2074311 w 3059236"/>
              <a:gd name="connsiteY412" fmla="*/ 1934231 h 3202425"/>
              <a:gd name="connsiteX413" fmla="*/ 2074311 w 3059236"/>
              <a:gd name="connsiteY413" fmla="*/ 1904391 h 3202425"/>
              <a:gd name="connsiteX414" fmla="*/ 2048729 w 3059236"/>
              <a:gd name="connsiteY414" fmla="*/ 1915048 h 3202425"/>
              <a:gd name="connsiteX415" fmla="*/ 2027410 w 3059236"/>
              <a:gd name="connsiteY415" fmla="*/ 1897997 h 3202425"/>
              <a:gd name="connsiteX416" fmla="*/ 2029542 w 3059236"/>
              <a:gd name="connsiteY416" fmla="*/ 1889471 h 3202425"/>
              <a:gd name="connsiteX417" fmla="*/ 2016751 w 3059236"/>
              <a:gd name="connsiteY417" fmla="*/ 1893734 h 3202425"/>
              <a:gd name="connsiteX418" fmla="*/ 2008223 w 3059236"/>
              <a:gd name="connsiteY418" fmla="*/ 1870288 h 3202425"/>
              <a:gd name="connsiteX419" fmla="*/ 2008223 w 3059236"/>
              <a:gd name="connsiteY419" fmla="*/ 1883077 h 3202425"/>
              <a:gd name="connsiteX420" fmla="*/ 1995432 w 3059236"/>
              <a:gd name="connsiteY420" fmla="*/ 1857500 h 3202425"/>
              <a:gd name="connsiteX421" fmla="*/ 1995432 w 3059236"/>
              <a:gd name="connsiteY421" fmla="*/ 1866025 h 3202425"/>
              <a:gd name="connsiteX422" fmla="*/ 1986905 w 3059236"/>
              <a:gd name="connsiteY422" fmla="*/ 1859631 h 3202425"/>
              <a:gd name="connsiteX423" fmla="*/ 1989037 w 3059236"/>
              <a:gd name="connsiteY423" fmla="*/ 1848974 h 3202425"/>
              <a:gd name="connsiteX424" fmla="*/ 1976245 w 3059236"/>
              <a:gd name="connsiteY424" fmla="*/ 1840448 h 3202425"/>
              <a:gd name="connsiteX425" fmla="*/ 1974113 w 3059236"/>
              <a:gd name="connsiteY425" fmla="*/ 1853237 h 3202425"/>
              <a:gd name="connsiteX426" fmla="*/ 1991168 w 3059236"/>
              <a:gd name="connsiteY426" fmla="*/ 1866025 h 3202425"/>
              <a:gd name="connsiteX427" fmla="*/ 1997564 w 3059236"/>
              <a:gd name="connsiteY427" fmla="*/ 1880945 h 3202425"/>
              <a:gd name="connsiteX428" fmla="*/ 1940004 w 3059236"/>
              <a:gd name="connsiteY428" fmla="*/ 1848974 h 3202425"/>
              <a:gd name="connsiteX429" fmla="*/ 1937872 w 3059236"/>
              <a:gd name="connsiteY429" fmla="*/ 1831923 h 3202425"/>
              <a:gd name="connsiteX430" fmla="*/ 1937872 w 3059236"/>
              <a:gd name="connsiteY430" fmla="*/ 1846843 h 3202425"/>
              <a:gd name="connsiteX431" fmla="*/ 1925080 w 3059236"/>
              <a:gd name="connsiteY431" fmla="*/ 1842580 h 3202425"/>
              <a:gd name="connsiteX432" fmla="*/ 1918685 w 3059236"/>
              <a:gd name="connsiteY432" fmla="*/ 1817003 h 3202425"/>
              <a:gd name="connsiteX433" fmla="*/ 1925080 w 3059236"/>
              <a:gd name="connsiteY433" fmla="*/ 1799951 h 3202425"/>
              <a:gd name="connsiteX434" fmla="*/ 1920817 w 3059236"/>
              <a:gd name="connsiteY434" fmla="*/ 1789294 h 3202425"/>
              <a:gd name="connsiteX435" fmla="*/ 1918685 w 3059236"/>
              <a:gd name="connsiteY435" fmla="*/ 1806346 h 3202425"/>
              <a:gd name="connsiteX436" fmla="*/ 1912289 w 3059236"/>
              <a:gd name="connsiteY436" fmla="*/ 1806346 h 3202425"/>
              <a:gd name="connsiteX437" fmla="*/ 1912289 w 3059236"/>
              <a:gd name="connsiteY437" fmla="*/ 1829791 h 3202425"/>
              <a:gd name="connsiteX438" fmla="*/ 1901630 w 3059236"/>
              <a:gd name="connsiteY438" fmla="*/ 1823397 h 3202425"/>
              <a:gd name="connsiteX439" fmla="*/ 1910157 w 3059236"/>
              <a:gd name="connsiteY439" fmla="*/ 1806346 h 3202425"/>
              <a:gd name="connsiteX440" fmla="*/ 1903762 w 3059236"/>
              <a:gd name="connsiteY440" fmla="*/ 1791426 h 3202425"/>
              <a:gd name="connsiteX441" fmla="*/ 1901630 w 3059236"/>
              <a:gd name="connsiteY441" fmla="*/ 1808477 h 3202425"/>
              <a:gd name="connsiteX442" fmla="*/ 1895234 w 3059236"/>
              <a:gd name="connsiteY442" fmla="*/ 1806346 h 3202425"/>
              <a:gd name="connsiteX443" fmla="*/ 1897366 w 3059236"/>
              <a:gd name="connsiteY443" fmla="*/ 1789294 h 3202425"/>
              <a:gd name="connsiteX444" fmla="*/ 1888839 w 3059236"/>
              <a:gd name="connsiteY444" fmla="*/ 1785031 h 3202425"/>
              <a:gd name="connsiteX445" fmla="*/ 1888839 w 3059236"/>
              <a:gd name="connsiteY445" fmla="*/ 1806346 h 3202425"/>
              <a:gd name="connsiteX446" fmla="*/ 1901630 w 3059236"/>
              <a:gd name="connsiteY446" fmla="*/ 1825528 h 3202425"/>
              <a:gd name="connsiteX447" fmla="*/ 1893102 w 3059236"/>
              <a:gd name="connsiteY447" fmla="*/ 1819134 h 3202425"/>
              <a:gd name="connsiteX448" fmla="*/ 1846201 w 3059236"/>
              <a:gd name="connsiteY448" fmla="*/ 1785031 h 3202425"/>
              <a:gd name="connsiteX449" fmla="*/ 1865388 w 3059236"/>
              <a:gd name="connsiteY449" fmla="*/ 1791426 h 3202425"/>
              <a:gd name="connsiteX450" fmla="*/ 1865388 w 3059236"/>
              <a:gd name="connsiteY450" fmla="*/ 1767980 h 3202425"/>
              <a:gd name="connsiteX451" fmla="*/ 1856861 w 3059236"/>
              <a:gd name="connsiteY451" fmla="*/ 1785031 h 3202425"/>
              <a:gd name="connsiteX452" fmla="*/ 1852597 w 3059236"/>
              <a:gd name="connsiteY452" fmla="*/ 1761586 h 3202425"/>
              <a:gd name="connsiteX453" fmla="*/ 1846201 w 3059236"/>
              <a:gd name="connsiteY453" fmla="*/ 1774374 h 3202425"/>
              <a:gd name="connsiteX454" fmla="*/ 1848333 w 3059236"/>
              <a:gd name="connsiteY454" fmla="*/ 1761586 h 3202425"/>
              <a:gd name="connsiteX455" fmla="*/ 1846201 w 3059236"/>
              <a:gd name="connsiteY455" fmla="*/ 1748797 h 3202425"/>
              <a:gd name="connsiteX456" fmla="*/ 1837674 w 3059236"/>
              <a:gd name="connsiteY456" fmla="*/ 1772243 h 3202425"/>
              <a:gd name="connsiteX457" fmla="*/ 1841937 w 3059236"/>
              <a:gd name="connsiteY457" fmla="*/ 1789294 h 3202425"/>
              <a:gd name="connsiteX458" fmla="*/ 1835542 w 3059236"/>
              <a:gd name="connsiteY458" fmla="*/ 1806346 h 3202425"/>
              <a:gd name="connsiteX459" fmla="*/ 1831278 w 3059236"/>
              <a:gd name="connsiteY459" fmla="*/ 1785031 h 3202425"/>
              <a:gd name="connsiteX460" fmla="*/ 1807827 w 3059236"/>
              <a:gd name="connsiteY460" fmla="*/ 1738140 h 3202425"/>
              <a:gd name="connsiteX461" fmla="*/ 1795036 w 3059236"/>
              <a:gd name="connsiteY461" fmla="*/ 1714695 h 3202425"/>
              <a:gd name="connsiteX462" fmla="*/ 1788641 w 3059236"/>
              <a:gd name="connsiteY462" fmla="*/ 1725352 h 3202425"/>
              <a:gd name="connsiteX463" fmla="*/ 1803564 w 3059236"/>
              <a:gd name="connsiteY463" fmla="*/ 1772243 h 3202425"/>
              <a:gd name="connsiteX464" fmla="*/ 1782245 w 3059236"/>
              <a:gd name="connsiteY464" fmla="*/ 1761586 h 3202425"/>
              <a:gd name="connsiteX465" fmla="*/ 1777981 w 3059236"/>
              <a:gd name="connsiteY465" fmla="*/ 1774374 h 3202425"/>
              <a:gd name="connsiteX466" fmla="*/ 1820619 w 3059236"/>
              <a:gd name="connsiteY466" fmla="*/ 1806346 h 3202425"/>
              <a:gd name="connsiteX467" fmla="*/ 1818487 w 3059236"/>
              <a:gd name="connsiteY467" fmla="*/ 1821266 h 3202425"/>
              <a:gd name="connsiteX468" fmla="*/ 1831278 w 3059236"/>
              <a:gd name="connsiteY468" fmla="*/ 1814871 h 3202425"/>
              <a:gd name="connsiteX469" fmla="*/ 1837674 w 3059236"/>
              <a:gd name="connsiteY469" fmla="*/ 1848974 h 3202425"/>
              <a:gd name="connsiteX470" fmla="*/ 1848333 w 3059236"/>
              <a:gd name="connsiteY470" fmla="*/ 1842580 h 3202425"/>
              <a:gd name="connsiteX471" fmla="*/ 1850465 w 3059236"/>
              <a:gd name="connsiteY471" fmla="*/ 1859631 h 3202425"/>
              <a:gd name="connsiteX472" fmla="*/ 1854729 w 3059236"/>
              <a:gd name="connsiteY472" fmla="*/ 1831923 h 3202425"/>
              <a:gd name="connsiteX473" fmla="*/ 1880311 w 3059236"/>
              <a:gd name="connsiteY473" fmla="*/ 1842580 h 3202425"/>
              <a:gd name="connsiteX474" fmla="*/ 1878179 w 3059236"/>
              <a:gd name="connsiteY474" fmla="*/ 1872420 h 3202425"/>
              <a:gd name="connsiteX475" fmla="*/ 1895234 w 3059236"/>
              <a:gd name="connsiteY475" fmla="*/ 1866025 h 3202425"/>
              <a:gd name="connsiteX476" fmla="*/ 1899498 w 3059236"/>
              <a:gd name="connsiteY476" fmla="*/ 1889471 h 3202425"/>
              <a:gd name="connsiteX477" fmla="*/ 1912289 w 3059236"/>
              <a:gd name="connsiteY477" fmla="*/ 1872420 h 3202425"/>
              <a:gd name="connsiteX478" fmla="*/ 1912289 w 3059236"/>
              <a:gd name="connsiteY478" fmla="*/ 1895865 h 3202425"/>
              <a:gd name="connsiteX479" fmla="*/ 1916553 w 3059236"/>
              <a:gd name="connsiteY479" fmla="*/ 1900128 h 3202425"/>
              <a:gd name="connsiteX480" fmla="*/ 1922949 w 3059236"/>
              <a:gd name="connsiteY480" fmla="*/ 1889471 h 3202425"/>
              <a:gd name="connsiteX481" fmla="*/ 1929344 w 3059236"/>
              <a:gd name="connsiteY481" fmla="*/ 1906522 h 3202425"/>
              <a:gd name="connsiteX482" fmla="*/ 1933608 w 3059236"/>
              <a:gd name="connsiteY482" fmla="*/ 1887340 h 3202425"/>
              <a:gd name="connsiteX483" fmla="*/ 1944267 w 3059236"/>
              <a:gd name="connsiteY483" fmla="*/ 1876683 h 3202425"/>
              <a:gd name="connsiteX484" fmla="*/ 1946399 w 3059236"/>
              <a:gd name="connsiteY484" fmla="*/ 1910785 h 3202425"/>
              <a:gd name="connsiteX485" fmla="*/ 1954927 w 3059236"/>
              <a:gd name="connsiteY485" fmla="*/ 1906522 h 3202425"/>
              <a:gd name="connsiteX486" fmla="*/ 1976245 w 3059236"/>
              <a:gd name="connsiteY486" fmla="*/ 1936362 h 3202425"/>
              <a:gd name="connsiteX487" fmla="*/ 1980509 w 3059236"/>
              <a:gd name="connsiteY487" fmla="*/ 1910785 h 3202425"/>
              <a:gd name="connsiteX488" fmla="*/ 1986905 w 3059236"/>
              <a:gd name="connsiteY488" fmla="*/ 1917179 h 3202425"/>
              <a:gd name="connsiteX489" fmla="*/ 1982641 w 3059236"/>
              <a:gd name="connsiteY489" fmla="*/ 1936362 h 3202425"/>
              <a:gd name="connsiteX490" fmla="*/ 1995432 w 3059236"/>
              <a:gd name="connsiteY490" fmla="*/ 1944888 h 3202425"/>
              <a:gd name="connsiteX491" fmla="*/ 2006092 w 3059236"/>
              <a:gd name="connsiteY491" fmla="*/ 1944888 h 3202425"/>
              <a:gd name="connsiteX492" fmla="*/ 2006092 w 3059236"/>
              <a:gd name="connsiteY492" fmla="*/ 1929968 h 3202425"/>
              <a:gd name="connsiteX493" fmla="*/ 2018883 w 3059236"/>
              <a:gd name="connsiteY493" fmla="*/ 1936362 h 3202425"/>
              <a:gd name="connsiteX494" fmla="*/ 2012487 w 3059236"/>
              <a:gd name="connsiteY494" fmla="*/ 1940625 h 3202425"/>
              <a:gd name="connsiteX495" fmla="*/ 2040201 w 3059236"/>
              <a:gd name="connsiteY495" fmla="*/ 1957676 h 3202425"/>
              <a:gd name="connsiteX496" fmla="*/ 2042333 w 3059236"/>
              <a:gd name="connsiteY496" fmla="*/ 1953414 h 3202425"/>
              <a:gd name="connsiteX497" fmla="*/ 2042333 w 3059236"/>
              <a:gd name="connsiteY497" fmla="*/ 1938494 h 3202425"/>
              <a:gd name="connsiteX498" fmla="*/ 2025278 w 3059236"/>
              <a:gd name="connsiteY498" fmla="*/ 1929968 h 3202425"/>
              <a:gd name="connsiteX499" fmla="*/ 2021015 w 3059236"/>
              <a:gd name="connsiteY499" fmla="*/ 1912917 h 3202425"/>
              <a:gd name="connsiteX500" fmla="*/ 2016751 w 3059236"/>
              <a:gd name="connsiteY500" fmla="*/ 1921442 h 3202425"/>
              <a:gd name="connsiteX501" fmla="*/ 2012487 w 3059236"/>
              <a:gd name="connsiteY501" fmla="*/ 1900128 h 3202425"/>
              <a:gd name="connsiteX502" fmla="*/ 2070048 w 3059236"/>
              <a:gd name="connsiteY502" fmla="*/ 1961939 h 3202425"/>
              <a:gd name="connsiteX503" fmla="*/ 2074311 w 3059236"/>
              <a:gd name="connsiteY503" fmla="*/ 1953414 h 3202425"/>
              <a:gd name="connsiteX504" fmla="*/ 2078575 w 3059236"/>
              <a:gd name="connsiteY504" fmla="*/ 1981122 h 3202425"/>
              <a:gd name="connsiteX505" fmla="*/ 2097762 w 3059236"/>
              <a:gd name="connsiteY505" fmla="*/ 1987516 h 3202425"/>
              <a:gd name="connsiteX506" fmla="*/ 2095630 w 3059236"/>
              <a:gd name="connsiteY506" fmla="*/ 1974728 h 3202425"/>
              <a:gd name="connsiteX507" fmla="*/ 2106289 w 3059236"/>
              <a:gd name="connsiteY507" fmla="*/ 1998173 h 3202425"/>
              <a:gd name="connsiteX508" fmla="*/ 2123344 w 3059236"/>
              <a:gd name="connsiteY508" fmla="*/ 1987516 h 3202425"/>
              <a:gd name="connsiteX509" fmla="*/ 2134004 w 3059236"/>
              <a:gd name="connsiteY509" fmla="*/ 2008830 h 3202425"/>
              <a:gd name="connsiteX510" fmla="*/ 2148927 w 3059236"/>
              <a:gd name="connsiteY510" fmla="*/ 2019488 h 3202425"/>
              <a:gd name="connsiteX511" fmla="*/ 2161718 w 3059236"/>
              <a:gd name="connsiteY511" fmla="*/ 2038670 h 3202425"/>
              <a:gd name="connsiteX512" fmla="*/ 2163850 w 3059236"/>
              <a:gd name="connsiteY512" fmla="*/ 2025882 h 3202425"/>
              <a:gd name="connsiteX513" fmla="*/ 2193696 w 3059236"/>
              <a:gd name="connsiteY513" fmla="*/ 2055722 h 3202425"/>
              <a:gd name="connsiteX514" fmla="*/ 2206487 w 3059236"/>
              <a:gd name="connsiteY514" fmla="*/ 2072773 h 3202425"/>
              <a:gd name="connsiteX515" fmla="*/ 2212883 w 3059236"/>
              <a:gd name="connsiteY515" fmla="*/ 2038670 h 3202425"/>
              <a:gd name="connsiteX516" fmla="*/ 2208619 w 3059236"/>
              <a:gd name="connsiteY516" fmla="*/ 2066379 h 3202425"/>
              <a:gd name="connsiteX517" fmla="*/ 2242729 w 3059236"/>
              <a:gd name="connsiteY517" fmla="*/ 2106876 h 3202425"/>
              <a:gd name="connsiteX518" fmla="*/ 2242729 w 3059236"/>
              <a:gd name="connsiteY518" fmla="*/ 2102613 h 3202425"/>
              <a:gd name="connsiteX519" fmla="*/ 2404751 w 3059236"/>
              <a:gd name="connsiteY519" fmla="*/ 2288046 h 3202425"/>
              <a:gd name="connsiteX520" fmla="*/ 2404751 w 3059236"/>
              <a:gd name="connsiteY520" fmla="*/ 2277389 h 3202425"/>
              <a:gd name="connsiteX521" fmla="*/ 2417543 w 3059236"/>
              <a:gd name="connsiteY521" fmla="*/ 2302966 h 3202425"/>
              <a:gd name="connsiteX522" fmla="*/ 2451653 w 3059236"/>
              <a:gd name="connsiteY522" fmla="*/ 2332806 h 3202425"/>
              <a:gd name="connsiteX523" fmla="*/ 2470840 w 3059236"/>
              <a:gd name="connsiteY523" fmla="*/ 2358383 h 3202425"/>
              <a:gd name="connsiteX524" fmla="*/ 2568906 w 3059236"/>
              <a:gd name="connsiteY524" fmla="*/ 2507582 h 3202425"/>
              <a:gd name="connsiteX525" fmla="*/ 2596620 w 3059236"/>
              <a:gd name="connsiteY525" fmla="*/ 2573656 h 3202425"/>
              <a:gd name="connsiteX526" fmla="*/ 2583829 w 3059236"/>
              <a:gd name="connsiteY526" fmla="*/ 2554474 h 3202425"/>
              <a:gd name="connsiteX527" fmla="*/ 2613675 w 3059236"/>
              <a:gd name="connsiteY527" fmla="*/ 2605628 h 3202425"/>
              <a:gd name="connsiteX528" fmla="*/ 2622202 w 3059236"/>
              <a:gd name="connsiteY528" fmla="*/ 2618416 h 3202425"/>
              <a:gd name="connsiteX529" fmla="*/ 2632862 w 3059236"/>
              <a:gd name="connsiteY529" fmla="*/ 2654650 h 3202425"/>
              <a:gd name="connsiteX530" fmla="*/ 2666972 w 3059236"/>
              <a:gd name="connsiteY530" fmla="*/ 2695147 h 3202425"/>
              <a:gd name="connsiteX531" fmla="*/ 2666972 w 3059236"/>
              <a:gd name="connsiteY531" fmla="*/ 2686622 h 3202425"/>
              <a:gd name="connsiteX532" fmla="*/ 2673367 w 3059236"/>
              <a:gd name="connsiteY532" fmla="*/ 2705804 h 3202425"/>
              <a:gd name="connsiteX533" fmla="*/ 2645653 w 3059236"/>
              <a:gd name="connsiteY533" fmla="*/ 2686622 h 3202425"/>
              <a:gd name="connsiteX534" fmla="*/ 2658444 w 3059236"/>
              <a:gd name="connsiteY534" fmla="*/ 2716462 h 3202425"/>
              <a:gd name="connsiteX535" fmla="*/ 2679763 w 3059236"/>
              <a:gd name="connsiteY535" fmla="*/ 2763353 h 3202425"/>
              <a:gd name="connsiteX536" fmla="*/ 2698950 w 3059236"/>
              <a:gd name="connsiteY536" fmla="*/ 2820901 h 3202425"/>
              <a:gd name="connsiteX537" fmla="*/ 2703214 w 3059236"/>
              <a:gd name="connsiteY537" fmla="*/ 2797455 h 3202425"/>
              <a:gd name="connsiteX538" fmla="*/ 2703214 w 3059236"/>
              <a:gd name="connsiteY538" fmla="*/ 2820901 h 3202425"/>
              <a:gd name="connsiteX539" fmla="*/ 2711741 w 3059236"/>
              <a:gd name="connsiteY539" fmla="*/ 2833690 h 3202425"/>
              <a:gd name="connsiteX540" fmla="*/ 2713873 w 3059236"/>
              <a:gd name="connsiteY540" fmla="*/ 2876318 h 3202425"/>
              <a:gd name="connsiteX541" fmla="*/ 2658444 w 3059236"/>
              <a:gd name="connsiteY541" fmla="*/ 2793193 h 3202425"/>
              <a:gd name="connsiteX542" fmla="*/ 2654180 w 3059236"/>
              <a:gd name="connsiteY542" fmla="*/ 2797455 h 3202425"/>
              <a:gd name="connsiteX543" fmla="*/ 2626466 w 3059236"/>
              <a:gd name="connsiteY543" fmla="*/ 2748433 h 3202425"/>
              <a:gd name="connsiteX544" fmla="*/ 2637126 w 3059236"/>
              <a:gd name="connsiteY544" fmla="*/ 2793193 h 3202425"/>
              <a:gd name="connsiteX545" fmla="*/ 2688290 w 3059236"/>
              <a:gd name="connsiteY545" fmla="*/ 2897632 h 3202425"/>
              <a:gd name="connsiteX546" fmla="*/ 2647785 w 3059236"/>
              <a:gd name="connsiteY546" fmla="*/ 2857135 h 3202425"/>
              <a:gd name="connsiteX547" fmla="*/ 2588092 w 3059236"/>
              <a:gd name="connsiteY547" fmla="*/ 2795324 h 3202425"/>
              <a:gd name="connsiteX548" fmla="*/ 2590224 w 3059236"/>
              <a:gd name="connsiteY548" fmla="*/ 2795324 h 3202425"/>
              <a:gd name="connsiteX549" fmla="*/ 2515609 w 3059236"/>
              <a:gd name="connsiteY549" fmla="*/ 2695147 h 3202425"/>
              <a:gd name="connsiteX550" fmla="*/ 2502818 w 3059236"/>
              <a:gd name="connsiteY550" fmla="*/ 2695147 h 3202425"/>
              <a:gd name="connsiteX551" fmla="*/ 2498554 w 3059236"/>
              <a:gd name="connsiteY551" fmla="*/ 2671702 h 3202425"/>
              <a:gd name="connsiteX552" fmla="*/ 2438861 w 3059236"/>
              <a:gd name="connsiteY552" fmla="*/ 2609891 h 3202425"/>
              <a:gd name="connsiteX553" fmla="*/ 2438861 w 3059236"/>
              <a:gd name="connsiteY553" fmla="*/ 2601365 h 3202425"/>
              <a:gd name="connsiteX554" fmla="*/ 2387697 w 3059236"/>
              <a:gd name="connsiteY554" fmla="*/ 2580051 h 3202425"/>
              <a:gd name="connsiteX555" fmla="*/ 2368510 w 3059236"/>
              <a:gd name="connsiteY555" fmla="*/ 2552342 h 3202425"/>
              <a:gd name="connsiteX556" fmla="*/ 2310949 w 3059236"/>
              <a:gd name="connsiteY556" fmla="*/ 2511845 h 3202425"/>
              <a:gd name="connsiteX557" fmla="*/ 2306685 w 3059236"/>
              <a:gd name="connsiteY557" fmla="*/ 2492663 h 3202425"/>
              <a:gd name="connsiteX558" fmla="*/ 2289630 w 3059236"/>
              <a:gd name="connsiteY558" fmla="*/ 2475611 h 3202425"/>
              <a:gd name="connsiteX559" fmla="*/ 2296026 w 3059236"/>
              <a:gd name="connsiteY559" fmla="*/ 2462823 h 3202425"/>
              <a:gd name="connsiteX560" fmla="*/ 2304554 w 3059236"/>
              <a:gd name="connsiteY560" fmla="*/ 2479874 h 3202425"/>
              <a:gd name="connsiteX561" fmla="*/ 2304554 w 3059236"/>
              <a:gd name="connsiteY561" fmla="*/ 2471348 h 3202425"/>
              <a:gd name="connsiteX562" fmla="*/ 2321608 w 3059236"/>
              <a:gd name="connsiteY562" fmla="*/ 2488400 h 3202425"/>
              <a:gd name="connsiteX563" fmla="*/ 2342927 w 3059236"/>
              <a:gd name="connsiteY563" fmla="*/ 2511845 h 3202425"/>
              <a:gd name="connsiteX564" fmla="*/ 2313081 w 3059236"/>
              <a:gd name="connsiteY564" fmla="*/ 2499057 h 3202425"/>
              <a:gd name="connsiteX565" fmla="*/ 2432466 w 3059236"/>
              <a:gd name="connsiteY565" fmla="*/ 2597102 h 3202425"/>
              <a:gd name="connsiteX566" fmla="*/ 2383433 w 3059236"/>
              <a:gd name="connsiteY566" fmla="*/ 2528897 h 3202425"/>
              <a:gd name="connsiteX567" fmla="*/ 2377037 w 3059236"/>
              <a:gd name="connsiteY567" fmla="*/ 2537422 h 3202425"/>
              <a:gd name="connsiteX568" fmla="*/ 2377037 w 3059236"/>
              <a:gd name="connsiteY568" fmla="*/ 2522502 h 3202425"/>
              <a:gd name="connsiteX569" fmla="*/ 2370642 w 3059236"/>
              <a:gd name="connsiteY569" fmla="*/ 2526765 h 3202425"/>
              <a:gd name="connsiteX570" fmla="*/ 2368510 w 3059236"/>
              <a:gd name="connsiteY570" fmla="*/ 2513977 h 3202425"/>
              <a:gd name="connsiteX571" fmla="*/ 2217147 w 3059236"/>
              <a:gd name="connsiteY571" fmla="*/ 2360515 h 3202425"/>
              <a:gd name="connsiteX572" fmla="*/ 2223542 w 3059236"/>
              <a:gd name="connsiteY572" fmla="*/ 2375435 h 3202425"/>
              <a:gd name="connsiteX573" fmla="*/ 2215015 w 3059236"/>
              <a:gd name="connsiteY573" fmla="*/ 2354120 h 3202425"/>
              <a:gd name="connsiteX574" fmla="*/ 2210751 w 3059236"/>
              <a:gd name="connsiteY574" fmla="*/ 2366909 h 3202425"/>
              <a:gd name="connsiteX575" fmla="*/ 2208619 w 3059236"/>
              <a:gd name="connsiteY575" fmla="*/ 2354120 h 3202425"/>
              <a:gd name="connsiteX576" fmla="*/ 2123344 w 3059236"/>
              <a:gd name="connsiteY576" fmla="*/ 2285915 h 3202425"/>
              <a:gd name="connsiteX577" fmla="*/ 2123344 w 3059236"/>
              <a:gd name="connsiteY577" fmla="*/ 2309361 h 3202425"/>
              <a:gd name="connsiteX578" fmla="*/ 2129740 w 3059236"/>
              <a:gd name="connsiteY578" fmla="*/ 2302966 h 3202425"/>
              <a:gd name="connsiteX579" fmla="*/ 2146795 w 3059236"/>
              <a:gd name="connsiteY579" fmla="*/ 2337069 h 3202425"/>
              <a:gd name="connsiteX580" fmla="*/ 2155322 w 3059236"/>
              <a:gd name="connsiteY580" fmla="*/ 2360515 h 3202425"/>
              <a:gd name="connsiteX581" fmla="*/ 2151059 w 3059236"/>
              <a:gd name="connsiteY581" fmla="*/ 2341332 h 3202425"/>
              <a:gd name="connsiteX582" fmla="*/ 2155322 w 3059236"/>
              <a:gd name="connsiteY582" fmla="*/ 2330675 h 3202425"/>
              <a:gd name="connsiteX583" fmla="*/ 2176641 w 3059236"/>
              <a:gd name="connsiteY583" fmla="*/ 2349857 h 3202425"/>
              <a:gd name="connsiteX584" fmla="*/ 2174509 w 3059236"/>
              <a:gd name="connsiteY584" fmla="*/ 2360515 h 3202425"/>
              <a:gd name="connsiteX585" fmla="*/ 2185060 w 3059236"/>
              <a:gd name="connsiteY585" fmla="*/ 2376689 h 3202425"/>
              <a:gd name="connsiteX586" fmla="*/ 2185169 w 3059236"/>
              <a:gd name="connsiteY586" fmla="*/ 2377566 h 3202425"/>
              <a:gd name="connsiteX587" fmla="*/ 2185754 w 3059236"/>
              <a:gd name="connsiteY587" fmla="*/ 2377752 h 3202425"/>
              <a:gd name="connsiteX588" fmla="*/ 2198493 w 3059236"/>
              <a:gd name="connsiteY588" fmla="*/ 2397282 h 3202425"/>
              <a:gd name="connsiteX589" fmla="*/ 2225674 w 3059236"/>
              <a:gd name="connsiteY589" fmla="*/ 2424457 h 3202425"/>
              <a:gd name="connsiteX590" fmla="*/ 2196894 w 3059236"/>
              <a:gd name="connsiteY590" fmla="*/ 2381296 h 3202425"/>
              <a:gd name="connsiteX591" fmla="*/ 2185754 w 3059236"/>
              <a:gd name="connsiteY591" fmla="*/ 2377752 h 3202425"/>
              <a:gd name="connsiteX592" fmla="*/ 2185060 w 3059236"/>
              <a:gd name="connsiteY592" fmla="*/ 2376689 h 3202425"/>
              <a:gd name="connsiteX593" fmla="*/ 2184169 w 3059236"/>
              <a:gd name="connsiteY593" fmla="*/ 2369473 h 3202425"/>
              <a:gd name="connsiteX594" fmla="*/ 2178773 w 3059236"/>
              <a:gd name="connsiteY594" fmla="*/ 2358383 h 3202425"/>
              <a:gd name="connsiteX595" fmla="*/ 2206487 w 3059236"/>
              <a:gd name="connsiteY595" fmla="*/ 2377566 h 3202425"/>
              <a:gd name="connsiteX596" fmla="*/ 2221411 w 3059236"/>
              <a:gd name="connsiteY596" fmla="*/ 2381829 h 3202425"/>
              <a:gd name="connsiteX597" fmla="*/ 2246993 w 3059236"/>
              <a:gd name="connsiteY597" fmla="*/ 2401012 h 3202425"/>
              <a:gd name="connsiteX598" fmla="*/ 2281103 w 3059236"/>
              <a:gd name="connsiteY598" fmla="*/ 2452166 h 3202425"/>
              <a:gd name="connsiteX599" fmla="*/ 2276839 w 3059236"/>
              <a:gd name="connsiteY599" fmla="*/ 2456428 h 3202425"/>
              <a:gd name="connsiteX600" fmla="*/ 2287499 w 3059236"/>
              <a:gd name="connsiteY600" fmla="*/ 2475611 h 3202425"/>
              <a:gd name="connsiteX601" fmla="*/ 2253389 w 3059236"/>
              <a:gd name="connsiteY601" fmla="*/ 2447903 h 3202425"/>
              <a:gd name="connsiteX602" fmla="*/ 2293894 w 3059236"/>
              <a:gd name="connsiteY602" fmla="*/ 2503320 h 3202425"/>
              <a:gd name="connsiteX603" fmla="*/ 2287499 w 3059236"/>
              <a:gd name="connsiteY603" fmla="*/ 2488400 h 3202425"/>
              <a:gd name="connsiteX604" fmla="*/ 2300290 w 3059236"/>
              <a:gd name="connsiteY604" fmla="*/ 2496925 h 3202425"/>
              <a:gd name="connsiteX605" fmla="*/ 2296026 w 3059236"/>
              <a:gd name="connsiteY605" fmla="*/ 2499057 h 3202425"/>
              <a:gd name="connsiteX606" fmla="*/ 2300290 w 3059236"/>
              <a:gd name="connsiteY606" fmla="*/ 2522502 h 3202425"/>
              <a:gd name="connsiteX607" fmla="*/ 2296026 w 3059236"/>
              <a:gd name="connsiteY607" fmla="*/ 2518240 h 3202425"/>
              <a:gd name="connsiteX608" fmla="*/ 2296026 w 3059236"/>
              <a:gd name="connsiteY608" fmla="*/ 2539554 h 3202425"/>
              <a:gd name="connsiteX609" fmla="*/ 2342927 w 3059236"/>
              <a:gd name="connsiteY609" fmla="*/ 2599234 h 3202425"/>
              <a:gd name="connsiteX610" fmla="*/ 2342927 w 3059236"/>
              <a:gd name="connsiteY610" fmla="*/ 2590708 h 3202425"/>
              <a:gd name="connsiteX611" fmla="*/ 2359982 w 3059236"/>
              <a:gd name="connsiteY611" fmla="*/ 2620548 h 3202425"/>
              <a:gd name="connsiteX612" fmla="*/ 2366378 w 3059236"/>
              <a:gd name="connsiteY612" fmla="*/ 2631205 h 3202425"/>
              <a:gd name="connsiteX613" fmla="*/ 2434598 w 3059236"/>
              <a:gd name="connsiteY613" fmla="*/ 2671702 h 3202425"/>
              <a:gd name="connsiteX614" fmla="*/ 2402620 w 3059236"/>
              <a:gd name="connsiteY614" fmla="*/ 2656782 h 3202425"/>
              <a:gd name="connsiteX615" fmla="*/ 2402620 w 3059236"/>
              <a:gd name="connsiteY615" fmla="*/ 2667439 h 3202425"/>
              <a:gd name="connsiteX616" fmla="*/ 2368510 w 3059236"/>
              <a:gd name="connsiteY616" fmla="*/ 2654650 h 3202425"/>
              <a:gd name="connsiteX617" fmla="*/ 2345059 w 3059236"/>
              <a:gd name="connsiteY617" fmla="*/ 2637599 h 3202425"/>
              <a:gd name="connsiteX618" fmla="*/ 2347191 w 3059236"/>
              <a:gd name="connsiteY618" fmla="*/ 2663176 h 3202425"/>
              <a:gd name="connsiteX619" fmla="*/ 2340795 w 3059236"/>
              <a:gd name="connsiteY619" fmla="*/ 2643993 h 3202425"/>
              <a:gd name="connsiteX620" fmla="*/ 2332268 w 3059236"/>
              <a:gd name="connsiteY620" fmla="*/ 2631205 h 3202425"/>
              <a:gd name="connsiteX621" fmla="*/ 2334400 w 3059236"/>
              <a:gd name="connsiteY621" fmla="*/ 2646125 h 3202425"/>
              <a:gd name="connsiteX622" fmla="*/ 2332268 w 3059236"/>
              <a:gd name="connsiteY622" fmla="*/ 2673833 h 3202425"/>
              <a:gd name="connsiteX623" fmla="*/ 2334400 w 3059236"/>
              <a:gd name="connsiteY623" fmla="*/ 2667439 h 3202425"/>
              <a:gd name="connsiteX624" fmla="*/ 2404751 w 3059236"/>
              <a:gd name="connsiteY624" fmla="*/ 2761221 h 3202425"/>
              <a:gd name="connsiteX625" fmla="*/ 2406883 w 3059236"/>
              <a:gd name="connsiteY625" fmla="*/ 2744170 h 3202425"/>
              <a:gd name="connsiteX626" fmla="*/ 2404751 w 3059236"/>
              <a:gd name="connsiteY626" fmla="*/ 2754827 h 3202425"/>
              <a:gd name="connsiteX627" fmla="*/ 2400488 w 3059236"/>
              <a:gd name="connsiteY627" fmla="*/ 2737776 h 3202425"/>
              <a:gd name="connsiteX628" fmla="*/ 2398356 w 3059236"/>
              <a:gd name="connsiteY628" fmla="*/ 2748433 h 3202425"/>
              <a:gd name="connsiteX629" fmla="*/ 2372773 w 3059236"/>
              <a:gd name="connsiteY629" fmla="*/ 2703673 h 3202425"/>
              <a:gd name="connsiteX630" fmla="*/ 2385565 w 3059236"/>
              <a:gd name="connsiteY630" fmla="*/ 2673833 h 3202425"/>
              <a:gd name="connsiteX631" fmla="*/ 2507081 w 3059236"/>
              <a:gd name="connsiteY631" fmla="*/ 2829427 h 3202425"/>
              <a:gd name="connsiteX632" fmla="*/ 2513477 w 3059236"/>
              <a:gd name="connsiteY632" fmla="*/ 2855004 h 3202425"/>
              <a:gd name="connsiteX633" fmla="*/ 2519873 w 3059236"/>
              <a:gd name="connsiteY633" fmla="*/ 2859267 h 3202425"/>
              <a:gd name="connsiteX634" fmla="*/ 2524136 w 3059236"/>
              <a:gd name="connsiteY634" fmla="*/ 2889107 h 3202425"/>
              <a:gd name="connsiteX635" fmla="*/ 2528400 w 3059236"/>
              <a:gd name="connsiteY635" fmla="*/ 2882712 h 3202425"/>
              <a:gd name="connsiteX636" fmla="*/ 2539059 w 3059236"/>
              <a:gd name="connsiteY636" fmla="*/ 2904026 h 3202425"/>
              <a:gd name="connsiteX637" fmla="*/ 2547587 w 3059236"/>
              <a:gd name="connsiteY637" fmla="*/ 2946655 h 3202425"/>
              <a:gd name="connsiteX638" fmla="*/ 2607279 w 3059236"/>
              <a:gd name="connsiteY638" fmla="*/ 3055357 h 3202425"/>
              <a:gd name="connsiteX639" fmla="*/ 2611543 w 3059236"/>
              <a:gd name="connsiteY639" fmla="*/ 3051094 h 3202425"/>
              <a:gd name="connsiteX640" fmla="*/ 2688290 w 3059236"/>
              <a:gd name="connsiteY640" fmla="*/ 3189637 h 3202425"/>
              <a:gd name="connsiteX641" fmla="*/ 2673367 w 3059236"/>
              <a:gd name="connsiteY641" fmla="*/ 3202425 h 3202425"/>
              <a:gd name="connsiteX642" fmla="*/ 2673367 w 3059236"/>
              <a:gd name="connsiteY642" fmla="*/ 3189637 h 3202425"/>
              <a:gd name="connsiteX643" fmla="*/ 2564642 w 3059236"/>
              <a:gd name="connsiteY643" fmla="*/ 3010597 h 3202425"/>
              <a:gd name="connsiteX644" fmla="*/ 2571037 w 3059236"/>
              <a:gd name="connsiteY644" fmla="*/ 3034043 h 3202425"/>
              <a:gd name="connsiteX645" fmla="*/ 2558246 w 3059236"/>
              <a:gd name="connsiteY645" fmla="*/ 2999940 h 3202425"/>
              <a:gd name="connsiteX646" fmla="*/ 2558246 w 3059236"/>
              <a:gd name="connsiteY646" fmla="*/ 3014860 h 3202425"/>
              <a:gd name="connsiteX647" fmla="*/ 2472971 w 3059236"/>
              <a:gd name="connsiteY647" fmla="*/ 2889107 h 3202425"/>
              <a:gd name="connsiteX648" fmla="*/ 2479367 w 3059236"/>
              <a:gd name="connsiteY648" fmla="*/ 2906158 h 3202425"/>
              <a:gd name="connsiteX649" fmla="*/ 2472971 w 3059236"/>
              <a:gd name="connsiteY649" fmla="*/ 2916815 h 3202425"/>
              <a:gd name="connsiteX650" fmla="*/ 2532664 w 3059236"/>
              <a:gd name="connsiteY650" fmla="*/ 2999940 h 3202425"/>
              <a:gd name="connsiteX651" fmla="*/ 2519873 w 3059236"/>
              <a:gd name="connsiteY651" fmla="*/ 3010597 h 3202425"/>
              <a:gd name="connsiteX652" fmla="*/ 2466576 w 3059236"/>
              <a:gd name="connsiteY652" fmla="*/ 2935998 h 3202425"/>
              <a:gd name="connsiteX653" fmla="*/ 2455916 w 3059236"/>
              <a:gd name="connsiteY653" fmla="*/ 2923209 h 3202425"/>
              <a:gd name="connsiteX654" fmla="*/ 2398356 w 3059236"/>
              <a:gd name="connsiteY654" fmla="*/ 2848610 h 3202425"/>
              <a:gd name="connsiteX655" fmla="*/ 2306685 w 3059236"/>
              <a:gd name="connsiteY655" fmla="*/ 2739907 h 3202425"/>
              <a:gd name="connsiteX656" fmla="*/ 2264048 w 3059236"/>
              <a:gd name="connsiteY656" fmla="*/ 2693016 h 3202425"/>
              <a:gd name="connsiteX657" fmla="*/ 2208619 w 3059236"/>
              <a:gd name="connsiteY657" fmla="*/ 2646125 h 3202425"/>
              <a:gd name="connsiteX658" fmla="*/ 2206487 w 3059236"/>
              <a:gd name="connsiteY658" fmla="*/ 2635468 h 3202425"/>
              <a:gd name="connsiteX659" fmla="*/ 2200092 w 3059236"/>
              <a:gd name="connsiteY659" fmla="*/ 2639730 h 3202425"/>
              <a:gd name="connsiteX660" fmla="*/ 2187301 w 3059236"/>
              <a:gd name="connsiteY660" fmla="*/ 2618416 h 3202425"/>
              <a:gd name="connsiteX661" fmla="*/ 2185169 w 3059236"/>
              <a:gd name="connsiteY661" fmla="*/ 2629073 h 3202425"/>
              <a:gd name="connsiteX662" fmla="*/ 2172377 w 3059236"/>
              <a:gd name="connsiteY662" fmla="*/ 2605628 h 3202425"/>
              <a:gd name="connsiteX663" fmla="*/ 2159586 w 3059236"/>
              <a:gd name="connsiteY663" fmla="*/ 2594971 h 3202425"/>
              <a:gd name="connsiteX664" fmla="*/ 2155322 w 3059236"/>
              <a:gd name="connsiteY664" fmla="*/ 2605628 h 3202425"/>
              <a:gd name="connsiteX665" fmla="*/ 2153191 w 3059236"/>
              <a:gd name="connsiteY665" fmla="*/ 2588576 h 3202425"/>
              <a:gd name="connsiteX666" fmla="*/ 2153191 w 3059236"/>
              <a:gd name="connsiteY666" fmla="*/ 2599234 h 3202425"/>
              <a:gd name="connsiteX667" fmla="*/ 2121213 w 3059236"/>
              <a:gd name="connsiteY667" fmla="*/ 2571525 h 3202425"/>
              <a:gd name="connsiteX668" fmla="*/ 2151059 w 3059236"/>
              <a:gd name="connsiteY668" fmla="*/ 2588576 h 3202425"/>
              <a:gd name="connsiteX669" fmla="*/ 2084971 w 3059236"/>
              <a:gd name="connsiteY669" fmla="*/ 2528897 h 3202425"/>
              <a:gd name="connsiteX670" fmla="*/ 2084971 w 3059236"/>
              <a:gd name="connsiteY670" fmla="*/ 2541685 h 3202425"/>
              <a:gd name="connsiteX671" fmla="*/ 2078575 w 3059236"/>
              <a:gd name="connsiteY671" fmla="*/ 2535291 h 3202425"/>
              <a:gd name="connsiteX672" fmla="*/ 2082839 w 3059236"/>
              <a:gd name="connsiteY672" fmla="*/ 2528897 h 3202425"/>
              <a:gd name="connsiteX673" fmla="*/ 2057256 w 3059236"/>
              <a:gd name="connsiteY673" fmla="*/ 2513977 h 3202425"/>
              <a:gd name="connsiteX674" fmla="*/ 2029542 w 3059236"/>
              <a:gd name="connsiteY674" fmla="*/ 2484137 h 3202425"/>
              <a:gd name="connsiteX675" fmla="*/ 1905894 w 3059236"/>
              <a:gd name="connsiteY675" fmla="*/ 2396749 h 3202425"/>
              <a:gd name="connsiteX676" fmla="*/ 1901630 w 3059236"/>
              <a:gd name="connsiteY676" fmla="*/ 2398880 h 3202425"/>
              <a:gd name="connsiteX677" fmla="*/ 1679915 w 3059236"/>
              <a:gd name="connsiteY677" fmla="*/ 2270995 h 3202425"/>
              <a:gd name="connsiteX678" fmla="*/ 1686311 w 3059236"/>
              <a:gd name="connsiteY678" fmla="*/ 2281652 h 3202425"/>
              <a:gd name="connsiteX679" fmla="*/ 1566926 w 3059236"/>
              <a:gd name="connsiteY679" fmla="*/ 2202790 h 3202425"/>
              <a:gd name="connsiteX680" fmla="*/ 1618091 w 3059236"/>
              <a:gd name="connsiteY680" fmla="*/ 2226235 h 3202425"/>
              <a:gd name="connsiteX681" fmla="*/ 1617644 w 3059236"/>
              <a:gd name="connsiteY681" fmla="*/ 2221541 h 3202425"/>
              <a:gd name="connsiteX682" fmla="*/ 1634313 w 3059236"/>
              <a:gd name="connsiteY682" fmla="*/ 2228966 h 3202425"/>
              <a:gd name="connsiteX683" fmla="*/ 1696970 w 3059236"/>
              <a:gd name="connsiteY683" fmla="*/ 2266732 h 3202425"/>
              <a:gd name="connsiteX684" fmla="*/ 1699102 w 3059236"/>
              <a:gd name="connsiteY684" fmla="*/ 2260338 h 3202425"/>
              <a:gd name="connsiteX685" fmla="*/ 1699102 w 3059236"/>
              <a:gd name="connsiteY685" fmla="*/ 2270995 h 3202425"/>
              <a:gd name="connsiteX686" fmla="*/ 1714025 w 3059236"/>
              <a:gd name="connsiteY686" fmla="*/ 2270995 h 3202425"/>
              <a:gd name="connsiteX687" fmla="*/ 1880311 w 3059236"/>
              <a:gd name="connsiteY687" fmla="*/ 2369040 h 3202425"/>
              <a:gd name="connsiteX688" fmla="*/ 1624486 w 3059236"/>
              <a:gd name="connsiteY688" fmla="*/ 2160161 h 3202425"/>
              <a:gd name="connsiteX689" fmla="*/ 1637278 w 3059236"/>
              <a:gd name="connsiteY689" fmla="*/ 2177213 h 3202425"/>
              <a:gd name="connsiteX690" fmla="*/ 1675651 w 3059236"/>
              <a:gd name="connsiteY690" fmla="*/ 2217710 h 3202425"/>
              <a:gd name="connsiteX691" fmla="*/ 1679915 w 3059236"/>
              <a:gd name="connsiteY691" fmla="*/ 2226235 h 3202425"/>
              <a:gd name="connsiteX692" fmla="*/ 1714025 w 3059236"/>
              <a:gd name="connsiteY692" fmla="*/ 2253944 h 3202425"/>
              <a:gd name="connsiteX693" fmla="*/ 1615959 w 3059236"/>
              <a:gd name="connsiteY693" fmla="*/ 2190001 h 3202425"/>
              <a:gd name="connsiteX694" fmla="*/ 1613827 w 3059236"/>
              <a:gd name="connsiteY694" fmla="*/ 2200658 h 3202425"/>
              <a:gd name="connsiteX695" fmla="*/ 1594640 w 3059236"/>
              <a:gd name="connsiteY695" fmla="*/ 2185738 h 3202425"/>
              <a:gd name="connsiteX696" fmla="*/ 1613827 w 3059236"/>
              <a:gd name="connsiteY696" fmla="*/ 2219841 h 3202425"/>
              <a:gd name="connsiteX697" fmla="*/ 1586113 w 3059236"/>
              <a:gd name="connsiteY697" fmla="*/ 2183607 h 3202425"/>
              <a:gd name="connsiteX698" fmla="*/ 1562662 w 3059236"/>
              <a:gd name="connsiteY698" fmla="*/ 2168687 h 3202425"/>
              <a:gd name="connsiteX699" fmla="*/ 1598904 w 3059236"/>
              <a:gd name="connsiteY699" fmla="*/ 2179344 h 3202425"/>
              <a:gd name="connsiteX700" fmla="*/ 1552003 w 3059236"/>
              <a:gd name="connsiteY700" fmla="*/ 2153767 h 3202425"/>
              <a:gd name="connsiteX701" fmla="*/ 1552003 w 3059236"/>
              <a:gd name="connsiteY701" fmla="*/ 2166555 h 3202425"/>
              <a:gd name="connsiteX702" fmla="*/ 1547739 w 3059236"/>
              <a:gd name="connsiteY702" fmla="*/ 2153767 h 3202425"/>
              <a:gd name="connsiteX703" fmla="*/ 1543475 w 3059236"/>
              <a:gd name="connsiteY703" fmla="*/ 2160161 h 3202425"/>
              <a:gd name="connsiteX704" fmla="*/ 1537080 w 3059236"/>
              <a:gd name="connsiteY704" fmla="*/ 2132453 h 3202425"/>
              <a:gd name="connsiteX705" fmla="*/ 1530684 w 3059236"/>
              <a:gd name="connsiteY705" fmla="*/ 2151636 h 3202425"/>
              <a:gd name="connsiteX706" fmla="*/ 1507234 w 3059236"/>
              <a:gd name="connsiteY706" fmla="*/ 2115401 h 3202425"/>
              <a:gd name="connsiteX707" fmla="*/ 1505102 w 3059236"/>
              <a:gd name="connsiteY707" fmla="*/ 2128190 h 3202425"/>
              <a:gd name="connsiteX708" fmla="*/ 1490179 w 3059236"/>
              <a:gd name="connsiteY708" fmla="*/ 2111139 h 3202425"/>
              <a:gd name="connsiteX709" fmla="*/ 1466728 w 3059236"/>
              <a:gd name="connsiteY709" fmla="*/ 2104744 h 3202425"/>
              <a:gd name="connsiteX710" fmla="*/ 1466728 w 3059236"/>
              <a:gd name="connsiteY710" fmla="*/ 2091956 h 3202425"/>
              <a:gd name="connsiteX711" fmla="*/ 1443277 w 3059236"/>
              <a:gd name="connsiteY711" fmla="*/ 2094087 h 3202425"/>
              <a:gd name="connsiteX712" fmla="*/ 1407035 w 3059236"/>
              <a:gd name="connsiteY712" fmla="*/ 2081299 h 3202425"/>
              <a:gd name="connsiteX713" fmla="*/ 1402772 w 3059236"/>
              <a:gd name="connsiteY713" fmla="*/ 2062116 h 3202425"/>
              <a:gd name="connsiteX714" fmla="*/ 1381453 w 3059236"/>
              <a:gd name="connsiteY714" fmla="*/ 2064247 h 3202425"/>
              <a:gd name="connsiteX715" fmla="*/ 1366530 w 3059236"/>
              <a:gd name="connsiteY715" fmla="*/ 2062116 h 3202425"/>
              <a:gd name="connsiteX716" fmla="*/ 1353739 w 3059236"/>
              <a:gd name="connsiteY716" fmla="*/ 2057853 h 3202425"/>
              <a:gd name="connsiteX717" fmla="*/ 1375057 w 3059236"/>
              <a:gd name="connsiteY717" fmla="*/ 2081299 h 3202425"/>
              <a:gd name="connsiteX718" fmla="*/ 1360134 w 3059236"/>
              <a:gd name="connsiteY718" fmla="*/ 2085562 h 3202425"/>
              <a:gd name="connsiteX719" fmla="*/ 1219431 w 3059236"/>
              <a:gd name="connsiteY719" fmla="*/ 2042933 h 3202425"/>
              <a:gd name="connsiteX720" fmla="*/ 1219431 w 3059236"/>
              <a:gd name="connsiteY720" fmla="*/ 2047196 h 3202425"/>
              <a:gd name="connsiteX721" fmla="*/ 1172530 w 3059236"/>
              <a:gd name="connsiteY721" fmla="*/ 2040802 h 3202425"/>
              <a:gd name="connsiteX722" fmla="*/ 1174661 w 3059236"/>
              <a:gd name="connsiteY722" fmla="*/ 2053590 h 3202425"/>
              <a:gd name="connsiteX723" fmla="*/ 1153343 w 3059236"/>
              <a:gd name="connsiteY723" fmla="*/ 2053590 h 3202425"/>
              <a:gd name="connsiteX724" fmla="*/ 1146947 w 3059236"/>
              <a:gd name="connsiteY724" fmla="*/ 2053590 h 3202425"/>
              <a:gd name="connsiteX725" fmla="*/ 1132024 w 3059236"/>
              <a:gd name="connsiteY725" fmla="*/ 2038670 h 3202425"/>
              <a:gd name="connsiteX726" fmla="*/ 1134156 w 3059236"/>
              <a:gd name="connsiteY726" fmla="*/ 2047196 h 3202425"/>
              <a:gd name="connsiteX727" fmla="*/ 1097914 w 3059236"/>
              <a:gd name="connsiteY727" fmla="*/ 2038670 h 3202425"/>
              <a:gd name="connsiteX728" fmla="*/ 1093650 w 3059236"/>
              <a:gd name="connsiteY728" fmla="*/ 2053590 h 3202425"/>
              <a:gd name="connsiteX729" fmla="*/ 1068068 w 3059236"/>
              <a:gd name="connsiteY729" fmla="*/ 2045065 h 3202425"/>
              <a:gd name="connsiteX730" fmla="*/ 1055277 w 3059236"/>
              <a:gd name="connsiteY730" fmla="*/ 2045065 h 3202425"/>
              <a:gd name="connsiteX731" fmla="*/ 1019035 w 3059236"/>
              <a:gd name="connsiteY731" fmla="*/ 2066379 h 3202425"/>
              <a:gd name="connsiteX732" fmla="*/ 976397 w 3059236"/>
              <a:gd name="connsiteY732" fmla="*/ 2074904 h 3202425"/>
              <a:gd name="connsiteX733" fmla="*/ 995584 w 3059236"/>
              <a:gd name="connsiteY733" fmla="*/ 2083430 h 3202425"/>
              <a:gd name="connsiteX734" fmla="*/ 931628 w 3059236"/>
              <a:gd name="connsiteY734" fmla="*/ 2109007 h 3202425"/>
              <a:gd name="connsiteX735" fmla="*/ 927364 w 3059236"/>
              <a:gd name="connsiteY735" fmla="*/ 2102613 h 3202425"/>
              <a:gd name="connsiteX736" fmla="*/ 622507 w 3059236"/>
              <a:gd name="connsiteY736" fmla="*/ 2285915 h 3202425"/>
              <a:gd name="connsiteX737" fmla="*/ 748287 w 3059236"/>
              <a:gd name="connsiteY737" fmla="*/ 2232629 h 3202425"/>
              <a:gd name="connsiteX738" fmla="*/ 748287 w 3059236"/>
              <a:gd name="connsiteY738" fmla="*/ 2241155 h 3202425"/>
              <a:gd name="connsiteX739" fmla="*/ 763210 w 3059236"/>
              <a:gd name="connsiteY739" fmla="*/ 2228367 h 3202425"/>
              <a:gd name="connsiteX740" fmla="*/ 769606 w 3059236"/>
              <a:gd name="connsiteY740" fmla="*/ 2234761 h 3202425"/>
              <a:gd name="connsiteX741" fmla="*/ 773870 w 3059236"/>
              <a:gd name="connsiteY741" fmla="*/ 2221972 h 3202425"/>
              <a:gd name="connsiteX742" fmla="*/ 825034 w 3059236"/>
              <a:gd name="connsiteY742" fmla="*/ 2202790 h 3202425"/>
              <a:gd name="connsiteX743" fmla="*/ 829298 w 3059236"/>
              <a:gd name="connsiteY743" fmla="*/ 2202790 h 3202425"/>
              <a:gd name="connsiteX744" fmla="*/ 827166 w 3059236"/>
              <a:gd name="connsiteY744" fmla="*/ 2209184 h 3202425"/>
              <a:gd name="connsiteX745" fmla="*/ 831430 w 3059236"/>
              <a:gd name="connsiteY745" fmla="*/ 2221972 h 3202425"/>
              <a:gd name="connsiteX746" fmla="*/ 827166 w 3059236"/>
              <a:gd name="connsiteY746" fmla="*/ 2236892 h 3202425"/>
              <a:gd name="connsiteX747" fmla="*/ 835694 w 3059236"/>
              <a:gd name="connsiteY747" fmla="*/ 2226235 h 3202425"/>
              <a:gd name="connsiteX748" fmla="*/ 842089 w 3059236"/>
              <a:gd name="connsiteY748" fmla="*/ 2232629 h 3202425"/>
              <a:gd name="connsiteX749" fmla="*/ 837826 w 3059236"/>
              <a:gd name="connsiteY749" fmla="*/ 2219841 h 3202425"/>
              <a:gd name="connsiteX750" fmla="*/ 844221 w 3059236"/>
              <a:gd name="connsiteY750" fmla="*/ 2202790 h 3202425"/>
              <a:gd name="connsiteX751" fmla="*/ 863408 w 3059236"/>
              <a:gd name="connsiteY751" fmla="*/ 2185738 h 3202425"/>
              <a:gd name="connsiteX752" fmla="*/ 867672 w 3059236"/>
              <a:gd name="connsiteY752" fmla="*/ 2209184 h 3202425"/>
              <a:gd name="connsiteX753" fmla="*/ 852749 w 3059236"/>
              <a:gd name="connsiteY753" fmla="*/ 2226235 h 3202425"/>
              <a:gd name="connsiteX754" fmla="*/ 876199 w 3059236"/>
              <a:gd name="connsiteY754" fmla="*/ 2219841 h 3202425"/>
              <a:gd name="connsiteX755" fmla="*/ 886859 w 3059236"/>
              <a:gd name="connsiteY755" fmla="*/ 2181475 h 3202425"/>
              <a:gd name="connsiteX756" fmla="*/ 895386 w 3059236"/>
              <a:gd name="connsiteY756" fmla="*/ 2207052 h 3202425"/>
              <a:gd name="connsiteX757" fmla="*/ 878331 w 3059236"/>
              <a:gd name="connsiteY757" fmla="*/ 2204921 h 3202425"/>
              <a:gd name="connsiteX758" fmla="*/ 878331 w 3059236"/>
              <a:gd name="connsiteY758" fmla="*/ 2215578 h 3202425"/>
              <a:gd name="connsiteX759" fmla="*/ 906046 w 3059236"/>
              <a:gd name="connsiteY759" fmla="*/ 2209184 h 3202425"/>
              <a:gd name="connsiteX760" fmla="*/ 897518 w 3059236"/>
              <a:gd name="connsiteY760" fmla="*/ 2209184 h 3202425"/>
              <a:gd name="connsiteX761" fmla="*/ 901782 w 3059236"/>
              <a:gd name="connsiteY761" fmla="*/ 2190001 h 3202425"/>
              <a:gd name="connsiteX762" fmla="*/ 912441 w 3059236"/>
              <a:gd name="connsiteY762" fmla="*/ 2192132 h 3202425"/>
              <a:gd name="connsiteX763" fmla="*/ 912441 w 3059236"/>
              <a:gd name="connsiteY763" fmla="*/ 2172950 h 3202425"/>
              <a:gd name="connsiteX764" fmla="*/ 929496 w 3059236"/>
              <a:gd name="connsiteY764" fmla="*/ 2166555 h 3202425"/>
              <a:gd name="connsiteX765" fmla="*/ 931628 w 3059236"/>
              <a:gd name="connsiteY765" fmla="*/ 2175081 h 3202425"/>
              <a:gd name="connsiteX766" fmla="*/ 925232 w 3059236"/>
              <a:gd name="connsiteY766" fmla="*/ 2185738 h 3202425"/>
              <a:gd name="connsiteX767" fmla="*/ 931628 w 3059236"/>
              <a:gd name="connsiteY767" fmla="*/ 2192132 h 3202425"/>
              <a:gd name="connsiteX768" fmla="*/ 918837 w 3059236"/>
              <a:gd name="connsiteY768" fmla="*/ 2202790 h 3202425"/>
              <a:gd name="connsiteX769" fmla="*/ 967870 w 3059236"/>
              <a:gd name="connsiteY769" fmla="*/ 2209184 h 3202425"/>
              <a:gd name="connsiteX770" fmla="*/ 980661 w 3059236"/>
              <a:gd name="connsiteY770" fmla="*/ 2183607 h 3202425"/>
              <a:gd name="connsiteX771" fmla="*/ 978529 w 3059236"/>
              <a:gd name="connsiteY771" fmla="*/ 2172950 h 3202425"/>
              <a:gd name="connsiteX772" fmla="*/ 982793 w 3059236"/>
              <a:gd name="connsiteY772" fmla="*/ 2177213 h 3202425"/>
              <a:gd name="connsiteX773" fmla="*/ 976397 w 3059236"/>
              <a:gd name="connsiteY773" fmla="*/ 2190001 h 3202425"/>
              <a:gd name="connsiteX774" fmla="*/ 993452 w 3059236"/>
              <a:gd name="connsiteY774" fmla="*/ 2166555 h 3202425"/>
              <a:gd name="connsiteX775" fmla="*/ 1006244 w 3059236"/>
              <a:gd name="connsiteY775" fmla="*/ 2177213 h 3202425"/>
              <a:gd name="connsiteX776" fmla="*/ 997716 w 3059236"/>
              <a:gd name="connsiteY776" fmla="*/ 2172950 h 3202425"/>
              <a:gd name="connsiteX777" fmla="*/ 993452 w 3059236"/>
              <a:gd name="connsiteY777" fmla="*/ 2190001 h 3202425"/>
              <a:gd name="connsiteX778" fmla="*/ 1016903 w 3059236"/>
              <a:gd name="connsiteY778" fmla="*/ 2190001 h 3202425"/>
              <a:gd name="connsiteX779" fmla="*/ 1023299 w 3059236"/>
              <a:gd name="connsiteY779" fmla="*/ 2177213 h 3202425"/>
              <a:gd name="connsiteX780" fmla="*/ 1019035 w 3059236"/>
              <a:gd name="connsiteY780" fmla="*/ 2160161 h 3202425"/>
              <a:gd name="connsiteX781" fmla="*/ 1021167 w 3059236"/>
              <a:gd name="connsiteY781" fmla="*/ 2166555 h 3202425"/>
              <a:gd name="connsiteX782" fmla="*/ 1027562 w 3059236"/>
              <a:gd name="connsiteY782" fmla="*/ 2155898 h 3202425"/>
              <a:gd name="connsiteX783" fmla="*/ 1036090 w 3059236"/>
              <a:gd name="connsiteY783" fmla="*/ 2170818 h 3202425"/>
              <a:gd name="connsiteX784" fmla="*/ 1025430 w 3059236"/>
              <a:gd name="connsiteY784" fmla="*/ 2183607 h 3202425"/>
              <a:gd name="connsiteX785" fmla="*/ 1042485 w 3059236"/>
              <a:gd name="connsiteY785" fmla="*/ 2177213 h 3202425"/>
              <a:gd name="connsiteX786" fmla="*/ 1053145 w 3059236"/>
              <a:gd name="connsiteY786" fmla="*/ 2187870 h 3202425"/>
              <a:gd name="connsiteX787" fmla="*/ 1044617 w 3059236"/>
              <a:gd name="connsiteY787" fmla="*/ 2194264 h 3202425"/>
              <a:gd name="connsiteX788" fmla="*/ 1104310 w 3059236"/>
              <a:gd name="connsiteY788" fmla="*/ 2211315 h 3202425"/>
              <a:gd name="connsiteX789" fmla="*/ 1112837 w 3059236"/>
              <a:gd name="connsiteY789" fmla="*/ 2204921 h 3202425"/>
              <a:gd name="connsiteX790" fmla="*/ 1093650 w 3059236"/>
              <a:gd name="connsiteY790" fmla="*/ 2196395 h 3202425"/>
              <a:gd name="connsiteX791" fmla="*/ 1093650 w 3059236"/>
              <a:gd name="connsiteY791" fmla="*/ 2183607 h 3202425"/>
              <a:gd name="connsiteX792" fmla="*/ 1136288 w 3059236"/>
              <a:gd name="connsiteY792" fmla="*/ 2183607 h 3202425"/>
              <a:gd name="connsiteX793" fmla="*/ 1117101 w 3059236"/>
              <a:gd name="connsiteY793" fmla="*/ 2190001 h 3202425"/>
              <a:gd name="connsiteX794" fmla="*/ 1123497 w 3059236"/>
              <a:gd name="connsiteY794" fmla="*/ 2211315 h 3202425"/>
              <a:gd name="connsiteX795" fmla="*/ 1138420 w 3059236"/>
              <a:gd name="connsiteY795" fmla="*/ 2211315 h 3202425"/>
              <a:gd name="connsiteX796" fmla="*/ 1172530 w 3059236"/>
              <a:gd name="connsiteY796" fmla="*/ 2221972 h 3202425"/>
              <a:gd name="connsiteX797" fmla="*/ 1078727 w 3059236"/>
              <a:gd name="connsiteY797" fmla="*/ 2213447 h 3202425"/>
              <a:gd name="connsiteX798" fmla="*/ 1074463 w 3059236"/>
              <a:gd name="connsiteY798" fmla="*/ 2224104 h 3202425"/>
              <a:gd name="connsiteX799" fmla="*/ 929496 w 3059236"/>
              <a:gd name="connsiteY799" fmla="*/ 2260338 h 3202425"/>
              <a:gd name="connsiteX800" fmla="*/ 925232 w 3059236"/>
              <a:gd name="connsiteY800" fmla="*/ 2253944 h 3202425"/>
              <a:gd name="connsiteX801" fmla="*/ 914573 w 3059236"/>
              <a:gd name="connsiteY801" fmla="*/ 2262469 h 3202425"/>
              <a:gd name="connsiteX802" fmla="*/ 910309 w 3059236"/>
              <a:gd name="connsiteY802" fmla="*/ 2283783 h 3202425"/>
              <a:gd name="connsiteX803" fmla="*/ 895386 w 3059236"/>
              <a:gd name="connsiteY803" fmla="*/ 2292309 h 3202425"/>
              <a:gd name="connsiteX804" fmla="*/ 908177 w 3059236"/>
              <a:gd name="connsiteY804" fmla="*/ 2262469 h 3202425"/>
              <a:gd name="connsiteX805" fmla="*/ 886859 w 3059236"/>
              <a:gd name="connsiteY805" fmla="*/ 2273126 h 3202425"/>
              <a:gd name="connsiteX806" fmla="*/ 839958 w 3059236"/>
              <a:gd name="connsiteY806" fmla="*/ 2290178 h 3202425"/>
              <a:gd name="connsiteX807" fmla="*/ 835694 w 3059236"/>
              <a:gd name="connsiteY807" fmla="*/ 2307229 h 3202425"/>
              <a:gd name="connsiteX808" fmla="*/ 837826 w 3059236"/>
              <a:gd name="connsiteY808" fmla="*/ 2290178 h 3202425"/>
              <a:gd name="connsiteX809" fmla="*/ 822903 w 3059236"/>
              <a:gd name="connsiteY809" fmla="*/ 2302966 h 3202425"/>
              <a:gd name="connsiteX810" fmla="*/ 814375 w 3059236"/>
              <a:gd name="connsiteY810" fmla="*/ 2298703 h 3202425"/>
              <a:gd name="connsiteX811" fmla="*/ 816507 w 3059236"/>
              <a:gd name="connsiteY811" fmla="*/ 2309361 h 3202425"/>
              <a:gd name="connsiteX812" fmla="*/ 810111 w 3059236"/>
              <a:gd name="connsiteY812" fmla="*/ 2326412 h 3202425"/>
              <a:gd name="connsiteX813" fmla="*/ 810111 w 3059236"/>
              <a:gd name="connsiteY813" fmla="*/ 2313623 h 3202425"/>
              <a:gd name="connsiteX814" fmla="*/ 771738 w 3059236"/>
              <a:gd name="connsiteY814" fmla="*/ 2337069 h 3202425"/>
              <a:gd name="connsiteX815" fmla="*/ 776001 w 3059236"/>
              <a:gd name="connsiteY815" fmla="*/ 2339200 h 3202425"/>
              <a:gd name="connsiteX816" fmla="*/ 756815 w 3059236"/>
              <a:gd name="connsiteY816" fmla="*/ 2366909 h 3202425"/>
              <a:gd name="connsiteX817" fmla="*/ 767474 w 3059236"/>
              <a:gd name="connsiteY817" fmla="*/ 2339200 h 3202425"/>
              <a:gd name="connsiteX818" fmla="*/ 697122 w 3059236"/>
              <a:gd name="connsiteY818" fmla="*/ 2366909 h 3202425"/>
              <a:gd name="connsiteX819" fmla="*/ 692858 w 3059236"/>
              <a:gd name="connsiteY819" fmla="*/ 2386092 h 3202425"/>
              <a:gd name="connsiteX820" fmla="*/ 694990 w 3059236"/>
              <a:gd name="connsiteY820" fmla="*/ 2369040 h 3202425"/>
              <a:gd name="connsiteX821" fmla="*/ 626770 w 3059236"/>
              <a:gd name="connsiteY821" fmla="*/ 2396749 h 3202425"/>
              <a:gd name="connsiteX822" fmla="*/ 528704 w 3059236"/>
              <a:gd name="connsiteY822" fmla="*/ 2445771 h 3202425"/>
              <a:gd name="connsiteX823" fmla="*/ 486067 w 3059236"/>
              <a:gd name="connsiteY823" fmla="*/ 2486268 h 3202425"/>
              <a:gd name="connsiteX824" fmla="*/ 479671 w 3059236"/>
              <a:gd name="connsiteY824" fmla="*/ 2486268 h 3202425"/>
              <a:gd name="connsiteX825" fmla="*/ 413583 w 3059236"/>
              <a:gd name="connsiteY825" fmla="*/ 2541685 h 3202425"/>
              <a:gd name="connsiteX826" fmla="*/ 413583 w 3059236"/>
              <a:gd name="connsiteY826" fmla="*/ 2531028 h 3202425"/>
              <a:gd name="connsiteX827" fmla="*/ 336836 w 3059236"/>
              <a:gd name="connsiteY827" fmla="*/ 2599234 h 3202425"/>
              <a:gd name="connsiteX828" fmla="*/ 343231 w 3059236"/>
              <a:gd name="connsiteY828" fmla="*/ 2565131 h 3202425"/>
              <a:gd name="connsiteX829" fmla="*/ 243033 w 3059236"/>
              <a:gd name="connsiteY829" fmla="*/ 2675965 h 3202425"/>
              <a:gd name="connsiteX830" fmla="*/ 247297 w 3059236"/>
              <a:gd name="connsiteY830" fmla="*/ 2695147 h 3202425"/>
              <a:gd name="connsiteX831" fmla="*/ 206792 w 3059236"/>
              <a:gd name="connsiteY831" fmla="*/ 2731382 h 3202425"/>
              <a:gd name="connsiteX832" fmla="*/ 179077 w 3059236"/>
              <a:gd name="connsiteY832" fmla="*/ 2707936 h 3202425"/>
              <a:gd name="connsiteX833" fmla="*/ 155627 w 3059236"/>
              <a:gd name="connsiteY833" fmla="*/ 2678096 h 3202425"/>
              <a:gd name="connsiteX834" fmla="*/ 153495 w 3059236"/>
              <a:gd name="connsiteY834" fmla="*/ 2650388 h 3202425"/>
              <a:gd name="connsiteX835" fmla="*/ 181209 w 3059236"/>
              <a:gd name="connsiteY835" fmla="*/ 2637599 h 3202425"/>
              <a:gd name="connsiteX836" fmla="*/ 162022 w 3059236"/>
              <a:gd name="connsiteY836" fmla="*/ 2637599 h 3202425"/>
              <a:gd name="connsiteX837" fmla="*/ 157759 w 3059236"/>
              <a:gd name="connsiteY837" fmla="*/ 2614153 h 3202425"/>
              <a:gd name="connsiteX838" fmla="*/ 208924 w 3059236"/>
              <a:gd name="connsiteY838" fmla="*/ 2571525 h 3202425"/>
              <a:gd name="connsiteX839" fmla="*/ 187605 w 3059236"/>
              <a:gd name="connsiteY839" fmla="*/ 2554474 h 3202425"/>
              <a:gd name="connsiteX840" fmla="*/ 187605 w 3059236"/>
              <a:gd name="connsiteY840" fmla="*/ 2537422 h 3202425"/>
              <a:gd name="connsiteX841" fmla="*/ 172682 w 3059236"/>
              <a:gd name="connsiteY841" fmla="*/ 2543817 h 3202425"/>
              <a:gd name="connsiteX842" fmla="*/ 174814 w 3059236"/>
              <a:gd name="connsiteY842" fmla="*/ 2526765 h 3202425"/>
              <a:gd name="connsiteX843" fmla="*/ 153495 w 3059236"/>
              <a:gd name="connsiteY843" fmla="*/ 2543817 h 3202425"/>
              <a:gd name="connsiteX844" fmla="*/ 157759 w 3059236"/>
              <a:gd name="connsiteY844" fmla="*/ 2513977 h 3202425"/>
              <a:gd name="connsiteX845" fmla="*/ 142835 w 3059236"/>
              <a:gd name="connsiteY845" fmla="*/ 2492663 h 3202425"/>
              <a:gd name="connsiteX846" fmla="*/ 217451 w 3059236"/>
              <a:gd name="connsiteY846" fmla="*/ 2409537 h 3202425"/>
              <a:gd name="connsiteX847" fmla="*/ 251561 w 3059236"/>
              <a:gd name="connsiteY847" fmla="*/ 2322149 h 3202425"/>
              <a:gd name="connsiteX848" fmla="*/ 211055 w 3059236"/>
              <a:gd name="connsiteY848" fmla="*/ 2362646 h 3202425"/>
              <a:gd name="connsiteX849" fmla="*/ 230242 w 3059236"/>
              <a:gd name="connsiteY849" fmla="*/ 2315755 h 3202425"/>
              <a:gd name="connsiteX850" fmla="*/ 223847 w 3059236"/>
              <a:gd name="connsiteY850" fmla="*/ 2283783 h 3202425"/>
              <a:gd name="connsiteX851" fmla="*/ 194000 w 3059236"/>
              <a:gd name="connsiteY851" fmla="*/ 2320018 h 3202425"/>
              <a:gd name="connsiteX852" fmla="*/ 189737 w 3059236"/>
              <a:gd name="connsiteY852" fmla="*/ 2302966 h 3202425"/>
              <a:gd name="connsiteX853" fmla="*/ 164154 w 3059236"/>
              <a:gd name="connsiteY853" fmla="*/ 2326412 h 3202425"/>
              <a:gd name="connsiteX854" fmla="*/ 153495 w 3059236"/>
              <a:gd name="connsiteY854" fmla="*/ 2349857 h 3202425"/>
              <a:gd name="connsiteX855" fmla="*/ 136440 w 3059236"/>
              <a:gd name="connsiteY855" fmla="*/ 2322149 h 3202425"/>
              <a:gd name="connsiteX856" fmla="*/ 176945 w 3059236"/>
              <a:gd name="connsiteY856" fmla="*/ 2281652 h 3202425"/>
              <a:gd name="connsiteX857" fmla="*/ 166286 w 3059236"/>
              <a:gd name="connsiteY857" fmla="*/ 2279521 h 3202425"/>
              <a:gd name="connsiteX858" fmla="*/ 170550 w 3059236"/>
              <a:gd name="connsiteY858" fmla="*/ 2262469 h 3202425"/>
              <a:gd name="connsiteX859" fmla="*/ 157759 w 3059236"/>
              <a:gd name="connsiteY859" fmla="*/ 2273126 h 3202425"/>
              <a:gd name="connsiteX860" fmla="*/ 155627 w 3059236"/>
              <a:gd name="connsiteY860" fmla="*/ 2262469 h 3202425"/>
              <a:gd name="connsiteX861" fmla="*/ 151363 w 3059236"/>
              <a:gd name="connsiteY861" fmla="*/ 2275258 h 3202425"/>
              <a:gd name="connsiteX862" fmla="*/ 151363 w 3059236"/>
              <a:gd name="connsiteY862" fmla="*/ 2251812 h 3202425"/>
              <a:gd name="connsiteX863" fmla="*/ 162022 w 3059236"/>
              <a:gd name="connsiteY863" fmla="*/ 2245418 h 3202425"/>
              <a:gd name="connsiteX864" fmla="*/ 142835 w 3059236"/>
              <a:gd name="connsiteY864" fmla="*/ 2234761 h 3202425"/>
              <a:gd name="connsiteX865" fmla="*/ 140704 w 3059236"/>
              <a:gd name="connsiteY865" fmla="*/ 2215578 h 3202425"/>
              <a:gd name="connsiteX866" fmla="*/ 132176 w 3059236"/>
              <a:gd name="connsiteY866" fmla="*/ 2226235 h 3202425"/>
              <a:gd name="connsiteX867" fmla="*/ 127912 w 3059236"/>
              <a:gd name="connsiteY867" fmla="*/ 2200658 h 3202425"/>
              <a:gd name="connsiteX868" fmla="*/ 134308 w 3059236"/>
              <a:gd name="connsiteY868" fmla="*/ 2168687 h 3202425"/>
              <a:gd name="connsiteX869" fmla="*/ 127912 w 3059236"/>
              <a:gd name="connsiteY869" fmla="*/ 2164424 h 3202425"/>
              <a:gd name="connsiteX870" fmla="*/ 125781 w 3059236"/>
              <a:gd name="connsiteY870" fmla="*/ 2181475 h 3202425"/>
              <a:gd name="connsiteX871" fmla="*/ 117253 w 3059236"/>
              <a:gd name="connsiteY871" fmla="*/ 2162293 h 3202425"/>
              <a:gd name="connsiteX872" fmla="*/ 125781 w 3059236"/>
              <a:gd name="connsiteY872" fmla="*/ 2138847 h 3202425"/>
              <a:gd name="connsiteX873" fmla="*/ 119385 w 3059236"/>
              <a:gd name="connsiteY873" fmla="*/ 2138847 h 3202425"/>
              <a:gd name="connsiteX874" fmla="*/ 125781 w 3059236"/>
              <a:gd name="connsiteY874" fmla="*/ 2121796 h 3202425"/>
              <a:gd name="connsiteX875" fmla="*/ 138572 w 3059236"/>
              <a:gd name="connsiteY875" fmla="*/ 2111139 h 3202425"/>
              <a:gd name="connsiteX876" fmla="*/ 93802 w 3059236"/>
              <a:gd name="connsiteY876" fmla="*/ 2134584 h 3202425"/>
              <a:gd name="connsiteX877" fmla="*/ 83143 w 3059236"/>
              <a:gd name="connsiteY877" fmla="*/ 2145241 h 3202425"/>
              <a:gd name="connsiteX878" fmla="*/ 151363 w 3059236"/>
              <a:gd name="connsiteY878" fmla="*/ 2030145 h 3202425"/>
              <a:gd name="connsiteX879" fmla="*/ 136440 w 3059236"/>
              <a:gd name="connsiteY879" fmla="*/ 2021619 h 3202425"/>
              <a:gd name="connsiteX880" fmla="*/ 157759 w 3059236"/>
              <a:gd name="connsiteY880" fmla="*/ 1976859 h 3202425"/>
              <a:gd name="connsiteX881" fmla="*/ 155627 w 3059236"/>
              <a:gd name="connsiteY881" fmla="*/ 1970465 h 3202425"/>
              <a:gd name="connsiteX882" fmla="*/ 147099 w 3059236"/>
              <a:gd name="connsiteY882" fmla="*/ 1987516 h 3202425"/>
              <a:gd name="connsiteX883" fmla="*/ 98066 w 3059236"/>
              <a:gd name="connsiteY883" fmla="*/ 1976859 h 3202425"/>
              <a:gd name="connsiteX884" fmla="*/ 123649 w 3059236"/>
              <a:gd name="connsiteY884" fmla="*/ 1900128 h 3202425"/>
              <a:gd name="connsiteX885" fmla="*/ 134308 w 3059236"/>
              <a:gd name="connsiteY885" fmla="*/ 1895865 h 3202425"/>
              <a:gd name="connsiteX886" fmla="*/ 144967 w 3059236"/>
              <a:gd name="connsiteY886" fmla="*/ 1842580 h 3202425"/>
              <a:gd name="connsiteX887" fmla="*/ 191869 w 3059236"/>
              <a:gd name="connsiteY887" fmla="*/ 1785031 h 3202425"/>
              <a:gd name="connsiteX888" fmla="*/ 89539 w 3059236"/>
              <a:gd name="connsiteY888" fmla="*/ 1866025 h 3202425"/>
              <a:gd name="connsiteX889" fmla="*/ 102330 w 3059236"/>
              <a:gd name="connsiteY889" fmla="*/ 1819134 h 3202425"/>
              <a:gd name="connsiteX890" fmla="*/ 136440 w 3059236"/>
              <a:gd name="connsiteY890" fmla="*/ 1782900 h 3202425"/>
              <a:gd name="connsiteX891" fmla="*/ 140704 w 3059236"/>
              <a:gd name="connsiteY891" fmla="*/ 1772243 h 3202425"/>
              <a:gd name="connsiteX892" fmla="*/ 279275 w 3059236"/>
              <a:gd name="connsiteY892" fmla="*/ 1625175 h 3202425"/>
              <a:gd name="connsiteX893" fmla="*/ 283539 w 3059236"/>
              <a:gd name="connsiteY893" fmla="*/ 1614518 h 3202425"/>
              <a:gd name="connsiteX894" fmla="*/ 300594 w 3059236"/>
              <a:gd name="connsiteY894" fmla="*/ 1601729 h 3202425"/>
              <a:gd name="connsiteX895" fmla="*/ 249429 w 3059236"/>
              <a:gd name="connsiteY895" fmla="*/ 1637964 h 3202425"/>
              <a:gd name="connsiteX896" fmla="*/ 198264 w 3059236"/>
              <a:gd name="connsiteY896" fmla="*/ 1682723 h 3202425"/>
              <a:gd name="connsiteX897" fmla="*/ 194000 w 3059236"/>
              <a:gd name="connsiteY897" fmla="*/ 1678461 h 3202425"/>
              <a:gd name="connsiteX898" fmla="*/ 187605 w 3059236"/>
              <a:gd name="connsiteY898" fmla="*/ 1691249 h 3202425"/>
              <a:gd name="connsiteX899" fmla="*/ 187605 w 3059236"/>
              <a:gd name="connsiteY899" fmla="*/ 1684855 h 3202425"/>
              <a:gd name="connsiteX900" fmla="*/ 153495 w 3059236"/>
              <a:gd name="connsiteY900" fmla="*/ 1731746 h 3202425"/>
              <a:gd name="connsiteX901" fmla="*/ 132176 w 3059236"/>
              <a:gd name="connsiteY901" fmla="*/ 1718957 h 3202425"/>
              <a:gd name="connsiteX902" fmla="*/ 136440 w 3059236"/>
              <a:gd name="connsiteY902" fmla="*/ 1706169 h 3202425"/>
              <a:gd name="connsiteX903" fmla="*/ 104462 w 3059236"/>
              <a:gd name="connsiteY903" fmla="*/ 1712563 h 3202425"/>
              <a:gd name="connsiteX904" fmla="*/ 115121 w 3059236"/>
              <a:gd name="connsiteY904" fmla="*/ 1691249 h 3202425"/>
              <a:gd name="connsiteX905" fmla="*/ 108726 w 3059236"/>
              <a:gd name="connsiteY905" fmla="*/ 1684855 h 3202425"/>
              <a:gd name="connsiteX906" fmla="*/ 108726 w 3059236"/>
              <a:gd name="connsiteY906" fmla="*/ 1678461 h 3202425"/>
              <a:gd name="connsiteX907" fmla="*/ 121517 w 3059236"/>
              <a:gd name="connsiteY907" fmla="*/ 1637964 h 3202425"/>
              <a:gd name="connsiteX908" fmla="*/ 162022 w 3059236"/>
              <a:gd name="connsiteY908" fmla="*/ 1584678 h 3202425"/>
              <a:gd name="connsiteX909" fmla="*/ 189737 w 3059236"/>
              <a:gd name="connsiteY909" fmla="*/ 1542050 h 3202425"/>
              <a:gd name="connsiteX910" fmla="*/ 181209 w 3059236"/>
              <a:gd name="connsiteY910" fmla="*/ 1548444 h 3202425"/>
              <a:gd name="connsiteX911" fmla="*/ 211055 w 3059236"/>
              <a:gd name="connsiteY911" fmla="*/ 1503684 h 3202425"/>
              <a:gd name="connsiteX912" fmla="*/ 196132 w 3059236"/>
              <a:gd name="connsiteY912" fmla="*/ 1527130 h 3202425"/>
              <a:gd name="connsiteX913" fmla="*/ 266484 w 3059236"/>
              <a:gd name="connsiteY913" fmla="*/ 1490896 h 3202425"/>
              <a:gd name="connsiteX914" fmla="*/ 264352 w 3059236"/>
              <a:gd name="connsiteY914" fmla="*/ 1488764 h 3202425"/>
              <a:gd name="connsiteX915" fmla="*/ 298462 w 3059236"/>
              <a:gd name="connsiteY915" fmla="*/ 1465319 h 3202425"/>
              <a:gd name="connsiteX916" fmla="*/ 300594 w 3059236"/>
              <a:gd name="connsiteY916" fmla="*/ 1471713 h 3202425"/>
              <a:gd name="connsiteX917" fmla="*/ 341100 w 3059236"/>
              <a:gd name="connsiteY917" fmla="*/ 1437610 h 3202425"/>
              <a:gd name="connsiteX918" fmla="*/ 360286 w 3059236"/>
              <a:gd name="connsiteY918" fmla="*/ 1412033 h 3202425"/>
              <a:gd name="connsiteX919" fmla="*/ 405056 w 3059236"/>
              <a:gd name="connsiteY919" fmla="*/ 1365142 h 3202425"/>
              <a:gd name="connsiteX920" fmla="*/ 415715 w 3059236"/>
              <a:gd name="connsiteY920" fmla="*/ 1367273 h 3202425"/>
              <a:gd name="connsiteX921" fmla="*/ 419979 w 3059236"/>
              <a:gd name="connsiteY921" fmla="*/ 1358748 h 3202425"/>
              <a:gd name="connsiteX922" fmla="*/ 375209 w 3059236"/>
              <a:gd name="connsiteY922" fmla="*/ 1377930 h 3202425"/>
              <a:gd name="connsiteX923" fmla="*/ 334704 w 3059236"/>
              <a:gd name="connsiteY923" fmla="*/ 1403507 h 3202425"/>
              <a:gd name="connsiteX924" fmla="*/ 270748 w 3059236"/>
              <a:gd name="connsiteY924" fmla="*/ 1448267 h 3202425"/>
              <a:gd name="connsiteX925" fmla="*/ 328308 w 3059236"/>
              <a:gd name="connsiteY925" fmla="*/ 1380062 h 3202425"/>
              <a:gd name="connsiteX926" fmla="*/ 191869 w 3059236"/>
              <a:gd name="connsiteY926" fmla="*/ 1490896 h 3202425"/>
              <a:gd name="connsiteX927" fmla="*/ 189737 w 3059236"/>
              <a:gd name="connsiteY927" fmla="*/ 1503684 h 3202425"/>
              <a:gd name="connsiteX928" fmla="*/ 174814 w 3059236"/>
              <a:gd name="connsiteY928" fmla="*/ 1507947 h 3202425"/>
              <a:gd name="connsiteX929" fmla="*/ 121517 w 3059236"/>
              <a:gd name="connsiteY929" fmla="*/ 1567627 h 3202425"/>
              <a:gd name="connsiteX930" fmla="*/ 93802 w 3059236"/>
              <a:gd name="connsiteY930" fmla="*/ 1578284 h 3202425"/>
              <a:gd name="connsiteX931" fmla="*/ 95934 w 3059236"/>
              <a:gd name="connsiteY931" fmla="*/ 1561232 h 3202425"/>
              <a:gd name="connsiteX932" fmla="*/ 115121 w 3059236"/>
              <a:gd name="connsiteY932" fmla="*/ 1503684 h 3202425"/>
              <a:gd name="connsiteX933" fmla="*/ 106594 w 3059236"/>
              <a:gd name="connsiteY933" fmla="*/ 1503684 h 3202425"/>
              <a:gd name="connsiteX934" fmla="*/ 117253 w 3059236"/>
              <a:gd name="connsiteY934" fmla="*/ 1497290 h 3202425"/>
              <a:gd name="connsiteX935" fmla="*/ 144967 w 3059236"/>
              <a:gd name="connsiteY935" fmla="*/ 1439742 h 3202425"/>
              <a:gd name="connsiteX936" fmla="*/ 176945 w 3059236"/>
              <a:gd name="connsiteY936" fmla="*/ 1420559 h 3202425"/>
              <a:gd name="connsiteX937" fmla="*/ 151363 w 3059236"/>
              <a:gd name="connsiteY937" fmla="*/ 1420559 h 3202425"/>
              <a:gd name="connsiteX938" fmla="*/ 144967 w 3059236"/>
              <a:gd name="connsiteY938" fmla="*/ 1439742 h 3202425"/>
              <a:gd name="connsiteX939" fmla="*/ 138572 w 3059236"/>
              <a:gd name="connsiteY939" fmla="*/ 1429084 h 3202425"/>
              <a:gd name="connsiteX940" fmla="*/ 130044 w 3059236"/>
              <a:gd name="connsiteY940" fmla="*/ 1446136 h 3202425"/>
              <a:gd name="connsiteX941" fmla="*/ 130044 w 3059236"/>
              <a:gd name="connsiteY941" fmla="*/ 1433347 h 3202425"/>
              <a:gd name="connsiteX942" fmla="*/ 121517 w 3059236"/>
              <a:gd name="connsiteY942" fmla="*/ 1437610 h 3202425"/>
              <a:gd name="connsiteX943" fmla="*/ 117253 w 3059236"/>
              <a:gd name="connsiteY943" fmla="*/ 1414165 h 3202425"/>
              <a:gd name="connsiteX944" fmla="*/ 100198 w 3059236"/>
              <a:gd name="connsiteY944" fmla="*/ 1397113 h 3202425"/>
              <a:gd name="connsiteX945" fmla="*/ 36242 w 3059236"/>
              <a:gd name="connsiteY945" fmla="*/ 1382193 h 3202425"/>
              <a:gd name="connsiteX946" fmla="*/ 49033 w 3059236"/>
              <a:gd name="connsiteY946" fmla="*/ 1363011 h 3202425"/>
              <a:gd name="connsiteX947" fmla="*/ 38374 w 3059236"/>
              <a:gd name="connsiteY947" fmla="*/ 1358748 h 3202425"/>
              <a:gd name="connsiteX948" fmla="*/ 98066 w 3059236"/>
              <a:gd name="connsiteY948" fmla="*/ 1239388 h 3202425"/>
              <a:gd name="connsiteX949" fmla="*/ 149231 w 3059236"/>
              <a:gd name="connsiteY949" fmla="*/ 1205285 h 3202425"/>
              <a:gd name="connsiteX950" fmla="*/ 130044 w 3059236"/>
              <a:gd name="connsiteY950" fmla="*/ 1211680 h 3202425"/>
              <a:gd name="connsiteX951" fmla="*/ 136440 w 3059236"/>
              <a:gd name="connsiteY951" fmla="*/ 1188234 h 3202425"/>
              <a:gd name="connsiteX952" fmla="*/ 121517 w 3059236"/>
              <a:gd name="connsiteY952" fmla="*/ 1188234 h 3202425"/>
              <a:gd name="connsiteX953" fmla="*/ 149231 w 3059236"/>
              <a:gd name="connsiteY953" fmla="*/ 1141343 h 3202425"/>
              <a:gd name="connsiteX954" fmla="*/ 72484 w 3059236"/>
              <a:gd name="connsiteY954" fmla="*/ 1222337 h 3202425"/>
              <a:gd name="connsiteX955" fmla="*/ 57561 w 3059236"/>
              <a:gd name="connsiteY955" fmla="*/ 1211680 h 3202425"/>
              <a:gd name="connsiteX956" fmla="*/ 74616 w 3059236"/>
              <a:gd name="connsiteY956" fmla="*/ 1183971 h 3202425"/>
              <a:gd name="connsiteX957" fmla="*/ 104462 w 3059236"/>
              <a:gd name="connsiteY957" fmla="*/ 1098715 h 3202425"/>
              <a:gd name="connsiteX958" fmla="*/ 132176 w 3059236"/>
              <a:gd name="connsiteY958" fmla="*/ 1075269 h 3202425"/>
              <a:gd name="connsiteX959" fmla="*/ 119385 w 3059236"/>
              <a:gd name="connsiteY959" fmla="*/ 1077400 h 3202425"/>
              <a:gd name="connsiteX960" fmla="*/ 121517 w 3059236"/>
              <a:gd name="connsiteY960" fmla="*/ 1064612 h 3202425"/>
              <a:gd name="connsiteX961" fmla="*/ 115121 w 3059236"/>
              <a:gd name="connsiteY961" fmla="*/ 1077400 h 3202425"/>
              <a:gd name="connsiteX962" fmla="*/ 100198 w 3059236"/>
              <a:gd name="connsiteY962" fmla="*/ 1094452 h 3202425"/>
              <a:gd name="connsiteX963" fmla="*/ 104462 w 3059236"/>
              <a:gd name="connsiteY963" fmla="*/ 1081663 h 3202425"/>
              <a:gd name="connsiteX964" fmla="*/ 49033 w 3059236"/>
              <a:gd name="connsiteY964" fmla="*/ 1134949 h 3202425"/>
              <a:gd name="connsiteX965" fmla="*/ 63956 w 3059236"/>
              <a:gd name="connsiteY965" fmla="*/ 1107240 h 3202425"/>
              <a:gd name="connsiteX966" fmla="*/ 81011 w 3059236"/>
              <a:gd name="connsiteY966" fmla="*/ 1060349 h 3202425"/>
              <a:gd name="connsiteX967" fmla="*/ 66088 w 3059236"/>
              <a:gd name="connsiteY967" fmla="*/ 1071006 h 3202425"/>
              <a:gd name="connsiteX968" fmla="*/ 87407 w 3059236"/>
              <a:gd name="connsiteY968" fmla="*/ 1034772 h 3202425"/>
              <a:gd name="connsiteX969" fmla="*/ 85275 w 3059236"/>
              <a:gd name="connsiteY969" fmla="*/ 1017721 h 3202425"/>
              <a:gd name="connsiteX970" fmla="*/ 78879 w 3059236"/>
              <a:gd name="connsiteY970" fmla="*/ 1011326 h 3202425"/>
              <a:gd name="connsiteX971" fmla="*/ 85275 w 3059236"/>
              <a:gd name="connsiteY971" fmla="*/ 996406 h 3202425"/>
              <a:gd name="connsiteX972" fmla="*/ 85275 w 3059236"/>
              <a:gd name="connsiteY972" fmla="*/ 977224 h 3202425"/>
              <a:gd name="connsiteX973" fmla="*/ 78879 w 3059236"/>
              <a:gd name="connsiteY973" fmla="*/ 953778 h 3202425"/>
              <a:gd name="connsiteX974" fmla="*/ 153495 w 3059236"/>
              <a:gd name="connsiteY974" fmla="*/ 855733 h 3202425"/>
              <a:gd name="connsiteX975" fmla="*/ 172682 w 3059236"/>
              <a:gd name="connsiteY975" fmla="*/ 840813 h 3202425"/>
              <a:gd name="connsiteX976" fmla="*/ 159890 w 3059236"/>
              <a:gd name="connsiteY976" fmla="*/ 849338 h 3202425"/>
              <a:gd name="connsiteX977" fmla="*/ 157759 w 3059236"/>
              <a:gd name="connsiteY977" fmla="*/ 825893 h 3202425"/>
              <a:gd name="connsiteX978" fmla="*/ 198264 w 3059236"/>
              <a:gd name="connsiteY978" fmla="*/ 766213 h 3202425"/>
              <a:gd name="connsiteX979" fmla="*/ 262220 w 3059236"/>
              <a:gd name="connsiteY979" fmla="*/ 723585 h 3202425"/>
              <a:gd name="connsiteX980" fmla="*/ 253693 w 3059236"/>
              <a:gd name="connsiteY980" fmla="*/ 736373 h 3202425"/>
              <a:gd name="connsiteX981" fmla="*/ 270748 w 3059236"/>
              <a:gd name="connsiteY981" fmla="*/ 725716 h 3202425"/>
              <a:gd name="connsiteX982" fmla="*/ 266484 w 3059236"/>
              <a:gd name="connsiteY982" fmla="*/ 742768 h 3202425"/>
              <a:gd name="connsiteX983" fmla="*/ 407188 w 3059236"/>
              <a:gd name="connsiteY983" fmla="*/ 636197 h 3202425"/>
              <a:gd name="connsiteX984" fmla="*/ 381605 w 3059236"/>
              <a:gd name="connsiteY984" fmla="*/ 634065 h 3202425"/>
              <a:gd name="connsiteX985" fmla="*/ 343231 w 3059236"/>
              <a:gd name="connsiteY985" fmla="*/ 599962 h 3202425"/>
              <a:gd name="connsiteX986" fmla="*/ 279275 w 3059236"/>
              <a:gd name="connsiteY986" fmla="*/ 661774 h 3202425"/>
              <a:gd name="connsiteX987" fmla="*/ 200396 w 3059236"/>
              <a:gd name="connsiteY987" fmla="*/ 732110 h 3202425"/>
              <a:gd name="connsiteX988" fmla="*/ 151363 w 3059236"/>
              <a:gd name="connsiteY988" fmla="*/ 796053 h 3202425"/>
              <a:gd name="connsiteX989" fmla="*/ 132176 w 3059236"/>
              <a:gd name="connsiteY989" fmla="*/ 832287 h 3202425"/>
              <a:gd name="connsiteX990" fmla="*/ 125781 w 3059236"/>
              <a:gd name="connsiteY990" fmla="*/ 806710 h 3202425"/>
              <a:gd name="connsiteX991" fmla="*/ 110857 w 3059236"/>
              <a:gd name="connsiteY991" fmla="*/ 819499 h 3202425"/>
              <a:gd name="connsiteX992" fmla="*/ 104462 w 3059236"/>
              <a:gd name="connsiteY992" fmla="*/ 796053 h 3202425"/>
              <a:gd name="connsiteX993" fmla="*/ 87407 w 3059236"/>
              <a:gd name="connsiteY993" fmla="*/ 813104 h 3202425"/>
              <a:gd name="connsiteX994" fmla="*/ 87407 w 3059236"/>
              <a:gd name="connsiteY994" fmla="*/ 789659 h 3202425"/>
              <a:gd name="connsiteX995" fmla="*/ 70352 w 3059236"/>
              <a:gd name="connsiteY995" fmla="*/ 796053 h 3202425"/>
              <a:gd name="connsiteX996" fmla="*/ 59693 w 3059236"/>
              <a:gd name="connsiteY996" fmla="*/ 785396 h 3202425"/>
              <a:gd name="connsiteX997" fmla="*/ 29846 w 3059236"/>
              <a:gd name="connsiteY997" fmla="*/ 798184 h 3202425"/>
              <a:gd name="connsiteX998" fmla="*/ 0 w 3059236"/>
              <a:gd name="connsiteY998" fmla="*/ 842944 h 3202425"/>
              <a:gd name="connsiteX999" fmla="*/ 63956 w 3059236"/>
              <a:gd name="connsiteY999" fmla="*/ 695876 h 3202425"/>
              <a:gd name="connsiteX1000" fmla="*/ 57561 w 3059236"/>
              <a:gd name="connsiteY1000" fmla="*/ 687351 h 3202425"/>
              <a:gd name="connsiteX1001" fmla="*/ 121517 w 3059236"/>
              <a:gd name="connsiteY1001" fmla="*/ 587174 h 3202425"/>
              <a:gd name="connsiteX1002" fmla="*/ 200396 w 3059236"/>
              <a:gd name="connsiteY1002" fmla="*/ 514706 h 3202425"/>
              <a:gd name="connsiteX1003" fmla="*/ 217451 w 3059236"/>
              <a:gd name="connsiteY1003" fmla="*/ 497654 h 3202425"/>
              <a:gd name="connsiteX1004" fmla="*/ 315517 w 3059236"/>
              <a:gd name="connsiteY1004" fmla="*/ 408135 h 3202425"/>
              <a:gd name="connsiteX1005" fmla="*/ 334704 w 3059236"/>
              <a:gd name="connsiteY1005" fmla="*/ 391083 h 3202425"/>
              <a:gd name="connsiteX1006" fmla="*/ 368814 w 3059236"/>
              <a:gd name="connsiteY1006" fmla="*/ 356981 h 3202425"/>
              <a:gd name="connsiteX1007" fmla="*/ 377341 w 3059236"/>
              <a:gd name="connsiteY1007" fmla="*/ 344192 h 3202425"/>
              <a:gd name="connsiteX1008" fmla="*/ 379473 w 3059236"/>
              <a:gd name="connsiteY1008" fmla="*/ 354849 h 3202425"/>
              <a:gd name="connsiteX1009" fmla="*/ 390133 w 3059236"/>
              <a:gd name="connsiteY1009" fmla="*/ 342061 h 3202425"/>
              <a:gd name="connsiteX1010" fmla="*/ 466880 w 3059236"/>
              <a:gd name="connsiteY1010" fmla="*/ 284512 h 3202425"/>
              <a:gd name="connsiteX1011" fmla="*/ 543627 w 3059236"/>
              <a:gd name="connsiteY1011" fmla="*/ 231227 h 3202425"/>
              <a:gd name="connsiteX1012" fmla="*/ 586265 w 3059236"/>
              <a:gd name="connsiteY1012" fmla="*/ 207781 h 3202425"/>
              <a:gd name="connsiteX1013" fmla="*/ 705650 w 3059236"/>
              <a:gd name="connsiteY1013" fmla="*/ 128919 h 3202425"/>
              <a:gd name="connsiteX1014" fmla="*/ 739760 w 3059236"/>
              <a:gd name="connsiteY1014" fmla="*/ 107605 h 3202425"/>
              <a:gd name="connsiteX1015" fmla="*/ 903914 w 3059236"/>
              <a:gd name="connsiteY1015" fmla="*/ 47925 h 3202425"/>
              <a:gd name="connsiteX1016" fmla="*/ 927364 w 3059236"/>
              <a:gd name="connsiteY1016" fmla="*/ 33005 h 3202425"/>
              <a:gd name="connsiteX1017" fmla="*/ 931628 w 3059236"/>
              <a:gd name="connsiteY1017" fmla="*/ 39399 h 3202425"/>
              <a:gd name="connsiteX1018" fmla="*/ 1059540 w 3059236"/>
              <a:gd name="connsiteY1018" fmla="*/ 3165 h 3202425"/>
              <a:gd name="connsiteX1019" fmla="*/ 1068068 w 3059236"/>
              <a:gd name="connsiteY1019" fmla="*/ 9559 h 3202425"/>
              <a:gd name="connsiteX1020" fmla="*/ 1126661 w 3059236"/>
              <a:gd name="connsiteY1020" fmla="*/ 434 h 320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</a:cxnLst>
            <a:rect l="l" t="t" r="r" b="b"/>
            <a:pathLst>
              <a:path w="3059236" h="3202425">
                <a:moveTo>
                  <a:pt x="2767170" y="2609891"/>
                </a:moveTo>
                <a:lnTo>
                  <a:pt x="2772259" y="2612223"/>
                </a:lnTo>
                <a:lnTo>
                  <a:pt x="2772233" y="2612288"/>
                </a:lnTo>
                <a:cubicBezTo>
                  <a:pt x="2770368" y="2613088"/>
                  <a:pt x="2768236" y="2612022"/>
                  <a:pt x="2767170" y="2609891"/>
                </a:cubicBezTo>
                <a:close/>
                <a:moveTo>
                  <a:pt x="2692554" y="2373303"/>
                </a:moveTo>
                <a:cubicBezTo>
                  <a:pt x="2698950" y="2377566"/>
                  <a:pt x="2698950" y="2398880"/>
                  <a:pt x="2705345" y="2401012"/>
                </a:cubicBezTo>
                <a:cubicBezTo>
                  <a:pt x="2705345" y="2409537"/>
                  <a:pt x="2701082" y="2407406"/>
                  <a:pt x="2696818" y="2407406"/>
                </a:cubicBezTo>
                <a:cubicBezTo>
                  <a:pt x="2694686" y="2392486"/>
                  <a:pt x="2690422" y="2392486"/>
                  <a:pt x="2692554" y="2373303"/>
                </a:cubicBezTo>
                <a:close/>
                <a:moveTo>
                  <a:pt x="1613827" y="2219841"/>
                </a:moveTo>
                <a:cubicBezTo>
                  <a:pt x="1614893" y="2219841"/>
                  <a:pt x="1616492" y="2219841"/>
                  <a:pt x="1617558" y="2220640"/>
                </a:cubicBezTo>
                <a:lnTo>
                  <a:pt x="1617644" y="2221541"/>
                </a:lnTo>
                <a:close/>
                <a:moveTo>
                  <a:pt x="2997412" y="2181475"/>
                </a:moveTo>
                <a:cubicBezTo>
                  <a:pt x="3005939" y="2177213"/>
                  <a:pt x="3012335" y="2204921"/>
                  <a:pt x="3018731" y="2215578"/>
                </a:cubicBezTo>
                <a:cubicBezTo>
                  <a:pt x="3018731" y="2219841"/>
                  <a:pt x="3016599" y="2217710"/>
                  <a:pt x="3014467" y="2217710"/>
                </a:cubicBezTo>
                <a:cubicBezTo>
                  <a:pt x="3010203" y="2202790"/>
                  <a:pt x="3003807" y="2192132"/>
                  <a:pt x="2997412" y="2181475"/>
                </a:cubicBezTo>
                <a:close/>
                <a:moveTo>
                  <a:pt x="1126661" y="434"/>
                </a:moveTo>
                <a:cubicBezTo>
                  <a:pt x="1186120" y="-2563"/>
                  <a:pt x="1247678" y="10625"/>
                  <a:pt x="1306837" y="20216"/>
                </a:cubicBezTo>
                <a:cubicBezTo>
                  <a:pt x="1351607" y="28742"/>
                  <a:pt x="1398508" y="45793"/>
                  <a:pt x="1443277" y="69239"/>
                </a:cubicBezTo>
                <a:cubicBezTo>
                  <a:pt x="1458200" y="75633"/>
                  <a:pt x="1473124" y="82028"/>
                  <a:pt x="1485915" y="92685"/>
                </a:cubicBezTo>
                <a:cubicBezTo>
                  <a:pt x="1490179" y="94816"/>
                  <a:pt x="1490179" y="103342"/>
                  <a:pt x="1494442" y="105473"/>
                </a:cubicBezTo>
                <a:cubicBezTo>
                  <a:pt x="1507234" y="118262"/>
                  <a:pt x="1522157" y="116130"/>
                  <a:pt x="1534948" y="126787"/>
                </a:cubicBezTo>
                <a:cubicBezTo>
                  <a:pt x="1547739" y="137444"/>
                  <a:pt x="1560530" y="152364"/>
                  <a:pt x="1575453" y="163021"/>
                </a:cubicBezTo>
                <a:cubicBezTo>
                  <a:pt x="1615959" y="194993"/>
                  <a:pt x="1660728" y="216307"/>
                  <a:pt x="1694838" y="248278"/>
                </a:cubicBezTo>
                <a:cubicBezTo>
                  <a:pt x="1705498" y="256804"/>
                  <a:pt x="1728948" y="286644"/>
                  <a:pt x="1741739" y="282381"/>
                </a:cubicBezTo>
                <a:cubicBezTo>
                  <a:pt x="1754531" y="318615"/>
                  <a:pt x="1782245" y="301564"/>
                  <a:pt x="1797168" y="335666"/>
                </a:cubicBezTo>
                <a:cubicBezTo>
                  <a:pt x="1837674" y="352718"/>
                  <a:pt x="1871784" y="406003"/>
                  <a:pt x="1912289" y="414529"/>
                </a:cubicBezTo>
                <a:cubicBezTo>
                  <a:pt x="1916553" y="433712"/>
                  <a:pt x="1929344" y="418792"/>
                  <a:pt x="1937872" y="431580"/>
                </a:cubicBezTo>
                <a:cubicBezTo>
                  <a:pt x="1937872" y="440106"/>
                  <a:pt x="1935740" y="435843"/>
                  <a:pt x="1933608" y="437975"/>
                </a:cubicBezTo>
                <a:cubicBezTo>
                  <a:pt x="1963454" y="469946"/>
                  <a:pt x="1993300" y="501917"/>
                  <a:pt x="2031674" y="501917"/>
                </a:cubicBezTo>
                <a:cubicBezTo>
                  <a:pt x="2027410" y="480603"/>
                  <a:pt x="2008223" y="506180"/>
                  <a:pt x="2006092" y="474209"/>
                </a:cubicBezTo>
                <a:cubicBezTo>
                  <a:pt x="2016751" y="480603"/>
                  <a:pt x="2027410" y="493391"/>
                  <a:pt x="2038070" y="491260"/>
                </a:cubicBezTo>
                <a:cubicBezTo>
                  <a:pt x="2040201" y="491260"/>
                  <a:pt x="2038070" y="497654"/>
                  <a:pt x="2038070" y="501917"/>
                </a:cubicBezTo>
                <a:cubicBezTo>
                  <a:pt x="2067916" y="499786"/>
                  <a:pt x="2099894" y="540283"/>
                  <a:pt x="2129740" y="529626"/>
                </a:cubicBezTo>
                <a:cubicBezTo>
                  <a:pt x="2204356" y="585043"/>
                  <a:pt x="2285367" y="623408"/>
                  <a:pt x="2359982" y="680956"/>
                </a:cubicBezTo>
                <a:cubicBezTo>
                  <a:pt x="2366378" y="717190"/>
                  <a:pt x="2391960" y="700139"/>
                  <a:pt x="2398356" y="732110"/>
                </a:cubicBezTo>
                <a:cubicBezTo>
                  <a:pt x="2419675" y="740636"/>
                  <a:pt x="2430334" y="753425"/>
                  <a:pt x="2447389" y="774739"/>
                </a:cubicBezTo>
                <a:cubicBezTo>
                  <a:pt x="2443125" y="785396"/>
                  <a:pt x="2438861" y="770476"/>
                  <a:pt x="2434598" y="779002"/>
                </a:cubicBezTo>
                <a:cubicBezTo>
                  <a:pt x="2383433" y="719322"/>
                  <a:pt x="2319477" y="689482"/>
                  <a:pt x="2266180" y="640459"/>
                </a:cubicBezTo>
                <a:cubicBezTo>
                  <a:pt x="2264048" y="642591"/>
                  <a:pt x="2259784" y="644722"/>
                  <a:pt x="2255520" y="644722"/>
                </a:cubicBezTo>
                <a:cubicBezTo>
                  <a:pt x="2255520" y="648985"/>
                  <a:pt x="2255520" y="663905"/>
                  <a:pt x="2251257" y="663905"/>
                </a:cubicBezTo>
                <a:cubicBezTo>
                  <a:pt x="2259784" y="668168"/>
                  <a:pt x="2272575" y="651116"/>
                  <a:pt x="2281103" y="663905"/>
                </a:cubicBezTo>
                <a:cubicBezTo>
                  <a:pt x="2278971" y="670299"/>
                  <a:pt x="2281103" y="674562"/>
                  <a:pt x="2278971" y="680956"/>
                </a:cubicBezTo>
                <a:cubicBezTo>
                  <a:pt x="2274707" y="683088"/>
                  <a:pt x="2276839" y="672431"/>
                  <a:pt x="2276839" y="668168"/>
                </a:cubicBezTo>
                <a:cubicBezTo>
                  <a:pt x="2272575" y="663905"/>
                  <a:pt x="2272575" y="672431"/>
                  <a:pt x="2270444" y="676694"/>
                </a:cubicBezTo>
                <a:cubicBezTo>
                  <a:pt x="2268312" y="663905"/>
                  <a:pt x="2264048" y="674562"/>
                  <a:pt x="2259784" y="670299"/>
                </a:cubicBezTo>
                <a:cubicBezTo>
                  <a:pt x="2276839" y="687351"/>
                  <a:pt x="2293894" y="700139"/>
                  <a:pt x="2313081" y="708665"/>
                </a:cubicBezTo>
                <a:cubicBezTo>
                  <a:pt x="2310949" y="702271"/>
                  <a:pt x="2306685" y="700139"/>
                  <a:pt x="2302422" y="698008"/>
                </a:cubicBezTo>
                <a:cubicBezTo>
                  <a:pt x="2306685" y="687351"/>
                  <a:pt x="2325872" y="689482"/>
                  <a:pt x="2325872" y="708665"/>
                </a:cubicBezTo>
                <a:cubicBezTo>
                  <a:pt x="2328004" y="706533"/>
                  <a:pt x="2334400" y="712928"/>
                  <a:pt x="2334400" y="704402"/>
                </a:cubicBezTo>
                <a:cubicBezTo>
                  <a:pt x="2336532" y="715059"/>
                  <a:pt x="2340795" y="721453"/>
                  <a:pt x="2347191" y="717190"/>
                </a:cubicBezTo>
                <a:cubicBezTo>
                  <a:pt x="2349323" y="721453"/>
                  <a:pt x="2349323" y="723585"/>
                  <a:pt x="2349323" y="727848"/>
                </a:cubicBezTo>
                <a:cubicBezTo>
                  <a:pt x="2372773" y="732110"/>
                  <a:pt x="2391960" y="772607"/>
                  <a:pt x="2413279" y="779002"/>
                </a:cubicBezTo>
                <a:cubicBezTo>
                  <a:pt x="2413279" y="787527"/>
                  <a:pt x="2413279" y="791790"/>
                  <a:pt x="2413279" y="796053"/>
                </a:cubicBezTo>
                <a:cubicBezTo>
                  <a:pt x="2415411" y="793922"/>
                  <a:pt x="2415411" y="798184"/>
                  <a:pt x="2417543" y="798184"/>
                </a:cubicBezTo>
                <a:cubicBezTo>
                  <a:pt x="2419675" y="796053"/>
                  <a:pt x="2417543" y="793922"/>
                  <a:pt x="2419675" y="785396"/>
                </a:cubicBezTo>
                <a:cubicBezTo>
                  <a:pt x="2423938" y="789659"/>
                  <a:pt x="2430334" y="789659"/>
                  <a:pt x="2430334" y="802447"/>
                </a:cubicBezTo>
                <a:cubicBezTo>
                  <a:pt x="2447389" y="802447"/>
                  <a:pt x="2458048" y="830156"/>
                  <a:pt x="2475103" y="832287"/>
                </a:cubicBezTo>
                <a:cubicBezTo>
                  <a:pt x="2472971" y="836550"/>
                  <a:pt x="2475103" y="838681"/>
                  <a:pt x="2475103" y="842944"/>
                </a:cubicBezTo>
                <a:cubicBezTo>
                  <a:pt x="2479367" y="840813"/>
                  <a:pt x="2479367" y="840813"/>
                  <a:pt x="2483631" y="842944"/>
                </a:cubicBezTo>
                <a:cubicBezTo>
                  <a:pt x="2483631" y="851470"/>
                  <a:pt x="2485763" y="849338"/>
                  <a:pt x="2485763" y="855733"/>
                </a:cubicBezTo>
                <a:cubicBezTo>
                  <a:pt x="2494290" y="851470"/>
                  <a:pt x="2492158" y="859996"/>
                  <a:pt x="2500686" y="859996"/>
                </a:cubicBezTo>
                <a:cubicBezTo>
                  <a:pt x="2502818" y="862127"/>
                  <a:pt x="2502818" y="864258"/>
                  <a:pt x="2502818" y="870653"/>
                </a:cubicBezTo>
                <a:cubicBezTo>
                  <a:pt x="2522004" y="870653"/>
                  <a:pt x="2536928" y="909018"/>
                  <a:pt x="2558246" y="919675"/>
                </a:cubicBezTo>
                <a:cubicBezTo>
                  <a:pt x="2598752" y="972961"/>
                  <a:pt x="2641389" y="1021983"/>
                  <a:pt x="2686159" y="1062480"/>
                </a:cubicBezTo>
                <a:cubicBezTo>
                  <a:pt x="2739455" y="1130686"/>
                  <a:pt x="2788488" y="1203154"/>
                  <a:pt x="2839653" y="1284148"/>
                </a:cubicBezTo>
                <a:cubicBezTo>
                  <a:pt x="2843917" y="1305462"/>
                  <a:pt x="2848181" y="1324645"/>
                  <a:pt x="2858840" y="1328908"/>
                </a:cubicBezTo>
                <a:cubicBezTo>
                  <a:pt x="2858840" y="1335302"/>
                  <a:pt x="2858840" y="1343828"/>
                  <a:pt x="2854576" y="1341696"/>
                </a:cubicBezTo>
                <a:cubicBezTo>
                  <a:pt x="2882291" y="1407770"/>
                  <a:pt x="2922796" y="1444004"/>
                  <a:pt x="2944115" y="1533524"/>
                </a:cubicBezTo>
                <a:cubicBezTo>
                  <a:pt x="2939851" y="1531393"/>
                  <a:pt x="2939851" y="1524998"/>
                  <a:pt x="2935588" y="1527130"/>
                </a:cubicBezTo>
                <a:cubicBezTo>
                  <a:pt x="2933456" y="1548444"/>
                  <a:pt x="2922796" y="1544181"/>
                  <a:pt x="2920664" y="1556970"/>
                </a:cubicBezTo>
                <a:cubicBezTo>
                  <a:pt x="2918533" y="1561232"/>
                  <a:pt x="2912137" y="1552707"/>
                  <a:pt x="2910005" y="1550575"/>
                </a:cubicBezTo>
                <a:cubicBezTo>
                  <a:pt x="2912137" y="1542050"/>
                  <a:pt x="2912137" y="1542050"/>
                  <a:pt x="2912137" y="1535655"/>
                </a:cubicBezTo>
                <a:cubicBezTo>
                  <a:pt x="2912137" y="1529261"/>
                  <a:pt x="2905741" y="1518604"/>
                  <a:pt x="2901478" y="1527130"/>
                </a:cubicBezTo>
                <a:cubicBezTo>
                  <a:pt x="2897214" y="1522867"/>
                  <a:pt x="2899346" y="1516473"/>
                  <a:pt x="2897214" y="1510078"/>
                </a:cubicBezTo>
                <a:cubicBezTo>
                  <a:pt x="2890818" y="1507947"/>
                  <a:pt x="2890818" y="1507947"/>
                  <a:pt x="2884423" y="1512210"/>
                </a:cubicBezTo>
                <a:cubicBezTo>
                  <a:pt x="2880159" y="1490896"/>
                  <a:pt x="2869500" y="1503684"/>
                  <a:pt x="2865236" y="1486633"/>
                </a:cubicBezTo>
                <a:cubicBezTo>
                  <a:pt x="2848181" y="1524998"/>
                  <a:pt x="2833258" y="1469581"/>
                  <a:pt x="2816203" y="1458924"/>
                </a:cubicBezTo>
                <a:cubicBezTo>
                  <a:pt x="2814071" y="1458924"/>
                  <a:pt x="2814071" y="1465319"/>
                  <a:pt x="2814071" y="1471713"/>
                </a:cubicBezTo>
                <a:cubicBezTo>
                  <a:pt x="2811939" y="1467450"/>
                  <a:pt x="2811939" y="1463187"/>
                  <a:pt x="2814071" y="1458924"/>
                </a:cubicBezTo>
                <a:cubicBezTo>
                  <a:pt x="2809807" y="1450399"/>
                  <a:pt x="2801280" y="1441873"/>
                  <a:pt x="2792752" y="1441873"/>
                </a:cubicBezTo>
                <a:cubicBezTo>
                  <a:pt x="2792752" y="1446136"/>
                  <a:pt x="2792752" y="1448267"/>
                  <a:pt x="2792752" y="1452530"/>
                </a:cubicBezTo>
                <a:cubicBezTo>
                  <a:pt x="2801280" y="1448267"/>
                  <a:pt x="2799148" y="1480239"/>
                  <a:pt x="2809807" y="1482370"/>
                </a:cubicBezTo>
                <a:cubicBezTo>
                  <a:pt x="2820466" y="1463187"/>
                  <a:pt x="2833258" y="1512210"/>
                  <a:pt x="2843917" y="1510078"/>
                </a:cubicBezTo>
                <a:cubicBezTo>
                  <a:pt x="2846049" y="1529261"/>
                  <a:pt x="2848181" y="1544181"/>
                  <a:pt x="2852445" y="1556970"/>
                </a:cubicBezTo>
                <a:cubicBezTo>
                  <a:pt x="2856708" y="1550575"/>
                  <a:pt x="2854576" y="1548444"/>
                  <a:pt x="2854576" y="1535655"/>
                </a:cubicBezTo>
                <a:cubicBezTo>
                  <a:pt x="2860972" y="1539918"/>
                  <a:pt x="2867368" y="1550575"/>
                  <a:pt x="2867368" y="1559101"/>
                </a:cubicBezTo>
                <a:cubicBezTo>
                  <a:pt x="2867368" y="1563364"/>
                  <a:pt x="2865236" y="1563364"/>
                  <a:pt x="2863104" y="1563364"/>
                </a:cubicBezTo>
                <a:cubicBezTo>
                  <a:pt x="2878027" y="1605992"/>
                  <a:pt x="2901478" y="1618781"/>
                  <a:pt x="2914269" y="1667803"/>
                </a:cubicBezTo>
                <a:cubicBezTo>
                  <a:pt x="2920664" y="1672066"/>
                  <a:pt x="2927060" y="1672066"/>
                  <a:pt x="2933456" y="1680592"/>
                </a:cubicBezTo>
                <a:cubicBezTo>
                  <a:pt x="2927060" y="1689118"/>
                  <a:pt x="2941983" y="1706169"/>
                  <a:pt x="2944115" y="1693380"/>
                </a:cubicBezTo>
                <a:cubicBezTo>
                  <a:pt x="2941983" y="1701906"/>
                  <a:pt x="2944115" y="1706169"/>
                  <a:pt x="2944115" y="1710432"/>
                </a:cubicBezTo>
                <a:cubicBezTo>
                  <a:pt x="2950511" y="1704038"/>
                  <a:pt x="2952643" y="1729615"/>
                  <a:pt x="2954774" y="1714695"/>
                </a:cubicBezTo>
                <a:cubicBezTo>
                  <a:pt x="2956906" y="1731746"/>
                  <a:pt x="2965434" y="1733877"/>
                  <a:pt x="2969698" y="1744535"/>
                </a:cubicBezTo>
                <a:cubicBezTo>
                  <a:pt x="2961170" y="1748797"/>
                  <a:pt x="2948379" y="1731746"/>
                  <a:pt x="2939851" y="1716826"/>
                </a:cubicBezTo>
                <a:cubicBezTo>
                  <a:pt x="2931324" y="1706169"/>
                  <a:pt x="2924928" y="1693380"/>
                  <a:pt x="2916401" y="1684855"/>
                </a:cubicBezTo>
                <a:cubicBezTo>
                  <a:pt x="2916401" y="1697643"/>
                  <a:pt x="2918533" y="1691249"/>
                  <a:pt x="2914269" y="1701906"/>
                </a:cubicBezTo>
                <a:cubicBezTo>
                  <a:pt x="2918533" y="1710432"/>
                  <a:pt x="2920664" y="1723220"/>
                  <a:pt x="2924928" y="1731746"/>
                </a:cubicBezTo>
                <a:cubicBezTo>
                  <a:pt x="2922796" y="1721089"/>
                  <a:pt x="2929192" y="1716826"/>
                  <a:pt x="2927060" y="1733877"/>
                </a:cubicBezTo>
                <a:cubicBezTo>
                  <a:pt x="2929192" y="1736009"/>
                  <a:pt x="2929192" y="1729615"/>
                  <a:pt x="2931324" y="1731746"/>
                </a:cubicBezTo>
                <a:cubicBezTo>
                  <a:pt x="2929192" y="1738140"/>
                  <a:pt x="2931324" y="1746666"/>
                  <a:pt x="2933456" y="1748797"/>
                </a:cubicBezTo>
                <a:cubicBezTo>
                  <a:pt x="2935588" y="1746666"/>
                  <a:pt x="2935588" y="1740272"/>
                  <a:pt x="2935588" y="1733877"/>
                </a:cubicBezTo>
                <a:cubicBezTo>
                  <a:pt x="2939851" y="1733877"/>
                  <a:pt x="2939851" y="1746666"/>
                  <a:pt x="2944115" y="1748797"/>
                </a:cubicBezTo>
                <a:cubicBezTo>
                  <a:pt x="2944115" y="1755192"/>
                  <a:pt x="2941983" y="1755192"/>
                  <a:pt x="2939851" y="1755192"/>
                </a:cubicBezTo>
                <a:cubicBezTo>
                  <a:pt x="2954774" y="1785031"/>
                  <a:pt x="2965434" y="1821266"/>
                  <a:pt x="2982489" y="1848974"/>
                </a:cubicBezTo>
                <a:cubicBezTo>
                  <a:pt x="2982489" y="1855368"/>
                  <a:pt x="2980357" y="1855368"/>
                  <a:pt x="2978225" y="1855368"/>
                </a:cubicBezTo>
                <a:cubicBezTo>
                  <a:pt x="2978225" y="1870288"/>
                  <a:pt x="2984621" y="1868157"/>
                  <a:pt x="2986752" y="1878814"/>
                </a:cubicBezTo>
                <a:cubicBezTo>
                  <a:pt x="2986752" y="1870288"/>
                  <a:pt x="2984621" y="1866025"/>
                  <a:pt x="2982489" y="1861763"/>
                </a:cubicBezTo>
                <a:cubicBezTo>
                  <a:pt x="2986752" y="1855368"/>
                  <a:pt x="2984621" y="1857500"/>
                  <a:pt x="2984621" y="1844711"/>
                </a:cubicBezTo>
                <a:cubicBezTo>
                  <a:pt x="2982489" y="1834054"/>
                  <a:pt x="2978225" y="1848974"/>
                  <a:pt x="2978225" y="1831923"/>
                </a:cubicBezTo>
                <a:cubicBezTo>
                  <a:pt x="2995280" y="1842580"/>
                  <a:pt x="2993148" y="1874551"/>
                  <a:pt x="3008071" y="1876683"/>
                </a:cubicBezTo>
                <a:cubicBezTo>
                  <a:pt x="3008071" y="1887340"/>
                  <a:pt x="3010203" y="1889471"/>
                  <a:pt x="3010203" y="1902260"/>
                </a:cubicBezTo>
                <a:cubicBezTo>
                  <a:pt x="3014467" y="1897997"/>
                  <a:pt x="3020862" y="1900128"/>
                  <a:pt x="3025126" y="1906522"/>
                </a:cubicBezTo>
                <a:cubicBezTo>
                  <a:pt x="3022994" y="1917179"/>
                  <a:pt x="3027258" y="1919311"/>
                  <a:pt x="3025126" y="1929968"/>
                </a:cubicBezTo>
                <a:cubicBezTo>
                  <a:pt x="3016599" y="1910785"/>
                  <a:pt x="3003807" y="1906522"/>
                  <a:pt x="2995280" y="1883077"/>
                </a:cubicBezTo>
                <a:cubicBezTo>
                  <a:pt x="2993148" y="1900128"/>
                  <a:pt x="3003807" y="1929968"/>
                  <a:pt x="3012335" y="1923574"/>
                </a:cubicBezTo>
                <a:cubicBezTo>
                  <a:pt x="3012335" y="1925705"/>
                  <a:pt x="3022994" y="1942757"/>
                  <a:pt x="3031522" y="1949151"/>
                </a:cubicBezTo>
                <a:cubicBezTo>
                  <a:pt x="3031522" y="1936362"/>
                  <a:pt x="3029390" y="1921442"/>
                  <a:pt x="3027258" y="1908654"/>
                </a:cubicBezTo>
                <a:cubicBezTo>
                  <a:pt x="3029390" y="1919311"/>
                  <a:pt x="3037917" y="1912917"/>
                  <a:pt x="3037917" y="1929968"/>
                </a:cubicBezTo>
                <a:cubicBezTo>
                  <a:pt x="3035786" y="1927837"/>
                  <a:pt x="3035786" y="1925705"/>
                  <a:pt x="3033654" y="1925705"/>
                </a:cubicBezTo>
                <a:cubicBezTo>
                  <a:pt x="3035786" y="1938494"/>
                  <a:pt x="3042181" y="1955545"/>
                  <a:pt x="3044313" y="1949151"/>
                </a:cubicBezTo>
                <a:cubicBezTo>
                  <a:pt x="3046445" y="1970465"/>
                  <a:pt x="3054972" y="1972596"/>
                  <a:pt x="3059236" y="1981122"/>
                </a:cubicBezTo>
                <a:cubicBezTo>
                  <a:pt x="3059236" y="1985385"/>
                  <a:pt x="3050709" y="1978991"/>
                  <a:pt x="3057104" y="1987516"/>
                </a:cubicBezTo>
                <a:cubicBezTo>
                  <a:pt x="3050709" y="1985385"/>
                  <a:pt x="3040049" y="1964071"/>
                  <a:pt x="3031522" y="1955545"/>
                </a:cubicBezTo>
                <a:cubicBezTo>
                  <a:pt x="3031522" y="1957676"/>
                  <a:pt x="3031522" y="1959808"/>
                  <a:pt x="3029390" y="1959808"/>
                </a:cubicBezTo>
                <a:cubicBezTo>
                  <a:pt x="3033654" y="1989648"/>
                  <a:pt x="3048577" y="1993911"/>
                  <a:pt x="3057104" y="2013093"/>
                </a:cubicBezTo>
                <a:cubicBezTo>
                  <a:pt x="3048577" y="2028013"/>
                  <a:pt x="3042181" y="1981122"/>
                  <a:pt x="3025126" y="1993911"/>
                </a:cubicBezTo>
                <a:cubicBezTo>
                  <a:pt x="3029390" y="1976859"/>
                  <a:pt x="3020862" y="1978991"/>
                  <a:pt x="3016599" y="1972596"/>
                </a:cubicBezTo>
                <a:cubicBezTo>
                  <a:pt x="3014467" y="1991779"/>
                  <a:pt x="3020862" y="1987516"/>
                  <a:pt x="3020862" y="2000305"/>
                </a:cubicBezTo>
                <a:cubicBezTo>
                  <a:pt x="3014467" y="1985385"/>
                  <a:pt x="3010203" y="1991779"/>
                  <a:pt x="3003807" y="1972596"/>
                </a:cubicBezTo>
                <a:cubicBezTo>
                  <a:pt x="3005939" y="1968334"/>
                  <a:pt x="3010203" y="1978991"/>
                  <a:pt x="3014467" y="1972596"/>
                </a:cubicBezTo>
                <a:cubicBezTo>
                  <a:pt x="3012335" y="1955545"/>
                  <a:pt x="3003807" y="1961939"/>
                  <a:pt x="2997412" y="1959808"/>
                </a:cubicBezTo>
                <a:cubicBezTo>
                  <a:pt x="2995280" y="1961939"/>
                  <a:pt x="2997412" y="1976859"/>
                  <a:pt x="2995280" y="1983253"/>
                </a:cubicBezTo>
                <a:cubicBezTo>
                  <a:pt x="2997412" y="1985385"/>
                  <a:pt x="3003807" y="2002436"/>
                  <a:pt x="2997412" y="1993911"/>
                </a:cubicBezTo>
                <a:cubicBezTo>
                  <a:pt x="2988884" y="1985385"/>
                  <a:pt x="2973961" y="1970465"/>
                  <a:pt x="2965434" y="1961939"/>
                </a:cubicBezTo>
                <a:cubicBezTo>
                  <a:pt x="2965434" y="1957676"/>
                  <a:pt x="2965434" y="1964071"/>
                  <a:pt x="2967566" y="1961939"/>
                </a:cubicBezTo>
                <a:cubicBezTo>
                  <a:pt x="2965434" y="1940625"/>
                  <a:pt x="2959038" y="1955545"/>
                  <a:pt x="2954774" y="1955545"/>
                </a:cubicBezTo>
                <a:cubicBezTo>
                  <a:pt x="2954774" y="1942757"/>
                  <a:pt x="2948379" y="1949151"/>
                  <a:pt x="2950511" y="1936362"/>
                </a:cubicBezTo>
                <a:cubicBezTo>
                  <a:pt x="2952643" y="1934231"/>
                  <a:pt x="2952643" y="1947019"/>
                  <a:pt x="2956906" y="1942757"/>
                </a:cubicBezTo>
                <a:cubicBezTo>
                  <a:pt x="2956906" y="1929968"/>
                  <a:pt x="2950511" y="1929968"/>
                  <a:pt x="2948379" y="1923574"/>
                </a:cubicBezTo>
                <a:cubicBezTo>
                  <a:pt x="2933456" y="1932099"/>
                  <a:pt x="2924928" y="1925705"/>
                  <a:pt x="2920664" y="1902260"/>
                </a:cubicBezTo>
                <a:cubicBezTo>
                  <a:pt x="2914269" y="1910785"/>
                  <a:pt x="2892950" y="1859631"/>
                  <a:pt x="2884423" y="1872420"/>
                </a:cubicBezTo>
                <a:cubicBezTo>
                  <a:pt x="2878027" y="1840448"/>
                  <a:pt x="2854576" y="1823397"/>
                  <a:pt x="2841785" y="1814871"/>
                </a:cubicBezTo>
                <a:cubicBezTo>
                  <a:pt x="2850313" y="1821266"/>
                  <a:pt x="2837521" y="1829791"/>
                  <a:pt x="2833258" y="1831923"/>
                </a:cubicBezTo>
                <a:cubicBezTo>
                  <a:pt x="2833258" y="1825528"/>
                  <a:pt x="2833258" y="1819134"/>
                  <a:pt x="2833258" y="1817003"/>
                </a:cubicBezTo>
                <a:cubicBezTo>
                  <a:pt x="2833258" y="1812740"/>
                  <a:pt x="2833258" y="1819134"/>
                  <a:pt x="2835390" y="1817003"/>
                </a:cubicBezTo>
                <a:cubicBezTo>
                  <a:pt x="2835390" y="1802083"/>
                  <a:pt x="2831126" y="1812740"/>
                  <a:pt x="2826862" y="1808477"/>
                </a:cubicBezTo>
                <a:cubicBezTo>
                  <a:pt x="2831126" y="1814871"/>
                  <a:pt x="2824730" y="1814871"/>
                  <a:pt x="2822598" y="1817003"/>
                </a:cubicBezTo>
                <a:cubicBezTo>
                  <a:pt x="2820466" y="1804214"/>
                  <a:pt x="2824730" y="1810609"/>
                  <a:pt x="2824730" y="1802083"/>
                </a:cubicBezTo>
                <a:cubicBezTo>
                  <a:pt x="2824730" y="1782900"/>
                  <a:pt x="2818335" y="1787163"/>
                  <a:pt x="2814071" y="1791426"/>
                </a:cubicBezTo>
                <a:cubicBezTo>
                  <a:pt x="2814071" y="1797820"/>
                  <a:pt x="2820466" y="1791426"/>
                  <a:pt x="2818335" y="1804214"/>
                </a:cubicBezTo>
                <a:cubicBezTo>
                  <a:pt x="2818335" y="1812740"/>
                  <a:pt x="2814071" y="1806346"/>
                  <a:pt x="2816203" y="1810609"/>
                </a:cubicBezTo>
                <a:cubicBezTo>
                  <a:pt x="2814071" y="1812740"/>
                  <a:pt x="2809807" y="1812740"/>
                  <a:pt x="2807675" y="1823397"/>
                </a:cubicBezTo>
                <a:cubicBezTo>
                  <a:pt x="2809807" y="1829791"/>
                  <a:pt x="2814071" y="1831923"/>
                  <a:pt x="2818335" y="1831923"/>
                </a:cubicBezTo>
                <a:cubicBezTo>
                  <a:pt x="2818335" y="1840448"/>
                  <a:pt x="2814071" y="1834054"/>
                  <a:pt x="2814071" y="1840448"/>
                </a:cubicBezTo>
                <a:cubicBezTo>
                  <a:pt x="2811939" y="1851105"/>
                  <a:pt x="2820466" y="1838317"/>
                  <a:pt x="2818335" y="1851105"/>
                </a:cubicBezTo>
                <a:cubicBezTo>
                  <a:pt x="2816203" y="1853237"/>
                  <a:pt x="2814071" y="1848974"/>
                  <a:pt x="2814071" y="1848974"/>
                </a:cubicBezTo>
                <a:cubicBezTo>
                  <a:pt x="2818335" y="1863894"/>
                  <a:pt x="2826862" y="1853237"/>
                  <a:pt x="2835390" y="1855368"/>
                </a:cubicBezTo>
                <a:cubicBezTo>
                  <a:pt x="2835390" y="1844711"/>
                  <a:pt x="2831126" y="1842580"/>
                  <a:pt x="2835390" y="1834054"/>
                </a:cubicBezTo>
                <a:cubicBezTo>
                  <a:pt x="2837521" y="1829791"/>
                  <a:pt x="2846049" y="1840448"/>
                  <a:pt x="2841785" y="1851105"/>
                </a:cubicBezTo>
                <a:cubicBezTo>
                  <a:pt x="2848181" y="1844711"/>
                  <a:pt x="2854576" y="1831923"/>
                  <a:pt x="2858840" y="1844711"/>
                </a:cubicBezTo>
                <a:cubicBezTo>
                  <a:pt x="2852445" y="1851105"/>
                  <a:pt x="2850313" y="1866025"/>
                  <a:pt x="2843917" y="1874551"/>
                </a:cubicBezTo>
                <a:cubicBezTo>
                  <a:pt x="2843917" y="1868157"/>
                  <a:pt x="2848181" y="1863894"/>
                  <a:pt x="2843917" y="1861763"/>
                </a:cubicBezTo>
                <a:cubicBezTo>
                  <a:pt x="2839653" y="1861763"/>
                  <a:pt x="2843917" y="1863894"/>
                  <a:pt x="2843917" y="1872420"/>
                </a:cubicBezTo>
                <a:cubicBezTo>
                  <a:pt x="2835390" y="1868157"/>
                  <a:pt x="2822598" y="1874551"/>
                  <a:pt x="2818335" y="1861763"/>
                </a:cubicBezTo>
                <a:cubicBezTo>
                  <a:pt x="2814071" y="1863894"/>
                  <a:pt x="2816203" y="1883077"/>
                  <a:pt x="2809807" y="1880945"/>
                </a:cubicBezTo>
                <a:cubicBezTo>
                  <a:pt x="2809807" y="1889471"/>
                  <a:pt x="2811939" y="1897997"/>
                  <a:pt x="2811939" y="1908654"/>
                </a:cubicBezTo>
                <a:cubicBezTo>
                  <a:pt x="2816203" y="1906522"/>
                  <a:pt x="2816203" y="1910785"/>
                  <a:pt x="2818335" y="1910785"/>
                </a:cubicBezTo>
                <a:cubicBezTo>
                  <a:pt x="2820466" y="1912917"/>
                  <a:pt x="2818335" y="1897997"/>
                  <a:pt x="2822598" y="1902260"/>
                </a:cubicBezTo>
                <a:cubicBezTo>
                  <a:pt x="2820466" y="1908654"/>
                  <a:pt x="2822598" y="1912917"/>
                  <a:pt x="2824730" y="1919311"/>
                </a:cubicBezTo>
                <a:cubicBezTo>
                  <a:pt x="2831126" y="1917179"/>
                  <a:pt x="2820466" y="1904391"/>
                  <a:pt x="2826862" y="1904391"/>
                </a:cubicBezTo>
                <a:cubicBezTo>
                  <a:pt x="2828994" y="1917179"/>
                  <a:pt x="2828994" y="1921442"/>
                  <a:pt x="2831126" y="1938494"/>
                </a:cubicBezTo>
                <a:cubicBezTo>
                  <a:pt x="2826862" y="1940625"/>
                  <a:pt x="2822598" y="1919311"/>
                  <a:pt x="2820466" y="1942757"/>
                </a:cubicBezTo>
                <a:cubicBezTo>
                  <a:pt x="2820466" y="1925705"/>
                  <a:pt x="2811939" y="1906522"/>
                  <a:pt x="2803412" y="1915048"/>
                </a:cubicBezTo>
                <a:cubicBezTo>
                  <a:pt x="2807675" y="1919311"/>
                  <a:pt x="2803412" y="1929968"/>
                  <a:pt x="2805543" y="1934231"/>
                </a:cubicBezTo>
                <a:cubicBezTo>
                  <a:pt x="2809807" y="1959808"/>
                  <a:pt x="2831126" y="1947019"/>
                  <a:pt x="2837521" y="1951282"/>
                </a:cubicBezTo>
                <a:cubicBezTo>
                  <a:pt x="2839653" y="1951282"/>
                  <a:pt x="2837521" y="1947019"/>
                  <a:pt x="2837521" y="1944888"/>
                </a:cubicBezTo>
                <a:cubicBezTo>
                  <a:pt x="2843917" y="1934231"/>
                  <a:pt x="2850313" y="1974728"/>
                  <a:pt x="2858840" y="1961939"/>
                </a:cubicBezTo>
                <a:cubicBezTo>
                  <a:pt x="2858840" y="1964071"/>
                  <a:pt x="2856708" y="1968334"/>
                  <a:pt x="2856708" y="1972596"/>
                </a:cubicBezTo>
                <a:cubicBezTo>
                  <a:pt x="2860972" y="1972596"/>
                  <a:pt x="2863104" y="1970465"/>
                  <a:pt x="2863104" y="1961939"/>
                </a:cubicBezTo>
                <a:cubicBezTo>
                  <a:pt x="2865236" y="1964071"/>
                  <a:pt x="2865236" y="1978991"/>
                  <a:pt x="2867368" y="1978991"/>
                </a:cubicBezTo>
                <a:cubicBezTo>
                  <a:pt x="2869500" y="1968334"/>
                  <a:pt x="2875895" y="1959808"/>
                  <a:pt x="2873763" y="1951282"/>
                </a:cubicBezTo>
                <a:cubicBezTo>
                  <a:pt x="2880159" y="1942757"/>
                  <a:pt x="2886555" y="1987516"/>
                  <a:pt x="2890818" y="1968334"/>
                </a:cubicBezTo>
                <a:cubicBezTo>
                  <a:pt x="2899346" y="1981122"/>
                  <a:pt x="2907873" y="2010962"/>
                  <a:pt x="2924928" y="1996042"/>
                </a:cubicBezTo>
                <a:cubicBezTo>
                  <a:pt x="2924928" y="1987516"/>
                  <a:pt x="2918533" y="1993911"/>
                  <a:pt x="2920664" y="1983253"/>
                </a:cubicBezTo>
                <a:cubicBezTo>
                  <a:pt x="2927060" y="1989648"/>
                  <a:pt x="2931324" y="2000305"/>
                  <a:pt x="2935588" y="2006699"/>
                </a:cubicBezTo>
                <a:cubicBezTo>
                  <a:pt x="2935588" y="2017356"/>
                  <a:pt x="2929192" y="2006699"/>
                  <a:pt x="2935588" y="2017356"/>
                </a:cubicBezTo>
                <a:cubicBezTo>
                  <a:pt x="2935588" y="2025882"/>
                  <a:pt x="2933456" y="2010962"/>
                  <a:pt x="2931324" y="2017356"/>
                </a:cubicBezTo>
                <a:cubicBezTo>
                  <a:pt x="2931324" y="2025882"/>
                  <a:pt x="2931324" y="2036539"/>
                  <a:pt x="2935588" y="2040802"/>
                </a:cubicBezTo>
                <a:cubicBezTo>
                  <a:pt x="2935588" y="2034408"/>
                  <a:pt x="2933456" y="2034408"/>
                  <a:pt x="2933456" y="2032276"/>
                </a:cubicBezTo>
                <a:cubicBezTo>
                  <a:pt x="2939851" y="2013093"/>
                  <a:pt x="2948379" y="2047196"/>
                  <a:pt x="2952643" y="2042933"/>
                </a:cubicBezTo>
                <a:cubicBezTo>
                  <a:pt x="2952643" y="2053590"/>
                  <a:pt x="2948379" y="2055722"/>
                  <a:pt x="2948379" y="2066379"/>
                </a:cubicBezTo>
                <a:cubicBezTo>
                  <a:pt x="2946247" y="2064247"/>
                  <a:pt x="2944115" y="2062116"/>
                  <a:pt x="2941983" y="2064247"/>
                </a:cubicBezTo>
                <a:cubicBezTo>
                  <a:pt x="2941983" y="2074904"/>
                  <a:pt x="2948379" y="2072773"/>
                  <a:pt x="2944115" y="2083430"/>
                </a:cubicBezTo>
                <a:cubicBezTo>
                  <a:pt x="2941983" y="2077036"/>
                  <a:pt x="2935588" y="2077036"/>
                  <a:pt x="2931324" y="2070642"/>
                </a:cubicBezTo>
                <a:cubicBezTo>
                  <a:pt x="2931324" y="2083430"/>
                  <a:pt x="2939851" y="2074904"/>
                  <a:pt x="2937719" y="2094087"/>
                </a:cubicBezTo>
                <a:cubicBezTo>
                  <a:pt x="2933456" y="2091956"/>
                  <a:pt x="2931324" y="2085562"/>
                  <a:pt x="2927060" y="2083430"/>
                </a:cubicBezTo>
                <a:cubicBezTo>
                  <a:pt x="2929192" y="2100481"/>
                  <a:pt x="2937719" y="2094087"/>
                  <a:pt x="2941983" y="2102613"/>
                </a:cubicBezTo>
                <a:cubicBezTo>
                  <a:pt x="2939851" y="2113270"/>
                  <a:pt x="2937719" y="2113270"/>
                  <a:pt x="2944115" y="2119664"/>
                </a:cubicBezTo>
                <a:cubicBezTo>
                  <a:pt x="2937719" y="2126058"/>
                  <a:pt x="2931324" y="2104744"/>
                  <a:pt x="2922796" y="2106876"/>
                </a:cubicBezTo>
                <a:cubicBezTo>
                  <a:pt x="2952643" y="2145241"/>
                  <a:pt x="2978225" y="2190001"/>
                  <a:pt x="3014467" y="2217710"/>
                </a:cubicBezTo>
                <a:cubicBezTo>
                  <a:pt x="3012335" y="2236892"/>
                  <a:pt x="3020862" y="2230498"/>
                  <a:pt x="3018731" y="2234761"/>
                </a:cubicBezTo>
                <a:cubicBezTo>
                  <a:pt x="3018731" y="2245418"/>
                  <a:pt x="3010203" y="2232629"/>
                  <a:pt x="3008071" y="2228367"/>
                </a:cubicBezTo>
                <a:cubicBezTo>
                  <a:pt x="2995280" y="2219841"/>
                  <a:pt x="2984621" y="2207052"/>
                  <a:pt x="2973961" y="2187870"/>
                </a:cubicBezTo>
                <a:cubicBezTo>
                  <a:pt x="2971829" y="2187870"/>
                  <a:pt x="2971829" y="2187870"/>
                  <a:pt x="2969698" y="2187870"/>
                </a:cubicBezTo>
                <a:cubicBezTo>
                  <a:pt x="2963302" y="2168687"/>
                  <a:pt x="2959038" y="2164424"/>
                  <a:pt x="2948379" y="2160161"/>
                </a:cubicBezTo>
                <a:cubicBezTo>
                  <a:pt x="2944115" y="2140978"/>
                  <a:pt x="2937719" y="2138847"/>
                  <a:pt x="2931324" y="2140978"/>
                </a:cubicBezTo>
                <a:cubicBezTo>
                  <a:pt x="2931324" y="2132453"/>
                  <a:pt x="2931324" y="2130321"/>
                  <a:pt x="2927060" y="2123927"/>
                </a:cubicBezTo>
                <a:cubicBezTo>
                  <a:pt x="2924928" y="2128190"/>
                  <a:pt x="2927060" y="2134584"/>
                  <a:pt x="2924928" y="2140978"/>
                </a:cubicBezTo>
                <a:cubicBezTo>
                  <a:pt x="2920664" y="2140978"/>
                  <a:pt x="2920664" y="2134584"/>
                  <a:pt x="2916401" y="2134584"/>
                </a:cubicBezTo>
                <a:cubicBezTo>
                  <a:pt x="2918533" y="2128190"/>
                  <a:pt x="2920664" y="2130321"/>
                  <a:pt x="2920664" y="2119664"/>
                </a:cubicBezTo>
                <a:cubicBezTo>
                  <a:pt x="2918533" y="2111139"/>
                  <a:pt x="2912137" y="2109007"/>
                  <a:pt x="2910005" y="2102613"/>
                </a:cubicBezTo>
                <a:cubicBezTo>
                  <a:pt x="2905741" y="2115401"/>
                  <a:pt x="2912137" y="2121796"/>
                  <a:pt x="2916401" y="2126058"/>
                </a:cubicBezTo>
                <a:cubicBezTo>
                  <a:pt x="2916401" y="2130321"/>
                  <a:pt x="2916401" y="2130321"/>
                  <a:pt x="2914269" y="2130321"/>
                </a:cubicBezTo>
                <a:cubicBezTo>
                  <a:pt x="2914269" y="2130321"/>
                  <a:pt x="2914269" y="2134584"/>
                  <a:pt x="2914269" y="2136716"/>
                </a:cubicBezTo>
                <a:cubicBezTo>
                  <a:pt x="2910005" y="2130321"/>
                  <a:pt x="2910005" y="2121796"/>
                  <a:pt x="2903609" y="2119664"/>
                </a:cubicBezTo>
                <a:cubicBezTo>
                  <a:pt x="2903609" y="2113270"/>
                  <a:pt x="2905741" y="2106876"/>
                  <a:pt x="2905741" y="2102613"/>
                </a:cubicBezTo>
                <a:cubicBezTo>
                  <a:pt x="2901478" y="2091956"/>
                  <a:pt x="2892950" y="2091956"/>
                  <a:pt x="2890818" y="2079167"/>
                </a:cubicBezTo>
                <a:cubicBezTo>
                  <a:pt x="2886555" y="2081299"/>
                  <a:pt x="2886555" y="2085562"/>
                  <a:pt x="2886555" y="2094087"/>
                </a:cubicBezTo>
                <a:cubicBezTo>
                  <a:pt x="2890818" y="2098350"/>
                  <a:pt x="2892950" y="2104744"/>
                  <a:pt x="2897214" y="2106876"/>
                </a:cubicBezTo>
                <a:cubicBezTo>
                  <a:pt x="2878027" y="2104744"/>
                  <a:pt x="2863104" y="2066379"/>
                  <a:pt x="2843917" y="2059985"/>
                </a:cubicBezTo>
                <a:cubicBezTo>
                  <a:pt x="2846049" y="2074904"/>
                  <a:pt x="2854576" y="2068510"/>
                  <a:pt x="2854576" y="2085562"/>
                </a:cubicBezTo>
                <a:cubicBezTo>
                  <a:pt x="2839653" y="2077036"/>
                  <a:pt x="2833258" y="2047196"/>
                  <a:pt x="2818335" y="2042933"/>
                </a:cubicBezTo>
                <a:cubicBezTo>
                  <a:pt x="2822598" y="2064247"/>
                  <a:pt x="2833258" y="2070642"/>
                  <a:pt x="2843917" y="2079167"/>
                </a:cubicBezTo>
                <a:cubicBezTo>
                  <a:pt x="2841785" y="2089824"/>
                  <a:pt x="2837521" y="2079167"/>
                  <a:pt x="2835390" y="2079167"/>
                </a:cubicBezTo>
                <a:cubicBezTo>
                  <a:pt x="2835390" y="2106876"/>
                  <a:pt x="2856708" y="2102613"/>
                  <a:pt x="2860972" y="2123927"/>
                </a:cubicBezTo>
                <a:cubicBezTo>
                  <a:pt x="2854576" y="2130321"/>
                  <a:pt x="2837521" y="2109007"/>
                  <a:pt x="2828994" y="2096219"/>
                </a:cubicBezTo>
                <a:cubicBezTo>
                  <a:pt x="2820466" y="2111139"/>
                  <a:pt x="2816203" y="2087693"/>
                  <a:pt x="2807675" y="2089824"/>
                </a:cubicBezTo>
                <a:cubicBezTo>
                  <a:pt x="2807675" y="2098350"/>
                  <a:pt x="2809807" y="2106876"/>
                  <a:pt x="2814071" y="2109007"/>
                </a:cubicBezTo>
                <a:cubicBezTo>
                  <a:pt x="2809807" y="2123927"/>
                  <a:pt x="2807675" y="2104744"/>
                  <a:pt x="2805543" y="2113270"/>
                </a:cubicBezTo>
                <a:cubicBezTo>
                  <a:pt x="2807675" y="2117533"/>
                  <a:pt x="2805543" y="2119664"/>
                  <a:pt x="2803412" y="2119664"/>
                </a:cubicBezTo>
                <a:cubicBezTo>
                  <a:pt x="2816203" y="2138847"/>
                  <a:pt x="2828994" y="2170818"/>
                  <a:pt x="2841785" y="2166555"/>
                </a:cubicBezTo>
                <a:cubicBezTo>
                  <a:pt x="2841785" y="2170818"/>
                  <a:pt x="2839653" y="2183607"/>
                  <a:pt x="2841785" y="2183607"/>
                </a:cubicBezTo>
                <a:cubicBezTo>
                  <a:pt x="2841785" y="2194264"/>
                  <a:pt x="2839653" y="2181475"/>
                  <a:pt x="2835390" y="2183607"/>
                </a:cubicBezTo>
                <a:cubicBezTo>
                  <a:pt x="2839653" y="2194264"/>
                  <a:pt x="2837521" y="2200658"/>
                  <a:pt x="2835390" y="2202790"/>
                </a:cubicBezTo>
                <a:cubicBezTo>
                  <a:pt x="2839653" y="2209184"/>
                  <a:pt x="2835390" y="2215578"/>
                  <a:pt x="2839653" y="2219841"/>
                </a:cubicBezTo>
                <a:cubicBezTo>
                  <a:pt x="2835390" y="2217710"/>
                  <a:pt x="2818335" y="2202790"/>
                  <a:pt x="2816203" y="2194264"/>
                </a:cubicBezTo>
                <a:cubicBezTo>
                  <a:pt x="2816203" y="2187870"/>
                  <a:pt x="2822598" y="2194264"/>
                  <a:pt x="2824730" y="2196395"/>
                </a:cubicBezTo>
                <a:cubicBezTo>
                  <a:pt x="2822598" y="2194264"/>
                  <a:pt x="2822598" y="2190001"/>
                  <a:pt x="2820466" y="2190001"/>
                </a:cubicBezTo>
                <a:cubicBezTo>
                  <a:pt x="2824730" y="2181475"/>
                  <a:pt x="2833258" y="2198527"/>
                  <a:pt x="2826862" y="2196395"/>
                </a:cubicBezTo>
                <a:cubicBezTo>
                  <a:pt x="2824730" y="2207052"/>
                  <a:pt x="2833258" y="2194264"/>
                  <a:pt x="2831126" y="2202790"/>
                </a:cubicBezTo>
                <a:cubicBezTo>
                  <a:pt x="2833258" y="2198527"/>
                  <a:pt x="2833258" y="2190001"/>
                  <a:pt x="2835390" y="2187870"/>
                </a:cubicBezTo>
                <a:cubicBezTo>
                  <a:pt x="2814071" y="2160161"/>
                  <a:pt x="2790620" y="2123927"/>
                  <a:pt x="2769302" y="2113270"/>
                </a:cubicBezTo>
                <a:cubicBezTo>
                  <a:pt x="2771433" y="2106876"/>
                  <a:pt x="2771433" y="2111139"/>
                  <a:pt x="2771433" y="2098350"/>
                </a:cubicBezTo>
                <a:cubicBezTo>
                  <a:pt x="2758642" y="2111139"/>
                  <a:pt x="2745851" y="2085562"/>
                  <a:pt x="2735192" y="2072773"/>
                </a:cubicBezTo>
                <a:cubicBezTo>
                  <a:pt x="2730928" y="2072773"/>
                  <a:pt x="2733060" y="2091956"/>
                  <a:pt x="2728796" y="2085562"/>
                </a:cubicBezTo>
                <a:cubicBezTo>
                  <a:pt x="2728796" y="2091956"/>
                  <a:pt x="2730928" y="2100481"/>
                  <a:pt x="2735192" y="2098350"/>
                </a:cubicBezTo>
                <a:cubicBezTo>
                  <a:pt x="2733060" y="2106876"/>
                  <a:pt x="2737323" y="2119664"/>
                  <a:pt x="2733060" y="2130321"/>
                </a:cubicBezTo>
                <a:cubicBezTo>
                  <a:pt x="2730928" y="2109007"/>
                  <a:pt x="2713873" y="2132453"/>
                  <a:pt x="2716005" y="2126058"/>
                </a:cubicBezTo>
                <a:cubicBezTo>
                  <a:pt x="2722400" y="2100481"/>
                  <a:pt x="2720269" y="2066379"/>
                  <a:pt x="2707477" y="2062116"/>
                </a:cubicBezTo>
                <a:cubicBezTo>
                  <a:pt x="2709609" y="2057853"/>
                  <a:pt x="2711741" y="2053590"/>
                  <a:pt x="2709609" y="2049327"/>
                </a:cubicBezTo>
                <a:cubicBezTo>
                  <a:pt x="2711741" y="2038670"/>
                  <a:pt x="2713873" y="2053590"/>
                  <a:pt x="2716005" y="2045065"/>
                </a:cubicBezTo>
                <a:cubicBezTo>
                  <a:pt x="2716005" y="2036539"/>
                  <a:pt x="2713873" y="2034408"/>
                  <a:pt x="2711741" y="2032276"/>
                </a:cubicBezTo>
                <a:cubicBezTo>
                  <a:pt x="2718137" y="2021619"/>
                  <a:pt x="2711741" y="2021619"/>
                  <a:pt x="2713873" y="2008830"/>
                </a:cubicBezTo>
                <a:cubicBezTo>
                  <a:pt x="2722400" y="2019488"/>
                  <a:pt x="2728796" y="2025882"/>
                  <a:pt x="2739455" y="2034408"/>
                </a:cubicBezTo>
                <a:cubicBezTo>
                  <a:pt x="2741587" y="2032276"/>
                  <a:pt x="2741587" y="2025882"/>
                  <a:pt x="2741587" y="2015225"/>
                </a:cubicBezTo>
                <a:cubicBezTo>
                  <a:pt x="2739455" y="2000305"/>
                  <a:pt x="2735192" y="2010962"/>
                  <a:pt x="2735192" y="1987516"/>
                </a:cubicBezTo>
                <a:cubicBezTo>
                  <a:pt x="2730928" y="1989648"/>
                  <a:pt x="2726664" y="1985385"/>
                  <a:pt x="2724532" y="1981122"/>
                </a:cubicBezTo>
                <a:cubicBezTo>
                  <a:pt x="2722400" y="1983253"/>
                  <a:pt x="2722400" y="1989648"/>
                  <a:pt x="2722400" y="1996042"/>
                </a:cubicBezTo>
                <a:cubicBezTo>
                  <a:pt x="2720269" y="1991779"/>
                  <a:pt x="2713873" y="1981122"/>
                  <a:pt x="2716005" y="2002436"/>
                </a:cubicBezTo>
                <a:cubicBezTo>
                  <a:pt x="2711741" y="1998173"/>
                  <a:pt x="2716005" y="1993911"/>
                  <a:pt x="2713873" y="1987516"/>
                </a:cubicBezTo>
                <a:cubicBezTo>
                  <a:pt x="2709609" y="2002436"/>
                  <a:pt x="2707477" y="2008830"/>
                  <a:pt x="2709609" y="2025882"/>
                </a:cubicBezTo>
                <a:cubicBezTo>
                  <a:pt x="2707477" y="2032276"/>
                  <a:pt x="2707477" y="2006699"/>
                  <a:pt x="2701082" y="2015225"/>
                </a:cubicBezTo>
                <a:cubicBezTo>
                  <a:pt x="2701082" y="2000305"/>
                  <a:pt x="2698950" y="1981122"/>
                  <a:pt x="2692554" y="1974728"/>
                </a:cubicBezTo>
                <a:cubicBezTo>
                  <a:pt x="2692554" y="1993911"/>
                  <a:pt x="2692554" y="2002436"/>
                  <a:pt x="2696818" y="2017356"/>
                </a:cubicBezTo>
                <a:cubicBezTo>
                  <a:pt x="2694686" y="2017356"/>
                  <a:pt x="2694686" y="2010962"/>
                  <a:pt x="2690422" y="2010962"/>
                </a:cubicBezTo>
                <a:cubicBezTo>
                  <a:pt x="2690422" y="2021619"/>
                  <a:pt x="2696818" y="2017356"/>
                  <a:pt x="2696818" y="2025882"/>
                </a:cubicBezTo>
                <a:cubicBezTo>
                  <a:pt x="2692554" y="2038670"/>
                  <a:pt x="2688290" y="2028013"/>
                  <a:pt x="2692554" y="2049327"/>
                </a:cubicBezTo>
                <a:cubicBezTo>
                  <a:pt x="2679763" y="2045065"/>
                  <a:pt x="2673367" y="2025882"/>
                  <a:pt x="2671235" y="1991779"/>
                </a:cubicBezTo>
                <a:cubicBezTo>
                  <a:pt x="2664840" y="1989648"/>
                  <a:pt x="2666972" y="1996042"/>
                  <a:pt x="2662708" y="2002436"/>
                </a:cubicBezTo>
                <a:cubicBezTo>
                  <a:pt x="2662708" y="2010962"/>
                  <a:pt x="2666972" y="2008830"/>
                  <a:pt x="2666972" y="2021619"/>
                </a:cubicBezTo>
                <a:cubicBezTo>
                  <a:pt x="2654180" y="2013093"/>
                  <a:pt x="2654180" y="1985385"/>
                  <a:pt x="2647785" y="1970465"/>
                </a:cubicBezTo>
                <a:cubicBezTo>
                  <a:pt x="2652049" y="1976859"/>
                  <a:pt x="2645653" y="1985385"/>
                  <a:pt x="2643521" y="1991779"/>
                </a:cubicBezTo>
                <a:cubicBezTo>
                  <a:pt x="2641389" y="1974728"/>
                  <a:pt x="2641389" y="1991779"/>
                  <a:pt x="2634994" y="1985385"/>
                </a:cubicBezTo>
                <a:cubicBezTo>
                  <a:pt x="2634994" y="1968334"/>
                  <a:pt x="2639257" y="1987516"/>
                  <a:pt x="2641389" y="1976859"/>
                </a:cubicBezTo>
                <a:cubicBezTo>
                  <a:pt x="2637126" y="1968334"/>
                  <a:pt x="2634994" y="1966202"/>
                  <a:pt x="2634994" y="1951282"/>
                </a:cubicBezTo>
                <a:cubicBezTo>
                  <a:pt x="2628598" y="1966202"/>
                  <a:pt x="2632862" y="1938494"/>
                  <a:pt x="2628598" y="1953414"/>
                </a:cubicBezTo>
                <a:cubicBezTo>
                  <a:pt x="2624334" y="1951282"/>
                  <a:pt x="2628598" y="1940625"/>
                  <a:pt x="2624334" y="1938494"/>
                </a:cubicBezTo>
                <a:cubicBezTo>
                  <a:pt x="2620071" y="1936362"/>
                  <a:pt x="2626466" y="1959808"/>
                  <a:pt x="2620071" y="1953414"/>
                </a:cubicBezTo>
                <a:cubicBezTo>
                  <a:pt x="2622202" y="1959808"/>
                  <a:pt x="2624334" y="1970465"/>
                  <a:pt x="2630730" y="1968334"/>
                </a:cubicBezTo>
                <a:cubicBezTo>
                  <a:pt x="2628598" y="1976859"/>
                  <a:pt x="2626466" y="1972596"/>
                  <a:pt x="2622202" y="1970465"/>
                </a:cubicBezTo>
                <a:cubicBezTo>
                  <a:pt x="2622202" y="1987516"/>
                  <a:pt x="2624334" y="1985385"/>
                  <a:pt x="2626466" y="1987516"/>
                </a:cubicBezTo>
                <a:cubicBezTo>
                  <a:pt x="2624334" y="1991779"/>
                  <a:pt x="2626466" y="2000305"/>
                  <a:pt x="2622202" y="1998173"/>
                </a:cubicBezTo>
                <a:cubicBezTo>
                  <a:pt x="2634994" y="2004568"/>
                  <a:pt x="2647785" y="2055722"/>
                  <a:pt x="2660576" y="2038670"/>
                </a:cubicBezTo>
                <a:cubicBezTo>
                  <a:pt x="2660576" y="2055722"/>
                  <a:pt x="2666972" y="2051459"/>
                  <a:pt x="2666972" y="2068510"/>
                </a:cubicBezTo>
                <a:cubicBezTo>
                  <a:pt x="2656312" y="2057853"/>
                  <a:pt x="2647785" y="2045065"/>
                  <a:pt x="2637126" y="2032276"/>
                </a:cubicBezTo>
                <a:cubicBezTo>
                  <a:pt x="2628598" y="2021619"/>
                  <a:pt x="2624334" y="2017356"/>
                  <a:pt x="2615807" y="2010962"/>
                </a:cubicBezTo>
                <a:cubicBezTo>
                  <a:pt x="2620071" y="2015225"/>
                  <a:pt x="2611543" y="1998173"/>
                  <a:pt x="2609411" y="2004568"/>
                </a:cubicBezTo>
                <a:cubicBezTo>
                  <a:pt x="2611543" y="2017356"/>
                  <a:pt x="2620071" y="2017356"/>
                  <a:pt x="2615807" y="2032276"/>
                </a:cubicBezTo>
                <a:cubicBezTo>
                  <a:pt x="2617939" y="2036539"/>
                  <a:pt x="2622202" y="2042933"/>
                  <a:pt x="2624334" y="2047196"/>
                </a:cubicBezTo>
                <a:cubicBezTo>
                  <a:pt x="2626466" y="2055722"/>
                  <a:pt x="2624334" y="2057853"/>
                  <a:pt x="2624334" y="2062116"/>
                </a:cubicBezTo>
                <a:cubicBezTo>
                  <a:pt x="2626466" y="2070642"/>
                  <a:pt x="2630730" y="2068510"/>
                  <a:pt x="2634994" y="2074904"/>
                </a:cubicBezTo>
                <a:cubicBezTo>
                  <a:pt x="2637126" y="2074904"/>
                  <a:pt x="2634994" y="2066379"/>
                  <a:pt x="2637126" y="2062116"/>
                </a:cubicBezTo>
                <a:cubicBezTo>
                  <a:pt x="2639257" y="2062116"/>
                  <a:pt x="2639257" y="2074904"/>
                  <a:pt x="2637126" y="2074904"/>
                </a:cubicBezTo>
                <a:cubicBezTo>
                  <a:pt x="2649917" y="2098350"/>
                  <a:pt x="2671235" y="2119664"/>
                  <a:pt x="2684027" y="2121796"/>
                </a:cubicBezTo>
                <a:cubicBezTo>
                  <a:pt x="2688290" y="2115401"/>
                  <a:pt x="2690422" y="2155898"/>
                  <a:pt x="2686159" y="2166555"/>
                </a:cubicBezTo>
                <a:cubicBezTo>
                  <a:pt x="2690422" y="2175081"/>
                  <a:pt x="2694686" y="2183607"/>
                  <a:pt x="2701082" y="2185738"/>
                </a:cubicBezTo>
                <a:cubicBezTo>
                  <a:pt x="2701082" y="2183607"/>
                  <a:pt x="2698950" y="2164424"/>
                  <a:pt x="2705345" y="2162293"/>
                </a:cubicBezTo>
                <a:cubicBezTo>
                  <a:pt x="2703214" y="2181475"/>
                  <a:pt x="2709609" y="2181475"/>
                  <a:pt x="2711741" y="2172950"/>
                </a:cubicBezTo>
                <a:cubicBezTo>
                  <a:pt x="2709609" y="2170818"/>
                  <a:pt x="2711741" y="2170818"/>
                  <a:pt x="2707477" y="2162293"/>
                </a:cubicBezTo>
                <a:cubicBezTo>
                  <a:pt x="2711741" y="2155898"/>
                  <a:pt x="2713873" y="2147373"/>
                  <a:pt x="2713873" y="2136716"/>
                </a:cubicBezTo>
                <a:cubicBezTo>
                  <a:pt x="2718137" y="2136716"/>
                  <a:pt x="2718137" y="2147373"/>
                  <a:pt x="2720269" y="2149504"/>
                </a:cubicBezTo>
                <a:cubicBezTo>
                  <a:pt x="2720269" y="2162293"/>
                  <a:pt x="2713873" y="2151636"/>
                  <a:pt x="2711741" y="2160161"/>
                </a:cubicBezTo>
                <a:cubicBezTo>
                  <a:pt x="2716005" y="2155898"/>
                  <a:pt x="2716005" y="2168687"/>
                  <a:pt x="2720269" y="2172950"/>
                </a:cubicBezTo>
                <a:cubicBezTo>
                  <a:pt x="2713873" y="2181475"/>
                  <a:pt x="2718137" y="2179344"/>
                  <a:pt x="2720269" y="2192132"/>
                </a:cubicBezTo>
                <a:cubicBezTo>
                  <a:pt x="2711741" y="2198527"/>
                  <a:pt x="2707477" y="2181475"/>
                  <a:pt x="2705345" y="2185738"/>
                </a:cubicBezTo>
                <a:cubicBezTo>
                  <a:pt x="2709609" y="2196395"/>
                  <a:pt x="2718137" y="2198527"/>
                  <a:pt x="2713873" y="2226235"/>
                </a:cubicBezTo>
                <a:cubicBezTo>
                  <a:pt x="2718137" y="2236892"/>
                  <a:pt x="2722400" y="2241155"/>
                  <a:pt x="2724532" y="2253944"/>
                </a:cubicBezTo>
                <a:cubicBezTo>
                  <a:pt x="2726664" y="2253944"/>
                  <a:pt x="2724532" y="2241155"/>
                  <a:pt x="2728796" y="2243287"/>
                </a:cubicBezTo>
                <a:cubicBezTo>
                  <a:pt x="2728796" y="2253944"/>
                  <a:pt x="2728796" y="2251812"/>
                  <a:pt x="2730928" y="2260338"/>
                </a:cubicBezTo>
                <a:cubicBezTo>
                  <a:pt x="2733060" y="2258206"/>
                  <a:pt x="2730928" y="2243287"/>
                  <a:pt x="2730928" y="2236892"/>
                </a:cubicBezTo>
                <a:cubicBezTo>
                  <a:pt x="2739455" y="2234761"/>
                  <a:pt x="2735192" y="2258206"/>
                  <a:pt x="2735192" y="2262469"/>
                </a:cubicBezTo>
                <a:cubicBezTo>
                  <a:pt x="2741587" y="2275258"/>
                  <a:pt x="2747983" y="2279521"/>
                  <a:pt x="2752247" y="2290178"/>
                </a:cubicBezTo>
                <a:cubicBezTo>
                  <a:pt x="2754378" y="2290178"/>
                  <a:pt x="2754378" y="2279521"/>
                  <a:pt x="2756510" y="2277389"/>
                </a:cubicBezTo>
                <a:cubicBezTo>
                  <a:pt x="2758642" y="2279521"/>
                  <a:pt x="2760774" y="2290178"/>
                  <a:pt x="2758642" y="2296572"/>
                </a:cubicBezTo>
                <a:cubicBezTo>
                  <a:pt x="2769302" y="2298703"/>
                  <a:pt x="2777829" y="2317886"/>
                  <a:pt x="2792752" y="2324280"/>
                </a:cubicBezTo>
                <a:cubicBezTo>
                  <a:pt x="2790620" y="2332806"/>
                  <a:pt x="2786357" y="2337069"/>
                  <a:pt x="2782093" y="2330675"/>
                </a:cubicBezTo>
                <a:cubicBezTo>
                  <a:pt x="2790620" y="2347726"/>
                  <a:pt x="2803412" y="2356252"/>
                  <a:pt x="2811939" y="2375435"/>
                </a:cubicBezTo>
                <a:cubicBezTo>
                  <a:pt x="2801280" y="2377566"/>
                  <a:pt x="2784225" y="2345595"/>
                  <a:pt x="2771433" y="2337069"/>
                </a:cubicBezTo>
                <a:cubicBezTo>
                  <a:pt x="2769302" y="2339200"/>
                  <a:pt x="2771433" y="2343463"/>
                  <a:pt x="2769302" y="2343463"/>
                </a:cubicBezTo>
                <a:cubicBezTo>
                  <a:pt x="2773565" y="2349857"/>
                  <a:pt x="2794884" y="2388223"/>
                  <a:pt x="2803412" y="2383960"/>
                </a:cubicBezTo>
                <a:cubicBezTo>
                  <a:pt x="2805543" y="2396749"/>
                  <a:pt x="2807675" y="2407406"/>
                  <a:pt x="2814071" y="2411669"/>
                </a:cubicBezTo>
                <a:cubicBezTo>
                  <a:pt x="2792752" y="2398880"/>
                  <a:pt x="2775697" y="2351989"/>
                  <a:pt x="2750115" y="2341332"/>
                </a:cubicBezTo>
                <a:cubicBezTo>
                  <a:pt x="2745851" y="2320018"/>
                  <a:pt x="2735192" y="2324280"/>
                  <a:pt x="2733060" y="2311492"/>
                </a:cubicBezTo>
                <a:cubicBezTo>
                  <a:pt x="2730928" y="2315755"/>
                  <a:pt x="2735192" y="2317886"/>
                  <a:pt x="2730928" y="2313623"/>
                </a:cubicBezTo>
                <a:cubicBezTo>
                  <a:pt x="2728796" y="2315755"/>
                  <a:pt x="2730928" y="2320018"/>
                  <a:pt x="2730928" y="2320018"/>
                </a:cubicBezTo>
                <a:cubicBezTo>
                  <a:pt x="2728796" y="2330675"/>
                  <a:pt x="2726664" y="2309361"/>
                  <a:pt x="2724532" y="2300835"/>
                </a:cubicBezTo>
                <a:cubicBezTo>
                  <a:pt x="2722400" y="2302966"/>
                  <a:pt x="2722400" y="2302966"/>
                  <a:pt x="2718137" y="2300835"/>
                </a:cubicBezTo>
                <a:cubicBezTo>
                  <a:pt x="2718137" y="2302966"/>
                  <a:pt x="2718137" y="2307229"/>
                  <a:pt x="2716005" y="2313623"/>
                </a:cubicBezTo>
                <a:cubicBezTo>
                  <a:pt x="2709609" y="2270995"/>
                  <a:pt x="2690422" y="2281652"/>
                  <a:pt x="2679763" y="2245418"/>
                </a:cubicBezTo>
                <a:cubicBezTo>
                  <a:pt x="2662708" y="2247549"/>
                  <a:pt x="2654180" y="2209184"/>
                  <a:pt x="2637126" y="2215578"/>
                </a:cubicBezTo>
                <a:cubicBezTo>
                  <a:pt x="2645653" y="2239024"/>
                  <a:pt x="2658444" y="2256075"/>
                  <a:pt x="2666972" y="2277389"/>
                </a:cubicBezTo>
                <a:cubicBezTo>
                  <a:pt x="2664840" y="2285915"/>
                  <a:pt x="2660576" y="2262469"/>
                  <a:pt x="2656312" y="2273126"/>
                </a:cubicBezTo>
                <a:cubicBezTo>
                  <a:pt x="2658444" y="2290178"/>
                  <a:pt x="2669104" y="2292309"/>
                  <a:pt x="2675499" y="2290178"/>
                </a:cubicBezTo>
                <a:cubicBezTo>
                  <a:pt x="2684027" y="2311492"/>
                  <a:pt x="2696818" y="2317886"/>
                  <a:pt x="2705345" y="2337069"/>
                </a:cubicBezTo>
                <a:cubicBezTo>
                  <a:pt x="2703214" y="2345595"/>
                  <a:pt x="2696818" y="2332806"/>
                  <a:pt x="2694686" y="2332806"/>
                </a:cubicBezTo>
                <a:cubicBezTo>
                  <a:pt x="2692554" y="2343463"/>
                  <a:pt x="2696818" y="2341332"/>
                  <a:pt x="2698950" y="2347726"/>
                </a:cubicBezTo>
                <a:cubicBezTo>
                  <a:pt x="2696818" y="2356252"/>
                  <a:pt x="2692554" y="2347726"/>
                  <a:pt x="2690422" y="2347726"/>
                </a:cubicBezTo>
                <a:cubicBezTo>
                  <a:pt x="2686159" y="2349857"/>
                  <a:pt x="2686159" y="2366909"/>
                  <a:pt x="2684027" y="2371172"/>
                </a:cubicBezTo>
                <a:cubicBezTo>
                  <a:pt x="2675499" y="2362646"/>
                  <a:pt x="2664840" y="2341332"/>
                  <a:pt x="2654180" y="2330675"/>
                </a:cubicBezTo>
                <a:cubicBezTo>
                  <a:pt x="2652049" y="2330675"/>
                  <a:pt x="2654180" y="2341332"/>
                  <a:pt x="2652049" y="2339200"/>
                </a:cubicBezTo>
                <a:cubicBezTo>
                  <a:pt x="2664840" y="2366909"/>
                  <a:pt x="2679763" y="2386092"/>
                  <a:pt x="2696818" y="2407406"/>
                </a:cubicBezTo>
                <a:cubicBezTo>
                  <a:pt x="2703214" y="2426589"/>
                  <a:pt x="2711741" y="2439377"/>
                  <a:pt x="2720269" y="2454297"/>
                </a:cubicBezTo>
                <a:cubicBezTo>
                  <a:pt x="2730928" y="2479874"/>
                  <a:pt x="2745851" y="2490531"/>
                  <a:pt x="2754378" y="2516108"/>
                </a:cubicBezTo>
                <a:cubicBezTo>
                  <a:pt x="2758642" y="2528897"/>
                  <a:pt x="2765038" y="2537422"/>
                  <a:pt x="2769302" y="2548079"/>
                </a:cubicBezTo>
                <a:cubicBezTo>
                  <a:pt x="2784225" y="2582182"/>
                  <a:pt x="2797016" y="2622679"/>
                  <a:pt x="2818335" y="2633336"/>
                </a:cubicBezTo>
                <a:cubicBezTo>
                  <a:pt x="2809807" y="2632271"/>
                  <a:pt x="2801280" y="2626942"/>
                  <a:pt x="2792752" y="2621614"/>
                </a:cubicBezTo>
                <a:lnTo>
                  <a:pt x="2772259" y="2612223"/>
                </a:lnTo>
                <a:lnTo>
                  <a:pt x="2775697" y="2603496"/>
                </a:lnTo>
                <a:cubicBezTo>
                  <a:pt x="2745851" y="2548079"/>
                  <a:pt x="2720269" y="2479874"/>
                  <a:pt x="2684027" y="2435114"/>
                </a:cubicBezTo>
                <a:cubicBezTo>
                  <a:pt x="2681895" y="2437246"/>
                  <a:pt x="2686159" y="2447903"/>
                  <a:pt x="2688290" y="2447903"/>
                </a:cubicBezTo>
                <a:cubicBezTo>
                  <a:pt x="2675499" y="2445771"/>
                  <a:pt x="2660576" y="2422326"/>
                  <a:pt x="2649917" y="2401012"/>
                </a:cubicBezTo>
                <a:cubicBezTo>
                  <a:pt x="2647785" y="2401012"/>
                  <a:pt x="2647785" y="2407406"/>
                  <a:pt x="2647785" y="2407406"/>
                </a:cubicBezTo>
                <a:cubicBezTo>
                  <a:pt x="2643521" y="2394617"/>
                  <a:pt x="2632862" y="2377566"/>
                  <a:pt x="2624334" y="2371172"/>
                </a:cubicBezTo>
                <a:cubicBezTo>
                  <a:pt x="2628598" y="2383960"/>
                  <a:pt x="2632862" y="2386092"/>
                  <a:pt x="2637126" y="2394617"/>
                </a:cubicBezTo>
                <a:cubicBezTo>
                  <a:pt x="2632862" y="2403143"/>
                  <a:pt x="2624334" y="2379697"/>
                  <a:pt x="2617939" y="2394617"/>
                </a:cubicBezTo>
                <a:cubicBezTo>
                  <a:pt x="2611543" y="2383960"/>
                  <a:pt x="2609411" y="2360515"/>
                  <a:pt x="2600884" y="2354120"/>
                </a:cubicBezTo>
                <a:cubicBezTo>
                  <a:pt x="2596620" y="2369040"/>
                  <a:pt x="2590224" y="2351989"/>
                  <a:pt x="2583829" y="2345595"/>
                </a:cubicBezTo>
                <a:cubicBezTo>
                  <a:pt x="2585961" y="2326412"/>
                  <a:pt x="2568906" y="2294441"/>
                  <a:pt x="2558246" y="2298703"/>
                </a:cubicBezTo>
                <a:cubicBezTo>
                  <a:pt x="2560378" y="2283783"/>
                  <a:pt x="2553983" y="2290178"/>
                  <a:pt x="2549719" y="2290178"/>
                </a:cubicBezTo>
                <a:cubicBezTo>
                  <a:pt x="2541191" y="2260338"/>
                  <a:pt x="2528400" y="2262469"/>
                  <a:pt x="2515609" y="2245418"/>
                </a:cubicBezTo>
                <a:cubicBezTo>
                  <a:pt x="2515609" y="2253944"/>
                  <a:pt x="2515609" y="2251812"/>
                  <a:pt x="2515609" y="2264601"/>
                </a:cubicBezTo>
                <a:cubicBezTo>
                  <a:pt x="2511345" y="2309361"/>
                  <a:pt x="2519873" y="2302966"/>
                  <a:pt x="2534796" y="2326412"/>
                </a:cubicBezTo>
                <a:cubicBezTo>
                  <a:pt x="2534796" y="2313623"/>
                  <a:pt x="2528400" y="2302966"/>
                  <a:pt x="2530532" y="2292309"/>
                </a:cubicBezTo>
                <a:cubicBezTo>
                  <a:pt x="2528400" y="2290178"/>
                  <a:pt x="2528400" y="2298703"/>
                  <a:pt x="2524136" y="2296572"/>
                </a:cubicBezTo>
                <a:cubicBezTo>
                  <a:pt x="2524136" y="2290178"/>
                  <a:pt x="2522004" y="2288046"/>
                  <a:pt x="2522004" y="2275258"/>
                </a:cubicBezTo>
                <a:cubicBezTo>
                  <a:pt x="2519873" y="2277389"/>
                  <a:pt x="2522004" y="2283783"/>
                  <a:pt x="2519873" y="2290178"/>
                </a:cubicBezTo>
                <a:cubicBezTo>
                  <a:pt x="2515609" y="2290178"/>
                  <a:pt x="2519873" y="2268864"/>
                  <a:pt x="2515609" y="2268864"/>
                </a:cubicBezTo>
                <a:cubicBezTo>
                  <a:pt x="2522004" y="2256075"/>
                  <a:pt x="2524136" y="2285915"/>
                  <a:pt x="2530532" y="2275258"/>
                </a:cubicBezTo>
                <a:cubicBezTo>
                  <a:pt x="2530532" y="2283783"/>
                  <a:pt x="2530532" y="2296572"/>
                  <a:pt x="2536928" y="2292309"/>
                </a:cubicBezTo>
                <a:cubicBezTo>
                  <a:pt x="2541191" y="2290178"/>
                  <a:pt x="2534796" y="2277389"/>
                  <a:pt x="2541191" y="2279521"/>
                </a:cubicBezTo>
                <a:cubicBezTo>
                  <a:pt x="2541191" y="2288046"/>
                  <a:pt x="2541191" y="2307229"/>
                  <a:pt x="2545455" y="2292309"/>
                </a:cubicBezTo>
                <a:cubicBezTo>
                  <a:pt x="2545455" y="2298703"/>
                  <a:pt x="2547587" y="2305098"/>
                  <a:pt x="2547587" y="2313623"/>
                </a:cubicBezTo>
                <a:cubicBezTo>
                  <a:pt x="2545455" y="2309361"/>
                  <a:pt x="2545455" y="2302966"/>
                  <a:pt x="2541191" y="2305098"/>
                </a:cubicBezTo>
                <a:cubicBezTo>
                  <a:pt x="2543323" y="2315755"/>
                  <a:pt x="2549719" y="2328543"/>
                  <a:pt x="2545455" y="2345595"/>
                </a:cubicBezTo>
                <a:cubicBezTo>
                  <a:pt x="2549719" y="2351989"/>
                  <a:pt x="2553983" y="2360515"/>
                  <a:pt x="2558246" y="2369040"/>
                </a:cubicBezTo>
                <a:cubicBezTo>
                  <a:pt x="2560378" y="2366909"/>
                  <a:pt x="2560378" y="2360515"/>
                  <a:pt x="2562510" y="2349857"/>
                </a:cubicBezTo>
                <a:cubicBezTo>
                  <a:pt x="2568906" y="2356252"/>
                  <a:pt x="2573169" y="2373303"/>
                  <a:pt x="2577433" y="2390354"/>
                </a:cubicBezTo>
                <a:cubicBezTo>
                  <a:pt x="2575301" y="2390354"/>
                  <a:pt x="2573169" y="2390354"/>
                  <a:pt x="2571037" y="2390354"/>
                </a:cubicBezTo>
                <a:cubicBezTo>
                  <a:pt x="2573169" y="2403143"/>
                  <a:pt x="2579565" y="2415931"/>
                  <a:pt x="2583829" y="2415931"/>
                </a:cubicBezTo>
                <a:cubicBezTo>
                  <a:pt x="2590224" y="2409537"/>
                  <a:pt x="2579565" y="2396749"/>
                  <a:pt x="2583829" y="2392486"/>
                </a:cubicBezTo>
                <a:cubicBezTo>
                  <a:pt x="2585961" y="2392486"/>
                  <a:pt x="2585961" y="2398880"/>
                  <a:pt x="2585961" y="2403143"/>
                </a:cubicBezTo>
                <a:cubicBezTo>
                  <a:pt x="2585961" y="2392486"/>
                  <a:pt x="2594488" y="2398880"/>
                  <a:pt x="2594488" y="2409537"/>
                </a:cubicBezTo>
                <a:cubicBezTo>
                  <a:pt x="2592356" y="2411669"/>
                  <a:pt x="2590224" y="2407406"/>
                  <a:pt x="2588092" y="2407406"/>
                </a:cubicBezTo>
                <a:cubicBezTo>
                  <a:pt x="2592356" y="2405274"/>
                  <a:pt x="2592356" y="2437246"/>
                  <a:pt x="2592356" y="2432983"/>
                </a:cubicBezTo>
                <a:cubicBezTo>
                  <a:pt x="2594488" y="2458560"/>
                  <a:pt x="2605147" y="2467086"/>
                  <a:pt x="2611543" y="2488400"/>
                </a:cubicBezTo>
                <a:cubicBezTo>
                  <a:pt x="2615807" y="2494794"/>
                  <a:pt x="2615807" y="2507582"/>
                  <a:pt x="2617939" y="2513977"/>
                </a:cubicBezTo>
                <a:cubicBezTo>
                  <a:pt x="2622202" y="2531028"/>
                  <a:pt x="2630730" y="2535291"/>
                  <a:pt x="2634994" y="2554474"/>
                </a:cubicBezTo>
                <a:cubicBezTo>
                  <a:pt x="2590224" y="2518240"/>
                  <a:pt x="2564642" y="2447903"/>
                  <a:pt x="2528400" y="2386092"/>
                </a:cubicBezTo>
                <a:cubicBezTo>
                  <a:pt x="2526268" y="2390354"/>
                  <a:pt x="2528400" y="2394617"/>
                  <a:pt x="2528400" y="2407406"/>
                </a:cubicBezTo>
                <a:cubicBezTo>
                  <a:pt x="2524136" y="2403143"/>
                  <a:pt x="2524136" y="2392486"/>
                  <a:pt x="2524136" y="2383960"/>
                </a:cubicBezTo>
                <a:cubicBezTo>
                  <a:pt x="2490026" y="2332806"/>
                  <a:pt x="2449521" y="2288046"/>
                  <a:pt x="2413279" y="2251812"/>
                </a:cubicBezTo>
                <a:cubicBezTo>
                  <a:pt x="2413279" y="2245418"/>
                  <a:pt x="2415411" y="2245418"/>
                  <a:pt x="2415411" y="2241155"/>
                </a:cubicBezTo>
                <a:cubicBezTo>
                  <a:pt x="2372773" y="2190001"/>
                  <a:pt x="2330136" y="2143110"/>
                  <a:pt x="2287499" y="2094087"/>
                </a:cubicBezTo>
                <a:cubicBezTo>
                  <a:pt x="2285367" y="2094087"/>
                  <a:pt x="2287499" y="2098350"/>
                  <a:pt x="2287499" y="2102613"/>
                </a:cubicBezTo>
                <a:cubicBezTo>
                  <a:pt x="2274707" y="2079167"/>
                  <a:pt x="2261916" y="2068510"/>
                  <a:pt x="2251257" y="2066379"/>
                </a:cubicBezTo>
                <a:cubicBezTo>
                  <a:pt x="2257652" y="2068510"/>
                  <a:pt x="2251257" y="2087693"/>
                  <a:pt x="2246993" y="2079167"/>
                </a:cubicBezTo>
                <a:cubicBezTo>
                  <a:pt x="2244861" y="2094087"/>
                  <a:pt x="2253389" y="2079167"/>
                  <a:pt x="2251257" y="2091956"/>
                </a:cubicBezTo>
                <a:cubicBezTo>
                  <a:pt x="2238465" y="2081299"/>
                  <a:pt x="2232070" y="2070642"/>
                  <a:pt x="2219279" y="2066379"/>
                </a:cubicBezTo>
                <a:cubicBezTo>
                  <a:pt x="2219279" y="2062116"/>
                  <a:pt x="2219279" y="2055722"/>
                  <a:pt x="2219279" y="2055722"/>
                </a:cubicBezTo>
                <a:cubicBezTo>
                  <a:pt x="2234202" y="2045065"/>
                  <a:pt x="2229938" y="2072773"/>
                  <a:pt x="2246993" y="2077036"/>
                </a:cubicBezTo>
                <a:cubicBezTo>
                  <a:pt x="2249125" y="2072773"/>
                  <a:pt x="2246993" y="2070642"/>
                  <a:pt x="2249125" y="2066379"/>
                </a:cubicBezTo>
                <a:cubicBezTo>
                  <a:pt x="2249125" y="2055722"/>
                  <a:pt x="2240597" y="2064247"/>
                  <a:pt x="2242729" y="2049327"/>
                </a:cubicBezTo>
                <a:cubicBezTo>
                  <a:pt x="2225674" y="2068510"/>
                  <a:pt x="2227806" y="2008830"/>
                  <a:pt x="2215015" y="2015225"/>
                </a:cubicBezTo>
                <a:cubicBezTo>
                  <a:pt x="2212883" y="2015225"/>
                  <a:pt x="2212883" y="2021619"/>
                  <a:pt x="2212883" y="2025882"/>
                </a:cubicBezTo>
                <a:cubicBezTo>
                  <a:pt x="2206487" y="2025882"/>
                  <a:pt x="2204356" y="2013093"/>
                  <a:pt x="2202224" y="1998173"/>
                </a:cubicBezTo>
                <a:cubicBezTo>
                  <a:pt x="2195828" y="1996042"/>
                  <a:pt x="2193696" y="2000305"/>
                  <a:pt x="2191564" y="2008830"/>
                </a:cubicBezTo>
                <a:cubicBezTo>
                  <a:pt x="2189432" y="2004568"/>
                  <a:pt x="2189432" y="1996042"/>
                  <a:pt x="2187301" y="1991779"/>
                </a:cubicBezTo>
                <a:cubicBezTo>
                  <a:pt x="2180905" y="1987516"/>
                  <a:pt x="2183037" y="2004568"/>
                  <a:pt x="2178773" y="2002436"/>
                </a:cubicBezTo>
                <a:cubicBezTo>
                  <a:pt x="2178773" y="1989648"/>
                  <a:pt x="2176641" y="1983253"/>
                  <a:pt x="2176641" y="1974728"/>
                </a:cubicBezTo>
                <a:cubicBezTo>
                  <a:pt x="2168114" y="1993911"/>
                  <a:pt x="2159586" y="1968334"/>
                  <a:pt x="2148927" y="1985385"/>
                </a:cubicBezTo>
                <a:cubicBezTo>
                  <a:pt x="2146795" y="1947019"/>
                  <a:pt x="2131872" y="1976859"/>
                  <a:pt x="2116949" y="1968334"/>
                </a:cubicBezTo>
                <a:cubicBezTo>
                  <a:pt x="2116949" y="1964071"/>
                  <a:pt x="2116949" y="1959808"/>
                  <a:pt x="2116949" y="1955545"/>
                </a:cubicBezTo>
                <a:cubicBezTo>
                  <a:pt x="2097762" y="1968334"/>
                  <a:pt x="2091366" y="1927837"/>
                  <a:pt x="2074311" y="1934231"/>
                </a:cubicBezTo>
                <a:cubicBezTo>
                  <a:pt x="2080707" y="1921442"/>
                  <a:pt x="2070048" y="1919311"/>
                  <a:pt x="2074311" y="1904391"/>
                </a:cubicBezTo>
                <a:cubicBezTo>
                  <a:pt x="2065784" y="1885208"/>
                  <a:pt x="2057256" y="1915048"/>
                  <a:pt x="2048729" y="1915048"/>
                </a:cubicBezTo>
                <a:cubicBezTo>
                  <a:pt x="2042333" y="1897997"/>
                  <a:pt x="2033806" y="1910785"/>
                  <a:pt x="2027410" y="1897997"/>
                </a:cubicBezTo>
                <a:cubicBezTo>
                  <a:pt x="2027410" y="1893734"/>
                  <a:pt x="2029542" y="1895865"/>
                  <a:pt x="2029542" y="1889471"/>
                </a:cubicBezTo>
                <a:cubicBezTo>
                  <a:pt x="2023147" y="1887340"/>
                  <a:pt x="2023147" y="1895865"/>
                  <a:pt x="2016751" y="1893734"/>
                </a:cubicBezTo>
                <a:cubicBezTo>
                  <a:pt x="2014619" y="1883077"/>
                  <a:pt x="2012487" y="1874551"/>
                  <a:pt x="2008223" y="1870288"/>
                </a:cubicBezTo>
                <a:cubicBezTo>
                  <a:pt x="2003960" y="1868157"/>
                  <a:pt x="2012487" y="1883077"/>
                  <a:pt x="2008223" y="1883077"/>
                </a:cubicBezTo>
                <a:cubicBezTo>
                  <a:pt x="2006092" y="1872420"/>
                  <a:pt x="2003960" y="1859631"/>
                  <a:pt x="1995432" y="1857500"/>
                </a:cubicBezTo>
                <a:cubicBezTo>
                  <a:pt x="1995432" y="1857500"/>
                  <a:pt x="1995432" y="1861763"/>
                  <a:pt x="1995432" y="1866025"/>
                </a:cubicBezTo>
                <a:cubicBezTo>
                  <a:pt x="1989037" y="1866025"/>
                  <a:pt x="1989037" y="1861763"/>
                  <a:pt x="1986905" y="1859631"/>
                </a:cubicBezTo>
                <a:cubicBezTo>
                  <a:pt x="1984773" y="1853237"/>
                  <a:pt x="1989037" y="1855368"/>
                  <a:pt x="1989037" y="1848974"/>
                </a:cubicBezTo>
                <a:cubicBezTo>
                  <a:pt x="1986905" y="1836186"/>
                  <a:pt x="1978377" y="1844711"/>
                  <a:pt x="1976245" y="1840448"/>
                </a:cubicBezTo>
                <a:cubicBezTo>
                  <a:pt x="1974113" y="1840448"/>
                  <a:pt x="1982641" y="1857500"/>
                  <a:pt x="1974113" y="1853237"/>
                </a:cubicBezTo>
                <a:cubicBezTo>
                  <a:pt x="1980509" y="1863894"/>
                  <a:pt x="1980509" y="1870288"/>
                  <a:pt x="1991168" y="1866025"/>
                </a:cubicBezTo>
                <a:cubicBezTo>
                  <a:pt x="1993300" y="1872420"/>
                  <a:pt x="1993300" y="1883077"/>
                  <a:pt x="1997564" y="1880945"/>
                </a:cubicBezTo>
                <a:cubicBezTo>
                  <a:pt x="1976245" y="1874551"/>
                  <a:pt x="1959190" y="1848974"/>
                  <a:pt x="1940004" y="1848974"/>
                </a:cubicBezTo>
                <a:cubicBezTo>
                  <a:pt x="1942135" y="1836186"/>
                  <a:pt x="1942135" y="1834054"/>
                  <a:pt x="1937872" y="1831923"/>
                </a:cubicBezTo>
                <a:cubicBezTo>
                  <a:pt x="1933608" y="1834054"/>
                  <a:pt x="1937872" y="1838317"/>
                  <a:pt x="1937872" y="1846843"/>
                </a:cubicBezTo>
                <a:cubicBezTo>
                  <a:pt x="1933608" y="1844711"/>
                  <a:pt x="1929344" y="1840448"/>
                  <a:pt x="1925080" y="1842580"/>
                </a:cubicBezTo>
                <a:cubicBezTo>
                  <a:pt x="1925080" y="1829791"/>
                  <a:pt x="1927212" y="1812740"/>
                  <a:pt x="1918685" y="1817003"/>
                </a:cubicBezTo>
                <a:cubicBezTo>
                  <a:pt x="1922949" y="1814871"/>
                  <a:pt x="1920817" y="1795689"/>
                  <a:pt x="1925080" y="1799951"/>
                </a:cubicBezTo>
                <a:cubicBezTo>
                  <a:pt x="1925080" y="1791426"/>
                  <a:pt x="1920817" y="1795689"/>
                  <a:pt x="1920817" y="1789294"/>
                </a:cubicBezTo>
                <a:cubicBezTo>
                  <a:pt x="1916553" y="1789294"/>
                  <a:pt x="1918685" y="1802083"/>
                  <a:pt x="1918685" y="1806346"/>
                </a:cubicBezTo>
                <a:cubicBezTo>
                  <a:pt x="1914421" y="1804214"/>
                  <a:pt x="1916553" y="1804214"/>
                  <a:pt x="1912289" y="1806346"/>
                </a:cubicBezTo>
                <a:cubicBezTo>
                  <a:pt x="1910157" y="1821266"/>
                  <a:pt x="1912289" y="1819134"/>
                  <a:pt x="1912289" y="1829791"/>
                </a:cubicBezTo>
                <a:cubicBezTo>
                  <a:pt x="1908025" y="1831923"/>
                  <a:pt x="1905894" y="1827660"/>
                  <a:pt x="1901630" y="1823397"/>
                </a:cubicBezTo>
                <a:cubicBezTo>
                  <a:pt x="1905894" y="1821266"/>
                  <a:pt x="1908025" y="1812740"/>
                  <a:pt x="1910157" y="1806346"/>
                </a:cubicBezTo>
                <a:cubicBezTo>
                  <a:pt x="1910157" y="1797820"/>
                  <a:pt x="1905894" y="1797820"/>
                  <a:pt x="1903762" y="1791426"/>
                </a:cubicBezTo>
                <a:cubicBezTo>
                  <a:pt x="1899498" y="1799951"/>
                  <a:pt x="1908025" y="1808477"/>
                  <a:pt x="1901630" y="1808477"/>
                </a:cubicBezTo>
                <a:cubicBezTo>
                  <a:pt x="1901630" y="1793557"/>
                  <a:pt x="1899498" y="1808477"/>
                  <a:pt x="1895234" y="1806346"/>
                </a:cubicBezTo>
                <a:cubicBezTo>
                  <a:pt x="1895234" y="1795689"/>
                  <a:pt x="1897366" y="1797820"/>
                  <a:pt x="1897366" y="1789294"/>
                </a:cubicBezTo>
                <a:cubicBezTo>
                  <a:pt x="1895234" y="1802083"/>
                  <a:pt x="1895234" y="1782900"/>
                  <a:pt x="1888839" y="1785031"/>
                </a:cubicBezTo>
                <a:cubicBezTo>
                  <a:pt x="1886707" y="1789294"/>
                  <a:pt x="1893102" y="1804214"/>
                  <a:pt x="1888839" y="1806346"/>
                </a:cubicBezTo>
                <a:cubicBezTo>
                  <a:pt x="1890970" y="1817003"/>
                  <a:pt x="1899498" y="1802083"/>
                  <a:pt x="1901630" y="1825528"/>
                </a:cubicBezTo>
                <a:cubicBezTo>
                  <a:pt x="1897366" y="1831923"/>
                  <a:pt x="1895234" y="1821266"/>
                  <a:pt x="1893102" y="1819134"/>
                </a:cubicBezTo>
                <a:cubicBezTo>
                  <a:pt x="1876047" y="1808477"/>
                  <a:pt x="1852597" y="1812740"/>
                  <a:pt x="1846201" y="1785031"/>
                </a:cubicBezTo>
                <a:cubicBezTo>
                  <a:pt x="1854729" y="1782900"/>
                  <a:pt x="1861124" y="1795689"/>
                  <a:pt x="1865388" y="1791426"/>
                </a:cubicBezTo>
                <a:cubicBezTo>
                  <a:pt x="1867520" y="1791426"/>
                  <a:pt x="1865388" y="1778637"/>
                  <a:pt x="1865388" y="1767980"/>
                </a:cubicBezTo>
                <a:cubicBezTo>
                  <a:pt x="1863256" y="1774374"/>
                  <a:pt x="1858992" y="1778637"/>
                  <a:pt x="1856861" y="1785031"/>
                </a:cubicBezTo>
                <a:cubicBezTo>
                  <a:pt x="1854729" y="1774374"/>
                  <a:pt x="1850465" y="1778637"/>
                  <a:pt x="1852597" y="1761586"/>
                </a:cubicBezTo>
                <a:cubicBezTo>
                  <a:pt x="1846201" y="1759454"/>
                  <a:pt x="1850465" y="1770112"/>
                  <a:pt x="1846201" y="1774374"/>
                </a:cubicBezTo>
                <a:cubicBezTo>
                  <a:pt x="1841937" y="1778637"/>
                  <a:pt x="1846201" y="1759454"/>
                  <a:pt x="1848333" y="1761586"/>
                </a:cubicBezTo>
                <a:cubicBezTo>
                  <a:pt x="1848333" y="1755192"/>
                  <a:pt x="1844069" y="1757323"/>
                  <a:pt x="1846201" y="1748797"/>
                </a:cubicBezTo>
                <a:cubicBezTo>
                  <a:pt x="1839806" y="1748797"/>
                  <a:pt x="1841937" y="1765849"/>
                  <a:pt x="1837674" y="1772243"/>
                </a:cubicBezTo>
                <a:cubicBezTo>
                  <a:pt x="1835542" y="1787163"/>
                  <a:pt x="1844069" y="1776506"/>
                  <a:pt x="1841937" y="1789294"/>
                </a:cubicBezTo>
                <a:cubicBezTo>
                  <a:pt x="1839806" y="1793557"/>
                  <a:pt x="1835542" y="1785031"/>
                  <a:pt x="1835542" y="1806346"/>
                </a:cubicBezTo>
                <a:cubicBezTo>
                  <a:pt x="1831278" y="1804214"/>
                  <a:pt x="1837674" y="1787163"/>
                  <a:pt x="1831278" y="1785031"/>
                </a:cubicBezTo>
                <a:cubicBezTo>
                  <a:pt x="1841937" y="1750929"/>
                  <a:pt x="1820619" y="1712563"/>
                  <a:pt x="1807827" y="1738140"/>
                </a:cubicBezTo>
                <a:cubicBezTo>
                  <a:pt x="1812091" y="1721089"/>
                  <a:pt x="1801432" y="1723220"/>
                  <a:pt x="1795036" y="1714695"/>
                </a:cubicBezTo>
                <a:cubicBezTo>
                  <a:pt x="1792904" y="1716826"/>
                  <a:pt x="1795036" y="1727483"/>
                  <a:pt x="1788641" y="1725352"/>
                </a:cubicBezTo>
                <a:cubicBezTo>
                  <a:pt x="1788641" y="1759454"/>
                  <a:pt x="1799300" y="1755192"/>
                  <a:pt x="1803564" y="1772243"/>
                </a:cubicBezTo>
                <a:cubicBezTo>
                  <a:pt x="1792904" y="1767980"/>
                  <a:pt x="1790772" y="1770112"/>
                  <a:pt x="1782245" y="1761586"/>
                </a:cubicBezTo>
                <a:cubicBezTo>
                  <a:pt x="1780113" y="1761586"/>
                  <a:pt x="1780113" y="1774374"/>
                  <a:pt x="1777981" y="1774374"/>
                </a:cubicBezTo>
                <a:cubicBezTo>
                  <a:pt x="1790772" y="1797820"/>
                  <a:pt x="1805696" y="1789294"/>
                  <a:pt x="1820619" y="1806346"/>
                </a:cubicBezTo>
                <a:cubicBezTo>
                  <a:pt x="1820619" y="1817003"/>
                  <a:pt x="1818487" y="1814871"/>
                  <a:pt x="1818487" y="1821266"/>
                </a:cubicBezTo>
                <a:cubicBezTo>
                  <a:pt x="1820619" y="1834054"/>
                  <a:pt x="1831278" y="1836186"/>
                  <a:pt x="1831278" y="1814871"/>
                </a:cubicBezTo>
                <a:cubicBezTo>
                  <a:pt x="1837674" y="1819134"/>
                  <a:pt x="1837674" y="1838317"/>
                  <a:pt x="1837674" y="1848974"/>
                </a:cubicBezTo>
                <a:cubicBezTo>
                  <a:pt x="1844069" y="1848974"/>
                  <a:pt x="1846201" y="1842580"/>
                  <a:pt x="1848333" y="1842580"/>
                </a:cubicBezTo>
                <a:cubicBezTo>
                  <a:pt x="1850465" y="1842580"/>
                  <a:pt x="1848333" y="1857500"/>
                  <a:pt x="1850465" y="1859631"/>
                </a:cubicBezTo>
                <a:cubicBezTo>
                  <a:pt x="1854729" y="1857500"/>
                  <a:pt x="1856861" y="1855368"/>
                  <a:pt x="1854729" y="1831923"/>
                </a:cubicBezTo>
                <a:cubicBezTo>
                  <a:pt x="1863256" y="1825528"/>
                  <a:pt x="1873915" y="1836186"/>
                  <a:pt x="1880311" y="1842580"/>
                </a:cubicBezTo>
                <a:cubicBezTo>
                  <a:pt x="1878179" y="1859631"/>
                  <a:pt x="1882443" y="1857500"/>
                  <a:pt x="1878179" y="1872420"/>
                </a:cubicBezTo>
                <a:cubicBezTo>
                  <a:pt x="1884575" y="1880945"/>
                  <a:pt x="1890970" y="1868157"/>
                  <a:pt x="1895234" y="1866025"/>
                </a:cubicBezTo>
                <a:cubicBezTo>
                  <a:pt x="1897366" y="1872420"/>
                  <a:pt x="1895234" y="1887340"/>
                  <a:pt x="1899498" y="1889471"/>
                </a:cubicBezTo>
                <a:cubicBezTo>
                  <a:pt x="1903762" y="1885208"/>
                  <a:pt x="1908025" y="1880945"/>
                  <a:pt x="1912289" y="1872420"/>
                </a:cubicBezTo>
                <a:cubicBezTo>
                  <a:pt x="1914421" y="1883077"/>
                  <a:pt x="1910157" y="1887340"/>
                  <a:pt x="1912289" y="1895865"/>
                </a:cubicBezTo>
                <a:cubicBezTo>
                  <a:pt x="1914421" y="1895865"/>
                  <a:pt x="1916553" y="1895865"/>
                  <a:pt x="1916553" y="1900128"/>
                </a:cubicBezTo>
                <a:cubicBezTo>
                  <a:pt x="1920817" y="1902260"/>
                  <a:pt x="1918685" y="1885208"/>
                  <a:pt x="1922949" y="1889471"/>
                </a:cubicBezTo>
                <a:cubicBezTo>
                  <a:pt x="1922949" y="1902260"/>
                  <a:pt x="1927212" y="1902260"/>
                  <a:pt x="1929344" y="1906522"/>
                </a:cubicBezTo>
                <a:cubicBezTo>
                  <a:pt x="1931476" y="1904391"/>
                  <a:pt x="1933608" y="1895865"/>
                  <a:pt x="1933608" y="1887340"/>
                </a:cubicBezTo>
                <a:cubicBezTo>
                  <a:pt x="1935740" y="1902260"/>
                  <a:pt x="1942135" y="1889471"/>
                  <a:pt x="1944267" y="1876683"/>
                </a:cubicBezTo>
                <a:cubicBezTo>
                  <a:pt x="1944267" y="1885208"/>
                  <a:pt x="1942135" y="1902260"/>
                  <a:pt x="1946399" y="1910785"/>
                </a:cubicBezTo>
                <a:cubicBezTo>
                  <a:pt x="1950663" y="1912917"/>
                  <a:pt x="1950663" y="1904391"/>
                  <a:pt x="1954927" y="1906522"/>
                </a:cubicBezTo>
                <a:cubicBezTo>
                  <a:pt x="1957058" y="1932099"/>
                  <a:pt x="1974113" y="1910785"/>
                  <a:pt x="1976245" y="1936362"/>
                </a:cubicBezTo>
                <a:cubicBezTo>
                  <a:pt x="1980509" y="1929968"/>
                  <a:pt x="1980509" y="1917179"/>
                  <a:pt x="1980509" y="1910785"/>
                </a:cubicBezTo>
                <a:cubicBezTo>
                  <a:pt x="1982641" y="1912917"/>
                  <a:pt x="1984773" y="1912917"/>
                  <a:pt x="1986905" y="1917179"/>
                </a:cubicBezTo>
                <a:cubicBezTo>
                  <a:pt x="1984773" y="1925705"/>
                  <a:pt x="1978377" y="1919311"/>
                  <a:pt x="1982641" y="1936362"/>
                </a:cubicBezTo>
                <a:cubicBezTo>
                  <a:pt x="1984773" y="1915048"/>
                  <a:pt x="1991168" y="1940625"/>
                  <a:pt x="1995432" y="1944888"/>
                </a:cubicBezTo>
                <a:cubicBezTo>
                  <a:pt x="1999696" y="1934231"/>
                  <a:pt x="2001828" y="1944888"/>
                  <a:pt x="2006092" y="1944888"/>
                </a:cubicBezTo>
                <a:cubicBezTo>
                  <a:pt x="2010355" y="1940625"/>
                  <a:pt x="2003960" y="1938494"/>
                  <a:pt x="2006092" y="1929968"/>
                </a:cubicBezTo>
                <a:cubicBezTo>
                  <a:pt x="2010355" y="1929968"/>
                  <a:pt x="2014619" y="1936362"/>
                  <a:pt x="2018883" y="1936362"/>
                </a:cubicBezTo>
                <a:cubicBezTo>
                  <a:pt x="2016751" y="1942757"/>
                  <a:pt x="2014619" y="1940625"/>
                  <a:pt x="2012487" y="1940625"/>
                </a:cubicBezTo>
                <a:cubicBezTo>
                  <a:pt x="2021015" y="1968334"/>
                  <a:pt x="2027410" y="1953414"/>
                  <a:pt x="2040201" y="1957676"/>
                </a:cubicBezTo>
                <a:cubicBezTo>
                  <a:pt x="2035938" y="1951282"/>
                  <a:pt x="2038070" y="1949151"/>
                  <a:pt x="2042333" y="1953414"/>
                </a:cubicBezTo>
                <a:cubicBezTo>
                  <a:pt x="2044465" y="1955545"/>
                  <a:pt x="2042333" y="1942757"/>
                  <a:pt x="2042333" y="1938494"/>
                </a:cubicBezTo>
                <a:cubicBezTo>
                  <a:pt x="2038070" y="1927837"/>
                  <a:pt x="2033806" y="1932099"/>
                  <a:pt x="2025278" y="1929968"/>
                </a:cubicBezTo>
                <a:cubicBezTo>
                  <a:pt x="2023147" y="1923574"/>
                  <a:pt x="2025278" y="1917179"/>
                  <a:pt x="2021015" y="1912917"/>
                </a:cubicBezTo>
                <a:cubicBezTo>
                  <a:pt x="2018883" y="1915048"/>
                  <a:pt x="2018883" y="1921442"/>
                  <a:pt x="2016751" y="1921442"/>
                </a:cubicBezTo>
                <a:cubicBezTo>
                  <a:pt x="2021015" y="1908654"/>
                  <a:pt x="2012487" y="1912917"/>
                  <a:pt x="2012487" y="1900128"/>
                </a:cubicBezTo>
                <a:cubicBezTo>
                  <a:pt x="2033806" y="1915048"/>
                  <a:pt x="2052993" y="1936362"/>
                  <a:pt x="2070048" y="1961939"/>
                </a:cubicBezTo>
                <a:cubicBezTo>
                  <a:pt x="2072180" y="1961939"/>
                  <a:pt x="2072180" y="1957676"/>
                  <a:pt x="2074311" y="1953414"/>
                </a:cubicBezTo>
                <a:cubicBezTo>
                  <a:pt x="2076443" y="1961939"/>
                  <a:pt x="2078575" y="1970465"/>
                  <a:pt x="2078575" y="1981122"/>
                </a:cubicBezTo>
                <a:cubicBezTo>
                  <a:pt x="2087103" y="1972596"/>
                  <a:pt x="2091366" y="1993911"/>
                  <a:pt x="2097762" y="1987516"/>
                </a:cubicBezTo>
                <a:cubicBezTo>
                  <a:pt x="2099894" y="1985385"/>
                  <a:pt x="2093498" y="1983253"/>
                  <a:pt x="2095630" y="1974728"/>
                </a:cubicBezTo>
                <a:cubicBezTo>
                  <a:pt x="2102026" y="1976859"/>
                  <a:pt x="2104158" y="1987516"/>
                  <a:pt x="2106289" y="1998173"/>
                </a:cubicBezTo>
                <a:cubicBezTo>
                  <a:pt x="2112685" y="1996042"/>
                  <a:pt x="2114817" y="1983253"/>
                  <a:pt x="2123344" y="1987516"/>
                </a:cubicBezTo>
                <a:cubicBezTo>
                  <a:pt x="2114817" y="2002436"/>
                  <a:pt x="2127608" y="2017356"/>
                  <a:pt x="2134004" y="2008830"/>
                </a:cubicBezTo>
                <a:cubicBezTo>
                  <a:pt x="2136136" y="2025882"/>
                  <a:pt x="2144663" y="2025882"/>
                  <a:pt x="2148927" y="2019488"/>
                </a:cubicBezTo>
                <a:cubicBezTo>
                  <a:pt x="2148927" y="2028013"/>
                  <a:pt x="2155322" y="2032276"/>
                  <a:pt x="2161718" y="2038670"/>
                </a:cubicBezTo>
                <a:cubicBezTo>
                  <a:pt x="2163850" y="2038670"/>
                  <a:pt x="2161718" y="2028013"/>
                  <a:pt x="2163850" y="2025882"/>
                </a:cubicBezTo>
                <a:cubicBezTo>
                  <a:pt x="2163850" y="2049327"/>
                  <a:pt x="2183037" y="2059985"/>
                  <a:pt x="2193696" y="2055722"/>
                </a:cubicBezTo>
                <a:cubicBezTo>
                  <a:pt x="2193696" y="2070642"/>
                  <a:pt x="2202224" y="2068510"/>
                  <a:pt x="2206487" y="2072773"/>
                </a:cubicBezTo>
                <a:cubicBezTo>
                  <a:pt x="2208619" y="2057853"/>
                  <a:pt x="2208619" y="2047196"/>
                  <a:pt x="2212883" y="2038670"/>
                </a:cubicBezTo>
                <a:cubicBezTo>
                  <a:pt x="2215015" y="2049327"/>
                  <a:pt x="2212883" y="2057853"/>
                  <a:pt x="2208619" y="2066379"/>
                </a:cubicBezTo>
                <a:cubicBezTo>
                  <a:pt x="2217147" y="2089824"/>
                  <a:pt x="2229938" y="2089824"/>
                  <a:pt x="2242729" y="2106876"/>
                </a:cubicBezTo>
                <a:cubicBezTo>
                  <a:pt x="2242729" y="2104744"/>
                  <a:pt x="2242729" y="2102613"/>
                  <a:pt x="2242729" y="2102613"/>
                </a:cubicBezTo>
                <a:cubicBezTo>
                  <a:pt x="2293894" y="2155898"/>
                  <a:pt x="2353587" y="2217710"/>
                  <a:pt x="2404751" y="2288046"/>
                </a:cubicBezTo>
                <a:cubicBezTo>
                  <a:pt x="2406883" y="2288046"/>
                  <a:pt x="2406883" y="2279521"/>
                  <a:pt x="2404751" y="2277389"/>
                </a:cubicBezTo>
                <a:cubicBezTo>
                  <a:pt x="2409015" y="2270995"/>
                  <a:pt x="2413279" y="2292309"/>
                  <a:pt x="2417543" y="2302966"/>
                </a:cubicBezTo>
                <a:cubicBezTo>
                  <a:pt x="2423938" y="2290178"/>
                  <a:pt x="2438861" y="2347726"/>
                  <a:pt x="2451653" y="2332806"/>
                </a:cubicBezTo>
                <a:cubicBezTo>
                  <a:pt x="2453785" y="2351989"/>
                  <a:pt x="2464444" y="2364777"/>
                  <a:pt x="2470840" y="2358383"/>
                </a:cubicBezTo>
                <a:cubicBezTo>
                  <a:pt x="2500686" y="2418063"/>
                  <a:pt x="2539059" y="2447903"/>
                  <a:pt x="2568906" y="2507582"/>
                </a:cubicBezTo>
                <a:cubicBezTo>
                  <a:pt x="2585961" y="2509714"/>
                  <a:pt x="2590224" y="2545948"/>
                  <a:pt x="2596620" y="2573656"/>
                </a:cubicBezTo>
                <a:cubicBezTo>
                  <a:pt x="2592356" y="2567262"/>
                  <a:pt x="2592356" y="2550211"/>
                  <a:pt x="2583829" y="2554474"/>
                </a:cubicBezTo>
                <a:cubicBezTo>
                  <a:pt x="2592356" y="2575788"/>
                  <a:pt x="2605147" y="2614153"/>
                  <a:pt x="2613675" y="2605628"/>
                </a:cubicBezTo>
                <a:cubicBezTo>
                  <a:pt x="2615807" y="2612022"/>
                  <a:pt x="2615807" y="2626942"/>
                  <a:pt x="2622202" y="2618416"/>
                </a:cubicBezTo>
                <a:cubicBezTo>
                  <a:pt x="2615807" y="2643993"/>
                  <a:pt x="2632862" y="2635468"/>
                  <a:pt x="2632862" y="2654650"/>
                </a:cubicBezTo>
                <a:cubicBezTo>
                  <a:pt x="2649917" y="2658913"/>
                  <a:pt x="2654180" y="2695147"/>
                  <a:pt x="2666972" y="2695147"/>
                </a:cubicBezTo>
                <a:cubicBezTo>
                  <a:pt x="2671235" y="2697279"/>
                  <a:pt x="2666972" y="2686622"/>
                  <a:pt x="2666972" y="2686622"/>
                </a:cubicBezTo>
                <a:cubicBezTo>
                  <a:pt x="2669104" y="2684490"/>
                  <a:pt x="2675499" y="2693016"/>
                  <a:pt x="2673367" y="2705804"/>
                </a:cubicBezTo>
                <a:cubicBezTo>
                  <a:pt x="2660576" y="2710067"/>
                  <a:pt x="2656312" y="2688753"/>
                  <a:pt x="2645653" y="2686622"/>
                </a:cubicBezTo>
                <a:cubicBezTo>
                  <a:pt x="2643521" y="2699410"/>
                  <a:pt x="2654180" y="2710067"/>
                  <a:pt x="2658444" y="2716462"/>
                </a:cubicBezTo>
                <a:cubicBezTo>
                  <a:pt x="2662708" y="2739907"/>
                  <a:pt x="2671235" y="2752696"/>
                  <a:pt x="2679763" y="2763353"/>
                </a:cubicBezTo>
                <a:cubicBezTo>
                  <a:pt x="2681895" y="2795324"/>
                  <a:pt x="2692554" y="2797455"/>
                  <a:pt x="2698950" y="2820901"/>
                </a:cubicBezTo>
                <a:cubicBezTo>
                  <a:pt x="2705345" y="2816638"/>
                  <a:pt x="2698950" y="2803850"/>
                  <a:pt x="2703214" y="2797455"/>
                </a:cubicBezTo>
                <a:cubicBezTo>
                  <a:pt x="2707477" y="2799587"/>
                  <a:pt x="2707477" y="2814507"/>
                  <a:pt x="2703214" y="2820901"/>
                </a:cubicBezTo>
                <a:cubicBezTo>
                  <a:pt x="2705345" y="2827295"/>
                  <a:pt x="2707477" y="2831558"/>
                  <a:pt x="2711741" y="2833690"/>
                </a:cubicBezTo>
                <a:cubicBezTo>
                  <a:pt x="2711741" y="2850741"/>
                  <a:pt x="2707477" y="2874187"/>
                  <a:pt x="2713873" y="2876318"/>
                </a:cubicBezTo>
                <a:cubicBezTo>
                  <a:pt x="2692554" y="2874187"/>
                  <a:pt x="2681895" y="2799587"/>
                  <a:pt x="2658444" y="2793193"/>
                </a:cubicBezTo>
                <a:cubicBezTo>
                  <a:pt x="2656312" y="2793193"/>
                  <a:pt x="2656312" y="2797455"/>
                  <a:pt x="2654180" y="2797455"/>
                </a:cubicBezTo>
                <a:cubicBezTo>
                  <a:pt x="2643521" y="2786798"/>
                  <a:pt x="2637126" y="2759090"/>
                  <a:pt x="2626466" y="2748433"/>
                </a:cubicBezTo>
                <a:cubicBezTo>
                  <a:pt x="2628598" y="2767616"/>
                  <a:pt x="2643521" y="2771878"/>
                  <a:pt x="2637126" y="2793193"/>
                </a:cubicBezTo>
                <a:cubicBezTo>
                  <a:pt x="2652049" y="2840084"/>
                  <a:pt x="2673367" y="2859267"/>
                  <a:pt x="2688290" y="2897632"/>
                </a:cubicBezTo>
                <a:cubicBezTo>
                  <a:pt x="2671235" y="2886975"/>
                  <a:pt x="2656312" y="2893369"/>
                  <a:pt x="2647785" y="2857135"/>
                </a:cubicBezTo>
                <a:cubicBezTo>
                  <a:pt x="2624334" y="2848610"/>
                  <a:pt x="2609411" y="2801718"/>
                  <a:pt x="2588092" y="2795324"/>
                </a:cubicBezTo>
                <a:cubicBezTo>
                  <a:pt x="2588092" y="2791061"/>
                  <a:pt x="2590224" y="2797455"/>
                  <a:pt x="2590224" y="2795324"/>
                </a:cubicBezTo>
                <a:cubicBezTo>
                  <a:pt x="2568906" y="2750564"/>
                  <a:pt x="2539059" y="2735644"/>
                  <a:pt x="2515609" y="2695147"/>
                </a:cubicBezTo>
                <a:cubicBezTo>
                  <a:pt x="2511345" y="2695147"/>
                  <a:pt x="2507081" y="2695147"/>
                  <a:pt x="2502818" y="2695147"/>
                </a:cubicBezTo>
                <a:cubicBezTo>
                  <a:pt x="2502818" y="2684490"/>
                  <a:pt x="2498554" y="2684490"/>
                  <a:pt x="2498554" y="2671702"/>
                </a:cubicBezTo>
                <a:cubicBezTo>
                  <a:pt x="2477235" y="2658913"/>
                  <a:pt x="2462312" y="2612022"/>
                  <a:pt x="2438861" y="2609891"/>
                </a:cubicBezTo>
                <a:cubicBezTo>
                  <a:pt x="2438861" y="2607759"/>
                  <a:pt x="2438861" y="2603496"/>
                  <a:pt x="2438861" y="2601365"/>
                </a:cubicBezTo>
                <a:cubicBezTo>
                  <a:pt x="2428202" y="2616285"/>
                  <a:pt x="2402620" y="2569394"/>
                  <a:pt x="2387697" y="2580051"/>
                </a:cubicBezTo>
                <a:cubicBezTo>
                  <a:pt x="2385565" y="2556605"/>
                  <a:pt x="2372773" y="2569394"/>
                  <a:pt x="2368510" y="2552342"/>
                </a:cubicBezTo>
                <a:cubicBezTo>
                  <a:pt x="2349323" y="2552342"/>
                  <a:pt x="2330136" y="2522502"/>
                  <a:pt x="2310949" y="2511845"/>
                </a:cubicBezTo>
                <a:cubicBezTo>
                  <a:pt x="2308817" y="2507582"/>
                  <a:pt x="2308817" y="2499057"/>
                  <a:pt x="2306685" y="2492663"/>
                </a:cubicBezTo>
                <a:cubicBezTo>
                  <a:pt x="2300290" y="2492663"/>
                  <a:pt x="2296026" y="2479874"/>
                  <a:pt x="2289630" y="2475611"/>
                </a:cubicBezTo>
                <a:cubicBezTo>
                  <a:pt x="2289630" y="2467086"/>
                  <a:pt x="2298158" y="2479874"/>
                  <a:pt x="2296026" y="2462823"/>
                </a:cubicBezTo>
                <a:cubicBezTo>
                  <a:pt x="2300290" y="2464954"/>
                  <a:pt x="2296026" y="2479874"/>
                  <a:pt x="2304554" y="2479874"/>
                </a:cubicBezTo>
                <a:cubicBezTo>
                  <a:pt x="2304554" y="2477743"/>
                  <a:pt x="2304554" y="2473480"/>
                  <a:pt x="2304554" y="2471348"/>
                </a:cubicBezTo>
                <a:cubicBezTo>
                  <a:pt x="2306685" y="2473480"/>
                  <a:pt x="2315213" y="2501188"/>
                  <a:pt x="2321608" y="2488400"/>
                </a:cubicBezTo>
                <a:cubicBezTo>
                  <a:pt x="2323740" y="2507582"/>
                  <a:pt x="2338663" y="2503320"/>
                  <a:pt x="2342927" y="2511845"/>
                </a:cubicBezTo>
                <a:cubicBezTo>
                  <a:pt x="2338663" y="2520371"/>
                  <a:pt x="2323740" y="2499057"/>
                  <a:pt x="2313081" y="2499057"/>
                </a:cubicBezTo>
                <a:cubicBezTo>
                  <a:pt x="2353587" y="2541685"/>
                  <a:pt x="2400488" y="2558737"/>
                  <a:pt x="2432466" y="2597102"/>
                </a:cubicBezTo>
                <a:cubicBezTo>
                  <a:pt x="2421806" y="2571525"/>
                  <a:pt x="2398356" y="2552342"/>
                  <a:pt x="2383433" y="2528897"/>
                </a:cubicBezTo>
                <a:cubicBezTo>
                  <a:pt x="2381301" y="2531028"/>
                  <a:pt x="2381301" y="2537422"/>
                  <a:pt x="2377037" y="2537422"/>
                </a:cubicBezTo>
                <a:cubicBezTo>
                  <a:pt x="2377037" y="2533160"/>
                  <a:pt x="2377037" y="2528897"/>
                  <a:pt x="2377037" y="2522502"/>
                </a:cubicBezTo>
                <a:cubicBezTo>
                  <a:pt x="2374905" y="2531028"/>
                  <a:pt x="2370642" y="2520371"/>
                  <a:pt x="2370642" y="2526765"/>
                </a:cubicBezTo>
                <a:cubicBezTo>
                  <a:pt x="2366378" y="2522502"/>
                  <a:pt x="2368510" y="2522502"/>
                  <a:pt x="2368510" y="2513977"/>
                </a:cubicBezTo>
                <a:cubicBezTo>
                  <a:pt x="2319477" y="2456428"/>
                  <a:pt x="2270444" y="2405274"/>
                  <a:pt x="2217147" y="2360515"/>
                </a:cubicBezTo>
                <a:cubicBezTo>
                  <a:pt x="2217147" y="2373303"/>
                  <a:pt x="2221411" y="2369040"/>
                  <a:pt x="2223542" y="2375435"/>
                </a:cubicBezTo>
                <a:cubicBezTo>
                  <a:pt x="2219279" y="2383960"/>
                  <a:pt x="2215015" y="2366909"/>
                  <a:pt x="2215015" y="2354120"/>
                </a:cubicBezTo>
                <a:cubicBezTo>
                  <a:pt x="2210751" y="2356252"/>
                  <a:pt x="2210751" y="2362646"/>
                  <a:pt x="2210751" y="2366909"/>
                </a:cubicBezTo>
                <a:cubicBezTo>
                  <a:pt x="2208619" y="2366909"/>
                  <a:pt x="2206487" y="2362646"/>
                  <a:pt x="2208619" y="2354120"/>
                </a:cubicBezTo>
                <a:cubicBezTo>
                  <a:pt x="2178773" y="2337069"/>
                  <a:pt x="2155322" y="2298703"/>
                  <a:pt x="2123344" y="2285915"/>
                </a:cubicBezTo>
                <a:cubicBezTo>
                  <a:pt x="2121213" y="2298703"/>
                  <a:pt x="2125476" y="2298703"/>
                  <a:pt x="2123344" y="2309361"/>
                </a:cubicBezTo>
                <a:cubicBezTo>
                  <a:pt x="2127608" y="2313623"/>
                  <a:pt x="2125476" y="2300835"/>
                  <a:pt x="2129740" y="2302966"/>
                </a:cubicBezTo>
                <a:cubicBezTo>
                  <a:pt x="2131872" y="2326412"/>
                  <a:pt x="2140399" y="2332806"/>
                  <a:pt x="2146795" y="2337069"/>
                </a:cubicBezTo>
                <a:cubicBezTo>
                  <a:pt x="2140399" y="2354120"/>
                  <a:pt x="2153191" y="2351989"/>
                  <a:pt x="2155322" y="2360515"/>
                </a:cubicBezTo>
                <a:cubicBezTo>
                  <a:pt x="2155322" y="2351989"/>
                  <a:pt x="2153191" y="2343463"/>
                  <a:pt x="2151059" y="2341332"/>
                </a:cubicBezTo>
                <a:cubicBezTo>
                  <a:pt x="2151059" y="2332806"/>
                  <a:pt x="2157454" y="2343463"/>
                  <a:pt x="2155322" y="2330675"/>
                </a:cubicBezTo>
                <a:cubicBezTo>
                  <a:pt x="2163850" y="2332806"/>
                  <a:pt x="2168114" y="2345595"/>
                  <a:pt x="2176641" y="2349857"/>
                </a:cubicBezTo>
                <a:cubicBezTo>
                  <a:pt x="2176641" y="2356252"/>
                  <a:pt x="2174509" y="2356252"/>
                  <a:pt x="2174509" y="2360515"/>
                </a:cubicBezTo>
                <a:lnTo>
                  <a:pt x="2185060" y="2376689"/>
                </a:lnTo>
                <a:lnTo>
                  <a:pt x="2185169" y="2377566"/>
                </a:lnTo>
                <a:lnTo>
                  <a:pt x="2185754" y="2377752"/>
                </a:lnTo>
                <a:lnTo>
                  <a:pt x="2198493" y="2397282"/>
                </a:lnTo>
                <a:cubicBezTo>
                  <a:pt x="2207020" y="2407406"/>
                  <a:pt x="2216081" y="2415932"/>
                  <a:pt x="2225674" y="2424457"/>
                </a:cubicBezTo>
                <a:cubicBezTo>
                  <a:pt x="2216081" y="2410070"/>
                  <a:pt x="2207687" y="2389688"/>
                  <a:pt x="2196894" y="2381296"/>
                </a:cubicBezTo>
                <a:lnTo>
                  <a:pt x="2185754" y="2377752"/>
                </a:lnTo>
                <a:lnTo>
                  <a:pt x="2185060" y="2376689"/>
                </a:lnTo>
                <a:lnTo>
                  <a:pt x="2184169" y="2369473"/>
                </a:lnTo>
                <a:cubicBezTo>
                  <a:pt x="2182371" y="2365177"/>
                  <a:pt x="2178773" y="2369573"/>
                  <a:pt x="2178773" y="2358383"/>
                </a:cubicBezTo>
                <a:cubicBezTo>
                  <a:pt x="2189432" y="2343463"/>
                  <a:pt x="2195828" y="2371172"/>
                  <a:pt x="2206487" y="2377566"/>
                </a:cubicBezTo>
                <a:cubicBezTo>
                  <a:pt x="2210751" y="2381829"/>
                  <a:pt x="2217147" y="2377566"/>
                  <a:pt x="2221411" y="2381829"/>
                </a:cubicBezTo>
                <a:cubicBezTo>
                  <a:pt x="2229938" y="2388223"/>
                  <a:pt x="2238465" y="2411669"/>
                  <a:pt x="2246993" y="2401012"/>
                </a:cubicBezTo>
                <a:cubicBezTo>
                  <a:pt x="2251257" y="2435114"/>
                  <a:pt x="2274707" y="2418063"/>
                  <a:pt x="2281103" y="2452166"/>
                </a:cubicBezTo>
                <a:cubicBezTo>
                  <a:pt x="2278971" y="2450034"/>
                  <a:pt x="2278971" y="2454297"/>
                  <a:pt x="2276839" y="2456428"/>
                </a:cubicBezTo>
                <a:cubicBezTo>
                  <a:pt x="2278971" y="2467086"/>
                  <a:pt x="2287499" y="2460691"/>
                  <a:pt x="2287499" y="2475611"/>
                </a:cubicBezTo>
                <a:cubicBezTo>
                  <a:pt x="2276839" y="2469217"/>
                  <a:pt x="2266180" y="2454297"/>
                  <a:pt x="2253389" y="2447903"/>
                </a:cubicBezTo>
                <a:cubicBezTo>
                  <a:pt x="2266180" y="2467086"/>
                  <a:pt x="2281103" y="2486268"/>
                  <a:pt x="2293894" y="2503320"/>
                </a:cubicBezTo>
                <a:cubicBezTo>
                  <a:pt x="2291762" y="2499057"/>
                  <a:pt x="2291762" y="2490531"/>
                  <a:pt x="2287499" y="2488400"/>
                </a:cubicBezTo>
                <a:cubicBezTo>
                  <a:pt x="2289630" y="2484137"/>
                  <a:pt x="2298158" y="2490531"/>
                  <a:pt x="2300290" y="2496925"/>
                </a:cubicBezTo>
                <a:cubicBezTo>
                  <a:pt x="2298158" y="2503320"/>
                  <a:pt x="2298158" y="2503320"/>
                  <a:pt x="2296026" y="2499057"/>
                </a:cubicBezTo>
                <a:cubicBezTo>
                  <a:pt x="2296026" y="2511845"/>
                  <a:pt x="2300290" y="2507582"/>
                  <a:pt x="2300290" y="2522502"/>
                </a:cubicBezTo>
                <a:cubicBezTo>
                  <a:pt x="2298158" y="2520371"/>
                  <a:pt x="2298158" y="2518240"/>
                  <a:pt x="2296026" y="2518240"/>
                </a:cubicBezTo>
                <a:cubicBezTo>
                  <a:pt x="2296026" y="2526765"/>
                  <a:pt x="2296026" y="2533160"/>
                  <a:pt x="2296026" y="2539554"/>
                </a:cubicBezTo>
                <a:cubicBezTo>
                  <a:pt x="2310949" y="2560868"/>
                  <a:pt x="2325872" y="2580051"/>
                  <a:pt x="2342927" y="2599234"/>
                </a:cubicBezTo>
                <a:cubicBezTo>
                  <a:pt x="2342927" y="2599234"/>
                  <a:pt x="2342927" y="2594971"/>
                  <a:pt x="2342927" y="2590708"/>
                </a:cubicBezTo>
                <a:cubicBezTo>
                  <a:pt x="2349323" y="2599234"/>
                  <a:pt x="2355718" y="2605628"/>
                  <a:pt x="2359982" y="2620548"/>
                </a:cubicBezTo>
                <a:cubicBezTo>
                  <a:pt x="2359982" y="2609891"/>
                  <a:pt x="2366378" y="2616285"/>
                  <a:pt x="2366378" y="2631205"/>
                </a:cubicBezTo>
                <a:cubicBezTo>
                  <a:pt x="2394092" y="2646125"/>
                  <a:pt x="2415411" y="2641862"/>
                  <a:pt x="2434598" y="2671702"/>
                </a:cubicBezTo>
                <a:cubicBezTo>
                  <a:pt x="2426070" y="2673833"/>
                  <a:pt x="2413279" y="2661045"/>
                  <a:pt x="2402620" y="2656782"/>
                </a:cubicBezTo>
                <a:cubicBezTo>
                  <a:pt x="2398356" y="2658913"/>
                  <a:pt x="2409015" y="2669570"/>
                  <a:pt x="2402620" y="2667439"/>
                </a:cubicBezTo>
                <a:cubicBezTo>
                  <a:pt x="2398356" y="2646125"/>
                  <a:pt x="2379169" y="2650388"/>
                  <a:pt x="2368510" y="2654650"/>
                </a:cubicBezTo>
                <a:cubicBezTo>
                  <a:pt x="2364246" y="2646125"/>
                  <a:pt x="2351455" y="2635468"/>
                  <a:pt x="2345059" y="2637599"/>
                </a:cubicBezTo>
                <a:cubicBezTo>
                  <a:pt x="2347191" y="2648256"/>
                  <a:pt x="2345059" y="2654650"/>
                  <a:pt x="2347191" y="2663176"/>
                </a:cubicBezTo>
                <a:cubicBezTo>
                  <a:pt x="2342927" y="2675965"/>
                  <a:pt x="2340795" y="2656782"/>
                  <a:pt x="2340795" y="2643993"/>
                </a:cubicBezTo>
                <a:cubicBezTo>
                  <a:pt x="2338663" y="2643993"/>
                  <a:pt x="2336532" y="2639730"/>
                  <a:pt x="2332268" y="2631205"/>
                </a:cubicBezTo>
                <a:cubicBezTo>
                  <a:pt x="2332268" y="2629073"/>
                  <a:pt x="2332268" y="2650388"/>
                  <a:pt x="2334400" y="2646125"/>
                </a:cubicBezTo>
                <a:cubicBezTo>
                  <a:pt x="2330136" y="2652519"/>
                  <a:pt x="2332268" y="2665308"/>
                  <a:pt x="2332268" y="2673833"/>
                </a:cubicBezTo>
                <a:cubicBezTo>
                  <a:pt x="2334400" y="2673833"/>
                  <a:pt x="2334400" y="2669570"/>
                  <a:pt x="2334400" y="2667439"/>
                </a:cubicBezTo>
                <a:cubicBezTo>
                  <a:pt x="2353587" y="2707936"/>
                  <a:pt x="2383433" y="2724987"/>
                  <a:pt x="2404751" y="2761221"/>
                </a:cubicBezTo>
                <a:cubicBezTo>
                  <a:pt x="2406883" y="2746301"/>
                  <a:pt x="2413279" y="2756959"/>
                  <a:pt x="2406883" y="2744170"/>
                </a:cubicBezTo>
                <a:cubicBezTo>
                  <a:pt x="2402620" y="2746301"/>
                  <a:pt x="2409015" y="2750564"/>
                  <a:pt x="2404751" y="2754827"/>
                </a:cubicBezTo>
                <a:cubicBezTo>
                  <a:pt x="2402620" y="2754827"/>
                  <a:pt x="2402620" y="2742039"/>
                  <a:pt x="2400488" y="2737776"/>
                </a:cubicBezTo>
                <a:cubicBezTo>
                  <a:pt x="2400488" y="2739907"/>
                  <a:pt x="2400488" y="2744170"/>
                  <a:pt x="2398356" y="2748433"/>
                </a:cubicBezTo>
                <a:cubicBezTo>
                  <a:pt x="2389828" y="2733513"/>
                  <a:pt x="2379169" y="2724987"/>
                  <a:pt x="2372773" y="2703673"/>
                </a:cubicBezTo>
                <a:cubicBezTo>
                  <a:pt x="2377037" y="2693016"/>
                  <a:pt x="2387697" y="2690885"/>
                  <a:pt x="2385565" y="2673833"/>
                </a:cubicBezTo>
                <a:cubicBezTo>
                  <a:pt x="2426070" y="2720724"/>
                  <a:pt x="2468708" y="2767616"/>
                  <a:pt x="2507081" y="2829427"/>
                </a:cubicBezTo>
                <a:cubicBezTo>
                  <a:pt x="2507081" y="2844347"/>
                  <a:pt x="2511345" y="2846478"/>
                  <a:pt x="2513477" y="2855004"/>
                </a:cubicBezTo>
                <a:cubicBezTo>
                  <a:pt x="2515609" y="2855004"/>
                  <a:pt x="2517741" y="2855004"/>
                  <a:pt x="2519873" y="2859267"/>
                </a:cubicBezTo>
                <a:cubicBezTo>
                  <a:pt x="2522004" y="2865661"/>
                  <a:pt x="2519873" y="2884844"/>
                  <a:pt x="2524136" y="2889107"/>
                </a:cubicBezTo>
                <a:cubicBezTo>
                  <a:pt x="2528400" y="2893369"/>
                  <a:pt x="2524136" y="2872055"/>
                  <a:pt x="2528400" y="2882712"/>
                </a:cubicBezTo>
                <a:cubicBezTo>
                  <a:pt x="2528400" y="2882712"/>
                  <a:pt x="2532664" y="2925341"/>
                  <a:pt x="2539059" y="2904026"/>
                </a:cubicBezTo>
                <a:cubicBezTo>
                  <a:pt x="2539059" y="2925341"/>
                  <a:pt x="2549719" y="2929603"/>
                  <a:pt x="2547587" y="2946655"/>
                </a:cubicBezTo>
                <a:cubicBezTo>
                  <a:pt x="2564642" y="2987152"/>
                  <a:pt x="2588092" y="3016992"/>
                  <a:pt x="2607279" y="3055357"/>
                </a:cubicBezTo>
                <a:cubicBezTo>
                  <a:pt x="2609411" y="3055357"/>
                  <a:pt x="2609411" y="3051094"/>
                  <a:pt x="2611543" y="3051094"/>
                </a:cubicBezTo>
                <a:cubicBezTo>
                  <a:pt x="2634994" y="3104380"/>
                  <a:pt x="2660576" y="3164060"/>
                  <a:pt x="2688290" y="3189637"/>
                </a:cubicBezTo>
                <a:cubicBezTo>
                  <a:pt x="2684027" y="3202425"/>
                  <a:pt x="2675499" y="3181111"/>
                  <a:pt x="2673367" y="3202425"/>
                </a:cubicBezTo>
                <a:cubicBezTo>
                  <a:pt x="2673367" y="3198162"/>
                  <a:pt x="2673367" y="3193899"/>
                  <a:pt x="2673367" y="3189637"/>
                </a:cubicBezTo>
                <a:cubicBezTo>
                  <a:pt x="2634994" y="3134220"/>
                  <a:pt x="2603016" y="3063883"/>
                  <a:pt x="2564642" y="3010597"/>
                </a:cubicBezTo>
                <a:cubicBezTo>
                  <a:pt x="2564642" y="3025517"/>
                  <a:pt x="2571037" y="3021255"/>
                  <a:pt x="2571037" y="3034043"/>
                </a:cubicBezTo>
                <a:cubicBezTo>
                  <a:pt x="2562510" y="3025517"/>
                  <a:pt x="2564642" y="3006335"/>
                  <a:pt x="2558246" y="2999940"/>
                </a:cubicBezTo>
                <a:cubicBezTo>
                  <a:pt x="2553983" y="3002072"/>
                  <a:pt x="2558246" y="3008466"/>
                  <a:pt x="2558246" y="3014860"/>
                </a:cubicBezTo>
                <a:cubicBezTo>
                  <a:pt x="2536928" y="2965838"/>
                  <a:pt x="2502818" y="2923209"/>
                  <a:pt x="2472971" y="2889107"/>
                </a:cubicBezTo>
                <a:cubicBezTo>
                  <a:pt x="2472971" y="2899764"/>
                  <a:pt x="2475103" y="2904026"/>
                  <a:pt x="2479367" y="2906158"/>
                </a:cubicBezTo>
                <a:cubicBezTo>
                  <a:pt x="2477235" y="2912552"/>
                  <a:pt x="2472971" y="2910421"/>
                  <a:pt x="2472971" y="2916815"/>
                </a:cubicBezTo>
                <a:cubicBezTo>
                  <a:pt x="2490026" y="2950918"/>
                  <a:pt x="2515609" y="2967969"/>
                  <a:pt x="2532664" y="2999940"/>
                </a:cubicBezTo>
                <a:cubicBezTo>
                  <a:pt x="2530532" y="3021255"/>
                  <a:pt x="2522004" y="2991415"/>
                  <a:pt x="2519873" y="3010597"/>
                </a:cubicBezTo>
                <a:cubicBezTo>
                  <a:pt x="2504949" y="2978626"/>
                  <a:pt x="2485763" y="2957312"/>
                  <a:pt x="2466576" y="2935998"/>
                </a:cubicBezTo>
                <a:cubicBezTo>
                  <a:pt x="2466576" y="2923209"/>
                  <a:pt x="2460180" y="2923209"/>
                  <a:pt x="2455916" y="2923209"/>
                </a:cubicBezTo>
                <a:cubicBezTo>
                  <a:pt x="2438861" y="2886975"/>
                  <a:pt x="2419675" y="2872055"/>
                  <a:pt x="2398356" y="2848610"/>
                </a:cubicBezTo>
                <a:cubicBezTo>
                  <a:pt x="2368510" y="2814507"/>
                  <a:pt x="2340795" y="2774010"/>
                  <a:pt x="2306685" y="2739907"/>
                </a:cubicBezTo>
                <a:cubicBezTo>
                  <a:pt x="2293894" y="2727119"/>
                  <a:pt x="2278971" y="2707936"/>
                  <a:pt x="2264048" y="2693016"/>
                </a:cubicBezTo>
                <a:cubicBezTo>
                  <a:pt x="2244861" y="2673833"/>
                  <a:pt x="2229938" y="2656782"/>
                  <a:pt x="2208619" y="2646125"/>
                </a:cubicBezTo>
                <a:cubicBezTo>
                  <a:pt x="2208619" y="2639730"/>
                  <a:pt x="2208619" y="2637599"/>
                  <a:pt x="2206487" y="2635468"/>
                </a:cubicBezTo>
                <a:cubicBezTo>
                  <a:pt x="2202224" y="2633336"/>
                  <a:pt x="2202224" y="2641862"/>
                  <a:pt x="2200092" y="2639730"/>
                </a:cubicBezTo>
                <a:cubicBezTo>
                  <a:pt x="2206487" y="2622679"/>
                  <a:pt x="2183037" y="2626942"/>
                  <a:pt x="2187301" y="2618416"/>
                </a:cubicBezTo>
                <a:cubicBezTo>
                  <a:pt x="2185169" y="2618416"/>
                  <a:pt x="2185169" y="2624811"/>
                  <a:pt x="2185169" y="2629073"/>
                </a:cubicBezTo>
                <a:cubicBezTo>
                  <a:pt x="2180905" y="2620548"/>
                  <a:pt x="2176641" y="2612022"/>
                  <a:pt x="2172377" y="2605628"/>
                </a:cubicBezTo>
                <a:cubicBezTo>
                  <a:pt x="2168114" y="2605628"/>
                  <a:pt x="2159586" y="2614153"/>
                  <a:pt x="2159586" y="2594971"/>
                </a:cubicBezTo>
                <a:cubicBezTo>
                  <a:pt x="2157454" y="2597102"/>
                  <a:pt x="2159586" y="2607759"/>
                  <a:pt x="2155322" y="2605628"/>
                </a:cubicBezTo>
                <a:cubicBezTo>
                  <a:pt x="2151059" y="2601365"/>
                  <a:pt x="2157454" y="2592839"/>
                  <a:pt x="2153191" y="2588576"/>
                </a:cubicBezTo>
                <a:cubicBezTo>
                  <a:pt x="2148927" y="2588576"/>
                  <a:pt x="2153191" y="2590708"/>
                  <a:pt x="2153191" y="2599234"/>
                </a:cubicBezTo>
                <a:cubicBezTo>
                  <a:pt x="2140399" y="2594971"/>
                  <a:pt x="2129740" y="2584314"/>
                  <a:pt x="2121213" y="2571525"/>
                </a:cubicBezTo>
                <a:cubicBezTo>
                  <a:pt x="2127608" y="2560868"/>
                  <a:pt x="2140399" y="2584314"/>
                  <a:pt x="2151059" y="2588576"/>
                </a:cubicBezTo>
                <a:cubicBezTo>
                  <a:pt x="2131872" y="2560868"/>
                  <a:pt x="2106289" y="2548079"/>
                  <a:pt x="2084971" y="2528897"/>
                </a:cubicBezTo>
                <a:cubicBezTo>
                  <a:pt x="2080707" y="2531028"/>
                  <a:pt x="2087103" y="2535291"/>
                  <a:pt x="2084971" y="2541685"/>
                </a:cubicBezTo>
                <a:cubicBezTo>
                  <a:pt x="2080707" y="2543817"/>
                  <a:pt x="2080707" y="2535291"/>
                  <a:pt x="2078575" y="2535291"/>
                </a:cubicBezTo>
                <a:cubicBezTo>
                  <a:pt x="2078575" y="2531028"/>
                  <a:pt x="2082839" y="2533160"/>
                  <a:pt x="2082839" y="2528897"/>
                </a:cubicBezTo>
                <a:cubicBezTo>
                  <a:pt x="2076443" y="2522502"/>
                  <a:pt x="2061520" y="2501188"/>
                  <a:pt x="2057256" y="2513977"/>
                </a:cubicBezTo>
                <a:cubicBezTo>
                  <a:pt x="2055125" y="2503320"/>
                  <a:pt x="2038070" y="2490531"/>
                  <a:pt x="2029542" y="2484137"/>
                </a:cubicBezTo>
                <a:cubicBezTo>
                  <a:pt x="1991168" y="2458560"/>
                  <a:pt x="1942135" y="2420194"/>
                  <a:pt x="1905894" y="2396749"/>
                </a:cubicBezTo>
                <a:cubicBezTo>
                  <a:pt x="1903762" y="2396749"/>
                  <a:pt x="1903762" y="2401012"/>
                  <a:pt x="1901630" y="2398880"/>
                </a:cubicBezTo>
                <a:cubicBezTo>
                  <a:pt x="1837674" y="2358383"/>
                  <a:pt x="1758794" y="2307229"/>
                  <a:pt x="1679915" y="2270995"/>
                </a:cubicBezTo>
                <a:cubicBezTo>
                  <a:pt x="1679915" y="2277389"/>
                  <a:pt x="1684179" y="2277389"/>
                  <a:pt x="1686311" y="2281652"/>
                </a:cubicBezTo>
                <a:cubicBezTo>
                  <a:pt x="1654333" y="2245418"/>
                  <a:pt x="1603168" y="2234761"/>
                  <a:pt x="1566926" y="2202790"/>
                </a:cubicBezTo>
                <a:cubicBezTo>
                  <a:pt x="1577585" y="2198527"/>
                  <a:pt x="1603168" y="2219841"/>
                  <a:pt x="1618091" y="2226235"/>
                </a:cubicBezTo>
                <a:lnTo>
                  <a:pt x="1617644" y="2221541"/>
                </a:lnTo>
                <a:lnTo>
                  <a:pt x="1634313" y="2228966"/>
                </a:lnTo>
                <a:cubicBezTo>
                  <a:pt x="1654599" y="2241555"/>
                  <a:pt x="1674585" y="2261936"/>
                  <a:pt x="1696970" y="2266732"/>
                </a:cubicBezTo>
                <a:cubicBezTo>
                  <a:pt x="1699102" y="2266732"/>
                  <a:pt x="1696970" y="2262469"/>
                  <a:pt x="1699102" y="2260338"/>
                </a:cubicBezTo>
                <a:cubicBezTo>
                  <a:pt x="1703366" y="2258206"/>
                  <a:pt x="1701234" y="2268864"/>
                  <a:pt x="1699102" y="2270995"/>
                </a:cubicBezTo>
                <a:cubicBezTo>
                  <a:pt x="1701234" y="2264601"/>
                  <a:pt x="1707629" y="2266732"/>
                  <a:pt x="1714025" y="2270995"/>
                </a:cubicBezTo>
                <a:cubicBezTo>
                  <a:pt x="1760926" y="2309361"/>
                  <a:pt x="1824882" y="2339200"/>
                  <a:pt x="1880311" y="2369040"/>
                </a:cubicBezTo>
                <a:cubicBezTo>
                  <a:pt x="1797168" y="2296572"/>
                  <a:pt x="1701234" y="2228367"/>
                  <a:pt x="1624486" y="2160161"/>
                </a:cubicBezTo>
                <a:cubicBezTo>
                  <a:pt x="1622355" y="2168687"/>
                  <a:pt x="1630882" y="2179344"/>
                  <a:pt x="1637278" y="2177213"/>
                </a:cubicBezTo>
                <a:cubicBezTo>
                  <a:pt x="1645805" y="2196395"/>
                  <a:pt x="1662860" y="2211315"/>
                  <a:pt x="1675651" y="2217710"/>
                </a:cubicBezTo>
                <a:cubicBezTo>
                  <a:pt x="1677783" y="2217710"/>
                  <a:pt x="1679915" y="2221972"/>
                  <a:pt x="1679915" y="2226235"/>
                </a:cubicBezTo>
                <a:cubicBezTo>
                  <a:pt x="1692706" y="2226235"/>
                  <a:pt x="1699102" y="2247549"/>
                  <a:pt x="1714025" y="2253944"/>
                </a:cubicBezTo>
                <a:cubicBezTo>
                  <a:pt x="1682047" y="2241155"/>
                  <a:pt x="1645805" y="2209184"/>
                  <a:pt x="1615959" y="2190001"/>
                </a:cubicBezTo>
                <a:cubicBezTo>
                  <a:pt x="1613827" y="2187870"/>
                  <a:pt x="1613827" y="2194264"/>
                  <a:pt x="1613827" y="2200658"/>
                </a:cubicBezTo>
                <a:cubicBezTo>
                  <a:pt x="1607432" y="2196395"/>
                  <a:pt x="1603168" y="2185738"/>
                  <a:pt x="1594640" y="2185738"/>
                </a:cubicBezTo>
                <a:cubicBezTo>
                  <a:pt x="1601036" y="2198527"/>
                  <a:pt x="1615959" y="2196395"/>
                  <a:pt x="1613827" y="2219841"/>
                </a:cubicBezTo>
                <a:cubicBezTo>
                  <a:pt x="1607432" y="2204921"/>
                  <a:pt x="1592508" y="2209184"/>
                  <a:pt x="1586113" y="2183607"/>
                </a:cubicBezTo>
                <a:cubicBezTo>
                  <a:pt x="1577585" y="2190001"/>
                  <a:pt x="1571190" y="2175081"/>
                  <a:pt x="1562662" y="2168687"/>
                </a:cubicBezTo>
                <a:cubicBezTo>
                  <a:pt x="1573322" y="2158030"/>
                  <a:pt x="1590377" y="2185738"/>
                  <a:pt x="1598904" y="2179344"/>
                </a:cubicBezTo>
                <a:cubicBezTo>
                  <a:pt x="1586113" y="2158030"/>
                  <a:pt x="1566926" y="2149504"/>
                  <a:pt x="1552003" y="2153767"/>
                </a:cubicBezTo>
                <a:cubicBezTo>
                  <a:pt x="1549871" y="2153767"/>
                  <a:pt x="1552003" y="2160161"/>
                  <a:pt x="1552003" y="2166555"/>
                </a:cubicBezTo>
                <a:cubicBezTo>
                  <a:pt x="1547739" y="2166555"/>
                  <a:pt x="1547739" y="2162293"/>
                  <a:pt x="1547739" y="2153767"/>
                </a:cubicBezTo>
                <a:cubicBezTo>
                  <a:pt x="1545607" y="2153767"/>
                  <a:pt x="1545607" y="2162293"/>
                  <a:pt x="1543475" y="2160161"/>
                </a:cubicBezTo>
                <a:cubicBezTo>
                  <a:pt x="1537080" y="2149504"/>
                  <a:pt x="1541343" y="2138847"/>
                  <a:pt x="1537080" y="2132453"/>
                </a:cubicBezTo>
                <a:cubicBezTo>
                  <a:pt x="1532816" y="2132453"/>
                  <a:pt x="1537080" y="2153767"/>
                  <a:pt x="1530684" y="2151636"/>
                </a:cubicBezTo>
                <a:cubicBezTo>
                  <a:pt x="1520025" y="2140978"/>
                  <a:pt x="1513629" y="2132453"/>
                  <a:pt x="1507234" y="2115401"/>
                </a:cubicBezTo>
                <a:cubicBezTo>
                  <a:pt x="1502970" y="2119664"/>
                  <a:pt x="1507234" y="2123927"/>
                  <a:pt x="1505102" y="2128190"/>
                </a:cubicBezTo>
                <a:cubicBezTo>
                  <a:pt x="1498706" y="2126058"/>
                  <a:pt x="1492310" y="2123927"/>
                  <a:pt x="1490179" y="2111139"/>
                </a:cubicBezTo>
                <a:cubicBezTo>
                  <a:pt x="1481651" y="2126058"/>
                  <a:pt x="1477387" y="2104744"/>
                  <a:pt x="1466728" y="2104744"/>
                </a:cubicBezTo>
                <a:cubicBezTo>
                  <a:pt x="1464596" y="2098350"/>
                  <a:pt x="1466728" y="2100481"/>
                  <a:pt x="1466728" y="2091956"/>
                </a:cubicBezTo>
                <a:cubicBezTo>
                  <a:pt x="1460332" y="2085562"/>
                  <a:pt x="1447541" y="2070642"/>
                  <a:pt x="1443277" y="2094087"/>
                </a:cubicBezTo>
                <a:cubicBezTo>
                  <a:pt x="1434750" y="2087693"/>
                  <a:pt x="1417695" y="2070642"/>
                  <a:pt x="1407035" y="2081299"/>
                </a:cubicBezTo>
                <a:cubicBezTo>
                  <a:pt x="1404904" y="2074904"/>
                  <a:pt x="1402772" y="2072773"/>
                  <a:pt x="1402772" y="2062116"/>
                </a:cubicBezTo>
                <a:cubicBezTo>
                  <a:pt x="1396376" y="2064247"/>
                  <a:pt x="1389980" y="2072773"/>
                  <a:pt x="1381453" y="2064247"/>
                </a:cubicBezTo>
                <a:cubicBezTo>
                  <a:pt x="1375057" y="2057853"/>
                  <a:pt x="1377189" y="2062116"/>
                  <a:pt x="1366530" y="2062116"/>
                </a:cubicBezTo>
                <a:cubicBezTo>
                  <a:pt x="1360134" y="2059985"/>
                  <a:pt x="1358002" y="2051459"/>
                  <a:pt x="1353739" y="2057853"/>
                </a:cubicBezTo>
                <a:cubicBezTo>
                  <a:pt x="1362266" y="2062116"/>
                  <a:pt x="1368662" y="2077036"/>
                  <a:pt x="1375057" y="2081299"/>
                </a:cubicBezTo>
                <a:cubicBezTo>
                  <a:pt x="1370794" y="2087693"/>
                  <a:pt x="1366530" y="2085562"/>
                  <a:pt x="1360134" y="2085562"/>
                </a:cubicBezTo>
                <a:cubicBezTo>
                  <a:pt x="1319629" y="2068510"/>
                  <a:pt x="1274859" y="2047196"/>
                  <a:pt x="1219431" y="2042933"/>
                </a:cubicBezTo>
                <a:cubicBezTo>
                  <a:pt x="1217299" y="2045065"/>
                  <a:pt x="1219431" y="2047196"/>
                  <a:pt x="1219431" y="2047196"/>
                </a:cubicBezTo>
                <a:cubicBezTo>
                  <a:pt x="1208771" y="2042933"/>
                  <a:pt x="1189585" y="2038670"/>
                  <a:pt x="1172530" y="2040802"/>
                </a:cubicBezTo>
                <a:cubicBezTo>
                  <a:pt x="1170398" y="2053590"/>
                  <a:pt x="1176793" y="2040802"/>
                  <a:pt x="1174661" y="2053590"/>
                </a:cubicBezTo>
                <a:cubicBezTo>
                  <a:pt x="1164002" y="2053590"/>
                  <a:pt x="1164002" y="2047196"/>
                  <a:pt x="1153343" y="2053590"/>
                </a:cubicBezTo>
                <a:cubicBezTo>
                  <a:pt x="1155475" y="2036539"/>
                  <a:pt x="1146947" y="2040802"/>
                  <a:pt x="1146947" y="2053590"/>
                </a:cubicBezTo>
                <a:cubicBezTo>
                  <a:pt x="1146947" y="2040802"/>
                  <a:pt x="1138420" y="2040802"/>
                  <a:pt x="1132024" y="2038670"/>
                </a:cubicBezTo>
                <a:cubicBezTo>
                  <a:pt x="1132024" y="2045065"/>
                  <a:pt x="1134156" y="2045065"/>
                  <a:pt x="1134156" y="2047196"/>
                </a:cubicBezTo>
                <a:cubicBezTo>
                  <a:pt x="1125628" y="2040802"/>
                  <a:pt x="1108574" y="2038670"/>
                  <a:pt x="1097914" y="2038670"/>
                </a:cubicBezTo>
                <a:cubicBezTo>
                  <a:pt x="1093650" y="2042933"/>
                  <a:pt x="1097914" y="2049327"/>
                  <a:pt x="1093650" y="2053590"/>
                </a:cubicBezTo>
                <a:cubicBezTo>
                  <a:pt x="1087255" y="2030145"/>
                  <a:pt x="1072332" y="2049327"/>
                  <a:pt x="1068068" y="2045065"/>
                </a:cubicBezTo>
                <a:cubicBezTo>
                  <a:pt x="1065936" y="2042933"/>
                  <a:pt x="1059540" y="2045065"/>
                  <a:pt x="1055277" y="2045065"/>
                </a:cubicBezTo>
                <a:cubicBezTo>
                  <a:pt x="1042485" y="2049327"/>
                  <a:pt x="1027562" y="2049327"/>
                  <a:pt x="1019035" y="2066379"/>
                </a:cubicBezTo>
                <a:cubicBezTo>
                  <a:pt x="1004112" y="2053590"/>
                  <a:pt x="989189" y="2074904"/>
                  <a:pt x="976397" y="2074904"/>
                </a:cubicBezTo>
                <a:cubicBezTo>
                  <a:pt x="978529" y="2089824"/>
                  <a:pt x="989189" y="2079167"/>
                  <a:pt x="995584" y="2083430"/>
                </a:cubicBezTo>
                <a:cubicBezTo>
                  <a:pt x="980661" y="2098350"/>
                  <a:pt x="948683" y="2087693"/>
                  <a:pt x="931628" y="2109007"/>
                </a:cubicBezTo>
                <a:cubicBezTo>
                  <a:pt x="931628" y="2106876"/>
                  <a:pt x="929496" y="2104744"/>
                  <a:pt x="927364" y="2102613"/>
                </a:cubicBezTo>
                <a:cubicBezTo>
                  <a:pt x="822903" y="2151636"/>
                  <a:pt x="712045" y="2217710"/>
                  <a:pt x="622507" y="2285915"/>
                </a:cubicBezTo>
                <a:cubicBezTo>
                  <a:pt x="660880" y="2275258"/>
                  <a:pt x="707782" y="2247549"/>
                  <a:pt x="748287" y="2232629"/>
                </a:cubicBezTo>
                <a:cubicBezTo>
                  <a:pt x="750419" y="2234761"/>
                  <a:pt x="748287" y="2239024"/>
                  <a:pt x="748287" y="2241155"/>
                </a:cubicBezTo>
                <a:cubicBezTo>
                  <a:pt x="754683" y="2234761"/>
                  <a:pt x="761078" y="2247549"/>
                  <a:pt x="763210" y="2228367"/>
                </a:cubicBezTo>
                <a:cubicBezTo>
                  <a:pt x="767474" y="2224104"/>
                  <a:pt x="765342" y="2239024"/>
                  <a:pt x="769606" y="2234761"/>
                </a:cubicBezTo>
                <a:cubicBezTo>
                  <a:pt x="773870" y="2239024"/>
                  <a:pt x="771738" y="2224104"/>
                  <a:pt x="773870" y="2221972"/>
                </a:cubicBezTo>
                <a:cubicBezTo>
                  <a:pt x="784529" y="2215578"/>
                  <a:pt x="812243" y="2207052"/>
                  <a:pt x="825034" y="2202790"/>
                </a:cubicBezTo>
                <a:cubicBezTo>
                  <a:pt x="825034" y="2202790"/>
                  <a:pt x="831430" y="2192132"/>
                  <a:pt x="829298" y="2202790"/>
                </a:cubicBezTo>
                <a:cubicBezTo>
                  <a:pt x="833562" y="2200658"/>
                  <a:pt x="829298" y="2209184"/>
                  <a:pt x="827166" y="2209184"/>
                </a:cubicBezTo>
                <a:cubicBezTo>
                  <a:pt x="827166" y="2215578"/>
                  <a:pt x="829298" y="2219841"/>
                  <a:pt x="831430" y="2221972"/>
                </a:cubicBezTo>
                <a:cubicBezTo>
                  <a:pt x="831430" y="2230498"/>
                  <a:pt x="827166" y="2226235"/>
                  <a:pt x="827166" y="2236892"/>
                </a:cubicBezTo>
                <a:cubicBezTo>
                  <a:pt x="831430" y="2236892"/>
                  <a:pt x="835694" y="2236892"/>
                  <a:pt x="835694" y="2226235"/>
                </a:cubicBezTo>
                <a:cubicBezTo>
                  <a:pt x="839958" y="2224104"/>
                  <a:pt x="837826" y="2236892"/>
                  <a:pt x="842089" y="2232629"/>
                </a:cubicBezTo>
                <a:cubicBezTo>
                  <a:pt x="846353" y="2226235"/>
                  <a:pt x="835694" y="2230498"/>
                  <a:pt x="837826" y="2219841"/>
                </a:cubicBezTo>
                <a:cubicBezTo>
                  <a:pt x="842089" y="2228367"/>
                  <a:pt x="842089" y="2207052"/>
                  <a:pt x="844221" y="2202790"/>
                </a:cubicBezTo>
                <a:cubicBezTo>
                  <a:pt x="852749" y="2198527"/>
                  <a:pt x="861276" y="2185738"/>
                  <a:pt x="863408" y="2185738"/>
                </a:cubicBezTo>
                <a:cubicBezTo>
                  <a:pt x="869804" y="2185738"/>
                  <a:pt x="861276" y="2202790"/>
                  <a:pt x="867672" y="2209184"/>
                </a:cubicBezTo>
                <a:cubicBezTo>
                  <a:pt x="863408" y="2217710"/>
                  <a:pt x="859144" y="2221972"/>
                  <a:pt x="852749" y="2226235"/>
                </a:cubicBezTo>
                <a:cubicBezTo>
                  <a:pt x="857013" y="2230498"/>
                  <a:pt x="865540" y="2221972"/>
                  <a:pt x="876199" y="2219841"/>
                </a:cubicBezTo>
                <a:cubicBezTo>
                  <a:pt x="878331" y="2213447"/>
                  <a:pt x="876199" y="2179344"/>
                  <a:pt x="886859" y="2181475"/>
                </a:cubicBezTo>
                <a:cubicBezTo>
                  <a:pt x="884727" y="2204921"/>
                  <a:pt x="891122" y="2200658"/>
                  <a:pt x="895386" y="2207052"/>
                </a:cubicBezTo>
                <a:cubicBezTo>
                  <a:pt x="888991" y="2215578"/>
                  <a:pt x="884727" y="2207052"/>
                  <a:pt x="878331" y="2204921"/>
                </a:cubicBezTo>
                <a:cubicBezTo>
                  <a:pt x="878331" y="2209184"/>
                  <a:pt x="878331" y="2213447"/>
                  <a:pt x="878331" y="2215578"/>
                </a:cubicBezTo>
                <a:cubicBezTo>
                  <a:pt x="886859" y="2219841"/>
                  <a:pt x="899650" y="2215578"/>
                  <a:pt x="906046" y="2209184"/>
                </a:cubicBezTo>
                <a:cubicBezTo>
                  <a:pt x="906046" y="2200658"/>
                  <a:pt x="901782" y="2213447"/>
                  <a:pt x="897518" y="2209184"/>
                </a:cubicBezTo>
                <a:cubicBezTo>
                  <a:pt x="897518" y="2200658"/>
                  <a:pt x="901782" y="2198527"/>
                  <a:pt x="901782" y="2190001"/>
                </a:cubicBezTo>
                <a:cubicBezTo>
                  <a:pt x="903914" y="2198527"/>
                  <a:pt x="910309" y="2202790"/>
                  <a:pt x="912441" y="2192132"/>
                </a:cubicBezTo>
                <a:cubicBezTo>
                  <a:pt x="912441" y="2185738"/>
                  <a:pt x="912441" y="2179344"/>
                  <a:pt x="912441" y="2172950"/>
                </a:cubicBezTo>
                <a:cubicBezTo>
                  <a:pt x="920969" y="2172950"/>
                  <a:pt x="920969" y="2168687"/>
                  <a:pt x="929496" y="2166555"/>
                </a:cubicBezTo>
                <a:cubicBezTo>
                  <a:pt x="929496" y="2170818"/>
                  <a:pt x="929496" y="2175081"/>
                  <a:pt x="931628" y="2175081"/>
                </a:cubicBezTo>
                <a:cubicBezTo>
                  <a:pt x="931628" y="2183607"/>
                  <a:pt x="927364" y="2179344"/>
                  <a:pt x="925232" y="2185738"/>
                </a:cubicBezTo>
                <a:cubicBezTo>
                  <a:pt x="925232" y="2196395"/>
                  <a:pt x="929496" y="2192132"/>
                  <a:pt x="931628" y="2192132"/>
                </a:cubicBezTo>
                <a:cubicBezTo>
                  <a:pt x="927364" y="2207052"/>
                  <a:pt x="923101" y="2194264"/>
                  <a:pt x="918837" y="2202790"/>
                </a:cubicBezTo>
                <a:cubicBezTo>
                  <a:pt x="929496" y="2219841"/>
                  <a:pt x="955079" y="2183607"/>
                  <a:pt x="967870" y="2209184"/>
                </a:cubicBezTo>
                <a:cubicBezTo>
                  <a:pt x="972134" y="2200658"/>
                  <a:pt x="974265" y="2183607"/>
                  <a:pt x="980661" y="2183607"/>
                </a:cubicBezTo>
                <a:cubicBezTo>
                  <a:pt x="982793" y="2175081"/>
                  <a:pt x="978529" y="2177213"/>
                  <a:pt x="978529" y="2172950"/>
                </a:cubicBezTo>
                <a:cubicBezTo>
                  <a:pt x="978529" y="2162293"/>
                  <a:pt x="980661" y="2175081"/>
                  <a:pt x="982793" y="2177213"/>
                </a:cubicBezTo>
                <a:cubicBezTo>
                  <a:pt x="982793" y="2187870"/>
                  <a:pt x="978529" y="2185738"/>
                  <a:pt x="976397" y="2190001"/>
                </a:cubicBezTo>
                <a:cubicBezTo>
                  <a:pt x="982793" y="2209184"/>
                  <a:pt x="991320" y="2179344"/>
                  <a:pt x="993452" y="2166555"/>
                </a:cubicBezTo>
                <a:cubicBezTo>
                  <a:pt x="997716" y="2166555"/>
                  <a:pt x="1004112" y="2168687"/>
                  <a:pt x="1006244" y="2177213"/>
                </a:cubicBezTo>
                <a:cubicBezTo>
                  <a:pt x="1004112" y="2185738"/>
                  <a:pt x="1001980" y="2166555"/>
                  <a:pt x="997716" y="2172950"/>
                </a:cubicBezTo>
                <a:cubicBezTo>
                  <a:pt x="993452" y="2172950"/>
                  <a:pt x="995584" y="2185738"/>
                  <a:pt x="993452" y="2190001"/>
                </a:cubicBezTo>
                <a:cubicBezTo>
                  <a:pt x="999848" y="2196395"/>
                  <a:pt x="1006244" y="2183607"/>
                  <a:pt x="1016903" y="2190001"/>
                </a:cubicBezTo>
                <a:cubicBezTo>
                  <a:pt x="1021167" y="2190001"/>
                  <a:pt x="1019035" y="2175081"/>
                  <a:pt x="1023299" y="2177213"/>
                </a:cubicBezTo>
                <a:cubicBezTo>
                  <a:pt x="1023299" y="2166555"/>
                  <a:pt x="1016903" y="2172950"/>
                  <a:pt x="1019035" y="2160161"/>
                </a:cubicBezTo>
                <a:cubicBezTo>
                  <a:pt x="1021167" y="2158030"/>
                  <a:pt x="1021167" y="2162293"/>
                  <a:pt x="1021167" y="2166555"/>
                </a:cubicBezTo>
                <a:cubicBezTo>
                  <a:pt x="1025430" y="2168687"/>
                  <a:pt x="1023299" y="2153767"/>
                  <a:pt x="1027562" y="2155898"/>
                </a:cubicBezTo>
                <a:cubicBezTo>
                  <a:pt x="1027562" y="2168687"/>
                  <a:pt x="1033958" y="2164424"/>
                  <a:pt x="1036090" y="2170818"/>
                </a:cubicBezTo>
                <a:cubicBezTo>
                  <a:pt x="1033958" y="2177213"/>
                  <a:pt x="1027562" y="2177213"/>
                  <a:pt x="1025430" y="2183607"/>
                </a:cubicBezTo>
                <a:cubicBezTo>
                  <a:pt x="1029694" y="2192132"/>
                  <a:pt x="1038222" y="2185738"/>
                  <a:pt x="1042485" y="2177213"/>
                </a:cubicBezTo>
                <a:cubicBezTo>
                  <a:pt x="1042485" y="2198527"/>
                  <a:pt x="1048881" y="2177213"/>
                  <a:pt x="1053145" y="2187870"/>
                </a:cubicBezTo>
                <a:cubicBezTo>
                  <a:pt x="1053145" y="2198527"/>
                  <a:pt x="1048881" y="2198527"/>
                  <a:pt x="1044617" y="2194264"/>
                </a:cubicBezTo>
                <a:cubicBezTo>
                  <a:pt x="1063804" y="2219841"/>
                  <a:pt x="1085123" y="2202790"/>
                  <a:pt x="1104310" y="2211315"/>
                </a:cubicBezTo>
                <a:cubicBezTo>
                  <a:pt x="1106442" y="2202790"/>
                  <a:pt x="1110705" y="2196395"/>
                  <a:pt x="1112837" y="2204921"/>
                </a:cubicBezTo>
                <a:cubicBezTo>
                  <a:pt x="1110705" y="2179344"/>
                  <a:pt x="1100046" y="2190001"/>
                  <a:pt x="1093650" y="2196395"/>
                </a:cubicBezTo>
                <a:cubicBezTo>
                  <a:pt x="1093650" y="2192132"/>
                  <a:pt x="1093650" y="2187870"/>
                  <a:pt x="1093650" y="2183607"/>
                </a:cubicBezTo>
                <a:cubicBezTo>
                  <a:pt x="1110705" y="2177213"/>
                  <a:pt x="1119233" y="2181475"/>
                  <a:pt x="1136288" y="2183607"/>
                </a:cubicBezTo>
                <a:cubicBezTo>
                  <a:pt x="1132024" y="2204921"/>
                  <a:pt x="1123497" y="2181475"/>
                  <a:pt x="1117101" y="2190001"/>
                </a:cubicBezTo>
                <a:cubicBezTo>
                  <a:pt x="1121365" y="2192132"/>
                  <a:pt x="1121365" y="2204921"/>
                  <a:pt x="1123497" y="2211315"/>
                </a:cubicBezTo>
                <a:cubicBezTo>
                  <a:pt x="1127760" y="2198527"/>
                  <a:pt x="1132024" y="2198527"/>
                  <a:pt x="1138420" y="2211315"/>
                </a:cubicBezTo>
                <a:cubicBezTo>
                  <a:pt x="1151211" y="2192132"/>
                  <a:pt x="1159738" y="2217710"/>
                  <a:pt x="1172530" y="2221972"/>
                </a:cubicBezTo>
                <a:cubicBezTo>
                  <a:pt x="1140551" y="2224104"/>
                  <a:pt x="1102178" y="2224104"/>
                  <a:pt x="1078727" y="2213447"/>
                </a:cubicBezTo>
                <a:cubicBezTo>
                  <a:pt x="1076595" y="2213447"/>
                  <a:pt x="1074463" y="2219841"/>
                  <a:pt x="1074463" y="2224104"/>
                </a:cubicBezTo>
                <a:cubicBezTo>
                  <a:pt x="1023299" y="2221972"/>
                  <a:pt x="967870" y="2234761"/>
                  <a:pt x="929496" y="2260338"/>
                </a:cubicBezTo>
                <a:cubicBezTo>
                  <a:pt x="927364" y="2260338"/>
                  <a:pt x="925232" y="2258206"/>
                  <a:pt x="925232" y="2253944"/>
                </a:cubicBezTo>
                <a:cubicBezTo>
                  <a:pt x="918837" y="2251812"/>
                  <a:pt x="920969" y="2266732"/>
                  <a:pt x="914573" y="2262469"/>
                </a:cubicBezTo>
                <a:cubicBezTo>
                  <a:pt x="912441" y="2266732"/>
                  <a:pt x="910309" y="2270995"/>
                  <a:pt x="910309" y="2283783"/>
                </a:cubicBezTo>
                <a:cubicBezTo>
                  <a:pt x="901782" y="2279521"/>
                  <a:pt x="899650" y="2290178"/>
                  <a:pt x="895386" y="2292309"/>
                </a:cubicBezTo>
                <a:cubicBezTo>
                  <a:pt x="895386" y="2270995"/>
                  <a:pt x="903914" y="2275258"/>
                  <a:pt x="908177" y="2262469"/>
                </a:cubicBezTo>
                <a:cubicBezTo>
                  <a:pt x="901782" y="2241155"/>
                  <a:pt x="893254" y="2268864"/>
                  <a:pt x="886859" y="2273126"/>
                </a:cubicBezTo>
                <a:cubicBezTo>
                  <a:pt x="871936" y="2281652"/>
                  <a:pt x="852749" y="2266732"/>
                  <a:pt x="839958" y="2290178"/>
                </a:cubicBezTo>
                <a:cubicBezTo>
                  <a:pt x="837826" y="2290178"/>
                  <a:pt x="842089" y="2307229"/>
                  <a:pt x="835694" y="2307229"/>
                </a:cubicBezTo>
                <a:cubicBezTo>
                  <a:pt x="835694" y="2298703"/>
                  <a:pt x="837826" y="2298703"/>
                  <a:pt x="837826" y="2290178"/>
                </a:cubicBezTo>
                <a:cubicBezTo>
                  <a:pt x="831430" y="2288046"/>
                  <a:pt x="827166" y="2292309"/>
                  <a:pt x="822903" y="2302966"/>
                </a:cubicBezTo>
                <a:cubicBezTo>
                  <a:pt x="827166" y="2283783"/>
                  <a:pt x="818639" y="2305098"/>
                  <a:pt x="814375" y="2298703"/>
                </a:cubicBezTo>
                <a:cubicBezTo>
                  <a:pt x="814375" y="2305098"/>
                  <a:pt x="814375" y="2307229"/>
                  <a:pt x="816507" y="2309361"/>
                </a:cubicBezTo>
                <a:cubicBezTo>
                  <a:pt x="816507" y="2320018"/>
                  <a:pt x="810111" y="2313623"/>
                  <a:pt x="810111" y="2326412"/>
                </a:cubicBezTo>
                <a:cubicBezTo>
                  <a:pt x="810111" y="2324280"/>
                  <a:pt x="810111" y="2317886"/>
                  <a:pt x="810111" y="2313623"/>
                </a:cubicBezTo>
                <a:cubicBezTo>
                  <a:pt x="795188" y="2326412"/>
                  <a:pt x="784529" y="2326412"/>
                  <a:pt x="771738" y="2337069"/>
                </a:cubicBezTo>
                <a:cubicBezTo>
                  <a:pt x="771738" y="2341332"/>
                  <a:pt x="773870" y="2339200"/>
                  <a:pt x="776001" y="2339200"/>
                </a:cubicBezTo>
                <a:cubicBezTo>
                  <a:pt x="769606" y="2349857"/>
                  <a:pt x="763210" y="2369040"/>
                  <a:pt x="756815" y="2366909"/>
                </a:cubicBezTo>
                <a:cubicBezTo>
                  <a:pt x="756815" y="2349857"/>
                  <a:pt x="763210" y="2345595"/>
                  <a:pt x="767474" y="2339200"/>
                </a:cubicBezTo>
                <a:cubicBezTo>
                  <a:pt x="744023" y="2339200"/>
                  <a:pt x="718441" y="2362646"/>
                  <a:pt x="697122" y="2366909"/>
                </a:cubicBezTo>
                <a:cubicBezTo>
                  <a:pt x="694990" y="2369040"/>
                  <a:pt x="697122" y="2388223"/>
                  <a:pt x="692858" y="2386092"/>
                </a:cubicBezTo>
                <a:cubicBezTo>
                  <a:pt x="692858" y="2379697"/>
                  <a:pt x="694990" y="2377566"/>
                  <a:pt x="694990" y="2369040"/>
                </a:cubicBezTo>
                <a:cubicBezTo>
                  <a:pt x="673672" y="2371172"/>
                  <a:pt x="645957" y="2398880"/>
                  <a:pt x="626770" y="2396749"/>
                </a:cubicBezTo>
                <a:cubicBezTo>
                  <a:pt x="603320" y="2418063"/>
                  <a:pt x="560682" y="2428720"/>
                  <a:pt x="528704" y="2445771"/>
                </a:cubicBezTo>
                <a:cubicBezTo>
                  <a:pt x="515913" y="2452166"/>
                  <a:pt x="488199" y="2452166"/>
                  <a:pt x="486067" y="2486268"/>
                </a:cubicBezTo>
                <a:cubicBezTo>
                  <a:pt x="483935" y="2486268"/>
                  <a:pt x="481803" y="2492663"/>
                  <a:pt x="479671" y="2486268"/>
                </a:cubicBezTo>
                <a:cubicBezTo>
                  <a:pt x="462616" y="2535291"/>
                  <a:pt x="432770" y="2509714"/>
                  <a:pt x="413583" y="2541685"/>
                </a:cubicBezTo>
                <a:cubicBezTo>
                  <a:pt x="411451" y="2541685"/>
                  <a:pt x="413583" y="2537422"/>
                  <a:pt x="413583" y="2531028"/>
                </a:cubicBezTo>
                <a:cubicBezTo>
                  <a:pt x="385869" y="2548079"/>
                  <a:pt x="349627" y="2541685"/>
                  <a:pt x="336836" y="2599234"/>
                </a:cubicBezTo>
                <a:cubicBezTo>
                  <a:pt x="336836" y="2580051"/>
                  <a:pt x="338968" y="2569394"/>
                  <a:pt x="343231" y="2565131"/>
                </a:cubicBezTo>
                <a:cubicBezTo>
                  <a:pt x="306990" y="2586445"/>
                  <a:pt x="275012" y="2631205"/>
                  <a:pt x="243033" y="2675965"/>
                </a:cubicBezTo>
                <a:cubicBezTo>
                  <a:pt x="243033" y="2684490"/>
                  <a:pt x="247297" y="2682359"/>
                  <a:pt x="247297" y="2695147"/>
                </a:cubicBezTo>
                <a:cubicBezTo>
                  <a:pt x="225978" y="2688753"/>
                  <a:pt x="221715" y="2718593"/>
                  <a:pt x="206792" y="2731382"/>
                </a:cubicBezTo>
                <a:cubicBezTo>
                  <a:pt x="211055" y="2686622"/>
                  <a:pt x="189737" y="2716462"/>
                  <a:pt x="179077" y="2707936"/>
                </a:cubicBezTo>
                <a:cubicBezTo>
                  <a:pt x="179077" y="2675965"/>
                  <a:pt x="164154" y="2680227"/>
                  <a:pt x="155627" y="2678096"/>
                </a:cubicBezTo>
                <a:cubicBezTo>
                  <a:pt x="159890" y="2667439"/>
                  <a:pt x="155627" y="2661045"/>
                  <a:pt x="153495" y="2650388"/>
                </a:cubicBezTo>
                <a:cubicBezTo>
                  <a:pt x="162022" y="2633336"/>
                  <a:pt x="174814" y="2665308"/>
                  <a:pt x="181209" y="2637599"/>
                </a:cubicBezTo>
                <a:cubicBezTo>
                  <a:pt x="176945" y="2629073"/>
                  <a:pt x="170550" y="2635468"/>
                  <a:pt x="162022" y="2637599"/>
                </a:cubicBezTo>
                <a:cubicBezTo>
                  <a:pt x="162022" y="2629073"/>
                  <a:pt x="157759" y="2624811"/>
                  <a:pt x="157759" y="2614153"/>
                </a:cubicBezTo>
                <a:cubicBezTo>
                  <a:pt x="179077" y="2633336"/>
                  <a:pt x="191869" y="2592839"/>
                  <a:pt x="208924" y="2571525"/>
                </a:cubicBezTo>
                <a:cubicBezTo>
                  <a:pt x="200396" y="2567262"/>
                  <a:pt x="194000" y="2562999"/>
                  <a:pt x="187605" y="2554474"/>
                </a:cubicBezTo>
                <a:cubicBezTo>
                  <a:pt x="189737" y="2545948"/>
                  <a:pt x="187605" y="2541685"/>
                  <a:pt x="187605" y="2537422"/>
                </a:cubicBezTo>
                <a:cubicBezTo>
                  <a:pt x="181209" y="2533160"/>
                  <a:pt x="176945" y="2537422"/>
                  <a:pt x="172682" y="2543817"/>
                </a:cubicBezTo>
                <a:cubicBezTo>
                  <a:pt x="170550" y="2541685"/>
                  <a:pt x="174814" y="2533160"/>
                  <a:pt x="174814" y="2526765"/>
                </a:cubicBezTo>
                <a:cubicBezTo>
                  <a:pt x="168418" y="2518240"/>
                  <a:pt x="159890" y="2537422"/>
                  <a:pt x="153495" y="2543817"/>
                </a:cubicBezTo>
                <a:cubicBezTo>
                  <a:pt x="153495" y="2528897"/>
                  <a:pt x="157759" y="2524634"/>
                  <a:pt x="157759" y="2513977"/>
                </a:cubicBezTo>
                <a:cubicBezTo>
                  <a:pt x="155627" y="2505451"/>
                  <a:pt x="140704" y="2524634"/>
                  <a:pt x="142835" y="2492663"/>
                </a:cubicBezTo>
                <a:cubicBezTo>
                  <a:pt x="174814" y="2496925"/>
                  <a:pt x="194000" y="2437246"/>
                  <a:pt x="217451" y="2409537"/>
                </a:cubicBezTo>
                <a:cubicBezTo>
                  <a:pt x="225978" y="2375435"/>
                  <a:pt x="238770" y="2349857"/>
                  <a:pt x="251561" y="2322149"/>
                </a:cubicBezTo>
                <a:cubicBezTo>
                  <a:pt x="236638" y="2313623"/>
                  <a:pt x="223847" y="2351989"/>
                  <a:pt x="211055" y="2362646"/>
                </a:cubicBezTo>
                <a:cubicBezTo>
                  <a:pt x="217451" y="2345595"/>
                  <a:pt x="221715" y="2324280"/>
                  <a:pt x="230242" y="2315755"/>
                </a:cubicBezTo>
                <a:cubicBezTo>
                  <a:pt x="230242" y="2298703"/>
                  <a:pt x="223847" y="2302966"/>
                  <a:pt x="223847" y="2283783"/>
                </a:cubicBezTo>
                <a:cubicBezTo>
                  <a:pt x="211055" y="2288046"/>
                  <a:pt x="206792" y="2317886"/>
                  <a:pt x="194000" y="2320018"/>
                </a:cubicBezTo>
                <a:cubicBezTo>
                  <a:pt x="194000" y="2309361"/>
                  <a:pt x="189737" y="2311492"/>
                  <a:pt x="189737" y="2302966"/>
                </a:cubicBezTo>
                <a:cubicBezTo>
                  <a:pt x="176945" y="2302966"/>
                  <a:pt x="170550" y="2322149"/>
                  <a:pt x="164154" y="2326412"/>
                </a:cubicBezTo>
                <a:cubicBezTo>
                  <a:pt x="162022" y="2339200"/>
                  <a:pt x="159890" y="2349857"/>
                  <a:pt x="153495" y="2349857"/>
                </a:cubicBezTo>
                <a:cubicBezTo>
                  <a:pt x="151363" y="2328543"/>
                  <a:pt x="142835" y="2324280"/>
                  <a:pt x="136440" y="2322149"/>
                </a:cubicBezTo>
                <a:cubicBezTo>
                  <a:pt x="144967" y="2302966"/>
                  <a:pt x="166286" y="2317886"/>
                  <a:pt x="176945" y="2281652"/>
                </a:cubicBezTo>
                <a:cubicBezTo>
                  <a:pt x="174814" y="2275258"/>
                  <a:pt x="168418" y="2281652"/>
                  <a:pt x="166286" y="2279521"/>
                </a:cubicBezTo>
                <a:cubicBezTo>
                  <a:pt x="166286" y="2268864"/>
                  <a:pt x="168418" y="2270995"/>
                  <a:pt x="170550" y="2262469"/>
                </a:cubicBezTo>
                <a:cubicBezTo>
                  <a:pt x="166286" y="2260338"/>
                  <a:pt x="157759" y="2256075"/>
                  <a:pt x="157759" y="2273126"/>
                </a:cubicBezTo>
                <a:cubicBezTo>
                  <a:pt x="155627" y="2275258"/>
                  <a:pt x="155627" y="2264601"/>
                  <a:pt x="155627" y="2262469"/>
                </a:cubicBezTo>
                <a:cubicBezTo>
                  <a:pt x="151363" y="2260338"/>
                  <a:pt x="157759" y="2279521"/>
                  <a:pt x="151363" y="2275258"/>
                </a:cubicBezTo>
                <a:cubicBezTo>
                  <a:pt x="155627" y="2268864"/>
                  <a:pt x="151363" y="2264601"/>
                  <a:pt x="151363" y="2251812"/>
                </a:cubicBezTo>
                <a:cubicBezTo>
                  <a:pt x="155627" y="2251812"/>
                  <a:pt x="157759" y="2247549"/>
                  <a:pt x="162022" y="2245418"/>
                </a:cubicBezTo>
                <a:cubicBezTo>
                  <a:pt x="153495" y="2245418"/>
                  <a:pt x="151363" y="2230498"/>
                  <a:pt x="142835" y="2234761"/>
                </a:cubicBezTo>
                <a:cubicBezTo>
                  <a:pt x="144967" y="2224104"/>
                  <a:pt x="142835" y="2221972"/>
                  <a:pt x="140704" y="2215578"/>
                </a:cubicBezTo>
                <a:cubicBezTo>
                  <a:pt x="138572" y="2221972"/>
                  <a:pt x="136440" y="2224104"/>
                  <a:pt x="132176" y="2226235"/>
                </a:cubicBezTo>
                <a:cubicBezTo>
                  <a:pt x="130044" y="2224104"/>
                  <a:pt x="136440" y="2196395"/>
                  <a:pt x="127912" y="2200658"/>
                </a:cubicBezTo>
                <a:cubicBezTo>
                  <a:pt x="127912" y="2183607"/>
                  <a:pt x="130044" y="2172950"/>
                  <a:pt x="134308" y="2168687"/>
                </a:cubicBezTo>
                <a:cubicBezTo>
                  <a:pt x="134308" y="2160161"/>
                  <a:pt x="130044" y="2166555"/>
                  <a:pt x="127912" y="2164424"/>
                </a:cubicBezTo>
                <a:cubicBezTo>
                  <a:pt x="123649" y="2168687"/>
                  <a:pt x="130044" y="2177213"/>
                  <a:pt x="125781" y="2181475"/>
                </a:cubicBezTo>
                <a:cubicBezTo>
                  <a:pt x="119385" y="2177213"/>
                  <a:pt x="123649" y="2164424"/>
                  <a:pt x="117253" y="2162293"/>
                </a:cubicBezTo>
                <a:cubicBezTo>
                  <a:pt x="119385" y="2149504"/>
                  <a:pt x="121517" y="2143110"/>
                  <a:pt x="125781" y="2138847"/>
                </a:cubicBezTo>
                <a:cubicBezTo>
                  <a:pt x="125781" y="2128190"/>
                  <a:pt x="123649" y="2143110"/>
                  <a:pt x="119385" y="2138847"/>
                </a:cubicBezTo>
                <a:cubicBezTo>
                  <a:pt x="121517" y="2132453"/>
                  <a:pt x="125781" y="2130321"/>
                  <a:pt x="125781" y="2121796"/>
                </a:cubicBezTo>
                <a:cubicBezTo>
                  <a:pt x="132176" y="2128190"/>
                  <a:pt x="136440" y="2123927"/>
                  <a:pt x="138572" y="2111139"/>
                </a:cubicBezTo>
                <a:cubicBezTo>
                  <a:pt x="127912" y="2102613"/>
                  <a:pt x="106594" y="2138847"/>
                  <a:pt x="93802" y="2134584"/>
                </a:cubicBezTo>
                <a:cubicBezTo>
                  <a:pt x="87407" y="2140978"/>
                  <a:pt x="89539" y="2143110"/>
                  <a:pt x="83143" y="2145241"/>
                </a:cubicBezTo>
                <a:cubicBezTo>
                  <a:pt x="100198" y="2089824"/>
                  <a:pt x="132176" y="2077036"/>
                  <a:pt x="151363" y="2030145"/>
                </a:cubicBezTo>
                <a:cubicBezTo>
                  <a:pt x="149231" y="2023750"/>
                  <a:pt x="138572" y="2030145"/>
                  <a:pt x="136440" y="2021619"/>
                </a:cubicBezTo>
                <a:cubicBezTo>
                  <a:pt x="144967" y="2008830"/>
                  <a:pt x="147099" y="1989648"/>
                  <a:pt x="157759" y="1976859"/>
                </a:cubicBezTo>
                <a:cubicBezTo>
                  <a:pt x="157759" y="1974728"/>
                  <a:pt x="155627" y="1974728"/>
                  <a:pt x="155627" y="1970465"/>
                </a:cubicBezTo>
                <a:cubicBezTo>
                  <a:pt x="151363" y="1970465"/>
                  <a:pt x="149231" y="1981122"/>
                  <a:pt x="147099" y="1987516"/>
                </a:cubicBezTo>
                <a:cubicBezTo>
                  <a:pt x="127912" y="1989648"/>
                  <a:pt x="108726" y="1989648"/>
                  <a:pt x="98066" y="1976859"/>
                </a:cubicBezTo>
                <a:cubicBezTo>
                  <a:pt x="104462" y="1944888"/>
                  <a:pt x="119385" y="1929968"/>
                  <a:pt x="123649" y="1900128"/>
                </a:cubicBezTo>
                <a:cubicBezTo>
                  <a:pt x="125781" y="1897997"/>
                  <a:pt x="127912" y="1904391"/>
                  <a:pt x="134308" y="1895865"/>
                </a:cubicBezTo>
                <a:cubicBezTo>
                  <a:pt x="127912" y="1876683"/>
                  <a:pt x="151363" y="1874551"/>
                  <a:pt x="144967" y="1842580"/>
                </a:cubicBezTo>
                <a:cubicBezTo>
                  <a:pt x="159890" y="1817003"/>
                  <a:pt x="179077" y="1808477"/>
                  <a:pt x="191869" y="1785031"/>
                </a:cubicBezTo>
                <a:cubicBezTo>
                  <a:pt x="155627" y="1795689"/>
                  <a:pt x="123649" y="1863894"/>
                  <a:pt x="89539" y="1866025"/>
                </a:cubicBezTo>
                <a:cubicBezTo>
                  <a:pt x="95934" y="1853237"/>
                  <a:pt x="104462" y="1840448"/>
                  <a:pt x="102330" y="1819134"/>
                </a:cubicBezTo>
                <a:cubicBezTo>
                  <a:pt x="117253" y="1810609"/>
                  <a:pt x="123649" y="1787163"/>
                  <a:pt x="136440" y="1782900"/>
                </a:cubicBezTo>
                <a:cubicBezTo>
                  <a:pt x="138572" y="1778637"/>
                  <a:pt x="140704" y="1776506"/>
                  <a:pt x="140704" y="1772243"/>
                </a:cubicBezTo>
                <a:cubicBezTo>
                  <a:pt x="196132" y="1744535"/>
                  <a:pt x="230242" y="1663541"/>
                  <a:pt x="279275" y="1625175"/>
                </a:cubicBezTo>
                <a:cubicBezTo>
                  <a:pt x="277143" y="1618781"/>
                  <a:pt x="279275" y="1612387"/>
                  <a:pt x="283539" y="1614518"/>
                </a:cubicBezTo>
                <a:cubicBezTo>
                  <a:pt x="279275" y="1631569"/>
                  <a:pt x="294198" y="1601729"/>
                  <a:pt x="300594" y="1601729"/>
                </a:cubicBezTo>
                <a:cubicBezTo>
                  <a:pt x="287803" y="1597467"/>
                  <a:pt x="262220" y="1623044"/>
                  <a:pt x="249429" y="1637964"/>
                </a:cubicBezTo>
                <a:cubicBezTo>
                  <a:pt x="230242" y="1648621"/>
                  <a:pt x="213187" y="1665672"/>
                  <a:pt x="198264" y="1682723"/>
                </a:cubicBezTo>
                <a:cubicBezTo>
                  <a:pt x="196132" y="1682723"/>
                  <a:pt x="194000" y="1680592"/>
                  <a:pt x="194000" y="1678461"/>
                </a:cubicBezTo>
                <a:cubicBezTo>
                  <a:pt x="194000" y="1684855"/>
                  <a:pt x="189737" y="1686986"/>
                  <a:pt x="187605" y="1691249"/>
                </a:cubicBezTo>
                <a:cubicBezTo>
                  <a:pt x="185473" y="1691249"/>
                  <a:pt x="187605" y="1689118"/>
                  <a:pt x="187605" y="1684855"/>
                </a:cubicBezTo>
                <a:cubicBezTo>
                  <a:pt x="172682" y="1693380"/>
                  <a:pt x="164154" y="1716826"/>
                  <a:pt x="153495" y="1731746"/>
                </a:cubicBezTo>
                <a:cubicBezTo>
                  <a:pt x="147099" y="1723220"/>
                  <a:pt x="142835" y="1721089"/>
                  <a:pt x="132176" y="1718957"/>
                </a:cubicBezTo>
                <a:cubicBezTo>
                  <a:pt x="132176" y="1712563"/>
                  <a:pt x="136440" y="1714695"/>
                  <a:pt x="136440" y="1706169"/>
                </a:cubicBezTo>
                <a:cubicBezTo>
                  <a:pt x="125781" y="1708300"/>
                  <a:pt x="115121" y="1725352"/>
                  <a:pt x="104462" y="1712563"/>
                </a:cubicBezTo>
                <a:cubicBezTo>
                  <a:pt x="104462" y="1695512"/>
                  <a:pt x="115121" y="1706169"/>
                  <a:pt x="115121" y="1691249"/>
                </a:cubicBezTo>
                <a:cubicBezTo>
                  <a:pt x="115121" y="1686986"/>
                  <a:pt x="110857" y="1686986"/>
                  <a:pt x="108726" y="1684855"/>
                </a:cubicBezTo>
                <a:cubicBezTo>
                  <a:pt x="110857" y="1682723"/>
                  <a:pt x="110857" y="1678461"/>
                  <a:pt x="108726" y="1678461"/>
                </a:cubicBezTo>
                <a:cubicBezTo>
                  <a:pt x="110857" y="1659278"/>
                  <a:pt x="119385" y="1657146"/>
                  <a:pt x="121517" y="1637964"/>
                </a:cubicBezTo>
                <a:cubicBezTo>
                  <a:pt x="134308" y="1629438"/>
                  <a:pt x="147099" y="1601729"/>
                  <a:pt x="162022" y="1584678"/>
                </a:cubicBezTo>
                <a:cubicBezTo>
                  <a:pt x="172682" y="1569758"/>
                  <a:pt x="185473" y="1574021"/>
                  <a:pt x="189737" y="1542050"/>
                </a:cubicBezTo>
                <a:cubicBezTo>
                  <a:pt x="187605" y="1533524"/>
                  <a:pt x="185473" y="1552707"/>
                  <a:pt x="181209" y="1548444"/>
                </a:cubicBezTo>
                <a:cubicBezTo>
                  <a:pt x="187605" y="1527130"/>
                  <a:pt x="200396" y="1520736"/>
                  <a:pt x="211055" y="1503684"/>
                </a:cubicBezTo>
                <a:cubicBezTo>
                  <a:pt x="206792" y="1514341"/>
                  <a:pt x="202528" y="1520736"/>
                  <a:pt x="196132" y="1527130"/>
                </a:cubicBezTo>
                <a:cubicBezTo>
                  <a:pt x="219583" y="1548444"/>
                  <a:pt x="243033" y="1499421"/>
                  <a:pt x="266484" y="1490896"/>
                </a:cubicBezTo>
                <a:cubicBezTo>
                  <a:pt x="266484" y="1488764"/>
                  <a:pt x="266484" y="1488764"/>
                  <a:pt x="264352" y="1488764"/>
                </a:cubicBezTo>
                <a:cubicBezTo>
                  <a:pt x="277143" y="1486633"/>
                  <a:pt x="289935" y="1467450"/>
                  <a:pt x="298462" y="1465319"/>
                </a:cubicBezTo>
                <a:cubicBezTo>
                  <a:pt x="300594" y="1463187"/>
                  <a:pt x="300594" y="1471713"/>
                  <a:pt x="300594" y="1471713"/>
                </a:cubicBezTo>
                <a:cubicBezTo>
                  <a:pt x="306990" y="1473844"/>
                  <a:pt x="328308" y="1446136"/>
                  <a:pt x="341100" y="1437610"/>
                </a:cubicBezTo>
                <a:cubicBezTo>
                  <a:pt x="347495" y="1431216"/>
                  <a:pt x="356023" y="1429084"/>
                  <a:pt x="360286" y="1412033"/>
                </a:cubicBezTo>
                <a:cubicBezTo>
                  <a:pt x="375209" y="1409902"/>
                  <a:pt x="394396" y="1394982"/>
                  <a:pt x="405056" y="1365142"/>
                </a:cubicBezTo>
                <a:cubicBezTo>
                  <a:pt x="409319" y="1367273"/>
                  <a:pt x="411451" y="1363011"/>
                  <a:pt x="415715" y="1367273"/>
                </a:cubicBezTo>
                <a:cubicBezTo>
                  <a:pt x="417847" y="1367273"/>
                  <a:pt x="417847" y="1354485"/>
                  <a:pt x="419979" y="1358748"/>
                </a:cubicBezTo>
                <a:cubicBezTo>
                  <a:pt x="407188" y="1335302"/>
                  <a:pt x="390133" y="1363011"/>
                  <a:pt x="375209" y="1377930"/>
                </a:cubicBezTo>
                <a:cubicBezTo>
                  <a:pt x="362418" y="1388588"/>
                  <a:pt x="349627" y="1392850"/>
                  <a:pt x="334704" y="1403507"/>
                </a:cubicBezTo>
                <a:cubicBezTo>
                  <a:pt x="313385" y="1424822"/>
                  <a:pt x="289935" y="1454662"/>
                  <a:pt x="270748" y="1448267"/>
                </a:cubicBezTo>
                <a:cubicBezTo>
                  <a:pt x="283539" y="1405639"/>
                  <a:pt x="313385" y="1414165"/>
                  <a:pt x="328308" y="1380062"/>
                </a:cubicBezTo>
                <a:cubicBezTo>
                  <a:pt x="281407" y="1384325"/>
                  <a:pt x="240902" y="1490896"/>
                  <a:pt x="191869" y="1490896"/>
                </a:cubicBezTo>
                <a:cubicBezTo>
                  <a:pt x="187605" y="1493027"/>
                  <a:pt x="189737" y="1495158"/>
                  <a:pt x="189737" y="1503684"/>
                </a:cubicBezTo>
                <a:cubicBezTo>
                  <a:pt x="185473" y="1495158"/>
                  <a:pt x="179077" y="1505816"/>
                  <a:pt x="174814" y="1507947"/>
                </a:cubicBezTo>
                <a:cubicBezTo>
                  <a:pt x="168418" y="1539918"/>
                  <a:pt x="138572" y="1548444"/>
                  <a:pt x="121517" y="1567627"/>
                </a:cubicBezTo>
                <a:cubicBezTo>
                  <a:pt x="110857" y="1578284"/>
                  <a:pt x="106594" y="1588941"/>
                  <a:pt x="93802" y="1578284"/>
                </a:cubicBezTo>
                <a:cubicBezTo>
                  <a:pt x="95934" y="1569758"/>
                  <a:pt x="100198" y="1554838"/>
                  <a:pt x="95934" y="1561232"/>
                </a:cubicBezTo>
                <a:cubicBezTo>
                  <a:pt x="95934" y="1537787"/>
                  <a:pt x="108726" y="1524998"/>
                  <a:pt x="115121" y="1503684"/>
                </a:cubicBezTo>
                <a:cubicBezTo>
                  <a:pt x="112989" y="1495158"/>
                  <a:pt x="110857" y="1503684"/>
                  <a:pt x="106594" y="1503684"/>
                </a:cubicBezTo>
                <a:cubicBezTo>
                  <a:pt x="110857" y="1497290"/>
                  <a:pt x="112989" y="1490896"/>
                  <a:pt x="117253" y="1497290"/>
                </a:cubicBezTo>
                <a:cubicBezTo>
                  <a:pt x="123649" y="1471713"/>
                  <a:pt x="138572" y="1467450"/>
                  <a:pt x="144967" y="1439742"/>
                </a:cubicBezTo>
                <a:cubicBezTo>
                  <a:pt x="153495" y="1446136"/>
                  <a:pt x="166286" y="1429084"/>
                  <a:pt x="176945" y="1420559"/>
                </a:cubicBezTo>
                <a:cubicBezTo>
                  <a:pt x="168418" y="1397113"/>
                  <a:pt x="157759" y="1450399"/>
                  <a:pt x="151363" y="1420559"/>
                </a:cubicBezTo>
                <a:cubicBezTo>
                  <a:pt x="147099" y="1420559"/>
                  <a:pt x="144967" y="1429084"/>
                  <a:pt x="144967" y="1439742"/>
                </a:cubicBezTo>
                <a:cubicBezTo>
                  <a:pt x="140704" y="1444004"/>
                  <a:pt x="142835" y="1431216"/>
                  <a:pt x="138572" y="1429084"/>
                </a:cubicBezTo>
                <a:cubicBezTo>
                  <a:pt x="134308" y="1431216"/>
                  <a:pt x="136440" y="1446136"/>
                  <a:pt x="130044" y="1446136"/>
                </a:cubicBezTo>
                <a:cubicBezTo>
                  <a:pt x="127912" y="1446136"/>
                  <a:pt x="132176" y="1441873"/>
                  <a:pt x="130044" y="1433347"/>
                </a:cubicBezTo>
                <a:cubicBezTo>
                  <a:pt x="125781" y="1433347"/>
                  <a:pt x="125781" y="1429084"/>
                  <a:pt x="121517" y="1437610"/>
                </a:cubicBezTo>
                <a:cubicBezTo>
                  <a:pt x="119385" y="1433347"/>
                  <a:pt x="117253" y="1426953"/>
                  <a:pt x="117253" y="1414165"/>
                </a:cubicBezTo>
                <a:cubicBezTo>
                  <a:pt x="112989" y="1424822"/>
                  <a:pt x="98066" y="1412033"/>
                  <a:pt x="100198" y="1397113"/>
                </a:cubicBezTo>
                <a:cubicBezTo>
                  <a:pt x="76747" y="1375799"/>
                  <a:pt x="57561" y="1384325"/>
                  <a:pt x="36242" y="1382193"/>
                </a:cubicBezTo>
                <a:cubicBezTo>
                  <a:pt x="40506" y="1373668"/>
                  <a:pt x="44769" y="1369405"/>
                  <a:pt x="49033" y="1363011"/>
                </a:cubicBezTo>
                <a:cubicBezTo>
                  <a:pt x="46901" y="1354485"/>
                  <a:pt x="42638" y="1360879"/>
                  <a:pt x="38374" y="1358748"/>
                </a:cubicBezTo>
                <a:cubicBezTo>
                  <a:pt x="55429" y="1309725"/>
                  <a:pt x="83143" y="1290542"/>
                  <a:pt x="98066" y="1239388"/>
                </a:cubicBezTo>
                <a:cubicBezTo>
                  <a:pt x="117253" y="1245782"/>
                  <a:pt x="136440" y="1232994"/>
                  <a:pt x="149231" y="1205285"/>
                </a:cubicBezTo>
                <a:cubicBezTo>
                  <a:pt x="144967" y="1201023"/>
                  <a:pt x="136440" y="1203154"/>
                  <a:pt x="130044" y="1211680"/>
                </a:cubicBezTo>
                <a:cubicBezTo>
                  <a:pt x="130044" y="1198891"/>
                  <a:pt x="136440" y="1201023"/>
                  <a:pt x="136440" y="1188234"/>
                </a:cubicBezTo>
                <a:cubicBezTo>
                  <a:pt x="132176" y="1188234"/>
                  <a:pt x="127912" y="1188234"/>
                  <a:pt x="121517" y="1188234"/>
                </a:cubicBezTo>
                <a:cubicBezTo>
                  <a:pt x="130044" y="1171183"/>
                  <a:pt x="142835" y="1164789"/>
                  <a:pt x="149231" y="1141343"/>
                </a:cubicBezTo>
                <a:cubicBezTo>
                  <a:pt x="125781" y="1158394"/>
                  <a:pt x="89539" y="1181840"/>
                  <a:pt x="72484" y="1222337"/>
                </a:cubicBezTo>
                <a:cubicBezTo>
                  <a:pt x="66088" y="1220205"/>
                  <a:pt x="57561" y="1226600"/>
                  <a:pt x="57561" y="1211680"/>
                </a:cubicBezTo>
                <a:cubicBezTo>
                  <a:pt x="59693" y="1194628"/>
                  <a:pt x="66088" y="1177577"/>
                  <a:pt x="74616" y="1183971"/>
                </a:cubicBezTo>
                <a:cubicBezTo>
                  <a:pt x="87407" y="1164789"/>
                  <a:pt x="95934" y="1130686"/>
                  <a:pt x="104462" y="1098715"/>
                </a:cubicBezTo>
                <a:cubicBezTo>
                  <a:pt x="117253" y="1098715"/>
                  <a:pt x="123649" y="1083795"/>
                  <a:pt x="132176" y="1075269"/>
                </a:cubicBezTo>
                <a:cubicBezTo>
                  <a:pt x="127912" y="1066743"/>
                  <a:pt x="125781" y="1073138"/>
                  <a:pt x="119385" y="1077400"/>
                </a:cubicBezTo>
                <a:cubicBezTo>
                  <a:pt x="119385" y="1071006"/>
                  <a:pt x="121517" y="1068875"/>
                  <a:pt x="121517" y="1064612"/>
                </a:cubicBezTo>
                <a:cubicBezTo>
                  <a:pt x="119385" y="1066743"/>
                  <a:pt x="112989" y="1064612"/>
                  <a:pt x="115121" y="1077400"/>
                </a:cubicBezTo>
                <a:cubicBezTo>
                  <a:pt x="110857" y="1060349"/>
                  <a:pt x="108726" y="1096583"/>
                  <a:pt x="100198" y="1094452"/>
                </a:cubicBezTo>
                <a:cubicBezTo>
                  <a:pt x="102330" y="1088057"/>
                  <a:pt x="104462" y="1088057"/>
                  <a:pt x="104462" y="1081663"/>
                </a:cubicBezTo>
                <a:cubicBezTo>
                  <a:pt x="85275" y="1083795"/>
                  <a:pt x="68220" y="1141343"/>
                  <a:pt x="49033" y="1134949"/>
                </a:cubicBezTo>
                <a:cubicBezTo>
                  <a:pt x="49033" y="1120029"/>
                  <a:pt x="57561" y="1115766"/>
                  <a:pt x="63956" y="1107240"/>
                </a:cubicBezTo>
                <a:cubicBezTo>
                  <a:pt x="70352" y="1094452"/>
                  <a:pt x="76747" y="1077400"/>
                  <a:pt x="81011" y="1060349"/>
                </a:cubicBezTo>
                <a:cubicBezTo>
                  <a:pt x="74616" y="1062480"/>
                  <a:pt x="72484" y="1081663"/>
                  <a:pt x="66088" y="1071006"/>
                </a:cubicBezTo>
                <a:cubicBezTo>
                  <a:pt x="70352" y="1053955"/>
                  <a:pt x="81011" y="1047560"/>
                  <a:pt x="87407" y="1034772"/>
                </a:cubicBezTo>
                <a:cubicBezTo>
                  <a:pt x="87407" y="1026246"/>
                  <a:pt x="85275" y="1026246"/>
                  <a:pt x="85275" y="1017721"/>
                </a:cubicBezTo>
                <a:cubicBezTo>
                  <a:pt x="85275" y="1009195"/>
                  <a:pt x="78879" y="1017721"/>
                  <a:pt x="78879" y="1011326"/>
                </a:cubicBezTo>
                <a:cubicBezTo>
                  <a:pt x="78879" y="1002801"/>
                  <a:pt x="81011" y="998538"/>
                  <a:pt x="85275" y="996406"/>
                </a:cubicBezTo>
                <a:cubicBezTo>
                  <a:pt x="85275" y="987881"/>
                  <a:pt x="81011" y="981486"/>
                  <a:pt x="85275" y="977224"/>
                </a:cubicBezTo>
                <a:cubicBezTo>
                  <a:pt x="85275" y="966567"/>
                  <a:pt x="78879" y="970829"/>
                  <a:pt x="78879" y="953778"/>
                </a:cubicBezTo>
                <a:cubicBezTo>
                  <a:pt x="106594" y="923938"/>
                  <a:pt x="134308" y="896230"/>
                  <a:pt x="153495" y="855733"/>
                </a:cubicBezTo>
                <a:cubicBezTo>
                  <a:pt x="155627" y="859996"/>
                  <a:pt x="168418" y="857864"/>
                  <a:pt x="172682" y="840813"/>
                </a:cubicBezTo>
                <a:cubicBezTo>
                  <a:pt x="166286" y="838681"/>
                  <a:pt x="164154" y="849338"/>
                  <a:pt x="159890" y="849338"/>
                </a:cubicBezTo>
                <a:cubicBezTo>
                  <a:pt x="164154" y="842944"/>
                  <a:pt x="162022" y="832287"/>
                  <a:pt x="157759" y="825893"/>
                </a:cubicBezTo>
                <a:cubicBezTo>
                  <a:pt x="172682" y="810973"/>
                  <a:pt x="187605" y="793922"/>
                  <a:pt x="198264" y="766213"/>
                </a:cubicBezTo>
                <a:cubicBezTo>
                  <a:pt x="219583" y="768345"/>
                  <a:pt x="240902" y="721453"/>
                  <a:pt x="262220" y="723585"/>
                </a:cubicBezTo>
                <a:cubicBezTo>
                  <a:pt x="262220" y="732110"/>
                  <a:pt x="255825" y="727848"/>
                  <a:pt x="253693" y="736373"/>
                </a:cubicBezTo>
                <a:cubicBezTo>
                  <a:pt x="257957" y="740636"/>
                  <a:pt x="264352" y="725716"/>
                  <a:pt x="270748" y="725716"/>
                </a:cubicBezTo>
                <a:cubicBezTo>
                  <a:pt x="270748" y="736373"/>
                  <a:pt x="266484" y="734242"/>
                  <a:pt x="266484" y="742768"/>
                </a:cubicBezTo>
                <a:cubicBezTo>
                  <a:pt x="315517" y="727848"/>
                  <a:pt x="362418" y="676694"/>
                  <a:pt x="407188" y="636197"/>
                </a:cubicBezTo>
                <a:cubicBezTo>
                  <a:pt x="402924" y="636197"/>
                  <a:pt x="392264" y="631934"/>
                  <a:pt x="381605" y="634065"/>
                </a:cubicBezTo>
                <a:cubicBezTo>
                  <a:pt x="381605" y="604225"/>
                  <a:pt x="353891" y="595700"/>
                  <a:pt x="343231" y="599962"/>
                </a:cubicBezTo>
                <a:cubicBezTo>
                  <a:pt x="326176" y="604225"/>
                  <a:pt x="302726" y="642591"/>
                  <a:pt x="279275" y="661774"/>
                </a:cubicBezTo>
                <a:cubicBezTo>
                  <a:pt x="249429" y="687351"/>
                  <a:pt x="225978" y="704402"/>
                  <a:pt x="200396" y="732110"/>
                </a:cubicBezTo>
                <a:cubicBezTo>
                  <a:pt x="183341" y="751293"/>
                  <a:pt x="164154" y="772607"/>
                  <a:pt x="151363" y="796053"/>
                </a:cubicBezTo>
                <a:cubicBezTo>
                  <a:pt x="144967" y="808842"/>
                  <a:pt x="140704" y="830156"/>
                  <a:pt x="132176" y="832287"/>
                </a:cubicBezTo>
                <a:cubicBezTo>
                  <a:pt x="127912" y="828024"/>
                  <a:pt x="127912" y="813104"/>
                  <a:pt x="125781" y="806710"/>
                </a:cubicBezTo>
                <a:cubicBezTo>
                  <a:pt x="119385" y="808842"/>
                  <a:pt x="115121" y="817367"/>
                  <a:pt x="110857" y="819499"/>
                </a:cubicBezTo>
                <a:cubicBezTo>
                  <a:pt x="110857" y="806710"/>
                  <a:pt x="102330" y="813104"/>
                  <a:pt x="104462" y="796053"/>
                </a:cubicBezTo>
                <a:cubicBezTo>
                  <a:pt x="98066" y="796053"/>
                  <a:pt x="95934" y="810973"/>
                  <a:pt x="87407" y="813104"/>
                </a:cubicBezTo>
                <a:cubicBezTo>
                  <a:pt x="87407" y="808842"/>
                  <a:pt x="85275" y="791790"/>
                  <a:pt x="87407" y="789659"/>
                </a:cubicBezTo>
                <a:cubicBezTo>
                  <a:pt x="83143" y="774739"/>
                  <a:pt x="72484" y="785396"/>
                  <a:pt x="70352" y="796053"/>
                </a:cubicBezTo>
                <a:cubicBezTo>
                  <a:pt x="66088" y="793922"/>
                  <a:pt x="61824" y="791790"/>
                  <a:pt x="59693" y="785396"/>
                </a:cubicBezTo>
                <a:cubicBezTo>
                  <a:pt x="49033" y="793922"/>
                  <a:pt x="38374" y="791790"/>
                  <a:pt x="29846" y="798184"/>
                </a:cubicBezTo>
                <a:cubicBezTo>
                  <a:pt x="17055" y="808842"/>
                  <a:pt x="10659" y="840813"/>
                  <a:pt x="0" y="842944"/>
                </a:cubicBezTo>
                <a:cubicBezTo>
                  <a:pt x="21319" y="793922"/>
                  <a:pt x="44769" y="749162"/>
                  <a:pt x="63956" y="695876"/>
                </a:cubicBezTo>
                <a:cubicBezTo>
                  <a:pt x="61824" y="689482"/>
                  <a:pt x="59693" y="689482"/>
                  <a:pt x="57561" y="687351"/>
                </a:cubicBezTo>
                <a:cubicBezTo>
                  <a:pt x="70352" y="634065"/>
                  <a:pt x="102330" y="627671"/>
                  <a:pt x="121517" y="587174"/>
                </a:cubicBezTo>
                <a:cubicBezTo>
                  <a:pt x="149231" y="565860"/>
                  <a:pt x="174814" y="544546"/>
                  <a:pt x="200396" y="514706"/>
                </a:cubicBezTo>
                <a:cubicBezTo>
                  <a:pt x="206792" y="518969"/>
                  <a:pt x="213187" y="510443"/>
                  <a:pt x="217451" y="497654"/>
                </a:cubicBezTo>
                <a:cubicBezTo>
                  <a:pt x="253693" y="476340"/>
                  <a:pt x="283539" y="446500"/>
                  <a:pt x="315517" y="408135"/>
                </a:cubicBezTo>
                <a:cubicBezTo>
                  <a:pt x="324045" y="408135"/>
                  <a:pt x="332572" y="408135"/>
                  <a:pt x="334704" y="391083"/>
                </a:cubicBezTo>
                <a:cubicBezTo>
                  <a:pt x="343231" y="382558"/>
                  <a:pt x="362418" y="384689"/>
                  <a:pt x="368814" y="356981"/>
                </a:cubicBezTo>
                <a:cubicBezTo>
                  <a:pt x="375209" y="365506"/>
                  <a:pt x="377341" y="359112"/>
                  <a:pt x="377341" y="344192"/>
                </a:cubicBezTo>
                <a:cubicBezTo>
                  <a:pt x="377341" y="346324"/>
                  <a:pt x="377341" y="354849"/>
                  <a:pt x="379473" y="354849"/>
                </a:cubicBezTo>
                <a:cubicBezTo>
                  <a:pt x="381605" y="350586"/>
                  <a:pt x="385869" y="344192"/>
                  <a:pt x="390133" y="342061"/>
                </a:cubicBezTo>
                <a:cubicBezTo>
                  <a:pt x="411451" y="342061"/>
                  <a:pt x="445561" y="297301"/>
                  <a:pt x="466880" y="284512"/>
                </a:cubicBezTo>
                <a:cubicBezTo>
                  <a:pt x="494594" y="267461"/>
                  <a:pt x="520177" y="256804"/>
                  <a:pt x="543627" y="231227"/>
                </a:cubicBezTo>
                <a:cubicBezTo>
                  <a:pt x="556419" y="231227"/>
                  <a:pt x="571342" y="220570"/>
                  <a:pt x="586265" y="207781"/>
                </a:cubicBezTo>
                <a:cubicBezTo>
                  <a:pt x="622507" y="180073"/>
                  <a:pt x="673672" y="150233"/>
                  <a:pt x="705650" y="128919"/>
                </a:cubicBezTo>
                <a:cubicBezTo>
                  <a:pt x="720573" y="131050"/>
                  <a:pt x="733364" y="124656"/>
                  <a:pt x="739760" y="107605"/>
                </a:cubicBezTo>
                <a:cubicBezTo>
                  <a:pt x="788793" y="94816"/>
                  <a:pt x="846353" y="60713"/>
                  <a:pt x="903914" y="47925"/>
                </a:cubicBezTo>
                <a:cubicBezTo>
                  <a:pt x="910309" y="47925"/>
                  <a:pt x="918837" y="41531"/>
                  <a:pt x="927364" y="33005"/>
                </a:cubicBezTo>
                <a:cubicBezTo>
                  <a:pt x="929496" y="33005"/>
                  <a:pt x="929496" y="41531"/>
                  <a:pt x="931628" y="39399"/>
                </a:cubicBezTo>
                <a:cubicBezTo>
                  <a:pt x="970002" y="15954"/>
                  <a:pt x="1019035" y="24479"/>
                  <a:pt x="1059540" y="3165"/>
                </a:cubicBezTo>
                <a:cubicBezTo>
                  <a:pt x="1063804" y="3165"/>
                  <a:pt x="1068068" y="5296"/>
                  <a:pt x="1068068" y="9559"/>
                </a:cubicBezTo>
                <a:cubicBezTo>
                  <a:pt x="1087255" y="4231"/>
                  <a:pt x="1106841" y="1433"/>
                  <a:pt x="1126661" y="434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7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Our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4"/>
            <a:ext cx="7209656" cy="7547107"/>
          </a:xfrm>
          <a:custGeom>
            <a:avLst/>
            <a:gdLst>
              <a:gd name="connsiteX0" fmla="*/ 2767170 w 3059236"/>
              <a:gd name="connsiteY0" fmla="*/ 2609891 h 3202425"/>
              <a:gd name="connsiteX1" fmla="*/ 2772259 w 3059236"/>
              <a:gd name="connsiteY1" fmla="*/ 2612223 h 3202425"/>
              <a:gd name="connsiteX2" fmla="*/ 2772233 w 3059236"/>
              <a:gd name="connsiteY2" fmla="*/ 2612288 h 3202425"/>
              <a:gd name="connsiteX3" fmla="*/ 2767170 w 3059236"/>
              <a:gd name="connsiteY3" fmla="*/ 2609891 h 3202425"/>
              <a:gd name="connsiteX4" fmla="*/ 2692554 w 3059236"/>
              <a:gd name="connsiteY4" fmla="*/ 2373303 h 3202425"/>
              <a:gd name="connsiteX5" fmla="*/ 2705345 w 3059236"/>
              <a:gd name="connsiteY5" fmla="*/ 2401012 h 3202425"/>
              <a:gd name="connsiteX6" fmla="*/ 2696818 w 3059236"/>
              <a:gd name="connsiteY6" fmla="*/ 2407406 h 3202425"/>
              <a:gd name="connsiteX7" fmla="*/ 2692554 w 3059236"/>
              <a:gd name="connsiteY7" fmla="*/ 2373303 h 3202425"/>
              <a:gd name="connsiteX8" fmla="*/ 1613827 w 3059236"/>
              <a:gd name="connsiteY8" fmla="*/ 2219841 h 3202425"/>
              <a:gd name="connsiteX9" fmla="*/ 1617558 w 3059236"/>
              <a:gd name="connsiteY9" fmla="*/ 2220640 h 3202425"/>
              <a:gd name="connsiteX10" fmla="*/ 1617644 w 3059236"/>
              <a:gd name="connsiteY10" fmla="*/ 2221541 h 3202425"/>
              <a:gd name="connsiteX11" fmla="*/ 2997412 w 3059236"/>
              <a:gd name="connsiteY11" fmla="*/ 2181475 h 3202425"/>
              <a:gd name="connsiteX12" fmla="*/ 3018731 w 3059236"/>
              <a:gd name="connsiteY12" fmla="*/ 2215578 h 3202425"/>
              <a:gd name="connsiteX13" fmla="*/ 3014467 w 3059236"/>
              <a:gd name="connsiteY13" fmla="*/ 2217710 h 3202425"/>
              <a:gd name="connsiteX14" fmla="*/ 2997412 w 3059236"/>
              <a:gd name="connsiteY14" fmla="*/ 2181475 h 3202425"/>
              <a:gd name="connsiteX15" fmla="*/ 1126661 w 3059236"/>
              <a:gd name="connsiteY15" fmla="*/ 434 h 3202425"/>
              <a:gd name="connsiteX16" fmla="*/ 1306837 w 3059236"/>
              <a:gd name="connsiteY16" fmla="*/ 20216 h 3202425"/>
              <a:gd name="connsiteX17" fmla="*/ 1443277 w 3059236"/>
              <a:gd name="connsiteY17" fmla="*/ 69239 h 3202425"/>
              <a:gd name="connsiteX18" fmla="*/ 1485915 w 3059236"/>
              <a:gd name="connsiteY18" fmla="*/ 92685 h 3202425"/>
              <a:gd name="connsiteX19" fmla="*/ 1494442 w 3059236"/>
              <a:gd name="connsiteY19" fmla="*/ 105473 h 3202425"/>
              <a:gd name="connsiteX20" fmla="*/ 1534948 w 3059236"/>
              <a:gd name="connsiteY20" fmla="*/ 126787 h 3202425"/>
              <a:gd name="connsiteX21" fmla="*/ 1575453 w 3059236"/>
              <a:gd name="connsiteY21" fmla="*/ 163021 h 3202425"/>
              <a:gd name="connsiteX22" fmla="*/ 1694838 w 3059236"/>
              <a:gd name="connsiteY22" fmla="*/ 248278 h 3202425"/>
              <a:gd name="connsiteX23" fmla="*/ 1741739 w 3059236"/>
              <a:gd name="connsiteY23" fmla="*/ 282381 h 3202425"/>
              <a:gd name="connsiteX24" fmla="*/ 1797168 w 3059236"/>
              <a:gd name="connsiteY24" fmla="*/ 335666 h 3202425"/>
              <a:gd name="connsiteX25" fmla="*/ 1912289 w 3059236"/>
              <a:gd name="connsiteY25" fmla="*/ 414529 h 3202425"/>
              <a:gd name="connsiteX26" fmla="*/ 1937872 w 3059236"/>
              <a:gd name="connsiteY26" fmla="*/ 431580 h 3202425"/>
              <a:gd name="connsiteX27" fmla="*/ 1933608 w 3059236"/>
              <a:gd name="connsiteY27" fmla="*/ 437975 h 3202425"/>
              <a:gd name="connsiteX28" fmla="*/ 2031674 w 3059236"/>
              <a:gd name="connsiteY28" fmla="*/ 501917 h 3202425"/>
              <a:gd name="connsiteX29" fmla="*/ 2006092 w 3059236"/>
              <a:gd name="connsiteY29" fmla="*/ 474209 h 3202425"/>
              <a:gd name="connsiteX30" fmla="*/ 2038070 w 3059236"/>
              <a:gd name="connsiteY30" fmla="*/ 491260 h 3202425"/>
              <a:gd name="connsiteX31" fmla="*/ 2038070 w 3059236"/>
              <a:gd name="connsiteY31" fmla="*/ 501917 h 3202425"/>
              <a:gd name="connsiteX32" fmla="*/ 2129740 w 3059236"/>
              <a:gd name="connsiteY32" fmla="*/ 529626 h 3202425"/>
              <a:gd name="connsiteX33" fmla="*/ 2359982 w 3059236"/>
              <a:gd name="connsiteY33" fmla="*/ 680956 h 3202425"/>
              <a:gd name="connsiteX34" fmla="*/ 2398356 w 3059236"/>
              <a:gd name="connsiteY34" fmla="*/ 732110 h 3202425"/>
              <a:gd name="connsiteX35" fmla="*/ 2447389 w 3059236"/>
              <a:gd name="connsiteY35" fmla="*/ 774739 h 3202425"/>
              <a:gd name="connsiteX36" fmla="*/ 2434598 w 3059236"/>
              <a:gd name="connsiteY36" fmla="*/ 779002 h 3202425"/>
              <a:gd name="connsiteX37" fmla="*/ 2266180 w 3059236"/>
              <a:gd name="connsiteY37" fmla="*/ 640459 h 3202425"/>
              <a:gd name="connsiteX38" fmla="*/ 2255520 w 3059236"/>
              <a:gd name="connsiteY38" fmla="*/ 644722 h 3202425"/>
              <a:gd name="connsiteX39" fmla="*/ 2251257 w 3059236"/>
              <a:gd name="connsiteY39" fmla="*/ 663905 h 3202425"/>
              <a:gd name="connsiteX40" fmla="*/ 2281103 w 3059236"/>
              <a:gd name="connsiteY40" fmla="*/ 663905 h 3202425"/>
              <a:gd name="connsiteX41" fmla="*/ 2278971 w 3059236"/>
              <a:gd name="connsiteY41" fmla="*/ 680956 h 3202425"/>
              <a:gd name="connsiteX42" fmla="*/ 2276839 w 3059236"/>
              <a:gd name="connsiteY42" fmla="*/ 668168 h 3202425"/>
              <a:gd name="connsiteX43" fmla="*/ 2270444 w 3059236"/>
              <a:gd name="connsiteY43" fmla="*/ 676694 h 3202425"/>
              <a:gd name="connsiteX44" fmla="*/ 2259784 w 3059236"/>
              <a:gd name="connsiteY44" fmla="*/ 670299 h 3202425"/>
              <a:gd name="connsiteX45" fmla="*/ 2313081 w 3059236"/>
              <a:gd name="connsiteY45" fmla="*/ 708665 h 3202425"/>
              <a:gd name="connsiteX46" fmla="*/ 2302422 w 3059236"/>
              <a:gd name="connsiteY46" fmla="*/ 698008 h 3202425"/>
              <a:gd name="connsiteX47" fmla="*/ 2325872 w 3059236"/>
              <a:gd name="connsiteY47" fmla="*/ 708665 h 3202425"/>
              <a:gd name="connsiteX48" fmla="*/ 2334400 w 3059236"/>
              <a:gd name="connsiteY48" fmla="*/ 704402 h 3202425"/>
              <a:gd name="connsiteX49" fmla="*/ 2347191 w 3059236"/>
              <a:gd name="connsiteY49" fmla="*/ 717190 h 3202425"/>
              <a:gd name="connsiteX50" fmla="*/ 2349323 w 3059236"/>
              <a:gd name="connsiteY50" fmla="*/ 727848 h 3202425"/>
              <a:gd name="connsiteX51" fmla="*/ 2413279 w 3059236"/>
              <a:gd name="connsiteY51" fmla="*/ 779002 h 3202425"/>
              <a:gd name="connsiteX52" fmla="*/ 2413279 w 3059236"/>
              <a:gd name="connsiteY52" fmla="*/ 796053 h 3202425"/>
              <a:gd name="connsiteX53" fmla="*/ 2417543 w 3059236"/>
              <a:gd name="connsiteY53" fmla="*/ 798184 h 3202425"/>
              <a:gd name="connsiteX54" fmla="*/ 2419675 w 3059236"/>
              <a:gd name="connsiteY54" fmla="*/ 785396 h 3202425"/>
              <a:gd name="connsiteX55" fmla="*/ 2430334 w 3059236"/>
              <a:gd name="connsiteY55" fmla="*/ 802447 h 3202425"/>
              <a:gd name="connsiteX56" fmla="*/ 2475103 w 3059236"/>
              <a:gd name="connsiteY56" fmla="*/ 832287 h 3202425"/>
              <a:gd name="connsiteX57" fmla="*/ 2475103 w 3059236"/>
              <a:gd name="connsiteY57" fmla="*/ 842944 h 3202425"/>
              <a:gd name="connsiteX58" fmla="*/ 2483631 w 3059236"/>
              <a:gd name="connsiteY58" fmla="*/ 842944 h 3202425"/>
              <a:gd name="connsiteX59" fmla="*/ 2485763 w 3059236"/>
              <a:gd name="connsiteY59" fmla="*/ 855733 h 3202425"/>
              <a:gd name="connsiteX60" fmla="*/ 2500686 w 3059236"/>
              <a:gd name="connsiteY60" fmla="*/ 859996 h 3202425"/>
              <a:gd name="connsiteX61" fmla="*/ 2502818 w 3059236"/>
              <a:gd name="connsiteY61" fmla="*/ 870653 h 3202425"/>
              <a:gd name="connsiteX62" fmla="*/ 2558246 w 3059236"/>
              <a:gd name="connsiteY62" fmla="*/ 919675 h 3202425"/>
              <a:gd name="connsiteX63" fmla="*/ 2686159 w 3059236"/>
              <a:gd name="connsiteY63" fmla="*/ 1062480 h 3202425"/>
              <a:gd name="connsiteX64" fmla="*/ 2839653 w 3059236"/>
              <a:gd name="connsiteY64" fmla="*/ 1284148 h 3202425"/>
              <a:gd name="connsiteX65" fmla="*/ 2858840 w 3059236"/>
              <a:gd name="connsiteY65" fmla="*/ 1328908 h 3202425"/>
              <a:gd name="connsiteX66" fmla="*/ 2854576 w 3059236"/>
              <a:gd name="connsiteY66" fmla="*/ 1341696 h 3202425"/>
              <a:gd name="connsiteX67" fmla="*/ 2944115 w 3059236"/>
              <a:gd name="connsiteY67" fmla="*/ 1533524 h 3202425"/>
              <a:gd name="connsiteX68" fmla="*/ 2935588 w 3059236"/>
              <a:gd name="connsiteY68" fmla="*/ 1527130 h 3202425"/>
              <a:gd name="connsiteX69" fmla="*/ 2920664 w 3059236"/>
              <a:gd name="connsiteY69" fmla="*/ 1556970 h 3202425"/>
              <a:gd name="connsiteX70" fmla="*/ 2910005 w 3059236"/>
              <a:gd name="connsiteY70" fmla="*/ 1550575 h 3202425"/>
              <a:gd name="connsiteX71" fmla="*/ 2912137 w 3059236"/>
              <a:gd name="connsiteY71" fmla="*/ 1535655 h 3202425"/>
              <a:gd name="connsiteX72" fmla="*/ 2901478 w 3059236"/>
              <a:gd name="connsiteY72" fmla="*/ 1527130 h 3202425"/>
              <a:gd name="connsiteX73" fmla="*/ 2897214 w 3059236"/>
              <a:gd name="connsiteY73" fmla="*/ 1510078 h 3202425"/>
              <a:gd name="connsiteX74" fmla="*/ 2884423 w 3059236"/>
              <a:gd name="connsiteY74" fmla="*/ 1512210 h 3202425"/>
              <a:gd name="connsiteX75" fmla="*/ 2865236 w 3059236"/>
              <a:gd name="connsiteY75" fmla="*/ 1486633 h 3202425"/>
              <a:gd name="connsiteX76" fmla="*/ 2816203 w 3059236"/>
              <a:gd name="connsiteY76" fmla="*/ 1458924 h 3202425"/>
              <a:gd name="connsiteX77" fmla="*/ 2814071 w 3059236"/>
              <a:gd name="connsiteY77" fmla="*/ 1471713 h 3202425"/>
              <a:gd name="connsiteX78" fmla="*/ 2814071 w 3059236"/>
              <a:gd name="connsiteY78" fmla="*/ 1458924 h 3202425"/>
              <a:gd name="connsiteX79" fmla="*/ 2792752 w 3059236"/>
              <a:gd name="connsiteY79" fmla="*/ 1441873 h 3202425"/>
              <a:gd name="connsiteX80" fmla="*/ 2792752 w 3059236"/>
              <a:gd name="connsiteY80" fmla="*/ 1452530 h 3202425"/>
              <a:gd name="connsiteX81" fmla="*/ 2809807 w 3059236"/>
              <a:gd name="connsiteY81" fmla="*/ 1482370 h 3202425"/>
              <a:gd name="connsiteX82" fmla="*/ 2843917 w 3059236"/>
              <a:gd name="connsiteY82" fmla="*/ 1510078 h 3202425"/>
              <a:gd name="connsiteX83" fmla="*/ 2852445 w 3059236"/>
              <a:gd name="connsiteY83" fmla="*/ 1556970 h 3202425"/>
              <a:gd name="connsiteX84" fmla="*/ 2854576 w 3059236"/>
              <a:gd name="connsiteY84" fmla="*/ 1535655 h 3202425"/>
              <a:gd name="connsiteX85" fmla="*/ 2867368 w 3059236"/>
              <a:gd name="connsiteY85" fmla="*/ 1559101 h 3202425"/>
              <a:gd name="connsiteX86" fmla="*/ 2863104 w 3059236"/>
              <a:gd name="connsiteY86" fmla="*/ 1563364 h 3202425"/>
              <a:gd name="connsiteX87" fmla="*/ 2914269 w 3059236"/>
              <a:gd name="connsiteY87" fmla="*/ 1667803 h 3202425"/>
              <a:gd name="connsiteX88" fmla="*/ 2933456 w 3059236"/>
              <a:gd name="connsiteY88" fmla="*/ 1680592 h 3202425"/>
              <a:gd name="connsiteX89" fmla="*/ 2944115 w 3059236"/>
              <a:gd name="connsiteY89" fmla="*/ 1693380 h 3202425"/>
              <a:gd name="connsiteX90" fmla="*/ 2944115 w 3059236"/>
              <a:gd name="connsiteY90" fmla="*/ 1710432 h 3202425"/>
              <a:gd name="connsiteX91" fmla="*/ 2954774 w 3059236"/>
              <a:gd name="connsiteY91" fmla="*/ 1714695 h 3202425"/>
              <a:gd name="connsiteX92" fmla="*/ 2969698 w 3059236"/>
              <a:gd name="connsiteY92" fmla="*/ 1744535 h 3202425"/>
              <a:gd name="connsiteX93" fmla="*/ 2939851 w 3059236"/>
              <a:gd name="connsiteY93" fmla="*/ 1716826 h 3202425"/>
              <a:gd name="connsiteX94" fmla="*/ 2916401 w 3059236"/>
              <a:gd name="connsiteY94" fmla="*/ 1684855 h 3202425"/>
              <a:gd name="connsiteX95" fmla="*/ 2914269 w 3059236"/>
              <a:gd name="connsiteY95" fmla="*/ 1701906 h 3202425"/>
              <a:gd name="connsiteX96" fmla="*/ 2924928 w 3059236"/>
              <a:gd name="connsiteY96" fmla="*/ 1731746 h 3202425"/>
              <a:gd name="connsiteX97" fmla="*/ 2927060 w 3059236"/>
              <a:gd name="connsiteY97" fmla="*/ 1733877 h 3202425"/>
              <a:gd name="connsiteX98" fmla="*/ 2931324 w 3059236"/>
              <a:gd name="connsiteY98" fmla="*/ 1731746 h 3202425"/>
              <a:gd name="connsiteX99" fmla="*/ 2933456 w 3059236"/>
              <a:gd name="connsiteY99" fmla="*/ 1748797 h 3202425"/>
              <a:gd name="connsiteX100" fmla="*/ 2935588 w 3059236"/>
              <a:gd name="connsiteY100" fmla="*/ 1733877 h 3202425"/>
              <a:gd name="connsiteX101" fmla="*/ 2944115 w 3059236"/>
              <a:gd name="connsiteY101" fmla="*/ 1748797 h 3202425"/>
              <a:gd name="connsiteX102" fmla="*/ 2939851 w 3059236"/>
              <a:gd name="connsiteY102" fmla="*/ 1755192 h 3202425"/>
              <a:gd name="connsiteX103" fmla="*/ 2982489 w 3059236"/>
              <a:gd name="connsiteY103" fmla="*/ 1848974 h 3202425"/>
              <a:gd name="connsiteX104" fmla="*/ 2978225 w 3059236"/>
              <a:gd name="connsiteY104" fmla="*/ 1855368 h 3202425"/>
              <a:gd name="connsiteX105" fmla="*/ 2986752 w 3059236"/>
              <a:gd name="connsiteY105" fmla="*/ 1878814 h 3202425"/>
              <a:gd name="connsiteX106" fmla="*/ 2982489 w 3059236"/>
              <a:gd name="connsiteY106" fmla="*/ 1861763 h 3202425"/>
              <a:gd name="connsiteX107" fmla="*/ 2984621 w 3059236"/>
              <a:gd name="connsiteY107" fmla="*/ 1844711 h 3202425"/>
              <a:gd name="connsiteX108" fmla="*/ 2978225 w 3059236"/>
              <a:gd name="connsiteY108" fmla="*/ 1831923 h 3202425"/>
              <a:gd name="connsiteX109" fmla="*/ 3008071 w 3059236"/>
              <a:gd name="connsiteY109" fmla="*/ 1876683 h 3202425"/>
              <a:gd name="connsiteX110" fmla="*/ 3010203 w 3059236"/>
              <a:gd name="connsiteY110" fmla="*/ 1902260 h 3202425"/>
              <a:gd name="connsiteX111" fmla="*/ 3025126 w 3059236"/>
              <a:gd name="connsiteY111" fmla="*/ 1906522 h 3202425"/>
              <a:gd name="connsiteX112" fmla="*/ 3025126 w 3059236"/>
              <a:gd name="connsiteY112" fmla="*/ 1929968 h 3202425"/>
              <a:gd name="connsiteX113" fmla="*/ 2995280 w 3059236"/>
              <a:gd name="connsiteY113" fmla="*/ 1883077 h 3202425"/>
              <a:gd name="connsiteX114" fmla="*/ 3012335 w 3059236"/>
              <a:gd name="connsiteY114" fmla="*/ 1923574 h 3202425"/>
              <a:gd name="connsiteX115" fmla="*/ 3031522 w 3059236"/>
              <a:gd name="connsiteY115" fmla="*/ 1949151 h 3202425"/>
              <a:gd name="connsiteX116" fmla="*/ 3027258 w 3059236"/>
              <a:gd name="connsiteY116" fmla="*/ 1908654 h 3202425"/>
              <a:gd name="connsiteX117" fmla="*/ 3037917 w 3059236"/>
              <a:gd name="connsiteY117" fmla="*/ 1929968 h 3202425"/>
              <a:gd name="connsiteX118" fmla="*/ 3033654 w 3059236"/>
              <a:gd name="connsiteY118" fmla="*/ 1925705 h 3202425"/>
              <a:gd name="connsiteX119" fmla="*/ 3044313 w 3059236"/>
              <a:gd name="connsiteY119" fmla="*/ 1949151 h 3202425"/>
              <a:gd name="connsiteX120" fmla="*/ 3059236 w 3059236"/>
              <a:gd name="connsiteY120" fmla="*/ 1981122 h 3202425"/>
              <a:gd name="connsiteX121" fmla="*/ 3057104 w 3059236"/>
              <a:gd name="connsiteY121" fmla="*/ 1987516 h 3202425"/>
              <a:gd name="connsiteX122" fmla="*/ 3031522 w 3059236"/>
              <a:gd name="connsiteY122" fmla="*/ 1955545 h 3202425"/>
              <a:gd name="connsiteX123" fmla="*/ 3029390 w 3059236"/>
              <a:gd name="connsiteY123" fmla="*/ 1959808 h 3202425"/>
              <a:gd name="connsiteX124" fmla="*/ 3057104 w 3059236"/>
              <a:gd name="connsiteY124" fmla="*/ 2013093 h 3202425"/>
              <a:gd name="connsiteX125" fmla="*/ 3025126 w 3059236"/>
              <a:gd name="connsiteY125" fmla="*/ 1993911 h 3202425"/>
              <a:gd name="connsiteX126" fmla="*/ 3016599 w 3059236"/>
              <a:gd name="connsiteY126" fmla="*/ 1972596 h 3202425"/>
              <a:gd name="connsiteX127" fmla="*/ 3020862 w 3059236"/>
              <a:gd name="connsiteY127" fmla="*/ 2000305 h 3202425"/>
              <a:gd name="connsiteX128" fmla="*/ 3003807 w 3059236"/>
              <a:gd name="connsiteY128" fmla="*/ 1972596 h 3202425"/>
              <a:gd name="connsiteX129" fmla="*/ 3014467 w 3059236"/>
              <a:gd name="connsiteY129" fmla="*/ 1972596 h 3202425"/>
              <a:gd name="connsiteX130" fmla="*/ 2997412 w 3059236"/>
              <a:gd name="connsiteY130" fmla="*/ 1959808 h 3202425"/>
              <a:gd name="connsiteX131" fmla="*/ 2995280 w 3059236"/>
              <a:gd name="connsiteY131" fmla="*/ 1983253 h 3202425"/>
              <a:gd name="connsiteX132" fmla="*/ 2997412 w 3059236"/>
              <a:gd name="connsiteY132" fmla="*/ 1993911 h 3202425"/>
              <a:gd name="connsiteX133" fmla="*/ 2965434 w 3059236"/>
              <a:gd name="connsiteY133" fmla="*/ 1961939 h 3202425"/>
              <a:gd name="connsiteX134" fmla="*/ 2967566 w 3059236"/>
              <a:gd name="connsiteY134" fmla="*/ 1961939 h 3202425"/>
              <a:gd name="connsiteX135" fmla="*/ 2954774 w 3059236"/>
              <a:gd name="connsiteY135" fmla="*/ 1955545 h 3202425"/>
              <a:gd name="connsiteX136" fmla="*/ 2950511 w 3059236"/>
              <a:gd name="connsiteY136" fmla="*/ 1936362 h 3202425"/>
              <a:gd name="connsiteX137" fmla="*/ 2956906 w 3059236"/>
              <a:gd name="connsiteY137" fmla="*/ 1942757 h 3202425"/>
              <a:gd name="connsiteX138" fmla="*/ 2948379 w 3059236"/>
              <a:gd name="connsiteY138" fmla="*/ 1923574 h 3202425"/>
              <a:gd name="connsiteX139" fmla="*/ 2920664 w 3059236"/>
              <a:gd name="connsiteY139" fmla="*/ 1902260 h 3202425"/>
              <a:gd name="connsiteX140" fmla="*/ 2884423 w 3059236"/>
              <a:gd name="connsiteY140" fmla="*/ 1872420 h 3202425"/>
              <a:gd name="connsiteX141" fmla="*/ 2841785 w 3059236"/>
              <a:gd name="connsiteY141" fmla="*/ 1814871 h 3202425"/>
              <a:gd name="connsiteX142" fmla="*/ 2833258 w 3059236"/>
              <a:gd name="connsiteY142" fmla="*/ 1831923 h 3202425"/>
              <a:gd name="connsiteX143" fmla="*/ 2833258 w 3059236"/>
              <a:gd name="connsiteY143" fmla="*/ 1817003 h 3202425"/>
              <a:gd name="connsiteX144" fmla="*/ 2835390 w 3059236"/>
              <a:gd name="connsiteY144" fmla="*/ 1817003 h 3202425"/>
              <a:gd name="connsiteX145" fmla="*/ 2826862 w 3059236"/>
              <a:gd name="connsiteY145" fmla="*/ 1808477 h 3202425"/>
              <a:gd name="connsiteX146" fmla="*/ 2822598 w 3059236"/>
              <a:gd name="connsiteY146" fmla="*/ 1817003 h 3202425"/>
              <a:gd name="connsiteX147" fmla="*/ 2824730 w 3059236"/>
              <a:gd name="connsiteY147" fmla="*/ 1802083 h 3202425"/>
              <a:gd name="connsiteX148" fmla="*/ 2814071 w 3059236"/>
              <a:gd name="connsiteY148" fmla="*/ 1791426 h 3202425"/>
              <a:gd name="connsiteX149" fmla="*/ 2818335 w 3059236"/>
              <a:gd name="connsiteY149" fmla="*/ 1804214 h 3202425"/>
              <a:gd name="connsiteX150" fmla="*/ 2816203 w 3059236"/>
              <a:gd name="connsiteY150" fmla="*/ 1810609 h 3202425"/>
              <a:gd name="connsiteX151" fmla="*/ 2807675 w 3059236"/>
              <a:gd name="connsiteY151" fmla="*/ 1823397 h 3202425"/>
              <a:gd name="connsiteX152" fmla="*/ 2818335 w 3059236"/>
              <a:gd name="connsiteY152" fmla="*/ 1831923 h 3202425"/>
              <a:gd name="connsiteX153" fmla="*/ 2814071 w 3059236"/>
              <a:gd name="connsiteY153" fmla="*/ 1840448 h 3202425"/>
              <a:gd name="connsiteX154" fmla="*/ 2818335 w 3059236"/>
              <a:gd name="connsiteY154" fmla="*/ 1851105 h 3202425"/>
              <a:gd name="connsiteX155" fmla="*/ 2814071 w 3059236"/>
              <a:gd name="connsiteY155" fmla="*/ 1848974 h 3202425"/>
              <a:gd name="connsiteX156" fmla="*/ 2835390 w 3059236"/>
              <a:gd name="connsiteY156" fmla="*/ 1855368 h 3202425"/>
              <a:gd name="connsiteX157" fmla="*/ 2835390 w 3059236"/>
              <a:gd name="connsiteY157" fmla="*/ 1834054 h 3202425"/>
              <a:gd name="connsiteX158" fmla="*/ 2841785 w 3059236"/>
              <a:gd name="connsiteY158" fmla="*/ 1851105 h 3202425"/>
              <a:gd name="connsiteX159" fmla="*/ 2858840 w 3059236"/>
              <a:gd name="connsiteY159" fmla="*/ 1844711 h 3202425"/>
              <a:gd name="connsiteX160" fmla="*/ 2843917 w 3059236"/>
              <a:gd name="connsiteY160" fmla="*/ 1874551 h 3202425"/>
              <a:gd name="connsiteX161" fmla="*/ 2843917 w 3059236"/>
              <a:gd name="connsiteY161" fmla="*/ 1861763 h 3202425"/>
              <a:gd name="connsiteX162" fmla="*/ 2843917 w 3059236"/>
              <a:gd name="connsiteY162" fmla="*/ 1872420 h 3202425"/>
              <a:gd name="connsiteX163" fmla="*/ 2818335 w 3059236"/>
              <a:gd name="connsiteY163" fmla="*/ 1861763 h 3202425"/>
              <a:gd name="connsiteX164" fmla="*/ 2809807 w 3059236"/>
              <a:gd name="connsiteY164" fmla="*/ 1880945 h 3202425"/>
              <a:gd name="connsiteX165" fmla="*/ 2811939 w 3059236"/>
              <a:gd name="connsiteY165" fmla="*/ 1908654 h 3202425"/>
              <a:gd name="connsiteX166" fmla="*/ 2818335 w 3059236"/>
              <a:gd name="connsiteY166" fmla="*/ 1910785 h 3202425"/>
              <a:gd name="connsiteX167" fmla="*/ 2822598 w 3059236"/>
              <a:gd name="connsiteY167" fmla="*/ 1902260 h 3202425"/>
              <a:gd name="connsiteX168" fmla="*/ 2824730 w 3059236"/>
              <a:gd name="connsiteY168" fmla="*/ 1919311 h 3202425"/>
              <a:gd name="connsiteX169" fmla="*/ 2826862 w 3059236"/>
              <a:gd name="connsiteY169" fmla="*/ 1904391 h 3202425"/>
              <a:gd name="connsiteX170" fmla="*/ 2831126 w 3059236"/>
              <a:gd name="connsiteY170" fmla="*/ 1938494 h 3202425"/>
              <a:gd name="connsiteX171" fmla="*/ 2820466 w 3059236"/>
              <a:gd name="connsiteY171" fmla="*/ 1942757 h 3202425"/>
              <a:gd name="connsiteX172" fmla="*/ 2803412 w 3059236"/>
              <a:gd name="connsiteY172" fmla="*/ 1915048 h 3202425"/>
              <a:gd name="connsiteX173" fmla="*/ 2805543 w 3059236"/>
              <a:gd name="connsiteY173" fmla="*/ 1934231 h 3202425"/>
              <a:gd name="connsiteX174" fmla="*/ 2837521 w 3059236"/>
              <a:gd name="connsiteY174" fmla="*/ 1951282 h 3202425"/>
              <a:gd name="connsiteX175" fmla="*/ 2837521 w 3059236"/>
              <a:gd name="connsiteY175" fmla="*/ 1944888 h 3202425"/>
              <a:gd name="connsiteX176" fmla="*/ 2858840 w 3059236"/>
              <a:gd name="connsiteY176" fmla="*/ 1961939 h 3202425"/>
              <a:gd name="connsiteX177" fmla="*/ 2856708 w 3059236"/>
              <a:gd name="connsiteY177" fmla="*/ 1972596 h 3202425"/>
              <a:gd name="connsiteX178" fmla="*/ 2863104 w 3059236"/>
              <a:gd name="connsiteY178" fmla="*/ 1961939 h 3202425"/>
              <a:gd name="connsiteX179" fmla="*/ 2867368 w 3059236"/>
              <a:gd name="connsiteY179" fmla="*/ 1978991 h 3202425"/>
              <a:gd name="connsiteX180" fmla="*/ 2873763 w 3059236"/>
              <a:gd name="connsiteY180" fmla="*/ 1951282 h 3202425"/>
              <a:gd name="connsiteX181" fmla="*/ 2890818 w 3059236"/>
              <a:gd name="connsiteY181" fmla="*/ 1968334 h 3202425"/>
              <a:gd name="connsiteX182" fmla="*/ 2924928 w 3059236"/>
              <a:gd name="connsiteY182" fmla="*/ 1996042 h 3202425"/>
              <a:gd name="connsiteX183" fmla="*/ 2920664 w 3059236"/>
              <a:gd name="connsiteY183" fmla="*/ 1983253 h 3202425"/>
              <a:gd name="connsiteX184" fmla="*/ 2935588 w 3059236"/>
              <a:gd name="connsiteY184" fmla="*/ 2006699 h 3202425"/>
              <a:gd name="connsiteX185" fmla="*/ 2935588 w 3059236"/>
              <a:gd name="connsiteY185" fmla="*/ 2017356 h 3202425"/>
              <a:gd name="connsiteX186" fmla="*/ 2931324 w 3059236"/>
              <a:gd name="connsiteY186" fmla="*/ 2017356 h 3202425"/>
              <a:gd name="connsiteX187" fmla="*/ 2935588 w 3059236"/>
              <a:gd name="connsiteY187" fmla="*/ 2040802 h 3202425"/>
              <a:gd name="connsiteX188" fmla="*/ 2933456 w 3059236"/>
              <a:gd name="connsiteY188" fmla="*/ 2032276 h 3202425"/>
              <a:gd name="connsiteX189" fmla="*/ 2952643 w 3059236"/>
              <a:gd name="connsiteY189" fmla="*/ 2042933 h 3202425"/>
              <a:gd name="connsiteX190" fmla="*/ 2948379 w 3059236"/>
              <a:gd name="connsiteY190" fmla="*/ 2066379 h 3202425"/>
              <a:gd name="connsiteX191" fmla="*/ 2941983 w 3059236"/>
              <a:gd name="connsiteY191" fmla="*/ 2064247 h 3202425"/>
              <a:gd name="connsiteX192" fmla="*/ 2944115 w 3059236"/>
              <a:gd name="connsiteY192" fmla="*/ 2083430 h 3202425"/>
              <a:gd name="connsiteX193" fmla="*/ 2931324 w 3059236"/>
              <a:gd name="connsiteY193" fmla="*/ 2070642 h 3202425"/>
              <a:gd name="connsiteX194" fmla="*/ 2937719 w 3059236"/>
              <a:gd name="connsiteY194" fmla="*/ 2094087 h 3202425"/>
              <a:gd name="connsiteX195" fmla="*/ 2927060 w 3059236"/>
              <a:gd name="connsiteY195" fmla="*/ 2083430 h 3202425"/>
              <a:gd name="connsiteX196" fmla="*/ 2941983 w 3059236"/>
              <a:gd name="connsiteY196" fmla="*/ 2102613 h 3202425"/>
              <a:gd name="connsiteX197" fmla="*/ 2944115 w 3059236"/>
              <a:gd name="connsiteY197" fmla="*/ 2119664 h 3202425"/>
              <a:gd name="connsiteX198" fmla="*/ 2922796 w 3059236"/>
              <a:gd name="connsiteY198" fmla="*/ 2106876 h 3202425"/>
              <a:gd name="connsiteX199" fmla="*/ 3014467 w 3059236"/>
              <a:gd name="connsiteY199" fmla="*/ 2217710 h 3202425"/>
              <a:gd name="connsiteX200" fmla="*/ 3018731 w 3059236"/>
              <a:gd name="connsiteY200" fmla="*/ 2234761 h 3202425"/>
              <a:gd name="connsiteX201" fmla="*/ 3008071 w 3059236"/>
              <a:gd name="connsiteY201" fmla="*/ 2228367 h 3202425"/>
              <a:gd name="connsiteX202" fmla="*/ 2973961 w 3059236"/>
              <a:gd name="connsiteY202" fmla="*/ 2187870 h 3202425"/>
              <a:gd name="connsiteX203" fmla="*/ 2969698 w 3059236"/>
              <a:gd name="connsiteY203" fmla="*/ 2187870 h 3202425"/>
              <a:gd name="connsiteX204" fmla="*/ 2948379 w 3059236"/>
              <a:gd name="connsiteY204" fmla="*/ 2160161 h 3202425"/>
              <a:gd name="connsiteX205" fmla="*/ 2931324 w 3059236"/>
              <a:gd name="connsiteY205" fmla="*/ 2140978 h 3202425"/>
              <a:gd name="connsiteX206" fmla="*/ 2927060 w 3059236"/>
              <a:gd name="connsiteY206" fmla="*/ 2123927 h 3202425"/>
              <a:gd name="connsiteX207" fmla="*/ 2924928 w 3059236"/>
              <a:gd name="connsiteY207" fmla="*/ 2140978 h 3202425"/>
              <a:gd name="connsiteX208" fmla="*/ 2916401 w 3059236"/>
              <a:gd name="connsiteY208" fmla="*/ 2134584 h 3202425"/>
              <a:gd name="connsiteX209" fmla="*/ 2920664 w 3059236"/>
              <a:gd name="connsiteY209" fmla="*/ 2119664 h 3202425"/>
              <a:gd name="connsiteX210" fmla="*/ 2910005 w 3059236"/>
              <a:gd name="connsiteY210" fmla="*/ 2102613 h 3202425"/>
              <a:gd name="connsiteX211" fmla="*/ 2916401 w 3059236"/>
              <a:gd name="connsiteY211" fmla="*/ 2126058 h 3202425"/>
              <a:gd name="connsiteX212" fmla="*/ 2914269 w 3059236"/>
              <a:gd name="connsiteY212" fmla="*/ 2130321 h 3202425"/>
              <a:gd name="connsiteX213" fmla="*/ 2914269 w 3059236"/>
              <a:gd name="connsiteY213" fmla="*/ 2136716 h 3202425"/>
              <a:gd name="connsiteX214" fmla="*/ 2903609 w 3059236"/>
              <a:gd name="connsiteY214" fmla="*/ 2119664 h 3202425"/>
              <a:gd name="connsiteX215" fmla="*/ 2905741 w 3059236"/>
              <a:gd name="connsiteY215" fmla="*/ 2102613 h 3202425"/>
              <a:gd name="connsiteX216" fmla="*/ 2890818 w 3059236"/>
              <a:gd name="connsiteY216" fmla="*/ 2079167 h 3202425"/>
              <a:gd name="connsiteX217" fmla="*/ 2886555 w 3059236"/>
              <a:gd name="connsiteY217" fmla="*/ 2094087 h 3202425"/>
              <a:gd name="connsiteX218" fmla="*/ 2897214 w 3059236"/>
              <a:gd name="connsiteY218" fmla="*/ 2106876 h 3202425"/>
              <a:gd name="connsiteX219" fmla="*/ 2843917 w 3059236"/>
              <a:gd name="connsiteY219" fmla="*/ 2059985 h 3202425"/>
              <a:gd name="connsiteX220" fmla="*/ 2854576 w 3059236"/>
              <a:gd name="connsiteY220" fmla="*/ 2085562 h 3202425"/>
              <a:gd name="connsiteX221" fmla="*/ 2818335 w 3059236"/>
              <a:gd name="connsiteY221" fmla="*/ 2042933 h 3202425"/>
              <a:gd name="connsiteX222" fmla="*/ 2843917 w 3059236"/>
              <a:gd name="connsiteY222" fmla="*/ 2079167 h 3202425"/>
              <a:gd name="connsiteX223" fmla="*/ 2835390 w 3059236"/>
              <a:gd name="connsiteY223" fmla="*/ 2079167 h 3202425"/>
              <a:gd name="connsiteX224" fmla="*/ 2860972 w 3059236"/>
              <a:gd name="connsiteY224" fmla="*/ 2123927 h 3202425"/>
              <a:gd name="connsiteX225" fmla="*/ 2828994 w 3059236"/>
              <a:gd name="connsiteY225" fmla="*/ 2096219 h 3202425"/>
              <a:gd name="connsiteX226" fmla="*/ 2807675 w 3059236"/>
              <a:gd name="connsiteY226" fmla="*/ 2089824 h 3202425"/>
              <a:gd name="connsiteX227" fmla="*/ 2814071 w 3059236"/>
              <a:gd name="connsiteY227" fmla="*/ 2109007 h 3202425"/>
              <a:gd name="connsiteX228" fmla="*/ 2805543 w 3059236"/>
              <a:gd name="connsiteY228" fmla="*/ 2113270 h 3202425"/>
              <a:gd name="connsiteX229" fmla="*/ 2803412 w 3059236"/>
              <a:gd name="connsiteY229" fmla="*/ 2119664 h 3202425"/>
              <a:gd name="connsiteX230" fmla="*/ 2841785 w 3059236"/>
              <a:gd name="connsiteY230" fmla="*/ 2166555 h 3202425"/>
              <a:gd name="connsiteX231" fmla="*/ 2841785 w 3059236"/>
              <a:gd name="connsiteY231" fmla="*/ 2183607 h 3202425"/>
              <a:gd name="connsiteX232" fmla="*/ 2835390 w 3059236"/>
              <a:gd name="connsiteY232" fmla="*/ 2183607 h 3202425"/>
              <a:gd name="connsiteX233" fmla="*/ 2835390 w 3059236"/>
              <a:gd name="connsiteY233" fmla="*/ 2202790 h 3202425"/>
              <a:gd name="connsiteX234" fmla="*/ 2839653 w 3059236"/>
              <a:gd name="connsiteY234" fmla="*/ 2219841 h 3202425"/>
              <a:gd name="connsiteX235" fmla="*/ 2816203 w 3059236"/>
              <a:gd name="connsiteY235" fmla="*/ 2194264 h 3202425"/>
              <a:gd name="connsiteX236" fmla="*/ 2824730 w 3059236"/>
              <a:gd name="connsiteY236" fmla="*/ 2196395 h 3202425"/>
              <a:gd name="connsiteX237" fmla="*/ 2820466 w 3059236"/>
              <a:gd name="connsiteY237" fmla="*/ 2190001 h 3202425"/>
              <a:gd name="connsiteX238" fmla="*/ 2826862 w 3059236"/>
              <a:gd name="connsiteY238" fmla="*/ 2196395 h 3202425"/>
              <a:gd name="connsiteX239" fmla="*/ 2831126 w 3059236"/>
              <a:gd name="connsiteY239" fmla="*/ 2202790 h 3202425"/>
              <a:gd name="connsiteX240" fmla="*/ 2835390 w 3059236"/>
              <a:gd name="connsiteY240" fmla="*/ 2187870 h 3202425"/>
              <a:gd name="connsiteX241" fmla="*/ 2769302 w 3059236"/>
              <a:gd name="connsiteY241" fmla="*/ 2113270 h 3202425"/>
              <a:gd name="connsiteX242" fmla="*/ 2771433 w 3059236"/>
              <a:gd name="connsiteY242" fmla="*/ 2098350 h 3202425"/>
              <a:gd name="connsiteX243" fmla="*/ 2735192 w 3059236"/>
              <a:gd name="connsiteY243" fmla="*/ 2072773 h 3202425"/>
              <a:gd name="connsiteX244" fmla="*/ 2728796 w 3059236"/>
              <a:gd name="connsiteY244" fmla="*/ 2085562 h 3202425"/>
              <a:gd name="connsiteX245" fmla="*/ 2735192 w 3059236"/>
              <a:gd name="connsiteY245" fmla="*/ 2098350 h 3202425"/>
              <a:gd name="connsiteX246" fmla="*/ 2733060 w 3059236"/>
              <a:gd name="connsiteY246" fmla="*/ 2130321 h 3202425"/>
              <a:gd name="connsiteX247" fmla="*/ 2716005 w 3059236"/>
              <a:gd name="connsiteY247" fmla="*/ 2126058 h 3202425"/>
              <a:gd name="connsiteX248" fmla="*/ 2707477 w 3059236"/>
              <a:gd name="connsiteY248" fmla="*/ 2062116 h 3202425"/>
              <a:gd name="connsiteX249" fmla="*/ 2709609 w 3059236"/>
              <a:gd name="connsiteY249" fmla="*/ 2049327 h 3202425"/>
              <a:gd name="connsiteX250" fmla="*/ 2716005 w 3059236"/>
              <a:gd name="connsiteY250" fmla="*/ 2045065 h 3202425"/>
              <a:gd name="connsiteX251" fmla="*/ 2711741 w 3059236"/>
              <a:gd name="connsiteY251" fmla="*/ 2032276 h 3202425"/>
              <a:gd name="connsiteX252" fmla="*/ 2713873 w 3059236"/>
              <a:gd name="connsiteY252" fmla="*/ 2008830 h 3202425"/>
              <a:gd name="connsiteX253" fmla="*/ 2739455 w 3059236"/>
              <a:gd name="connsiteY253" fmla="*/ 2034408 h 3202425"/>
              <a:gd name="connsiteX254" fmla="*/ 2741587 w 3059236"/>
              <a:gd name="connsiteY254" fmla="*/ 2015225 h 3202425"/>
              <a:gd name="connsiteX255" fmla="*/ 2735192 w 3059236"/>
              <a:gd name="connsiteY255" fmla="*/ 1987516 h 3202425"/>
              <a:gd name="connsiteX256" fmla="*/ 2724532 w 3059236"/>
              <a:gd name="connsiteY256" fmla="*/ 1981122 h 3202425"/>
              <a:gd name="connsiteX257" fmla="*/ 2722400 w 3059236"/>
              <a:gd name="connsiteY257" fmla="*/ 1996042 h 3202425"/>
              <a:gd name="connsiteX258" fmla="*/ 2716005 w 3059236"/>
              <a:gd name="connsiteY258" fmla="*/ 2002436 h 3202425"/>
              <a:gd name="connsiteX259" fmla="*/ 2713873 w 3059236"/>
              <a:gd name="connsiteY259" fmla="*/ 1987516 h 3202425"/>
              <a:gd name="connsiteX260" fmla="*/ 2709609 w 3059236"/>
              <a:gd name="connsiteY260" fmla="*/ 2025882 h 3202425"/>
              <a:gd name="connsiteX261" fmla="*/ 2701082 w 3059236"/>
              <a:gd name="connsiteY261" fmla="*/ 2015225 h 3202425"/>
              <a:gd name="connsiteX262" fmla="*/ 2692554 w 3059236"/>
              <a:gd name="connsiteY262" fmla="*/ 1974728 h 3202425"/>
              <a:gd name="connsiteX263" fmla="*/ 2696818 w 3059236"/>
              <a:gd name="connsiteY263" fmla="*/ 2017356 h 3202425"/>
              <a:gd name="connsiteX264" fmla="*/ 2690422 w 3059236"/>
              <a:gd name="connsiteY264" fmla="*/ 2010962 h 3202425"/>
              <a:gd name="connsiteX265" fmla="*/ 2696818 w 3059236"/>
              <a:gd name="connsiteY265" fmla="*/ 2025882 h 3202425"/>
              <a:gd name="connsiteX266" fmla="*/ 2692554 w 3059236"/>
              <a:gd name="connsiteY266" fmla="*/ 2049327 h 3202425"/>
              <a:gd name="connsiteX267" fmla="*/ 2671235 w 3059236"/>
              <a:gd name="connsiteY267" fmla="*/ 1991779 h 3202425"/>
              <a:gd name="connsiteX268" fmla="*/ 2662708 w 3059236"/>
              <a:gd name="connsiteY268" fmla="*/ 2002436 h 3202425"/>
              <a:gd name="connsiteX269" fmla="*/ 2666972 w 3059236"/>
              <a:gd name="connsiteY269" fmla="*/ 2021619 h 3202425"/>
              <a:gd name="connsiteX270" fmla="*/ 2647785 w 3059236"/>
              <a:gd name="connsiteY270" fmla="*/ 1970465 h 3202425"/>
              <a:gd name="connsiteX271" fmla="*/ 2643521 w 3059236"/>
              <a:gd name="connsiteY271" fmla="*/ 1991779 h 3202425"/>
              <a:gd name="connsiteX272" fmla="*/ 2634994 w 3059236"/>
              <a:gd name="connsiteY272" fmla="*/ 1985385 h 3202425"/>
              <a:gd name="connsiteX273" fmla="*/ 2641389 w 3059236"/>
              <a:gd name="connsiteY273" fmla="*/ 1976859 h 3202425"/>
              <a:gd name="connsiteX274" fmla="*/ 2634994 w 3059236"/>
              <a:gd name="connsiteY274" fmla="*/ 1951282 h 3202425"/>
              <a:gd name="connsiteX275" fmla="*/ 2628598 w 3059236"/>
              <a:gd name="connsiteY275" fmla="*/ 1953414 h 3202425"/>
              <a:gd name="connsiteX276" fmla="*/ 2624334 w 3059236"/>
              <a:gd name="connsiteY276" fmla="*/ 1938494 h 3202425"/>
              <a:gd name="connsiteX277" fmla="*/ 2620071 w 3059236"/>
              <a:gd name="connsiteY277" fmla="*/ 1953414 h 3202425"/>
              <a:gd name="connsiteX278" fmla="*/ 2630730 w 3059236"/>
              <a:gd name="connsiteY278" fmla="*/ 1968334 h 3202425"/>
              <a:gd name="connsiteX279" fmla="*/ 2622202 w 3059236"/>
              <a:gd name="connsiteY279" fmla="*/ 1970465 h 3202425"/>
              <a:gd name="connsiteX280" fmla="*/ 2626466 w 3059236"/>
              <a:gd name="connsiteY280" fmla="*/ 1987516 h 3202425"/>
              <a:gd name="connsiteX281" fmla="*/ 2622202 w 3059236"/>
              <a:gd name="connsiteY281" fmla="*/ 1998173 h 3202425"/>
              <a:gd name="connsiteX282" fmla="*/ 2660576 w 3059236"/>
              <a:gd name="connsiteY282" fmla="*/ 2038670 h 3202425"/>
              <a:gd name="connsiteX283" fmla="*/ 2666972 w 3059236"/>
              <a:gd name="connsiteY283" fmla="*/ 2068510 h 3202425"/>
              <a:gd name="connsiteX284" fmla="*/ 2637126 w 3059236"/>
              <a:gd name="connsiteY284" fmla="*/ 2032276 h 3202425"/>
              <a:gd name="connsiteX285" fmla="*/ 2615807 w 3059236"/>
              <a:gd name="connsiteY285" fmla="*/ 2010962 h 3202425"/>
              <a:gd name="connsiteX286" fmla="*/ 2609411 w 3059236"/>
              <a:gd name="connsiteY286" fmla="*/ 2004568 h 3202425"/>
              <a:gd name="connsiteX287" fmla="*/ 2615807 w 3059236"/>
              <a:gd name="connsiteY287" fmla="*/ 2032276 h 3202425"/>
              <a:gd name="connsiteX288" fmla="*/ 2624334 w 3059236"/>
              <a:gd name="connsiteY288" fmla="*/ 2047196 h 3202425"/>
              <a:gd name="connsiteX289" fmla="*/ 2624334 w 3059236"/>
              <a:gd name="connsiteY289" fmla="*/ 2062116 h 3202425"/>
              <a:gd name="connsiteX290" fmla="*/ 2634994 w 3059236"/>
              <a:gd name="connsiteY290" fmla="*/ 2074904 h 3202425"/>
              <a:gd name="connsiteX291" fmla="*/ 2637126 w 3059236"/>
              <a:gd name="connsiteY291" fmla="*/ 2062116 h 3202425"/>
              <a:gd name="connsiteX292" fmla="*/ 2637126 w 3059236"/>
              <a:gd name="connsiteY292" fmla="*/ 2074904 h 3202425"/>
              <a:gd name="connsiteX293" fmla="*/ 2684027 w 3059236"/>
              <a:gd name="connsiteY293" fmla="*/ 2121796 h 3202425"/>
              <a:gd name="connsiteX294" fmla="*/ 2686159 w 3059236"/>
              <a:gd name="connsiteY294" fmla="*/ 2166555 h 3202425"/>
              <a:gd name="connsiteX295" fmla="*/ 2701082 w 3059236"/>
              <a:gd name="connsiteY295" fmla="*/ 2185738 h 3202425"/>
              <a:gd name="connsiteX296" fmla="*/ 2705345 w 3059236"/>
              <a:gd name="connsiteY296" fmla="*/ 2162293 h 3202425"/>
              <a:gd name="connsiteX297" fmla="*/ 2711741 w 3059236"/>
              <a:gd name="connsiteY297" fmla="*/ 2172950 h 3202425"/>
              <a:gd name="connsiteX298" fmla="*/ 2707477 w 3059236"/>
              <a:gd name="connsiteY298" fmla="*/ 2162293 h 3202425"/>
              <a:gd name="connsiteX299" fmla="*/ 2713873 w 3059236"/>
              <a:gd name="connsiteY299" fmla="*/ 2136716 h 3202425"/>
              <a:gd name="connsiteX300" fmla="*/ 2720269 w 3059236"/>
              <a:gd name="connsiteY300" fmla="*/ 2149504 h 3202425"/>
              <a:gd name="connsiteX301" fmla="*/ 2711741 w 3059236"/>
              <a:gd name="connsiteY301" fmla="*/ 2160161 h 3202425"/>
              <a:gd name="connsiteX302" fmla="*/ 2720269 w 3059236"/>
              <a:gd name="connsiteY302" fmla="*/ 2172950 h 3202425"/>
              <a:gd name="connsiteX303" fmla="*/ 2720269 w 3059236"/>
              <a:gd name="connsiteY303" fmla="*/ 2192132 h 3202425"/>
              <a:gd name="connsiteX304" fmla="*/ 2705345 w 3059236"/>
              <a:gd name="connsiteY304" fmla="*/ 2185738 h 3202425"/>
              <a:gd name="connsiteX305" fmla="*/ 2713873 w 3059236"/>
              <a:gd name="connsiteY305" fmla="*/ 2226235 h 3202425"/>
              <a:gd name="connsiteX306" fmla="*/ 2724532 w 3059236"/>
              <a:gd name="connsiteY306" fmla="*/ 2253944 h 3202425"/>
              <a:gd name="connsiteX307" fmla="*/ 2728796 w 3059236"/>
              <a:gd name="connsiteY307" fmla="*/ 2243287 h 3202425"/>
              <a:gd name="connsiteX308" fmla="*/ 2730928 w 3059236"/>
              <a:gd name="connsiteY308" fmla="*/ 2260338 h 3202425"/>
              <a:gd name="connsiteX309" fmla="*/ 2730928 w 3059236"/>
              <a:gd name="connsiteY309" fmla="*/ 2236892 h 3202425"/>
              <a:gd name="connsiteX310" fmla="*/ 2735192 w 3059236"/>
              <a:gd name="connsiteY310" fmla="*/ 2262469 h 3202425"/>
              <a:gd name="connsiteX311" fmla="*/ 2752247 w 3059236"/>
              <a:gd name="connsiteY311" fmla="*/ 2290178 h 3202425"/>
              <a:gd name="connsiteX312" fmla="*/ 2756510 w 3059236"/>
              <a:gd name="connsiteY312" fmla="*/ 2277389 h 3202425"/>
              <a:gd name="connsiteX313" fmla="*/ 2758642 w 3059236"/>
              <a:gd name="connsiteY313" fmla="*/ 2296572 h 3202425"/>
              <a:gd name="connsiteX314" fmla="*/ 2792752 w 3059236"/>
              <a:gd name="connsiteY314" fmla="*/ 2324280 h 3202425"/>
              <a:gd name="connsiteX315" fmla="*/ 2782093 w 3059236"/>
              <a:gd name="connsiteY315" fmla="*/ 2330675 h 3202425"/>
              <a:gd name="connsiteX316" fmla="*/ 2811939 w 3059236"/>
              <a:gd name="connsiteY316" fmla="*/ 2375435 h 3202425"/>
              <a:gd name="connsiteX317" fmla="*/ 2771433 w 3059236"/>
              <a:gd name="connsiteY317" fmla="*/ 2337069 h 3202425"/>
              <a:gd name="connsiteX318" fmla="*/ 2769302 w 3059236"/>
              <a:gd name="connsiteY318" fmla="*/ 2343463 h 3202425"/>
              <a:gd name="connsiteX319" fmla="*/ 2803412 w 3059236"/>
              <a:gd name="connsiteY319" fmla="*/ 2383960 h 3202425"/>
              <a:gd name="connsiteX320" fmla="*/ 2814071 w 3059236"/>
              <a:gd name="connsiteY320" fmla="*/ 2411669 h 3202425"/>
              <a:gd name="connsiteX321" fmla="*/ 2750115 w 3059236"/>
              <a:gd name="connsiteY321" fmla="*/ 2341332 h 3202425"/>
              <a:gd name="connsiteX322" fmla="*/ 2733060 w 3059236"/>
              <a:gd name="connsiteY322" fmla="*/ 2311492 h 3202425"/>
              <a:gd name="connsiteX323" fmla="*/ 2730928 w 3059236"/>
              <a:gd name="connsiteY323" fmla="*/ 2313623 h 3202425"/>
              <a:gd name="connsiteX324" fmla="*/ 2730928 w 3059236"/>
              <a:gd name="connsiteY324" fmla="*/ 2320018 h 3202425"/>
              <a:gd name="connsiteX325" fmla="*/ 2724532 w 3059236"/>
              <a:gd name="connsiteY325" fmla="*/ 2300835 h 3202425"/>
              <a:gd name="connsiteX326" fmla="*/ 2718137 w 3059236"/>
              <a:gd name="connsiteY326" fmla="*/ 2300835 h 3202425"/>
              <a:gd name="connsiteX327" fmla="*/ 2716005 w 3059236"/>
              <a:gd name="connsiteY327" fmla="*/ 2313623 h 3202425"/>
              <a:gd name="connsiteX328" fmla="*/ 2679763 w 3059236"/>
              <a:gd name="connsiteY328" fmla="*/ 2245418 h 3202425"/>
              <a:gd name="connsiteX329" fmla="*/ 2637126 w 3059236"/>
              <a:gd name="connsiteY329" fmla="*/ 2215578 h 3202425"/>
              <a:gd name="connsiteX330" fmla="*/ 2666972 w 3059236"/>
              <a:gd name="connsiteY330" fmla="*/ 2277389 h 3202425"/>
              <a:gd name="connsiteX331" fmla="*/ 2656312 w 3059236"/>
              <a:gd name="connsiteY331" fmla="*/ 2273126 h 3202425"/>
              <a:gd name="connsiteX332" fmla="*/ 2675499 w 3059236"/>
              <a:gd name="connsiteY332" fmla="*/ 2290178 h 3202425"/>
              <a:gd name="connsiteX333" fmla="*/ 2705345 w 3059236"/>
              <a:gd name="connsiteY333" fmla="*/ 2337069 h 3202425"/>
              <a:gd name="connsiteX334" fmla="*/ 2694686 w 3059236"/>
              <a:gd name="connsiteY334" fmla="*/ 2332806 h 3202425"/>
              <a:gd name="connsiteX335" fmla="*/ 2698950 w 3059236"/>
              <a:gd name="connsiteY335" fmla="*/ 2347726 h 3202425"/>
              <a:gd name="connsiteX336" fmla="*/ 2690422 w 3059236"/>
              <a:gd name="connsiteY336" fmla="*/ 2347726 h 3202425"/>
              <a:gd name="connsiteX337" fmla="*/ 2684027 w 3059236"/>
              <a:gd name="connsiteY337" fmla="*/ 2371172 h 3202425"/>
              <a:gd name="connsiteX338" fmla="*/ 2654180 w 3059236"/>
              <a:gd name="connsiteY338" fmla="*/ 2330675 h 3202425"/>
              <a:gd name="connsiteX339" fmla="*/ 2652049 w 3059236"/>
              <a:gd name="connsiteY339" fmla="*/ 2339200 h 3202425"/>
              <a:gd name="connsiteX340" fmla="*/ 2696818 w 3059236"/>
              <a:gd name="connsiteY340" fmla="*/ 2407406 h 3202425"/>
              <a:gd name="connsiteX341" fmla="*/ 2720269 w 3059236"/>
              <a:gd name="connsiteY341" fmla="*/ 2454297 h 3202425"/>
              <a:gd name="connsiteX342" fmla="*/ 2754378 w 3059236"/>
              <a:gd name="connsiteY342" fmla="*/ 2516108 h 3202425"/>
              <a:gd name="connsiteX343" fmla="*/ 2769302 w 3059236"/>
              <a:gd name="connsiteY343" fmla="*/ 2548079 h 3202425"/>
              <a:gd name="connsiteX344" fmla="*/ 2818335 w 3059236"/>
              <a:gd name="connsiteY344" fmla="*/ 2633336 h 3202425"/>
              <a:gd name="connsiteX345" fmla="*/ 2792752 w 3059236"/>
              <a:gd name="connsiteY345" fmla="*/ 2621614 h 3202425"/>
              <a:gd name="connsiteX346" fmla="*/ 2772259 w 3059236"/>
              <a:gd name="connsiteY346" fmla="*/ 2612223 h 3202425"/>
              <a:gd name="connsiteX347" fmla="*/ 2775697 w 3059236"/>
              <a:gd name="connsiteY347" fmla="*/ 2603496 h 3202425"/>
              <a:gd name="connsiteX348" fmla="*/ 2684027 w 3059236"/>
              <a:gd name="connsiteY348" fmla="*/ 2435114 h 3202425"/>
              <a:gd name="connsiteX349" fmla="*/ 2688290 w 3059236"/>
              <a:gd name="connsiteY349" fmla="*/ 2447903 h 3202425"/>
              <a:gd name="connsiteX350" fmla="*/ 2649917 w 3059236"/>
              <a:gd name="connsiteY350" fmla="*/ 2401012 h 3202425"/>
              <a:gd name="connsiteX351" fmla="*/ 2647785 w 3059236"/>
              <a:gd name="connsiteY351" fmla="*/ 2407406 h 3202425"/>
              <a:gd name="connsiteX352" fmla="*/ 2624334 w 3059236"/>
              <a:gd name="connsiteY352" fmla="*/ 2371172 h 3202425"/>
              <a:gd name="connsiteX353" fmla="*/ 2637126 w 3059236"/>
              <a:gd name="connsiteY353" fmla="*/ 2394617 h 3202425"/>
              <a:gd name="connsiteX354" fmla="*/ 2617939 w 3059236"/>
              <a:gd name="connsiteY354" fmla="*/ 2394617 h 3202425"/>
              <a:gd name="connsiteX355" fmla="*/ 2600884 w 3059236"/>
              <a:gd name="connsiteY355" fmla="*/ 2354120 h 3202425"/>
              <a:gd name="connsiteX356" fmla="*/ 2583829 w 3059236"/>
              <a:gd name="connsiteY356" fmla="*/ 2345595 h 3202425"/>
              <a:gd name="connsiteX357" fmla="*/ 2558246 w 3059236"/>
              <a:gd name="connsiteY357" fmla="*/ 2298703 h 3202425"/>
              <a:gd name="connsiteX358" fmla="*/ 2549719 w 3059236"/>
              <a:gd name="connsiteY358" fmla="*/ 2290178 h 3202425"/>
              <a:gd name="connsiteX359" fmla="*/ 2515609 w 3059236"/>
              <a:gd name="connsiteY359" fmla="*/ 2245418 h 3202425"/>
              <a:gd name="connsiteX360" fmla="*/ 2515609 w 3059236"/>
              <a:gd name="connsiteY360" fmla="*/ 2264601 h 3202425"/>
              <a:gd name="connsiteX361" fmla="*/ 2534796 w 3059236"/>
              <a:gd name="connsiteY361" fmla="*/ 2326412 h 3202425"/>
              <a:gd name="connsiteX362" fmla="*/ 2530532 w 3059236"/>
              <a:gd name="connsiteY362" fmla="*/ 2292309 h 3202425"/>
              <a:gd name="connsiteX363" fmla="*/ 2524136 w 3059236"/>
              <a:gd name="connsiteY363" fmla="*/ 2296572 h 3202425"/>
              <a:gd name="connsiteX364" fmla="*/ 2522004 w 3059236"/>
              <a:gd name="connsiteY364" fmla="*/ 2275258 h 3202425"/>
              <a:gd name="connsiteX365" fmla="*/ 2519873 w 3059236"/>
              <a:gd name="connsiteY365" fmla="*/ 2290178 h 3202425"/>
              <a:gd name="connsiteX366" fmla="*/ 2515609 w 3059236"/>
              <a:gd name="connsiteY366" fmla="*/ 2268864 h 3202425"/>
              <a:gd name="connsiteX367" fmla="*/ 2530532 w 3059236"/>
              <a:gd name="connsiteY367" fmla="*/ 2275258 h 3202425"/>
              <a:gd name="connsiteX368" fmla="*/ 2536928 w 3059236"/>
              <a:gd name="connsiteY368" fmla="*/ 2292309 h 3202425"/>
              <a:gd name="connsiteX369" fmla="*/ 2541191 w 3059236"/>
              <a:gd name="connsiteY369" fmla="*/ 2279521 h 3202425"/>
              <a:gd name="connsiteX370" fmla="*/ 2545455 w 3059236"/>
              <a:gd name="connsiteY370" fmla="*/ 2292309 h 3202425"/>
              <a:gd name="connsiteX371" fmla="*/ 2547587 w 3059236"/>
              <a:gd name="connsiteY371" fmla="*/ 2313623 h 3202425"/>
              <a:gd name="connsiteX372" fmla="*/ 2541191 w 3059236"/>
              <a:gd name="connsiteY372" fmla="*/ 2305098 h 3202425"/>
              <a:gd name="connsiteX373" fmla="*/ 2545455 w 3059236"/>
              <a:gd name="connsiteY373" fmla="*/ 2345595 h 3202425"/>
              <a:gd name="connsiteX374" fmla="*/ 2558246 w 3059236"/>
              <a:gd name="connsiteY374" fmla="*/ 2369040 h 3202425"/>
              <a:gd name="connsiteX375" fmla="*/ 2562510 w 3059236"/>
              <a:gd name="connsiteY375" fmla="*/ 2349857 h 3202425"/>
              <a:gd name="connsiteX376" fmla="*/ 2577433 w 3059236"/>
              <a:gd name="connsiteY376" fmla="*/ 2390354 h 3202425"/>
              <a:gd name="connsiteX377" fmla="*/ 2571037 w 3059236"/>
              <a:gd name="connsiteY377" fmla="*/ 2390354 h 3202425"/>
              <a:gd name="connsiteX378" fmla="*/ 2583829 w 3059236"/>
              <a:gd name="connsiteY378" fmla="*/ 2415931 h 3202425"/>
              <a:gd name="connsiteX379" fmla="*/ 2583829 w 3059236"/>
              <a:gd name="connsiteY379" fmla="*/ 2392486 h 3202425"/>
              <a:gd name="connsiteX380" fmla="*/ 2585961 w 3059236"/>
              <a:gd name="connsiteY380" fmla="*/ 2403143 h 3202425"/>
              <a:gd name="connsiteX381" fmla="*/ 2594488 w 3059236"/>
              <a:gd name="connsiteY381" fmla="*/ 2409537 h 3202425"/>
              <a:gd name="connsiteX382" fmla="*/ 2588092 w 3059236"/>
              <a:gd name="connsiteY382" fmla="*/ 2407406 h 3202425"/>
              <a:gd name="connsiteX383" fmla="*/ 2592356 w 3059236"/>
              <a:gd name="connsiteY383" fmla="*/ 2432983 h 3202425"/>
              <a:gd name="connsiteX384" fmla="*/ 2611543 w 3059236"/>
              <a:gd name="connsiteY384" fmla="*/ 2488400 h 3202425"/>
              <a:gd name="connsiteX385" fmla="*/ 2617939 w 3059236"/>
              <a:gd name="connsiteY385" fmla="*/ 2513977 h 3202425"/>
              <a:gd name="connsiteX386" fmla="*/ 2634994 w 3059236"/>
              <a:gd name="connsiteY386" fmla="*/ 2554474 h 3202425"/>
              <a:gd name="connsiteX387" fmla="*/ 2528400 w 3059236"/>
              <a:gd name="connsiteY387" fmla="*/ 2386092 h 3202425"/>
              <a:gd name="connsiteX388" fmla="*/ 2528400 w 3059236"/>
              <a:gd name="connsiteY388" fmla="*/ 2407406 h 3202425"/>
              <a:gd name="connsiteX389" fmla="*/ 2524136 w 3059236"/>
              <a:gd name="connsiteY389" fmla="*/ 2383960 h 3202425"/>
              <a:gd name="connsiteX390" fmla="*/ 2413279 w 3059236"/>
              <a:gd name="connsiteY390" fmla="*/ 2251812 h 3202425"/>
              <a:gd name="connsiteX391" fmla="*/ 2415411 w 3059236"/>
              <a:gd name="connsiteY391" fmla="*/ 2241155 h 3202425"/>
              <a:gd name="connsiteX392" fmla="*/ 2287499 w 3059236"/>
              <a:gd name="connsiteY392" fmla="*/ 2094087 h 3202425"/>
              <a:gd name="connsiteX393" fmla="*/ 2287499 w 3059236"/>
              <a:gd name="connsiteY393" fmla="*/ 2102613 h 3202425"/>
              <a:gd name="connsiteX394" fmla="*/ 2251257 w 3059236"/>
              <a:gd name="connsiteY394" fmla="*/ 2066379 h 3202425"/>
              <a:gd name="connsiteX395" fmla="*/ 2246993 w 3059236"/>
              <a:gd name="connsiteY395" fmla="*/ 2079167 h 3202425"/>
              <a:gd name="connsiteX396" fmla="*/ 2251257 w 3059236"/>
              <a:gd name="connsiteY396" fmla="*/ 2091956 h 3202425"/>
              <a:gd name="connsiteX397" fmla="*/ 2219279 w 3059236"/>
              <a:gd name="connsiteY397" fmla="*/ 2066379 h 3202425"/>
              <a:gd name="connsiteX398" fmla="*/ 2219279 w 3059236"/>
              <a:gd name="connsiteY398" fmla="*/ 2055722 h 3202425"/>
              <a:gd name="connsiteX399" fmla="*/ 2246993 w 3059236"/>
              <a:gd name="connsiteY399" fmla="*/ 2077036 h 3202425"/>
              <a:gd name="connsiteX400" fmla="*/ 2249125 w 3059236"/>
              <a:gd name="connsiteY400" fmla="*/ 2066379 h 3202425"/>
              <a:gd name="connsiteX401" fmla="*/ 2242729 w 3059236"/>
              <a:gd name="connsiteY401" fmla="*/ 2049327 h 3202425"/>
              <a:gd name="connsiteX402" fmla="*/ 2215015 w 3059236"/>
              <a:gd name="connsiteY402" fmla="*/ 2015225 h 3202425"/>
              <a:gd name="connsiteX403" fmla="*/ 2212883 w 3059236"/>
              <a:gd name="connsiteY403" fmla="*/ 2025882 h 3202425"/>
              <a:gd name="connsiteX404" fmla="*/ 2202224 w 3059236"/>
              <a:gd name="connsiteY404" fmla="*/ 1998173 h 3202425"/>
              <a:gd name="connsiteX405" fmla="*/ 2191564 w 3059236"/>
              <a:gd name="connsiteY405" fmla="*/ 2008830 h 3202425"/>
              <a:gd name="connsiteX406" fmla="*/ 2187301 w 3059236"/>
              <a:gd name="connsiteY406" fmla="*/ 1991779 h 3202425"/>
              <a:gd name="connsiteX407" fmla="*/ 2178773 w 3059236"/>
              <a:gd name="connsiteY407" fmla="*/ 2002436 h 3202425"/>
              <a:gd name="connsiteX408" fmla="*/ 2176641 w 3059236"/>
              <a:gd name="connsiteY408" fmla="*/ 1974728 h 3202425"/>
              <a:gd name="connsiteX409" fmla="*/ 2148927 w 3059236"/>
              <a:gd name="connsiteY409" fmla="*/ 1985385 h 3202425"/>
              <a:gd name="connsiteX410" fmla="*/ 2116949 w 3059236"/>
              <a:gd name="connsiteY410" fmla="*/ 1968334 h 3202425"/>
              <a:gd name="connsiteX411" fmla="*/ 2116949 w 3059236"/>
              <a:gd name="connsiteY411" fmla="*/ 1955545 h 3202425"/>
              <a:gd name="connsiteX412" fmla="*/ 2074311 w 3059236"/>
              <a:gd name="connsiteY412" fmla="*/ 1934231 h 3202425"/>
              <a:gd name="connsiteX413" fmla="*/ 2074311 w 3059236"/>
              <a:gd name="connsiteY413" fmla="*/ 1904391 h 3202425"/>
              <a:gd name="connsiteX414" fmla="*/ 2048729 w 3059236"/>
              <a:gd name="connsiteY414" fmla="*/ 1915048 h 3202425"/>
              <a:gd name="connsiteX415" fmla="*/ 2027410 w 3059236"/>
              <a:gd name="connsiteY415" fmla="*/ 1897997 h 3202425"/>
              <a:gd name="connsiteX416" fmla="*/ 2029542 w 3059236"/>
              <a:gd name="connsiteY416" fmla="*/ 1889471 h 3202425"/>
              <a:gd name="connsiteX417" fmla="*/ 2016751 w 3059236"/>
              <a:gd name="connsiteY417" fmla="*/ 1893734 h 3202425"/>
              <a:gd name="connsiteX418" fmla="*/ 2008223 w 3059236"/>
              <a:gd name="connsiteY418" fmla="*/ 1870288 h 3202425"/>
              <a:gd name="connsiteX419" fmla="*/ 2008223 w 3059236"/>
              <a:gd name="connsiteY419" fmla="*/ 1883077 h 3202425"/>
              <a:gd name="connsiteX420" fmla="*/ 1995432 w 3059236"/>
              <a:gd name="connsiteY420" fmla="*/ 1857500 h 3202425"/>
              <a:gd name="connsiteX421" fmla="*/ 1995432 w 3059236"/>
              <a:gd name="connsiteY421" fmla="*/ 1866025 h 3202425"/>
              <a:gd name="connsiteX422" fmla="*/ 1986905 w 3059236"/>
              <a:gd name="connsiteY422" fmla="*/ 1859631 h 3202425"/>
              <a:gd name="connsiteX423" fmla="*/ 1989037 w 3059236"/>
              <a:gd name="connsiteY423" fmla="*/ 1848974 h 3202425"/>
              <a:gd name="connsiteX424" fmla="*/ 1976245 w 3059236"/>
              <a:gd name="connsiteY424" fmla="*/ 1840448 h 3202425"/>
              <a:gd name="connsiteX425" fmla="*/ 1974113 w 3059236"/>
              <a:gd name="connsiteY425" fmla="*/ 1853237 h 3202425"/>
              <a:gd name="connsiteX426" fmla="*/ 1991168 w 3059236"/>
              <a:gd name="connsiteY426" fmla="*/ 1866025 h 3202425"/>
              <a:gd name="connsiteX427" fmla="*/ 1997564 w 3059236"/>
              <a:gd name="connsiteY427" fmla="*/ 1880945 h 3202425"/>
              <a:gd name="connsiteX428" fmla="*/ 1940004 w 3059236"/>
              <a:gd name="connsiteY428" fmla="*/ 1848974 h 3202425"/>
              <a:gd name="connsiteX429" fmla="*/ 1937872 w 3059236"/>
              <a:gd name="connsiteY429" fmla="*/ 1831923 h 3202425"/>
              <a:gd name="connsiteX430" fmla="*/ 1937872 w 3059236"/>
              <a:gd name="connsiteY430" fmla="*/ 1846843 h 3202425"/>
              <a:gd name="connsiteX431" fmla="*/ 1925080 w 3059236"/>
              <a:gd name="connsiteY431" fmla="*/ 1842580 h 3202425"/>
              <a:gd name="connsiteX432" fmla="*/ 1918685 w 3059236"/>
              <a:gd name="connsiteY432" fmla="*/ 1817003 h 3202425"/>
              <a:gd name="connsiteX433" fmla="*/ 1925080 w 3059236"/>
              <a:gd name="connsiteY433" fmla="*/ 1799951 h 3202425"/>
              <a:gd name="connsiteX434" fmla="*/ 1920817 w 3059236"/>
              <a:gd name="connsiteY434" fmla="*/ 1789294 h 3202425"/>
              <a:gd name="connsiteX435" fmla="*/ 1918685 w 3059236"/>
              <a:gd name="connsiteY435" fmla="*/ 1806346 h 3202425"/>
              <a:gd name="connsiteX436" fmla="*/ 1912289 w 3059236"/>
              <a:gd name="connsiteY436" fmla="*/ 1806346 h 3202425"/>
              <a:gd name="connsiteX437" fmla="*/ 1912289 w 3059236"/>
              <a:gd name="connsiteY437" fmla="*/ 1829791 h 3202425"/>
              <a:gd name="connsiteX438" fmla="*/ 1901630 w 3059236"/>
              <a:gd name="connsiteY438" fmla="*/ 1823397 h 3202425"/>
              <a:gd name="connsiteX439" fmla="*/ 1910157 w 3059236"/>
              <a:gd name="connsiteY439" fmla="*/ 1806346 h 3202425"/>
              <a:gd name="connsiteX440" fmla="*/ 1903762 w 3059236"/>
              <a:gd name="connsiteY440" fmla="*/ 1791426 h 3202425"/>
              <a:gd name="connsiteX441" fmla="*/ 1901630 w 3059236"/>
              <a:gd name="connsiteY441" fmla="*/ 1808477 h 3202425"/>
              <a:gd name="connsiteX442" fmla="*/ 1895234 w 3059236"/>
              <a:gd name="connsiteY442" fmla="*/ 1806346 h 3202425"/>
              <a:gd name="connsiteX443" fmla="*/ 1897366 w 3059236"/>
              <a:gd name="connsiteY443" fmla="*/ 1789294 h 3202425"/>
              <a:gd name="connsiteX444" fmla="*/ 1888839 w 3059236"/>
              <a:gd name="connsiteY444" fmla="*/ 1785031 h 3202425"/>
              <a:gd name="connsiteX445" fmla="*/ 1888839 w 3059236"/>
              <a:gd name="connsiteY445" fmla="*/ 1806346 h 3202425"/>
              <a:gd name="connsiteX446" fmla="*/ 1901630 w 3059236"/>
              <a:gd name="connsiteY446" fmla="*/ 1825528 h 3202425"/>
              <a:gd name="connsiteX447" fmla="*/ 1893102 w 3059236"/>
              <a:gd name="connsiteY447" fmla="*/ 1819134 h 3202425"/>
              <a:gd name="connsiteX448" fmla="*/ 1846201 w 3059236"/>
              <a:gd name="connsiteY448" fmla="*/ 1785031 h 3202425"/>
              <a:gd name="connsiteX449" fmla="*/ 1865388 w 3059236"/>
              <a:gd name="connsiteY449" fmla="*/ 1791426 h 3202425"/>
              <a:gd name="connsiteX450" fmla="*/ 1865388 w 3059236"/>
              <a:gd name="connsiteY450" fmla="*/ 1767980 h 3202425"/>
              <a:gd name="connsiteX451" fmla="*/ 1856861 w 3059236"/>
              <a:gd name="connsiteY451" fmla="*/ 1785031 h 3202425"/>
              <a:gd name="connsiteX452" fmla="*/ 1852597 w 3059236"/>
              <a:gd name="connsiteY452" fmla="*/ 1761586 h 3202425"/>
              <a:gd name="connsiteX453" fmla="*/ 1846201 w 3059236"/>
              <a:gd name="connsiteY453" fmla="*/ 1774374 h 3202425"/>
              <a:gd name="connsiteX454" fmla="*/ 1848333 w 3059236"/>
              <a:gd name="connsiteY454" fmla="*/ 1761586 h 3202425"/>
              <a:gd name="connsiteX455" fmla="*/ 1846201 w 3059236"/>
              <a:gd name="connsiteY455" fmla="*/ 1748797 h 3202425"/>
              <a:gd name="connsiteX456" fmla="*/ 1837674 w 3059236"/>
              <a:gd name="connsiteY456" fmla="*/ 1772243 h 3202425"/>
              <a:gd name="connsiteX457" fmla="*/ 1841937 w 3059236"/>
              <a:gd name="connsiteY457" fmla="*/ 1789294 h 3202425"/>
              <a:gd name="connsiteX458" fmla="*/ 1835542 w 3059236"/>
              <a:gd name="connsiteY458" fmla="*/ 1806346 h 3202425"/>
              <a:gd name="connsiteX459" fmla="*/ 1831278 w 3059236"/>
              <a:gd name="connsiteY459" fmla="*/ 1785031 h 3202425"/>
              <a:gd name="connsiteX460" fmla="*/ 1807827 w 3059236"/>
              <a:gd name="connsiteY460" fmla="*/ 1738140 h 3202425"/>
              <a:gd name="connsiteX461" fmla="*/ 1795036 w 3059236"/>
              <a:gd name="connsiteY461" fmla="*/ 1714695 h 3202425"/>
              <a:gd name="connsiteX462" fmla="*/ 1788641 w 3059236"/>
              <a:gd name="connsiteY462" fmla="*/ 1725352 h 3202425"/>
              <a:gd name="connsiteX463" fmla="*/ 1803564 w 3059236"/>
              <a:gd name="connsiteY463" fmla="*/ 1772243 h 3202425"/>
              <a:gd name="connsiteX464" fmla="*/ 1782245 w 3059236"/>
              <a:gd name="connsiteY464" fmla="*/ 1761586 h 3202425"/>
              <a:gd name="connsiteX465" fmla="*/ 1777981 w 3059236"/>
              <a:gd name="connsiteY465" fmla="*/ 1774374 h 3202425"/>
              <a:gd name="connsiteX466" fmla="*/ 1820619 w 3059236"/>
              <a:gd name="connsiteY466" fmla="*/ 1806346 h 3202425"/>
              <a:gd name="connsiteX467" fmla="*/ 1818487 w 3059236"/>
              <a:gd name="connsiteY467" fmla="*/ 1821266 h 3202425"/>
              <a:gd name="connsiteX468" fmla="*/ 1831278 w 3059236"/>
              <a:gd name="connsiteY468" fmla="*/ 1814871 h 3202425"/>
              <a:gd name="connsiteX469" fmla="*/ 1837674 w 3059236"/>
              <a:gd name="connsiteY469" fmla="*/ 1848974 h 3202425"/>
              <a:gd name="connsiteX470" fmla="*/ 1848333 w 3059236"/>
              <a:gd name="connsiteY470" fmla="*/ 1842580 h 3202425"/>
              <a:gd name="connsiteX471" fmla="*/ 1850465 w 3059236"/>
              <a:gd name="connsiteY471" fmla="*/ 1859631 h 3202425"/>
              <a:gd name="connsiteX472" fmla="*/ 1854729 w 3059236"/>
              <a:gd name="connsiteY472" fmla="*/ 1831923 h 3202425"/>
              <a:gd name="connsiteX473" fmla="*/ 1880311 w 3059236"/>
              <a:gd name="connsiteY473" fmla="*/ 1842580 h 3202425"/>
              <a:gd name="connsiteX474" fmla="*/ 1878179 w 3059236"/>
              <a:gd name="connsiteY474" fmla="*/ 1872420 h 3202425"/>
              <a:gd name="connsiteX475" fmla="*/ 1895234 w 3059236"/>
              <a:gd name="connsiteY475" fmla="*/ 1866025 h 3202425"/>
              <a:gd name="connsiteX476" fmla="*/ 1899498 w 3059236"/>
              <a:gd name="connsiteY476" fmla="*/ 1889471 h 3202425"/>
              <a:gd name="connsiteX477" fmla="*/ 1912289 w 3059236"/>
              <a:gd name="connsiteY477" fmla="*/ 1872420 h 3202425"/>
              <a:gd name="connsiteX478" fmla="*/ 1912289 w 3059236"/>
              <a:gd name="connsiteY478" fmla="*/ 1895865 h 3202425"/>
              <a:gd name="connsiteX479" fmla="*/ 1916553 w 3059236"/>
              <a:gd name="connsiteY479" fmla="*/ 1900128 h 3202425"/>
              <a:gd name="connsiteX480" fmla="*/ 1922949 w 3059236"/>
              <a:gd name="connsiteY480" fmla="*/ 1889471 h 3202425"/>
              <a:gd name="connsiteX481" fmla="*/ 1929344 w 3059236"/>
              <a:gd name="connsiteY481" fmla="*/ 1906522 h 3202425"/>
              <a:gd name="connsiteX482" fmla="*/ 1933608 w 3059236"/>
              <a:gd name="connsiteY482" fmla="*/ 1887340 h 3202425"/>
              <a:gd name="connsiteX483" fmla="*/ 1944267 w 3059236"/>
              <a:gd name="connsiteY483" fmla="*/ 1876683 h 3202425"/>
              <a:gd name="connsiteX484" fmla="*/ 1946399 w 3059236"/>
              <a:gd name="connsiteY484" fmla="*/ 1910785 h 3202425"/>
              <a:gd name="connsiteX485" fmla="*/ 1954927 w 3059236"/>
              <a:gd name="connsiteY485" fmla="*/ 1906522 h 3202425"/>
              <a:gd name="connsiteX486" fmla="*/ 1976245 w 3059236"/>
              <a:gd name="connsiteY486" fmla="*/ 1936362 h 3202425"/>
              <a:gd name="connsiteX487" fmla="*/ 1980509 w 3059236"/>
              <a:gd name="connsiteY487" fmla="*/ 1910785 h 3202425"/>
              <a:gd name="connsiteX488" fmla="*/ 1986905 w 3059236"/>
              <a:gd name="connsiteY488" fmla="*/ 1917179 h 3202425"/>
              <a:gd name="connsiteX489" fmla="*/ 1982641 w 3059236"/>
              <a:gd name="connsiteY489" fmla="*/ 1936362 h 3202425"/>
              <a:gd name="connsiteX490" fmla="*/ 1995432 w 3059236"/>
              <a:gd name="connsiteY490" fmla="*/ 1944888 h 3202425"/>
              <a:gd name="connsiteX491" fmla="*/ 2006092 w 3059236"/>
              <a:gd name="connsiteY491" fmla="*/ 1944888 h 3202425"/>
              <a:gd name="connsiteX492" fmla="*/ 2006092 w 3059236"/>
              <a:gd name="connsiteY492" fmla="*/ 1929968 h 3202425"/>
              <a:gd name="connsiteX493" fmla="*/ 2018883 w 3059236"/>
              <a:gd name="connsiteY493" fmla="*/ 1936362 h 3202425"/>
              <a:gd name="connsiteX494" fmla="*/ 2012487 w 3059236"/>
              <a:gd name="connsiteY494" fmla="*/ 1940625 h 3202425"/>
              <a:gd name="connsiteX495" fmla="*/ 2040201 w 3059236"/>
              <a:gd name="connsiteY495" fmla="*/ 1957676 h 3202425"/>
              <a:gd name="connsiteX496" fmla="*/ 2042333 w 3059236"/>
              <a:gd name="connsiteY496" fmla="*/ 1953414 h 3202425"/>
              <a:gd name="connsiteX497" fmla="*/ 2042333 w 3059236"/>
              <a:gd name="connsiteY497" fmla="*/ 1938494 h 3202425"/>
              <a:gd name="connsiteX498" fmla="*/ 2025278 w 3059236"/>
              <a:gd name="connsiteY498" fmla="*/ 1929968 h 3202425"/>
              <a:gd name="connsiteX499" fmla="*/ 2021015 w 3059236"/>
              <a:gd name="connsiteY499" fmla="*/ 1912917 h 3202425"/>
              <a:gd name="connsiteX500" fmla="*/ 2016751 w 3059236"/>
              <a:gd name="connsiteY500" fmla="*/ 1921442 h 3202425"/>
              <a:gd name="connsiteX501" fmla="*/ 2012487 w 3059236"/>
              <a:gd name="connsiteY501" fmla="*/ 1900128 h 3202425"/>
              <a:gd name="connsiteX502" fmla="*/ 2070048 w 3059236"/>
              <a:gd name="connsiteY502" fmla="*/ 1961939 h 3202425"/>
              <a:gd name="connsiteX503" fmla="*/ 2074311 w 3059236"/>
              <a:gd name="connsiteY503" fmla="*/ 1953414 h 3202425"/>
              <a:gd name="connsiteX504" fmla="*/ 2078575 w 3059236"/>
              <a:gd name="connsiteY504" fmla="*/ 1981122 h 3202425"/>
              <a:gd name="connsiteX505" fmla="*/ 2097762 w 3059236"/>
              <a:gd name="connsiteY505" fmla="*/ 1987516 h 3202425"/>
              <a:gd name="connsiteX506" fmla="*/ 2095630 w 3059236"/>
              <a:gd name="connsiteY506" fmla="*/ 1974728 h 3202425"/>
              <a:gd name="connsiteX507" fmla="*/ 2106289 w 3059236"/>
              <a:gd name="connsiteY507" fmla="*/ 1998173 h 3202425"/>
              <a:gd name="connsiteX508" fmla="*/ 2123344 w 3059236"/>
              <a:gd name="connsiteY508" fmla="*/ 1987516 h 3202425"/>
              <a:gd name="connsiteX509" fmla="*/ 2134004 w 3059236"/>
              <a:gd name="connsiteY509" fmla="*/ 2008830 h 3202425"/>
              <a:gd name="connsiteX510" fmla="*/ 2148927 w 3059236"/>
              <a:gd name="connsiteY510" fmla="*/ 2019488 h 3202425"/>
              <a:gd name="connsiteX511" fmla="*/ 2161718 w 3059236"/>
              <a:gd name="connsiteY511" fmla="*/ 2038670 h 3202425"/>
              <a:gd name="connsiteX512" fmla="*/ 2163850 w 3059236"/>
              <a:gd name="connsiteY512" fmla="*/ 2025882 h 3202425"/>
              <a:gd name="connsiteX513" fmla="*/ 2193696 w 3059236"/>
              <a:gd name="connsiteY513" fmla="*/ 2055722 h 3202425"/>
              <a:gd name="connsiteX514" fmla="*/ 2206487 w 3059236"/>
              <a:gd name="connsiteY514" fmla="*/ 2072773 h 3202425"/>
              <a:gd name="connsiteX515" fmla="*/ 2212883 w 3059236"/>
              <a:gd name="connsiteY515" fmla="*/ 2038670 h 3202425"/>
              <a:gd name="connsiteX516" fmla="*/ 2208619 w 3059236"/>
              <a:gd name="connsiteY516" fmla="*/ 2066379 h 3202425"/>
              <a:gd name="connsiteX517" fmla="*/ 2242729 w 3059236"/>
              <a:gd name="connsiteY517" fmla="*/ 2106876 h 3202425"/>
              <a:gd name="connsiteX518" fmla="*/ 2242729 w 3059236"/>
              <a:gd name="connsiteY518" fmla="*/ 2102613 h 3202425"/>
              <a:gd name="connsiteX519" fmla="*/ 2404751 w 3059236"/>
              <a:gd name="connsiteY519" fmla="*/ 2288046 h 3202425"/>
              <a:gd name="connsiteX520" fmla="*/ 2404751 w 3059236"/>
              <a:gd name="connsiteY520" fmla="*/ 2277389 h 3202425"/>
              <a:gd name="connsiteX521" fmla="*/ 2417543 w 3059236"/>
              <a:gd name="connsiteY521" fmla="*/ 2302966 h 3202425"/>
              <a:gd name="connsiteX522" fmla="*/ 2451653 w 3059236"/>
              <a:gd name="connsiteY522" fmla="*/ 2332806 h 3202425"/>
              <a:gd name="connsiteX523" fmla="*/ 2470840 w 3059236"/>
              <a:gd name="connsiteY523" fmla="*/ 2358383 h 3202425"/>
              <a:gd name="connsiteX524" fmla="*/ 2568906 w 3059236"/>
              <a:gd name="connsiteY524" fmla="*/ 2507582 h 3202425"/>
              <a:gd name="connsiteX525" fmla="*/ 2596620 w 3059236"/>
              <a:gd name="connsiteY525" fmla="*/ 2573656 h 3202425"/>
              <a:gd name="connsiteX526" fmla="*/ 2583829 w 3059236"/>
              <a:gd name="connsiteY526" fmla="*/ 2554474 h 3202425"/>
              <a:gd name="connsiteX527" fmla="*/ 2613675 w 3059236"/>
              <a:gd name="connsiteY527" fmla="*/ 2605628 h 3202425"/>
              <a:gd name="connsiteX528" fmla="*/ 2622202 w 3059236"/>
              <a:gd name="connsiteY528" fmla="*/ 2618416 h 3202425"/>
              <a:gd name="connsiteX529" fmla="*/ 2632862 w 3059236"/>
              <a:gd name="connsiteY529" fmla="*/ 2654650 h 3202425"/>
              <a:gd name="connsiteX530" fmla="*/ 2666972 w 3059236"/>
              <a:gd name="connsiteY530" fmla="*/ 2695147 h 3202425"/>
              <a:gd name="connsiteX531" fmla="*/ 2666972 w 3059236"/>
              <a:gd name="connsiteY531" fmla="*/ 2686622 h 3202425"/>
              <a:gd name="connsiteX532" fmla="*/ 2673367 w 3059236"/>
              <a:gd name="connsiteY532" fmla="*/ 2705804 h 3202425"/>
              <a:gd name="connsiteX533" fmla="*/ 2645653 w 3059236"/>
              <a:gd name="connsiteY533" fmla="*/ 2686622 h 3202425"/>
              <a:gd name="connsiteX534" fmla="*/ 2658444 w 3059236"/>
              <a:gd name="connsiteY534" fmla="*/ 2716462 h 3202425"/>
              <a:gd name="connsiteX535" fmla="*/ 2679763 w 3059236"/>
              <a:gd name="connsiteY535" fmla="*/ 2763353 h 3202425"/>
              <a:gd name="connsiteX536" fmla="*/ 2698950 w 3059236"/>
              <a:gd name="connsiteY536" fmla="*/ 2820901 h 3202425"/>
              <a:gd name="connsiteX537" fmla="*/ 2703214 w 3059236"/>
              <a:gd name="connsiteY537" fmla="*/ 2797455 h 3202425"/>
              <a:gd name="connsiteX538" fmla="*/ 2703214 w 3059236"/>
              <a:gd name="connsiteY538" fmla="*/ 2820901 h 3202425"/>
              <a:gd name="connsiteX539" fmla="*/ 2711741 w 3059236"/>
              <a:gd name="connsiteY539" fmla="*/ 2833690 h 3202425"/>
              <a:gd name="connsiteX540" fmla="*/ 2713873 w 3059236"/>
              <a:gd name="connsiteY540" fmla="*/ 2876318 h 3202425"/>
              <a:gd name="connsiteX541" fmla="*/ 2658444 w 3059236"/>
              <a:gd name="connsiteY541" fmla="*/ 2793193 h 3202425"/>
              <a:gd name="connsiteX542" fmla="*/ 2654180 w 3059236"/>
              <a:gd name="connsiteY542" fmla="*/ 2797455 h 3202425"/>
              <a:gd name="connsiteX543" fmla="*/ 2626466 w 3059236"/>
              <a:gd name="connsiteY543" fmla="*/ 2748433 h 3202425"/>
              <a:gd name="connsiteX544" fmla="*/ 2637126 w 3059236"/>
              <a:gd name="connsiteY544" fmla="*/ 2793193 h 3202425"/>
              <a:gd name="connsiteX545" fmla="*/ 2688290 w 3059236"/>
              <a:gd name="connsiteY545" fmla="*/ 2897632 h 3202425"/>
              <a:gd name="connsiteX546" fmla="*/ 2647785 w 3059236"/>
              <a:gd name="connsiteY546" fmla="*/ 2857135 h 3202425"/>
              <a:gd name="connsiteX547" fmla="*/ 2588092 w 3059236"/>
              <a:gd name="connsiteY547" fmla="*/ 2795324 h 3202425"/>
              <a:gd name="connsiteX548" fmla="*/ 2590224 w 3059236"/>
              <a:gd name="connsiteY548" fmla="*/ 2795324 h 3202425"/>
              <a:gd name="connsiteX549" fmla="*/ 2515609 w 3059236"/>
              <a:gd name="connsiteY549" fmla="*/ 2695147 h 3202425"/>
              <a:gd name="connsiteX550" fmla="*/ 2502818 w 3059236"/>
              <a:gd name="connsiteY550" fmla="*/ 2695147 h 3202425"/>
              <a:gd name="connsiteX551" fmla="*/ 2498554 w 3059236"/>
              <a:gd name="connsiteY551" fmla="*/ 2671702 h 3202425"/>
              <a:gd name="connsiteX552" fmla="*/ 2438861 w 3059236"/>
              <a:gd name="connsiteY552" fmla="*/ 2609891 h 3202425"/>
              <a:gd name="connsiteX553" fmla="*/ 2438861 w 3059236"/>
              <a:gd name="connsiteY553" fmla="*/ 2601365 h 3202425"/>
              <a:gd name="connsiteX554" fmla="*/ 2387697 w 3059236"/>
              <a:gd name="connsiteY554" fmla="*/ 2580051 h 3202425"/>
              <a:gd name="connsiteX555" fmla="*/ 2368510 w 3059236"/>
              <a:gd name="connsiteY555" fmla="*/ 2552342 h 3202425"/>
              <a:gd name="connsiteX556" fmla="*/ 2310949 w 3059236"/>
              <a:gd name="connsiteY556" fmla="*/ 2511845 h 3202425"/>
              <a:gd name="connsiteX557" fmla="*/ 2306685 w 3059236"/>
              <a:gd name="connsiteY557" fmla="*/ 2492663 h 3202425"/>
              <a:gd name="connsiteX558" fmla="*/ 2289630 w 3059236"/>
              <a:gd name="connsiteY558" fmla="*/ 2475611 h 3202425"/>
              <a:gd name="connsiteX559" fmla="*/ 2296026 w 3059236"/>
              <a:gd name="connsiteY559" fmla="*/ 2462823 h 3202425"/>
              <a:gd name="connsiteX560" fmla="*/ 2304554 w 3059236"/>
              <a:gd name="connsiteY560" fmla="*/ 2479874 h 3202425"/>
              <a:gd name="connsiteX561" fmla="*/ 2304554 w 3059236"/>
              <a:gd name="connsiteY561" fmla="*/ 2471348 h 3202425"/>
              <a:gd name="connsiteX562" fmla="*/ 2321608 w 3059236"/>
              <a:gd name="connsiteY562" fmla="*/ 2488400 h 3202425"/>
              <a:gd name="connsiteX563" fmla="*/ 2342927 w 3059236"/>
              <a:gd name="connsiteY563" fmla="*/ 2511845 h 3202425"/>
              <a:gd name="connsiteX564" fmla="*/ 2313081 w 3059236"/>
              <a:gd name="connsiteY564" fmla="*/ 2499057 h 3202425"/>
              <a:gd name="connsiteX565" fmla="*/ 2432466 w 3059236"/>
              <a:gd name="connsiteY565" fmla="*/ 2597102 h 3202425"/>
              <a:gd name="connsiteX566" fmla="*/ 2383433 w 3059236"/>
              <a:gd name="connsiteY566" fmla="*/ 2528897 h 3202425"/>
              <a:gd name="connsiteX567" fmla="*/ 2377037 w 3059236"/>
              <a:gd name="connsiteY567" fmla="*/ 2537422 h 3202425"/>
              <a:gd name="connsiteX568" fmla="*/ 2377037 w 3059236"/>
              <a:gd name="connsiteY568" fmla="*/ 2522502 h 3202425"/>
              <a:gd name="connsiteX569" fmla="*/ 2370642 w 3059236"/>
              <a:gd name="connsiteY569" fmla="*/ 2526765 h 3202425"/>
              <a:gd name="connsiteX570" fmla="*/ 2368510 w 3059236"/>
              <a:gd name="connsiteY570" fmla="*/ 2513977 h 3202425"/>
              <a:gd name="connsiteX571" fmla="*/ 2217147 w 3059236"/>
              <a:gd name="connsiteY571" fmla="*/ 2360515 h 3202425"/>
              <a:gd name="connsiteX572" fmla="*/ 2223542 w 3059236"/>
              <a:gd name="connsiteY572" fmla="*/ 2375435 h 3202425"/>
              <a:gd name="connsiteX573" fmla="*/ 2215015 w 3059236"/>
              <a:gd name="connsiteY573" fmla="*/ 2354120 h 3202425"/>
              <a:gd name="connsiteX574" fmla="*/ 2210751 w 3059236"/>
              <a:gd name="connsiteY574" fmla="*/ 2366909 h 3202425"/>
              <a:gd name="connsiteX575" fmla="*/ 2208619 w 3059236"/>
              <a:gd name="connsiteY575" fmla="*/ 2354120 h 3202425"/>
              <a:gd name="connsiteX576" fmla="*/ 2123344 w 3059236"/>
              <a:gd name="connsiteY576" fmla="*/ 2285915 h 3202425"/>
              <a:gd name="connsiteX577" fmla="*/ 2123344 w 3059236"/>
              <a:gd name="connsiteY577" fmla="*/ 2309361 h 3202425"/>
              <a:gd name="connsiteX578" fmla="*/ 2129740 w 3059236"/>
              <a:gd name="connsiteY578" fmla="*/ 2302966 h 3202425"/>
              <a:gd name="connsiteX579" fmla="*/ 2146795 w 3059236"/>
              <a:gd name="connsiteY579" fmla="*/ 2337069 h 3202425"/>
              <a:gd name="connsiteX580" fmla="*/ 2155322 w 3059236"/>
              <a:gd name="connsiteY580" fmla="*/ 2360515 h 3202425"/>
              <a:gd name="connsiteX581" fmla="*/ 2151059 w 3059236"/>
              <a:gd name="connsiteY581" fmla="*/ 2341332 h 3202425"/>
              <a:gd name="connsiteX582" fmla="*/ 2155322 w 3059236"/>
              <a:gd name="connsiteY582" fmla="*/ 2330675 h 3202425"/>
              <a:gd name="connsiteX583" fmla="*/ 2176641 w 3059236"/>
              <a:gd name="connsiteY583" fmla="*/ 2349857 h 3202425"/>
              <a:gd name="connsiteX584" fmla="*/ 2174509 w 3059236"/>
              <a:gd name="connsiteY584" fmla="*/ 2360515 h 3202425"/>
              <a:gd name="connsiteX585" fmla="*/ 2185060 w 3059236"/>
              <a:gd name="connsiteY585" fmla="*/ 2376689 h 3202425"/>
              <a:gd name="connsiteX586" fmla="*/ 2185169 w 3059236"/>
              <a:gd name="connsiteY586" fmla="*/ 2377566 h 3202425"/>
              <a:gd name="connsiteX587" fmla="*/ 2185754 w 3059236"/>
              <a:gd name="connsiteY587" fmla="*/ 2377752 h 3202425"/>
              <a:gd name="connsiteX588" fmla="*/ 2198493 w 3059236"/>
              <a:gd name="connsiteY588" fmla="*/ 2397282 h 3202425"/>
              <a:gd name="connsiteX589" fmla="*/ 2225674 w 3059236"/>
              <a:gd name="connsiteY589" fmla="*/ 2424457 h 3202425"/>
              <a:gd name="connsiteX590" fmla="*/ 2196894 w 3059236"/>
              <a:gd name="connsiteY590" fmla="*/ 2381296 h 3202425"/>
              <a:gd name="connsiteX591" fmla="*/ 2185754 w 3059236"/>
              <a:gd name="connsiteY591" fmla="*/ 2377752 h 3202425"/>
              <a:gd name="connsiteX592" fmla="*/ 2185060 w 3059236"/>
              <a:gd name="connsiteY592" fmla="*/ 2376689 h 3202425"/>
              <a:gd name="connsiteX593" fmla="*/ 2184169 w 3059236"/>
              <a:gd name="connsiteY593" fmla="*/ 2369473 h 3202425"/>
              <a:gd name="connsiteX594" fmla="*/ 2178773 w 3059236"/>
              <a:gd name="connsiteY594" fmla="*/ 2358383 h 3202425"/>
              <a:gd name="connsiteX595" fmla="*/ 2206487 w 3059236"/>
              <a:gd name="connsiteY595" fmla="*/ 2377566 h 3202425"/>
              <a:gd name="connsiteX596" fmla="*/ 2221411 w 3059236"/>
              <a:gd name="connsiteY596" fmla="*/ 2381829 h 3202425"/>
              <a:gd name="connsiteX597" fmla="*/ 2246993 w 3059236"/>
              <a:gd name="connsiteY597" fmla="*/ 2401012 h 3202425"/>
              <a:gd name="connsiteX598" fmla="*/ 2281103 w 3059236"/>
              <a:gd name="connsiteY598" fmla="*/ 2452166 h 3202425"/>
              <a:gd name="connsiteX599" fmla="*/ 2276839 w 3059236"/>
              <a:gd name="connsiteY599" fmla="*/ 2456428 h 3202425"/>
              <a:gd name="connsiteX600" fmla="*/ 2287499 w 3059236"/>
              <a:gd name="connsiteY600" fmla="*/ 2475611 h 3202425"/>
              <a:gd name="connsiteX601" fmla="*/ 2253389 w 3059236"/>
              <a:gd name="connsiteY601" fmla="*/ 2447903 h 3202425"/>
              <a:gd name="connsiteX602" fmla="*/ 2293894 w 3059236"/>
              <a:gd name="connsiteY602" fmla="*/ 2503320 h 3202425"/>
              <a:gd name="connsiteX603" fmla="*/ 2287499 w 3059236"/>
              <a:gd name="connsiteY603" fmla="*/ 2488400 h 3202425"/>
              <a:gd name="connsiteX604" fmla="*/ 2300290 w 3059236"/>
              <a:gd name="connsiteY604" fmla="*/ 2496925 h 3202425"/>
              <a:gd name="connsiteX605" fmla="*/ 2296026 w 3059236"/>
              <a:gd name="connsiteY605" fmla="*/ 2499057 h 3202425"/>
              <a:gd name="connsiteX606" fmla="*/ 2300290 w 3059236"/>
              <a:gd name="connsiteY606" fmla="*/ 2522502 h 3202425"/>
              <a:gd name="connsiteX607" fmla="*/ 2296026 w 3059236"/>
              <a:gd name="connsiteY607" fmla="*/ 2518240 h 3202425"/>
              <a:gd name="connsiteX608" fmla="*/ 2296026 w 3059236"/>
              <a:gd name="connsiteY608" fmla="*/ 2539554 h 3202425"/>
              <a:gd name="connsiteX609" fmla="*/ 2342927 w 3059236"/>
              <a:gd name="connsiteY609" fmla="*/ 2599234 h 3202425"/>
              <a:gd name="connsiteX610" fmla="*/ 2342927 w 3059236"/>
              <a:gd name="connsiteY610" fmla="*/ 2590708 h 3202425"/>
              <a:gd name="connsiteX611" fmla="*/ 2359982 w 3059236"/>
              <a:gd name="connsiteY611" fmla="*/ 2620548 h 3202425"/>
              <a:gd name="connsiteX612" fmla="*/ 2366378 w 3059236"/>
              <a:gd name="connsiteY612" fmla="*/ 2631205 h 3202425"/>
              <a:gd name="connsiteX613" fmla="*/ 2434598 w 3059236"/>
              <a:gd name="connsiteY613" fmla="*/ 2671702 h 3202425"/>
              <a:gd name="connsiteX614" fmla="*/ 2402620 w 3059236"/>
              <a:gd name="connsiteY614" fmla="*/ 2656782 h 3202425"/>
              <a:gd name="connsiteX615" fmla="*/ 2402620 w 3059236"/>
              <a:gd name="connsiteY615" fmla="*/ 2667439 h 3202425"/>
              <a:gd name="connsiteX616" fmla="*/ 2368510 w 3059236"/>
              <a:gd name="connsiteY616" fmla="*/ 2654650 h 3202425"/>
              <a:gd name="connsiteX617" fmla="*/ 2345059 w 3059236"/>
              <a:gd name="connsiteY617" fmla="*/ 2637599 h 3202425"/>
              <a:gd name="connsiteX618" fmla="*/ 2347191 w 3059236"/>
              <a:gd name="connsiteY618" fmla="*/ 2663176 h 3202425"/>
              <a:gd name="connsiteX619" fmla="*/ 2340795 w 3059236"/>
              <a:gd name="connsiteY619" fmla="*/ 2643993 h 3202425"/>
              <a:gd name="connsiteX620" fmla="*/ 2332268 w 3059236"/>
              <a:gd name="connsiteY620" fmla="*/ 2631205 h 3202425"/>
              <a:gd name="connsiteX621" fmla="*/ 2334400 w 3059236"/>
              <a:gd name="connsiteY621" fmla="*/ 2646125 h 3202425"/>
              <a:gd name="connsiteX622" fmla="*/ 2332268 w 3059236"/>
              <a:gd name="connsiteY622" fmla="*/ 2673833 h 3202425"/>
              <a:gd name="connsiteX623" fmla="*/ 2334400 w 3059236"/>
              <a:gd name="connsiteY623" fmla="*/ 2667439 h 3202425"/>
              <a:gd name="connsiteX624" fmla="*/ 2404751 w 3059236"/>
              <a:gd name="connsiteY624" fmla="*/ 2761221 h 3202425"/>
              <a:gd name="connsiteX625" fmla="*/ 2406883 w 3059236"/>
              <a:gd name="connsiteY625" fmla="*/ 2744170 h 3202425"/>
              <a:gd name="connsiteX626" fmla="*/ 2404751 w 3059236"/>
              <a:gd name="connsiteY626" fmla="*/ 2754827 h 3202425"/>
              <a:gd name="connsiteX627" fmla="*/ 2400488 w 3059236"/>
              <a:gd name="connsiteY627" fmla="*/ 2737776 h 3202425"/>
              <a:gd name="connsiteX628" fmla="*/ 2398356 w 3059236"/>
              <a:gd name="connsiteY628" fmla="*/ 2748433 h 3202425"/>
              <a:gd name="connsiteX629" fmla="*/ 2372773 w 3059236"/>
              <a:gd name="connsiteY629" fmla="*/ 2703673 h 3202425"/>
              <a:gd name="connsiteX630" fmla="*/ 2385565 w 3059236"/>
              <a:gd name="connsiteY630" fmla="*/ 2673833 h 3202425"/>
              <a:gd name="connsiteX631" fmla="*/ 2507081 w 3059236"/>
              <a:gd name="connsiteY631" fmla="*/ 2829427 h 3202425"/>
              <a:gd name="connsiteX632" fmla="*/ 2513477 w 3059236"/>
              <a:gd name="connsiteY632" fmla="*/ 2855004 h 3202425"/>
              <a:gd name="connsiteX633" fmla="*/ 2519873 w 3059236"/>
              <a:gd name="connsiteY633" fmla="*/ 2859267 h 3202425"/>
              <a:gd name="connsiteX634" fmla="*/ 2524136 w 3059236"/>
              <a:gd name="connsiteY634" fmla="*/ 2889107 h 3202425"/>
              <a:gd name="connsiteX635" fmla="*/ 2528400 w 3059236"/>
              <a:gd name="connsiteY635" fmla="*/ 2882712 h 3202425"/>
              <a:gd name="connsiteX636" fmla="*/ 2539059 w 3059236"/>
              <a:gd name="connsiteY636" fmla="*/ 2904026 h 3202425"/>
              <a:gd name="connsiteX637" fmla="*/ 2547587 w 3059236"/>
              <a:gd name="connsiteY637" fmla="*/ 2946655 h 3202425"/>
              <a:gd name="connsiteX638" fmla="*/ 2607279 w 3059236"/>
              <a:gd name="connsiteY638" fmla="*/ 3055357 h 3202425"/>
              <a:gd name="connsiteX639" fmla="*/ 2611543 w 3059236"/>
              <a:gd name="connsiteY639" fmla="*/ 3051094 h 3202425"/>
              <a:gd name="connsiteX640" fmla="*/ 2688290 w 3059236"/>
              <a:gd name="connsiteY640" fmla="*/ 3189637 h 3202425"/>
              <a:gd name="connsiteX641" fmla="*/ 2673367 w 3059236"/>
              <a:gd name="connsiteY641" fmla="*/ 3202425 h 3202425"/>
              <a:gd name="connsiteX642" fmla="*/ 2673367 w 3059236"/>
              <a:gd name="connsiteY642" fmla="*/ 3189637 h 3202425"/>
              <a:gd name="connsiteX643" fmla="*/ 2564642 w 3059236"/>
              <a:gd name="connsiteY643" fmla="*/ 3010597 h 3202425"/>
              <a:gd name="connsiteX644" fmla="*/ 2571037 w 3059236"/>
              <a:gd name="connsiteY644" fmla="*/ 3034043 h 3202425"/>
              <a:gd name="connsiteX645" fmla="*/ 2558246 w 3059236"/>
              <a:gd name="connsiteY645" fmla="*/ 2999940 h 3202425"/>
              <a:gd name="connsiteX646" fmla="*/ 2558246 w 3059236"/>
              <a:gd name="connsiteY646" fmla="*/ 3014860 h 3202425"/>
              <a:gd name="connsiteX647" fmla="*/ 2472971 w 3059236"/>
              <a:gd name="connsiteY647" fmla="*/ 2889107 h 3202425"/>
              <a:gd name="connsiteX648" fmla="*/ 2479367 w 3059236"/>
              <a:gd name="connsiteY648" fmla="*/ 2906158 h 3202425"/>
              <a:gd name="connsiteX649" fmla="*/ 2472971 w 3059236"/>
              <a:gd name="connsiteY649" fmla="*/ 2916815 h 3202425"/>
              <a:gd name="connsiteX650" fmla="*/ 2532664 w 3059236"/>
              <a:gd name="connsiteY650" fmla="*/ 2999940 h 3202425"/>
              <a:gd name="connsiteX651" fmla="*/ 2519873 w 3059236"/>
              <a:gd name="connsiteY651" fmla="*/ 3010597 h 3202425"/>
              <a:gd name="connsiteX652" fmla="*/ 2466576 w 3059236"/>
              <a:gd name="connsiteY652" fmla="*/ 2935998 h 3202425"/>
              <a:gd name="connsiteX653" fmla="*/ 2455916 w 3059236"/>
              <a:gd name="connsiteY653" fmla="*/ 2923209 h 3202425"/>
              <a:gd name="connsiteX654" fmla="*/ 2398356 w 3059236"/>
              <a:gd name="connsiteY654" fmla="*/ 2848610 h 3202425"/>
              <a:gd name="connsiteX655" fmla="*/ 2306685 w 3059236"/>
              <a:gd name="connsiteY655" fmla="*/ 2739907 h 3202425"/>
              <a:gd name="connsiteX656" fmla="*/ 2264048 w 3059236"/>
              <a:gd name="connsiteY656" fmla="*/ 2693016 h 3202425"/>
              <a:gd name="connsiteX657" fmla="*/ 2208619 w 3059236"/>
              <a:gd name="connsiteY657" fmla="*/ 2646125 h 3202425"/>
              <a:gd name="connsiteX658" fmla="*/ 2206487 w 3059236"/>
              <a:gd name="connsiteY658" fmla="*/ 2635468 h 3202425"/>
              <a:gd name="connsiteX659" fmla="*/ 2200092 w 3059236"/>
              <a:gd name="connsiteY659" fmla="*/ 2639730 h 3202425"/>
              <a:gd name="connsiteX660" fmla="*/ 2187301 w 3059236"/>
              <a:gd name="connsiteY660" fmla="*/ 2618416 h 3202425"/>
              <a:gd name="connsiteX661" fmla="*/ 2185169 w 3059236"/>
              <a:gd name="connsiteY661" fmla="*/ 2629073 h 3202425"/>
              <a:gd name="connsiteX662" fmla="*/ 2172377 w 3059236"/>
              <a:gd name="connsiteY662" fmla="*/ 2605628 h 3202425"/>
              <a:gd name="connsiteX663" fmla="*/ 2159586 w 3059236"/>
              <a:gd name="connsiteY663" fmla="*/ 2594971 h 3202425"/>
              <a:gd name="connsiteX664" fmla="*/ 2155322 w 3059236"/>
              <a:gd name="connsiteY664" fmla="*/ 2605628 h 3202425"/>
              <a:gd name="connsiteX665" fmla="*/ 2153191 w 3059236"/>
              <a:gd name="connsiteY665" fmla="*/ 2588576 h 3202425"/>
              <a:gd name="connsiteX666" fmla="*/ 2153191 w 3059236"/>
              <a:gd name="connsiteY666" fmla="*/ 2599234 h 3202425"/>
              <a:gd name="connsiteX667" fmla="*/ 2121213 w 3059236"/>
              <a:gd name="connsiteY667" fmla="*/ 2571525 h 3202425"/>
              <a:gd name="connsiteX668" fmla="*/ 2151059 w 3059236"/>
              <a:gd name="connsiteY668" fmla="*/ 2588576 h 3202425"/>
              <a:gd name="connsiteX669" fmla="*/ 2084971 w 3059236"/>
              <a:gd name="connsiteY669" fmla="*/ 2528897 h 3202425"/>
              <a:gd name="connsiteX670" fmla="*/ 2084971 w 3059236"/>
              <a:gd name="connsiteY670" fmla="*/ 2541685 h 3202425"/>
              <a:gd name="connsiteX671" fmla="*/ 2078575 w 3059236"/>
              <a:gd name="connsiteY671" fmla="*/ 2535291 h 3202425"/>
              <a:gd name="connsiteX672" fmla="*/ 2082839 w 3059236"/>
              <a:gd name="connsiteY672" fmla="*/ 2528897 h 3202425"/>
              <a:gd name="connsiteX673" fmla="*/ 2057256 w 3059236"/>
              <a:gd name="connsiteY673" fmla="*/ 2513977 h 3202425"/>
              <a:gd name="connsiteX674" fmla="*/ 2029542 w 3059236"/>
              <a:gd name="connsiteY674" fmla="*/ 2484137 h 3202425"/>
              <a:gd name="connsiteX675" fmla="*/ 1905894 w 3059236"/>
              <a:gd name="connsiteY675" fmla="*/ 2396749 h 3202425"/>
              <a:gd name="connsiteX676" fmla="*/ 1901630 w 3059236"/>
              <a:gd name="connsiteY676" fmla="*/ 2398880 h 3202425"/>
              <a:gd name="connsiteX677" fmla="*/ 1679915 w 3059236"/>
              <a:gd name="connsiteY677" fmla="*/ 2270995 h 3202425"/>
              <a:gd name="connsiteX678" fmla="*/ 1686311 w 3059236"/>
              <a:gd name="connsiteY678" fmla="*/ 2281652 h 3202425"/>
              <a:gd name="connsiteX679" fmla="*/ 1566926 w 3059236"/>
              <a:gd name="connsiteY679" fmla="*/ 2202790 h 3202425"/>
              <a:gd name="connsiteX680" fmla="*/ 1618091 w 3059236"/>
              <a:gd name="connsiteY680" fmla="*/ 2226235 h 3202425"/>
              <a:gd name="connsiteX681" fmla="*/ 1617644 w 3059236"/>
              <a:gd name="connsiteY681" fmla="*/ 2221541 h 3202425"/>
              <a:gd name="connsiteX682" fmla="*/ 1634313 w 3059236"/>
              <a:gd name="connsiteY682" fmla="*/ 2228966 h 3202425"/>
              <a:gd name="connsiteX683" fmla="*/ 1696970 w 3059236"/>
              <a:gd name="connsiteY683" fmla="*/ 2266732 h 3202425"/>
              <a:gd name="connsiteX684" fmla="*/ 1699102 w 3059236"/>
              <a:gd name="connsiteY684" fmla="*/ 2260338 h 3202425"/>
              <a:gd name="connsiteX685" fmla="*/ 1699102 w 3059236"/>
              <a:gd name="connsiteY685" fmla="*/ 2270995 h 3202425"/>
              <a:gd name="connsiteX686" fmla="*/ 1714025 w 3059236"/>
              <a:gd name="connsiteY686" fmla="*/ 2270995 h 3202425"/>
              <a:gd name="connsiteX687" fmla="*/ 1880311 w 3059236"/>
              <a:gd name="connsiteY687" fmla="*/ 2369040 h 3202425"/>
              <a:gd name="connsiteX688" fmla="*/ 1624486 w 3059236"/>
              <a:gd name="connsiteY688" fmla="*/ 2160161 h 3202425"/>
              <a:gd name="connsiteX689" fmla="*/ 1637278 w 3059236"/>
              <a:gd name="connsiteY689" fmla="*/ 2177213 h 3202425"/>
              <a:gd name="connsiteX690" fmla="*/ 1675651 w 3059236"/>
              <a:gd name="connsiteY690" fmla="*/ 2217710 h 3202425"/>
              <a:gd name="connsiteX691" fmla="*/ 1679915 w 3059236"/>
              <a:gd name="connsiteY691" fmla="*/ 2226235 h 3202425"/>
              <a:gd name="connsiteX692" fmla="*/ 1714025 w 3059236"/>
              <a:gd name="connsiteY692" fmla="*/ 2253944 h 3202425"/>
              <a:gd name="connsiteX693" fmla="*/ 1615959 w 3059236"/>
              <a:gd name="connsiteY693" fmla="*/ 2190001 h 3202425"/>
              <a:gd name="connsiteX694" fmla="*/ 1613827 w 3059236"/>
              <a:gd name="connsiteY694" fmla="*/ 2200658 h 3202425"/>
              <a:gd name="connsiteX695" fmla="*/ 1594640 w 3059236"/>
              <a:gd name="connsiteY695" fmla="*/ 2185738 h 3202425"/>
              <a:gd name="connsiteX696" fmla="*/ 1613827 w 3059236"/>
              <a:gd name="connsiteY696" fmla="*/ 2219841 h 3202425"/>
              <a:gd name="connsiteX697" fmla="*/ 1586113 w 3059236"/>
              <a:gd name="connsiteY697" fmla="*/ 2183607 h 3202425"/>
              <a:gd name="connsiteX698" fmla="*/ 1562662 w 3059236"/>
              <a:gd name="connsiteY698" fmla="*/ 2168687 h 3202425"/>
              <a:gd name="connsiteX699" fmla="*/ 1598904 w 3059236"/>
              <a:gd name="connsiteY699" fmla="*/ 2179344 h 3202425"/>
              <a:gd name="connsiteX700" fmla="*/ 1552003 w 3059236"/>
              <a:gd name="connsiteY700" fmla="*/ 2153767 h 3202425"/>
              <a:gd name="connsiteX701" fmla="*/ 1552003 w 3059236"/>
              <a:gd name="connsiteY701" fmla="*/ 2166555 h 3202425"/>
              <a:gd name="connsiteX702" fmla="*/ 1547739 w 3059236"/>
              <a:gd name="connsiteY702" fmla="*/ 2153767 h 3202425"/>
              <a:gd name="connsiteX703" fmla="*/ 1543475 w 3059236"/>
              <a:gd name="connsiteY703" fmla="*/ 2160161 h 3202425"/>
              <a:gd name="connsiteX704" fmla="*/ 1537080 w 3059236"/>
              <a:gd name="connsiteY704" fmla="*/ 2132453 h 3202425"/>
              <a:gd name="connsiteX705" fmla="*/ 1530684 w 3059236"/>
              <a:gd name="connsiteY705" fmla="*/ 2151636 h 3202425"/>
              <a:gd name="connsiteX706" fmla="*/ 1507234 w 3059236"/>
              <a:gd name="connsiteY706" fmla="*/ 2115401 h 3202425"/>
              <a:gd name="connsiteX707" fmla="*/ 1505102 w 3059236"/>
              <a:gd name="connsiteY707" fmla="*/ 2128190 h 3202425"/>
              <a:gd name="connsiteX708" fmla="*/ 1490179 w 3059236"/>
              <a:gd name="connsiteY708" fmla="*/ 2111139 h 3202425"/>
              <a:gd name="connsiteX709" fmla="*/ 1466728 w 3059236"/>
              <a:gd name="connsiteY709" fmla="*/ 2104744 h 3202425"/>
              <a:gd name="connsiteX710" fmla="*/ 1466728 w 3059236"/>
              <a:gd name="connsiteY710" fmla="*/ 2091956 h 3202425"/>
              <a:gd name="connsiteX711" fmla="*/ 1443277 w 3059236"/>
              <a:gd name="connsiteY711" fmla="*/ 2094087 h 3202425"/>
              <a:gd name="connsiteX712" fmla="*/ 1407035 w 3059236"/>
              <a:gd name="connsiteY712" fmla="*/ 2081299 h 3202425"/>
              <a:gd name="connsiteX713" fmla="*/ 1402772 w 3059236"/>
              <a:gd name="connsiteY713" fmla="*/ 2062116 h 3202425"/>
              <a:gd name="connsiteX714" fmla="*/ 1381453 w 3059236"/>
              <a:gd name="connsiteY714" fmla="*/ 2064247 h 3202425"/>
              <a:gd name="connsiteX715" fmla="*/ 1366530 w 3059236"/>
              <a:gd name="connsiteY715" fmla="*/ 2062116 h 3202425"/>
              <a:gd name="connsiteX716" fmla="*/ 1353739 w 3059236"/>
              <a:gd name="connsiteY716" fmla="*/ 2057853 h 3202425"/>
              <a:gd name="connsiteX717" fmla="*/ 1375057 w 3059236"/>
              <a:gd name="connsiteY717" fmla="*/ 2081299 h 3202425"/>
              <a:gd name="connsiteX718" fmla="*/ 1360134 w 3059236"/>
              <a:gd name="connsiteY718" fmla="*/ 2085562 h 3202425"/>
              <a:gd name="connsiteX719" fmla="*/ 1219431 w 3059236"/>
              <a:gd name="connsiteY719" fmla="*/ 2042933 h 3202425"/>
              <a:gd name="connsiteX720" fmla="*/ 1219431 w 3059236"/>
              <a:gd name="connsiteY720" fmla="*/ 2047196 h 3202425"/>
              <a:gd name="connsiteX721" fmla="*/ 1172530 w 3059236"/>
              <a:gd name="connsiteY721" fmla="*/ 2040802 h 3202425"/>
              <a:gd name="connsiteX722" fmla="*/ 1174661 w 3059236"/>
              <a:gd name="connsiteY722" fmla="*/ 2053590 h 3202425"/>
              <a:gd name="connsiteX723" fmla="*/ 1153343 w 3059236"/>
              <a:gd name="connsiteY723" fmla="*/ 2053590 h 3202425"/>
              <a:gd name="connsiteX724" fmla="*/ 1146947 w 3059236"/>
              <a:gd name="connsiteY724" fmla="*/ 2053590 h 3202425"/>
              <a:gd name="connsiteX725" fmla="*/ 1132024 w 3059236"/>
              <a:gd name="connsiteY725" fmla="*/ 2038670 h 3202425"/>
              <a:gd name="connsiteX726" fmla="*/ 1134156 w 3059236"/>
              <a:gd name="connsiteY726" fmla="*/ 2047196 h 3202425"/>
              <a:gd name="connsiteX727" fmla="*/ 1097914 w 3059236"/>
              <a:gd name="connsiteY727" fmla="*/ 2038670 h 3202425"/>
              <a:gd name="connsiteX728" fmla="*/ 1093650 w 3059236"/>
              <a:gd name="connsiteY728" fmla="*/ 2053590 h 3202425"/>
              <a:gd name="connsiteX729" fmla="*/ 1068068 w 3059236"/>
              <a:gd name="connsiteY729" fmla="*/ 2045065 h 3202425"/>
              <a:gd name="connsiteX730" fmla="*/ 1055277 w 3059236"/>
              <a:gd name="connsiteY730" fmla="*/ 2045065 h 3202425"/>
              <a:gd name="connsiteX731" fmla="*/ 1019035 w 3059236"/>
              <a:gd name="connsiteY731" fmla="*/ 2066379 h 3202425"/>
              <a:gd name="connsiteX732" fmla="*/ 976397 w 3059236"/>
              <a:gd name="connsiteY732" fmla="*/ 2074904 h 3202425"/>
              <a:gd name="connsiteX733" fmla="*/ 995584 w 3059236"/>
              <a:gd name="connsiteY733" fmla="*/ 2083430 h 3202425"/>
              <a:gd name="connsiteX734" fmla="*/ 931628 w 3059236"/>
              <a:gd name="connsiteY734" fmla="*/ 2109007 h 3202425"/>
              <a:gd name="connsiteX735" fmla="*/ 927364 w 3059236"/>
              <a:gd name="connsiteY735" fmla="*/ 2102613 h 3202425"/>
              <a:gd name="connsiteX736" fmla="*/ 622507 w 3059236"/>
              <a:gd name="connsiteY736" fmla="*/ 2285915 h 3202425"/>
              <a:gd name="connsiteX737" fmla="*/ 748287 w 3059236"/>
              <a:gd name="connsiteY737" fmla="*/ 2232629 h 3202425"/>
              <a:gd name="connsiteX738" fmla="*/ 748287 w 3059236"/>
              <a:gd name="connsiteY738" fmla="*/ 2241155 h 3202425"/>
              <a:gd name="connsiteX739" fmla="*/ 763210 w 3059236"/>
              <a:gd name="connsiteY739" fmla="*/ 2228367 h 3202425"/>
              <a:gd name="connsiteX740" fmla="*/ 769606 w 3059236"/>
              <a:gd name="connsiteY740" fmla="*/ 2234761 h 3202425"/>
              <a:gd name="connsiteX741" fmla="*/ 773870 w 3059236"/>
              <a:gd name="connsiteY741" fmla="*/ 2221972 h 3202425"/>
              <a:gd name="connsiteX742" fmla="*/ 825034 w 3059236"/>
              <a:gd name="connsiteY742" fmla="*/ 2202790 h 3202425"/>
              <a:gd name="connsiteX743" fmla="*/ 829298 w 3059236"/>
              <a:gd name="connsiteY743" fmla="*/ 2202790 h 3202425"/>
              <a:gd name="connsiteX744" fmla="*/ 827166 w 3059236"/>
              <a:gd name="connsiteY744" fmla="*/ 2209184 h 3202425"/>
              <a:gd name="connsiteX745" fmla="*/ 831430 w 3059236"/>
              <a:gd name="connsiteY745" fmla="*/ 2221972 h 3202425"/>
              <a:gd name="connsiteX746" fmla="*/ 827166 w 3059236"/>
              <a:gd name="connsiteY746" fmla="*/ 2236892 h 3202425"/>
              <a:gd name="connsiteX747" fmla="*/ 835694 w 3059236"/>
              <a:gd name="connsiteY747" fmla="*/ 2226235 h 3202425"/>
              <a:gd name="connsiteX748" fmla="*/ 842089 w 3059236"/>
              <a:gd name="connsiteY748" fmla="*/ 2232629 h 3202425"/>
              <a:gd name="connsiteX749" fmla="*/ 837826 w 3059236"/>
              <a:gd name="connsiteY749" fmla="*/ 2219841 h 3202425"/>
              <a:gd name="connsiteX750" fmla="*/ 844221 w 3059236"/>
              <a:gd name="connsiteY750" fmla="*/ 2202790 h 3202425"/>
              <a:gd name="connsiteX751" fmla="*/ 863408 w 3059236"/>
              <a:gd name="connsiteY751" fmla="*/ 2185738 h 3202425"/>
              <a:gd name="connsiteX752" fmla="*/ 867672 w 3059236"/>
              <a:gd name="connsiteY752" fmla="*/ 2209184 h 3202425"/>
              <a:gd name="connsiteX753" fmla="*/ 852749 w 3059236"/>
              <a:gd name="connsiteY753" fmla="*/ 2226235 h 3202425"/>
              <a:gd name="connsiteX754" fmla="*/ 876199 w 3059236"/>
              <a:gd name="connsiteY754" fmla="*/ 2219841 h 3202425"/>
              <a:gd name="connsiteX755" fmla="*/ 886859 w 3059236"/>
              <a:gd name="connsiteY755" fmla="*/ 2181475 h 3202425"/>
              <a:gd name="connsiteX756" fmla="*/ 895386 w 3059236"/>
              <a:gd name="connsiteY756" fmla="*/ 2207052 h 3202425"/>
              <a:gd name="connsiteX757" fmla="*/ 878331 w 3059236"/>
              <a:gd name="connsiteY757" fmla="*/ 2204921 h 3202425"/>
              <a:gd name="connsiteX758" fmla="*/ 878331 w 3059236"/>
              <a:gd name="connsiteY758" fmla="*/ 2215578 h 3202425"/>
              <a:gd name="connsiteX759" fmla="*/ 906046 w 3059236"/>
              <a:gd name="connsiteY759" fmla="*/ 2209184 h 3202425"/>
              <a:gd name="connsiteX760" fmla="*/ 897518 w 3059236"/>
              <a:gd name="connsiteY760" fmla="*/ 2209184 h 3202425"/>
              <a:gd name="connsiteX761" fmla="*/ 901782 w 3059236"/>
              <a:gd name="connsiteY761" fmla="*/ 2190001 h 3202425"/>
              <a:gd name="connsiteX762" fmla="*/ 912441 w 3059236"/>
              <a:gd name="connsiteY762" fmla="*/ 2192132 h 3202425"/>
              <a:gd name="connsiteX763" fmla="*/ 912441 w 3059236"/>
              <a:gd name="connsiteY763" fmla="*/ 2172950 h 3202425"/>
              <a:gd name="connsiteX764" fmla="*/ 929496 w 3059236"/>
              <a:gd name="connsiteY764" fmla="*/ 2166555 h 3202425"/>
              <a:gd name="connsiteX765" fmla="*/ 931628 w 3059236"/>
              <a:gd name="connsiteY765" fmla="*/ 2175081 h 3202425"/>
              <a:gd name="connsiteX766" fmla="*/ 925232 w 3059236"/>
              <a:gd name="connsiteY766" fmla="*/ 2185738 h 3202425"/>
              <a:gd name="connsiteX767" fmla="*/ 931628 w 3059236"/>
              <a:gd name="connsiteY767" fmla="*/ 2192132 h 3202425"/>
              <a:gd name="connsiteX768" fmla="*/ 918837 w 3059236"/>
              <a:gd name="connsiteY768" fmla="*/ 2202790 h 3202425"/>
              <a:gd name="connsiteX769" fmla="*/ 967870 w 3059236"/>
              <a:gd name="connsiteY769" fmla="*/ 2209184 h 3202425"/>
              <a:gd name="connsiteX770" fmla="*/ 980661 w 3059236"/>
              <a:gd name="connsiteY770" fmla="*/ 2183607 h 3202425"/>
              <a:gd name="connsiteX771" fmla="*/ 978529 w 3059236"/>
              <a:gd name="connsiteY771" fmla="*/ 2172950 h 3202425"/>
              <a:gd name="connsiteX772" fmla="*/ 982793 w 3059236"/>
              <a:gd name="connsiteY772" fmla="*/ 2177213 h 3202425"/>
              <a:gd name="connsiteX773" fmla="*/ 976397 w 3059236"/>
              <a:gd name="connsiteY773" fmla="*/ 2190001 h 3202425"/>
              <a:gd name="connsiteX774" fmla="*/ 993452 w 3059236"/>
              <a:gd name="connsiteY774" fmla="*/ 2166555 h 3202425"/>
              <a:gd name="connsiteX775" fmla="*/ 1006244 w 3059236"/>
              <a:gd name="connsiteY775" fmla="*/ 2177213 h 3202425"/>
              <a:gd name="connsiteX776" fmla="*/ 997716 w 3059236"/>
              <a:gd name="connsiteY776" fmla="*/ 2172950 h 3202425"/>
              <a:gd name="connsiteX777" fmla="*/ 993452 w 3059236"/>
              <a:gd name="connsiteY777" fmla="*/ 2190001 h 3202425"/>
              <a:gd name="connsiteX778" fmla="*/ 1016903 w 3059236"/>
              <a:gd name="connsiteY778" fmla="*/ 2190001 h 3202425"/>
              <a:gd name="connsiteX779" fmla="*/ 1023299 w 3059236"/>
              <a:gd name="connsiteY779" fmla="*/ 2177213 h 3202425"/>
              <a:gd name="connsiteX780" fmla="*/ 1019035 w 3059236"/>
              <a:gd name="connsiteY780" fmla="*/ 2160161 h 3202425"/>
              <a:gd name="connsiteX781" fmla="*/ 1021167 w 3059236"/>
              <a:gd name="connsiteY781" fmla="*/ 2166555 h 3202425"/>
              <a:gd name="connsiteX782" fmla="*/ 1027562 w 3059236"/>
              <a:gd name="connsiteY782" fmla="*/ 2155898 h 3202425"/>
              <a:gd name="connsiteX783" fmla="*/ 1036090 w 3059236"/>
              <a:gd name="connsiteY783" fmla="*/ 2170818 h 3202425"/>
              <a:gd name="connsiteX784" fmla="*/ 1025430 w 3059236"/>
              <a:gd name="connsiteY784" fmla="*/ 2183607 h 3202425"/>
              <a:gd name="connsiteX785" fmla="*/ 1042485 w 3059236"/>
              <a:gd name="connsiteY785" fmla="*/ 2177213 h 3202425"/>
              <a:gd name="connsiteX786" fmla="*/ 1053145 w 3059236"/>
              <a:gd name="connsiteY786" fmla="*/ 2187870 h 3202425"/>
              <a:gd name="connsiteX787" fmla="*/ 1044617 w 3059236"/>
              <a:gd name="connsiteY787" fmla="*/ 2194264 h 3202425"/>
              <a:gd name="connsiteX788" fmla="*/ 1104310 w 3059236"/>
              <a:gd name="connsiteY788" fmla="*/ 2211315 h 3202425"/>
              <a:gd name="connsiteX789" fmla="*/ 1112837 w 3059236"/>
              <a:gd name="connsiteY789" fmla="*/ 2204921 h 3202425"/>
              <a:gd name="connsiteX790" fmla="*/ 1093650 w 3059236"/>
              <a:gd name="connsiteY790" fmla="*/ 2196395 h 3202425"/>
              <a:gd name="connsiteX791" fmla="*/ 1093650 w 3059236"/>
              <a:gd name="connsiteY791" fmla="*/ 2183607 h 3202425"/>
              <a:gd name="connsiteX792" fmla="*/ 1136288 w 3059236"/>
              <a:gd name="connsiteY792" fmla="*/ 2183607 h 3202425"/>
              <a:gd name="connsiteX793" fmla="*/ 1117101 w 3059236"/>
              <a:gd name="connsiteY793" fmla="*/ 2190001 h 3202425"/>
              <a:gd name="connsiteX794" fmla="*/ 1123497 w 3059236"/>
              <a:gd name="connsiteY794" fmla="*/ 2211315 h 3202425"/>
              <a:gd name="connsiteX795" fmla="*/ 1138420 w 3059236"/>
              <a:gd name="connsiteY795" fmla="*/ 2211315 h 3202425"/>
              <a:gd name="connsiteX796" fmla="*/ 1172530 w 3059236"/>
              <a:gd name="connsiteY796" fmla="*/ 2221972 h 3202425"/>
              <a:gd name="connsiteX797" fmla="*/ 1078727 w 3059236"/>
              <a:gd name="connsiteY797" fmla="*/ 2213447 h 3202425"/>
              <a:gd name="connsiteX798" fmla="*/ 1074463 w 3059236"/>
              <a:gd name="connsiteY798" fmla="*/ 2224104 h 3202425"/>
              <a:gd name="connsiteX799" fmla="*/ 929496 w 3059236"/>
              <a:gd name="connsiteY799" fmla="*/ 2260338 h 3202425"/>
              <a:gd name="connsiteX800" fmla="*/ 925232 w 3059236"/>
              <a:gd name="connsiteY800" fmla="*/ 2253944 h 3202425"/>
              <a:gd name="connsiteX801" fmla="*/ 914573 w 3059236"/>
              <a:gd name="connsiteY801" fmla="*/ 2262469 h 3202425"/>
              <a:gd name="connsiteX802" fmla="*/ 910309 w 3059236"/>
              <a:gd name="connsiteY802" fmla="*/ 2283783 h 3202425"/>
              <a:gd name="connsiteX803" fmla="*/ 895386 w 3059236"/>
              <a:gd name="connsiteY803" fmla="*/ 2292309 h 3202425"/>
              <a:gd name="connsiteX804" fmla="*/ 908177 w 3059236"/>
              <a:gd name="connsiteY804" fmla="*/ 2262469 h 3202425"/>
              <a:gd name="connsiteX805" fmla="*/ 886859 w 3059236"/>
              <a:gd name="connsiteY805" fmla="*/ 2273126 h 3202425"/>
              <a:gd name="connsiteX806" fmla="*/ 839958 w 3059236"/>
              <a:gd name="connsiteY806" fmla="*/ 2290178 h 3202425"/>
              <a:gd name="connsiteX807" fmla="*/ 835694 w 3059236"/>
              <a:gd name="connsiteY807" fmla="*/ 2307229 h 3202425"/>
              <a:gd name="connsiteX808" fmla="*/ 837826 w 3059236"/>
              <a:gd name="connsiteY808" fmla="*/ 2290178 h 3202425"/>
              <a:gd name="connsiteX809" fmla="*/ 822903 w 3059236"/>
              <a:gd name="connsiteY809" fmla="*/ 2302966 h 3202425"/>
              <a:gd name="connsiteX810" fmla="*/ 814375 w 3059236"/>
              <a:gd name="connsiteY810" fmla="*/ 2298703 h 3202425"/>
              <a:gd name="connsiteX811" fmla="*/ 816507 w 3059236"/>
              <a:gd name="connsiteY811" fmla="*/ 2309361 h 3202425"/>
              <a:gd name="connsiteX812" fmla="*/ 810111 w 3059236"/>
              <a:gd name="connsiteY812" fmla="*/ 2326412 h 3202425"/>
              <a:gd name="connsiteX813" fmla="*/ 810111 w 3059236"/>
              <a:gd name="connsiteY813" fmla="*/ 2313623 h 3202425"/>
              <a:gd name="connsiteX814" fmla="*/ 771738 w 3059236"/>
              <a:gd name="connsiteY814" fmla="*/ 2337069 h 3202425"/>
              <a:gd name="connsiteX815" fmla="*/ 776001 w 3059236"/>
              <a:gd name="connsiteY815" fmla="*/ 2339200 h 3202425"/>
              <a:gd name="connsiteX816" fmla="*/ 756815 w 3059236"/>
              <a:gd name="connsiteY816" fmla="*/ 2366909 h 3202425"/>
              <a:gd name="connsiteX817" fmla="*/ 767474 w 3059236"/>
              <a:gd name="connsiteY817" fmla="*/ 2339200 h 3202425"/>
              <a:gd name="connsiteX818" fmla="*/ 697122 w 3059236"/>
              <a:gd name="connsiteY818" fmla="*/ 2366909 h 3202425"/>
              <a:gd name="connsiteX819" fmla="*/ 692858 w 3059236"/>
              <a:gd name="connsiteY819" fmla="*/ 2386092 h 3202425"/>
              <a:gd name="connsiteX820" fmla="*/ 694990 w 3059236"/>
              <a:gd name="connsiteY820" fmla="*/ 2369040 h 3202425"/>
              <a:gd name="connsiteX821" fmla="*/ 626770 w 3059236"/>
              <a:gd name="connsiteY821" fmla="*/ 2396749 h 3202425"/>
              <a:gd name="connsiteX822" fmla="*/ 528704 w 3059236"/>
              <a:gd name="connsiteY822" fmla="*/ 2445771 h 3202425"/>
              <a:gd name="connsiteX823" fmla="*/ 486067 w 3059236"/>
              <a:gd name="connsiteY823" fmla="*/ 2486268 h 3202425"/>
              <a:gd name="connsiteX824" fmla="*/ 479671 w 3059236"/>
              <a:gd name="connsiteY824" fmla="*/ 2486268 h 3202425"/>
              <a:gd name="connsiteX825" fmla="*/ 413583 w 3059236"/>
              <a:gd name="connsiteY825" fmla="*/ 2541685 h 3202425"/>
              <a:gd name="connsiteX826" fmla="*/ 413583 w 3059236"/>
              <a:gd name="connsiteY826" fmla="*/ 2531028 h 3202425"/>
              <a:gd name="connsiteX827" fmla="*/ 336836 w 3059236"/>
              <a:gd name="connsiteY827" fmla="*/ 2599234 h 3202425"/>
              <a:gd name="connsiteX828" fmla="*/ 343231 w 3059236"/>
              <a:gd name="connsiteY828" fmla="*/ 2565131 h 3202425"/>
              <a:gd name="connsiteX829" fmla="*/ 243033 w 3059236"/>
              <a:gd name="connsiteY829" fmla="*/ 2675965 h 3202425"/>
              <a:gd name="connsiteX830" fmla="*/ 247297 w 3059236"/>
              <a:gd name="connsiteY830" fmla="*/ 2695147 h 3202425"/>
              <a:gd name="connsiteX831" fmla="*/ 206792 w 3059236"/>
              <a:gd name="connsiteY831" fmla="*/ 2731382 h 3202425"/>
              <a:gd name="connsiteX832" fmla="*/ 179077 w 3059236"/>
              <a:gd name="connsiteY832" fmla="*/ 2707936 h 3202425"/>
              <a:gd name="connsiteX833" fmla="*/ 155627 w 3059236"/>
              <a:gd name="connsiteY833" fmla="*/ 2678096 h 3202425"/>
              <a:gd name="connsiteX834" fmla="*/ 153495 w 3059236"/>
              <a:gd name="connsiteY834" fmla="*/ 2650388 h 3202425"/>
              <a:gd name="connsiteX835" fmla="*/ 181209 w 3059236"/>
              <a:gd name="connsiteY835" fmla="*/ 2637599 h 3202425"/>
              <a:gd name="connsiteX836" fmla="*/ 162022 w 3059236"/>
              <a:gd name="connsiteY836" fmla="*/ 2637599 h 3202425"/>
              <a:gd name="connsiteX837" fmla="*/ 157759 w 3059236"/>
              <a:gd name="connsiteY837" fmla="*/ 2614153 h 3202425"/>
              <a:gd name="connsiteX838" fmla="*/ 208924 w 3059236"/>
              <a:gd name="connsiteY838" fmla="*/ 2571525 h 3202425"/>
              <a:gd name="connsiteX839" fmla="*/ 187605 w 3059236"/>
              <a:gd name="connsiteY839" fmla="*/ 2554474 h 3202425"/>
              <a:gd name="connsiteX840" fmla="*/ 187605 w 3059236"/>
              <a:gd name="connsiteY840" fmla="*/ 2537422 h 3202425"/>
              <a:gd name="connsiteX841" fmla="*/ 172682 w 3059236"/>
              <a:gd name="connsiteY841" fmla="*/ 2543817 h 3202425"/>
              <a:gd name="connsiteX842" fmla="*/ 174814 w 3059236"/>
              <a:gd name="connsiteY842" fmla="*/ 2526765 h 3202425"/>
              <a:gd name="connsiteX843" fmla="*/ 153495 w 3059236"/>
              <a:gd name="connsiteY843" fmla="*/ 2543817 h 3202425"/>
              <a:gd name="connsiteX844" fmla="*/ 157759 w 3059236"/>
              <a:gd name="connsiteY844" fmla="*/ 2513977 h 3202425"/>
              <a:gd name="connsiteX845" fmla="*/ 142835 w 3059236"/>
              <a:gd name="connsiteY845" fmla="*/ 2492663 h 3202425"/>
              <a:gd name="connsiteX846" fmla="*/ 217451 w 3059236"/>
              <a:gd name="connsiteY846" fmla="*/ 2409537 h 3202425"/>
              <a:gd name="connsiteX847" fmla="*/ 251561 w 3059236"/>
              <a:gd name="connsiteY847" fmla="*/ 2322149 h 3202425"/>
              <a:gd name="connsiteX848" fmla="*/ 211055 w 3059236"/>
              <a:gd name="connsiteY848" fmla="*/ 2362646 h 3202425"/>
              <a:gd name="connsiteX849" fmla="*/ 230242 w 3059236"/>
              <a:gd name="connsiteY849" fmla="*/ 2315755 h 3202425"/>
              <a:gd name="connsiteX850" fmla="*/ 223847 w 3059236"/>
              <a:gd name="connsiteY850" fmla="*/ 2283783 h 3202425"/>
              <a:gd name="connsiteX851" fmla="*/ 194000 w 3059236"/>
              <a:gd name="connsiteY851" fmla="*/ 2320018 h 3202425"/>
              <a:gd name="connsiteX852" fmla="*/ 189737 w 3059236"/>
              <a:gd name="connsiteY852" fmla="*/ 2302966 h 3202425"/>
              <a:gd name="connsiteX853" fmla="*/ 164154 w 3059236"/>
              <a:gd name="connsiteY853" fmla="*/ 2326412 h 3202425"/>
              <a:gd name="connsiteX854" fmla="*/ 153495 w 3059236"/>
              <a:gd name="connsiteY854" fmla="*/ 2349857 h 3202425"/>
              <a:gd name="connsiteX855" fmla="*/ 136440 w 3059236"/>
              <a:gd name="connsiteY855" fmla="*/ 2322149 h 3202425"/>
              <a:gd name="connsiteX856" fmla="*/ 176945 w 3059236"/>
              <a:gd name="connsiteY856" fmla="*/ 2281652 h 3202425"/>
              <a:gd name="connsiteX857" fmla="*/ 166286 w 3059236"/>
              <a:gd name="connsiteY857" fmla="*/ 2279521 h 3202425"/>
              <a:gd name="connsiteX858" fmla="*/ 170550 w 3059236"/>
              <a:gd name="connsiteY858" fmla="*/ 2262469 h 3202425"/>
              <a:gd name="connsiteX859" fmla="*/ 157759 w 3059236"/>
              <a:gd name="connsiteY859" fmla="*/ 2273126 h 3202425"/>
              <a:gd name="connsiteX860" fmla="*/ 155627 w 3059236"/>
              <a:gd name="connsiteY860" fmla="*/ 2262469 h 3202425"/>
              <a:gd name="connsiteX861" fmla="*/ 151363 w 3059236"/>
              <a:gd name="connsiteY861" fmla="*/ 2275258 h 3202425"/>
              <a:gd name="connsiteX862" fmla="*/ 151363 w 3059236"/>
              <a:gd name="connsiteY862" fmla="*/ 2251812 h 3202425"/>
              <a:gd name="connsiteX863" fmla="*/ 162022 w 3059236"/>
              <a:gd name="connsiteY863" fmla="*/ 2245418 h 3202425"/>
              <a:gd name="connsiteX864" fmla="*/ 142835 w 3059236"/>
              <a:gd name="connsiteY864" fmla="*/ 2234761 h 3202425"/>
              <a:gd name="connsiteX865" fmla="*/ 140704 w 3059236"/>
              <a:gd name="connsiteY865" fmla="*/ 2215578 h 3202425"/>
              <a:gd name="connsiteX866" fmla="*/ 132176 w 3059236"/>
              <a:gd name="connsiteY866" fmla="*/ 2226235 h 3202425"/>
              <a:gd name="connsiteX867" fmla="*/ 127912 w 3059236"/>
              <a:gd name="connsiteY867" fmla="*/ 2200658 h 3202425"/>
              <a:gd name="connsiteX868" fmla="*/ 134308 w 3059236"/>
              <a:gd name="connsiteY868" fmla="*/ 2168687 h 3202425"/>
              <a:gd name="connsiteX869" fmla="*/ 127912 w 3059236"/>
              <a:gd name="connsiteY869" fmla="*/ 2164424 h 3202425"/>
              <a:gd name="connsiteX870" fmla="*/ 125781 w 3059236"/>
              <a:gd name="connsiteY870" fmla="*/ 2181475 h 3202425"/>
              <a:gd name="connsiteX871" fmla="*/ 117253 w 3059236"/>
              <a:gd name="connsiteY871" fmla="*/ 2162293 h 3202425"/>
              <a:gd name="connsiteX872" fmla="*/ 125781 w 3059236"/>
              <a:gd name="connsiteY872" fmla="*/ 2138847 h 3202425"/>
              <a:gd name="connsiteX873" fmla="*/ 119385 w 3059236"/>
              <a:gd name="connsiteY873" fmla="*/ 2138847 h 3202425"/>
              <a:gd name="connsiteX874" fmla="*/ 125781 w 3059236"/>
              <a:gd name="connsiteY874" fmla="*/ 2121796 h 3202425"/>
              <a:gd name="connsiteX875" fmla="*/ 138572 w 3059236"/>
              <a:gd name="connsiteY875" fmla="*/ 2111139 h 3202425"/>
              <a:gd name="connsiteX876" fmla="*/ 93802 w 3059236"/>
              <a:gd name="connsiteY876" fmla="*/ 2134584 h 3202425"/>
              <a:gd name="connsiteX877" fmla="*/ 83143 w 3059236"/>
              <a:gd name="connsiteY877" fmla="*/ 2145241 h 3202425"/>
              <a:gd name="connsiteX878" fmla="*/ 151363 w 3059236"/>
              <a:gd name="connsiteY878" fmla="*/ 2030145 h 3202425"/>
              <a:gd name="connsiteX879" fmla="*/ 136440 w 3059236"/>
              <a:gd name="connsiteY879" fmla="*/ 2021619 h 3202425"/>
              <a:gd name="connsiteX880" fmla="*/ 157759 w 3059236"/>
              <a:gd name="connsiteY880" fmla="*/ 1976859 h 3202425"/>
              <a:gd name="connsiteX881" fmla="*/ 155627 w 3059236"/>
              <a:gd name="connsiteY881" fmla="*/ 1970465 h 3202425"/>
              <a:gd name="connsiteX882" fmla="*/ 147099 w 3059236"/>
              <a:gd name="connsiteY882" fmla="*/ 1987516 h 3202425"/>
              <a:gd name="connsiteX883" fmla="*/ 98066 w 3059236"/>
              <a:gd name="connsiteY883" fmla="*/ 1976859 h 3202425"/>
              <a:gd name="connsiteX884" fmla="*/ 123649 w 3059236"/>
              <a:gd name="connsiteY884" fmla="*/ 1900128 h 3202425"/>
              <a:gd name="connsiteX885" fmla="*/ 134308 w 3059236"/>
              <a:gd name="connsiteY885" fmla="*/ 1895865 h 3202425"/>
              <a:gd name="connsiteX886" fmla="*/ 144967 w 3059236"/>
              <a:gd name="connsiteY886" fmla="*/ 1842580 h 3202425"/>
              <a:gd name="connsiteX887" fmla="*/ 191869 w 3059236"/>
              <a:gd name="connsiteY887" fmla="*/ 1785031 h 3202425"/>
              <a:gd name="connsiteX888" fmla="*/ 89539 w 3059236"/>
              <a:gd name="connsiteY888" fmla="*/ 1866025 h 3202425"/>
              <a:gd name="connsiteX889" fmla="*/ 102330 w 3059236"/>
              <a:gd name="connsiteY889" fmla="*/ 1819134 h 3202425"/>
              <a:gd name="connsiteX890" fmla="*/ 136440 w 3059236"/>
              <a:gd name="connsiteY890" fmla="*/ 1782900 h 3202425"/>
              <a:gd name="connsiteX891" fmla="*/ 140704 w 3059236"/>
              <a:gd name="connsiteY891" fmla="*/ 1772243 h 3202425"/>
              <a:gd name="connsiteX892" fmla="*/ 279275 w 3059236"/>
              <a:gd name="connsiteY892" fmla="*/ 1625175 h 3202425"/>
              <a:gd name="connsiteX893" fmla="*/ 283539 w 3059236"/>
              <a:gd name="connsiteY893" fmla="*/ 1614518 h 3202425"/>
              <a:gd name="connsiteX894" fmla="*/ 300594 w 3059236"/>
              <a:gd name="connsiteY894" fmla="*/ 1601729 h 3202425"/>
              <a:gd name="connsiteX895" fmla="*/ 249429 w 3059236"/>
              <a:gd name="connsiteY895" fmla="*/ 1637964 h 3202425"/>
              <a:gd name="connsiteX896" fmla="*/ 198264 w 3059236"/>
              <a:gd name="connsiteY896" fmla="*/ 1682723 h 3202425"/>
              <a:gd name="connsiteX897" fmla="*/ 194000 w 3059236"/>
              <a:gd name="connsiteY897" fmla="*/ 1678461 h 3202425"/>
              <a:gd name="connsiteX898" fmla="*/ 187605 w 3059236"/>
              <a:gd name="connsiteY898" fmla="*/ 1691249 h 3202425"/>
              <a:gd name="connsiteX899" fmla="*/ 187605 w 3059236"/>
              <a:gd name="connsiteY899" fmla="*/ 1684855 h 3202425"/>
              <a:gd name="connsiteX900" fmla="*/ 153495 w 3059236"/>
              <a:gd name="connsiteY900" fmla="*/ 1731746 h 3202425"/>
              <a:gd name="connsiteX901" fmla="*/ 132176 w 3059236"/>
              <a:gd name="connsiteY901" fmla="*/ 1718957 h 3202425"/>
              <a:gd name="connsiteX902" fmla="*/ 136440 w 3059236"/>
              <a:gd name="connsiteY902" fmla="*/ 1706169 h 3202425"/>
              <a:gd name="connsiteX903" fmla="*/ 104462 w 3059236"/>
              <a:gd name="connsiteY903" fmla="*/ 1712563 h 3202425"/>
              <a:gd name="connsiteX904" fmla="*/ 115121 w 3059236"/>
              <a:gd name="connsiteY904" fmla="*/ 1691249 h 3202425"/>
              <a:gd name="connsiteX905" fmla="*/ 108726 w 3059236"/>
              <a:gd name="connsiteY905" fmla="*/ 1684855 h 3202425"/>
              <a:gd name="connsiteX906" fmla="*/ 108726 w 3059236"/>
              <a:gd name="connsiteY906" fmla="*/ 1678461 h 3202425"/>
              <a:gd name="connsiteX907" fmla="*/ 121517 w 3059236"/>
              <a:gd name="connsiteY907" fmla="*/ 1637964 h 3202425"/>
              <a:gd name="connsiteX908" fmla="*/ 162022 w 3059236"/>
              <a:gd name="connsiteY908" fmla="*/ 1584678 h 3202425"/>
              <a:gd name="connsiteX909" fmla="*/ 189737 w 3059236"/>
              <a:gd name="connsiteY909" fmla="*/ 1542050 h 3202425"/>
              <a:gd name="connsiteX910" fmla="*/ 181209 w 3059236"/>
              <a:gd name="connsiteY910" fmla="*/ 1548444 h 3202425"/>
              <a:gd name="connsiteX911" fmla="*/ 211055 w 3059236"/>
              <a:gd name="connsiteY911" fmla="*/ 1503684 h 3202425"/>
              <a:gd name="connsiteX912" fmla="*/ 196132 w 3059236"/>
              <a:gd name="connsiteY912" fmla="*/ 1527130 h 3202425"/>
              <a:gd name="connsiteX913" fmla="*/ 266484 w 3059236"/>
              <a:gd name="connsiteY913" fmla="*/ 1490896 h 3202425"/>
              <a:gd name="connsiteX914" fmla="*/ 264352 w 3059236"/>
              <a:gd name="connsiteY914" fmla="*/ 1488764 h 3202425"/>
              <a:gd name="connsiteX915" fmla="*/ 298462 w 3059236"/>
              <a:gd name="connsiteY915" fmla="*/ 1465319 h 3202425"/>
              <a:gd name="connsiteX916" fmla="*/ 300594 w 3059236"/>
              <a:gd name="connsiteY916" fmla="*/ 1471713 h 3202425"/>
              <a:gd name="connsiteX917" fmla="*/ 341100 w 3059236"/>
              <a:gd name="connsiteY917" fmla="*/ 1437610 h 3202425"/>
              <a:gd name="connsiteX918" fmla="*/ 360286 w 3059236"/>
              <a:gd name="connsiteY918" fmla="*/ 1412033 h 3202425"/>
              <a:gd name="connsiteX919" fmla="*/ 405056 w 3059236"/>
              <a:gd name="connsiteY919" fmla="*/ 1365142 h 3202425"/>
              <a:gd name="connsiteX920" fmla="*/ 415715 w 3059236"/>
              <a:gd name="connsiteY920" fmla="*/ 1367273 h 3202425"/>
              <a:gd name="connsiteX921" fmla="*/ 419979 w 3059236"/>
              <a:gd name="connsiteY921" fmla="*/ 1358748 h 3202425"/>
              <a:gd name="connsiteX922" fmla="*/ 375209 w 3059236"/>
              <a:gd name="connsiteY922" fmla="*/ 1377930 h 3202425"/>
              <a:gd name="connsiteX923" fmla="*/ 334704 w 3059236"/>
              <a:gd name="connsiteY923" fmla="*/ 1403507 h 3202425"/>
              <a:gd name="connsiteX924" fmla="*/ 270748 w 3059236"/>
              <a:gd name="connsiteY924" fmla="*/ 1448267 h 3202425"/>
              <a:gd name="connsiteX925" fmla="*/ 328308 w 3059236"/>
              <a:gd name="connsiteY925" fmla="*/ 1380062 h 3202425"/>
              <a:gd name="connsiteX926" fmla="*/ 191869 w 3059236"/>
              <a:gd name="connsiteY926" fmla="*/ 1490896 h 3202425"/>
              <a:gd name="connsiteX927" fmla="*/ 189737 w 3059236"/>
              <a:gd name="connsiteY927" fmla="*/ 1503684 h 3202425"/>
              <a:gd name="connsiteX928" fmla="*/ 174814 w 3059236"/>
              <a:gd name="connsiteY928" fmla="*/ 1507947 h 3202425"/>
              <a:gd name="connsiteX929" fmla="*/ 121517 w 3059236"/>
              <a:gd name="connsiteY929" fmla="*/ 1567627 h 3202425"/>
              <a:gd name="connsiteX930" fmla="*/ 93802 w 3059236"/>
              <a:gd name="connsiteY930" fmla="*/ 1578284 h 3202425"/>
              <a:gd name="connsiteX931" fmla="*/ 95934 w 3059236"/>
              <a:gd name="connsiteY931" fmla="*/ 1561232 h 3202425"/>
              <a:gd name="connsiteX932" fmla="*/ 115121 w 3059236"/>
              <a:gd name="connsiteY932" fmla="*/ 1503684 h 3202425"/>
              <a:gd name="connsiteX933" fmla="*/ 106594 w 3059236"/>
              <a:gd name="connsiteY933" fmla="*/ 1503684 h 3202425"/>
              <a:gd name="connsiteX934" fmla="*/ 117253 w 3059236"/>
              <a:gd name="connsiteY934" fmla="*/ 1497290 h 3202425"/>
              <a:gd name="connsiteX935" fmla="*/ 144967 w 3059236"/>
              <a:gd name="connsiteY935" fmla="*/ 1439742 h 3202425"/>
              <a:gd name="connsiteX936" fmla="*/ 176945 w 3059236"/>
              <a:gd name="connsiteY936" fmla="*/ 1420559 h 3202425"/>
              <a:gd name="connsiteX937" fmla="*/ 151363 w 3059236"/>
              <a:gd name="connsiteY937" fmla="*/ 1420559 h 3202425"/>
              <a:gd name="connsiteX938" fmla="*/ 144967 w 3059236"/>
              <a:gd name="connsiteY938" fmla="*/ 1439742 h 3202425"/>
              <a:gd name="connsiteX939" fmla="*/ 138572 w 3059236"/>
              <a:gd name="connsiteY939" fmla="*/ 1429084 h 3202425"/>
              <a:gd name="connsiteX940" fmla="*/ 130044 w 3059236"/>
              <a:gd name="connsiteY940" fmla="*/ 1446136 h 3202425"/>
              <a:gd name="connsiteX941" fmla="*/ 130044 w 3059236"/>
              <a:gd name="connsiteY941" fmla="*/ 1433347 h 3202425"/>
              <a:gd name="connsiteX942" fmla="*/ 121517 w 3059236"/>
              <a:gd name="connsiteY942" fmla="*/ 1437610 h 3202425"/>
              <a:gd name="connsiteX943" fmla="*/ 117253 w 3059236"/>
              <a:gd name="connsiteY943" fmla="*/ 1414165 h 3202425"/>
              <a:gd name="connsiteX944" fmla="*/ 100198 w 3059236"/>
              <a:gd name="connsiteY944" fmla="*/ 1397113 h 3202425"/>
              <a:gd name="connsiteX945" fmla="*/ 36242 w 3059236"/>
              <a:gd name="connsiteY945" fmla="*/ 1382193 h 3202425"/>
              <a:gd name="connsiteX946" fmla="*/ 49033 w 3059236"/>
              <a:gd name="connsiteY946" fmla="*/ 1363011 h 3202425"/>
              <a:gd name="connsiteX947" fmla="*/ 38374 w 3059236"/>
              <a:gd name="connsiteY947" fmla="*/ 1358748 h 3202425"/>
              <a:gd name="connsiteX948" fmla="*/ 98066 w 3059236"/>
              <a:gd name="connsiteY948" fmla="*/ 1239388 h 3202425"/>
              <a:gd name="connsiteX949" fmla="*/ 149231 w 3059236"/>
              <a:gd name="connsiteY949" fmla="*/ 1205285 h 3202425"/>
              <a:gd name="connsiteX950" fmla="*/ 130044 w 3059236"/>
              <a:gd name="connsiteY950" fmla="*/ 1211680 h 3202425"/>
              <a:gd name="connsiteX951" fmla="*/ 136440 w 3059236"/>
              <a:gd name="connsiteY951" fmla="*/ 1188234 h 3202425"/>
              <a:gd name="connsiteX952" fmla="*/ 121517 w 3059236"/>
              <a:gd name="connsiteY952" fmla="*/ 1188234 h 3202425"/>
              <a:gd name="connsiteX953" fmla="*/ 149231 w 3059236"/>
              <a:gd name="connsiteY953" fmla="*/ 1141343 h 3202425"/>
              <a:gd name="connsiteX954" fmla="*/ 72484 w 3059236"/>
              <a:gd name="connsiteY954" fmla="*/ 1222337 h 3202425"/>
              <a:gd name="connsiteX955" fmla="*/ 57561 w 3059236"/>
              <a:gd name="connsiteY955" fmla="*/ 1211680 h 3202425"/>
              <a:gd name="connsiteX956" fmla="*/ 74616 w 3059236"/>
              <a:gd name="connsiteY956" fmla="*/ 1183971 h 3202425"/>
              <a:gd name="connsiteX957" fmla="*/ 104462 w 3059236"/>
              <a:gd name="connsiteY957" fmla="*/ 1098715 h 3202425"/>
              <a:gd name="connsiteX958" fmla="*/ 132176 w 3059236"/>
              <a:gd name="connsiteY958" fmla="*/ 1075269 h 3202425"/>
              <a:gd name="connsiteX959" fmla="*/ 119385 w 3059236"/>
              <a:gd name="connsiteY959" fmla="*/ 1077400 h 3202425"/>
              <a:gd name="connsiteX960" fmla="*/ 121517 w 3059236"/>
              <a:gd name="connsiteY960" fmla="*/ 1064612 h 3202425"/>
              <a:gd name="connsiteX961" fmla="*/ 115121 w 3059236"/>
              <a:gd name="connsiteY961" fmla="*/ 1077400 h 3202425"/>
              <a:gd name="connsiteX962" fmla="*/ 100198 w 3059236"/>
              <a:gd name="connsiteY962" fmla="*/ 1094452 h 3202425"/>
              <a:gd name="connsiteX963" fmla="*/ 104462 w 3059236"/>
              <a:gd name="connsiteY963" fmla="*/ 1081663 h 3202425"/>
              <a:gd name="connsiteX964" fmla="*/ 49033 w 3059236"/>
              <a:gd name="connsiteY964" fmla="*/ 1134949 h 3202425"/>
              <a:gd name="connsiteX965" fmla="*/ 63956 w 3059236"/>
              <a:gd name="connsiteY965" fmla="*/ 1107240 h 3202425"/>
              <a:gd name="connsiteX966" fmla="*/ 81011 w 3059236"/>
              <a:gd name="connsiteY966" fmla="*/ 1060349 h 3202425"/>
              <a:gd name="connsiteX967" fmla="*/ 66088 w 3059236"/>
              <a:gd name="connsiteY967" fmla="*/ 1071006 h 3202425"/>
              <a:gd name="connsiteX968" fmla="*/ 87407 w 3059236"/>
              <a:gd name="connsiteY968" fmla="*/ 1034772 h 3202425"/>
              <a:gd name="connsiteX969" fmla="*/ 85275 w 3059236"/>
              <a:gd name="connsiteY969" fmla="*/ 1017721 h 3202425"/>
              <a:gd name="connsiteX970" fmla="*/ 78879 w 3059236"/>
              <a:gd name="connsiteY970" fmla="*/ 1011326 h 3202425"/>
              <a:gd name="connsiteX971" fmla="*/ 85275 w 3059236"/>
              <a:gd name="connsiteY971" fmla="*/ 996406 h 3202425"/>
              <a:gd name="connsiteX972" fmla="*/ 85275 w 3059236"/>
              <a:gd name="connsiteY972" fmla="*/ 977224 h 3202425"/>
              <a:gd name="connsiteX973" fmla="*/ 78879 w 3059236"/>
              <a:gd name="connsiteY973" fmla="*/ 953778 h 3202425"/>
              <a:gd name="connsiteX974" fmla="*/ 153495 w 3059236"/>
              <a:gd name="connsiteY974" fmla="*/ 855733 h 3202425"/>
              <a:gd name="connsiteX975" fmla="*/ 172682 w 3059236"/>
              <a:gd name="connsiteY975" fmla="*/ 840813 h 3202425"/>
              <a:gd name="connsiteX976" fmla="*/ 159890 w 3059236"/>
              <a:gd name="connsiteY976" fmla="*/ 849338 h 3202425"/>
              <a:gd name="connsiteX977" fmla="*/ 157759 w 3059236"/>
              <a:gd name="connsiteY977" fmla="*/ 825893 h 3202425"/>
              <a:gd name="connsiteX978" fmla="*/ 198264 w 3059236"/>
              <a:gd name="connsiteY978" fmla="*/ 766213 h 3202425"/>
              <a:gd name="connsiteX979" fmla="*/ 262220 w 3059236"/>
              <a:gd name="connsiteY979" fmla="*/ 723585 h 3202425"/>
              <a:gd name="connsiteX980" fmla="*/ 253693 w 3059236"/>
              <a:gd name="connsiteY980" fmla="*/ 736373 h 3202425"/>
              <a:gd name="connsiteX981" fmla="*/ 270748 w 3059236"/>
              <a:gd name="connsiteY981" fmla="*/ 725716 h 3202425"/>
              <a:gd name="connsiteX982" fmla="*/ 266484 w 3059236"/>
              <a:gd name="connsiteY982" fmla="*/ 742768 h 3202425"/>
              <a:gd name="connsiteX983" fmla="*/ 407188 w 3059236"/>
              <a:gd name="connsiteY983" fmla="*/ 636197 h 3202425"/>
              <a:gd name="connsiteX984" fmla="*/ 381605 w 3059236"/>
              <a:gd name="connsiteY984" fmla="*/ 634065 h 3202425"/>
              <a:gd name="connsiteX985" fmla="*/ 343231 w 3059236"/>
              <a:gd name="connsiteY985" fmla="*/ 599962 h 3202425"/>
              <a:gd name="connsiteX986" fmla="*/ 279275 w 3059236"/>
              <a:gd name="connsiteY986" fmla="*/ 661774 h 3202425"/>
              <a:gd name="connsiteX987" fmla="*/ 200396 w 3059236"/>
              <a:gd name="connsiteY987" fmla="*/ 732110 h 3202425"/>
              <a:gd name="connsiteX988" fmla="*/ 151363 w 3059236"/>
              <a:gd name="connsiteY988" fmla="*/ 796053 h 3202425"/>
              <a:gd name="connsiteX989" fmla="*/ 132176 w 3059236"/>
              <a:gd name="connsiteY989" fmla="*/ 832287 h 3202425"/>
              <a:gd name="connsiteX990" fmla="*/ 125781 w 3059236"/>
              <a:gd name="connsiteY990" fmla="*/ 806710 h 3202425"/>
              <a:gd name="connsiteX991" fmla="*/ 110857 w 3059236"/>
              <a:gd name="connsiteY991" fmla="*/ 819499 h 3202425"/>
              <a:gd name="connsiteX992" fmla="*/ 104462 w 3059236"/>
              <a:gd name="connsiteY992" fmla="*/ 796053 h 3202425"/>
              <a:gd name="connsiteX993" fmla="*/ 87407 w 3059236"/>
              <a:gd name="connsiteY993" fmla="*/ 813104 h 3202425"/>
              <a:gd name="connsiteX994" fmla="*/ 87407 w 3059236"/>
              <a:gd name="connsiteY994" fmla="*/ 789659 h 3202425"/>
              <a:gd name="connsiteX995" fmla="*/ 70352 w 3059236"/>
              <a:gd name="connsiteY995" fmla="*/ 796053 h 3202425"/>
              <a:gd name="connsiteX996" fmla="*/ 59693 w 3059236"/>
              <a:gd name="connsiteY996" fmla="*/ 785396 h 3202425"/>
              <a:gd name="connsiteX997" fmla="*/ 29846 w 3059236"/>
              <a:gd name="connsiteY997" fmla="*/ 798184 h 3202425"/>
              <a:gd name="connsiteX998" fmla="*/ 0 w 3059236"/>
              <a:gd name="connsiteY998" fmla="*/ 842944 h 3202425"/>
              <a:gd name="connsiteX999" fmla="*/ 63956 w 3059236"/>
              <a:gd name="connsiteY999" fmla="*/ 695876 h 3202425"/>
              <a:gd name="connsiteX1000" fmla="*/ 57561 w 3059236"/>
              <a:gd name="connsiteY1000" fmla="*/ 687351 h 3202425"/>
              <a:gd name="connsiteX1001" fmla="*/ 121517 w 3059236"/>
              <a:gd name="connsiteY1001" fmla="*/ 587174 h 3202425"/>
              <a:gd name="connsiteX1002" fmla="*/ 200396 w 3059236"/>
              <a:gd name="connsiteY1002" fmla="*/ 514706 h 3202425"/>
              <a:gd name="connsiteX1003" fmla="*/ 217451 w 3059236"/>
              <a:gd name="connsiteY1003" fmla="*/ 497654 h 3202425"/>
              <a:gd name="connsiteX1004" fmla="*/ 315517 w 3059236"/>
              <a:gd name="connsiteY1004" fmla="*/ 408135 h 3202425"/>
              <a:gd name="connsiteX1005" fmla="*/ 334704 w 3059236"/>
              <a:gd name="connsiteY1005" fmla="*/ 391083 h 3202425"/>
              <a:gd name="connsiteX1006" fmla="*/ 368814 w 3059236"/>
              <a:gd name="connsiteY1006" fmla="*/ 356981 h 3202425"/>
              <a:gd name="connsiteX1007" fmla="*/ 377341 w 3059236"/>
              <a:gd name="connsiteY1007" fmla="*/ 344192 h 3202425"/>
              <a:gd name="connsiteX1008" fmla="*/ 379473 w 3059236"/>
              <a:gd name="connsiteY1008" fmla="*/ 354849 h 3202425"/>
              <a:gd name="connsiteX1009" fmla="*/ 390133 w 3059236"/>
              <a:gd name="connsiteY1009" fmla="*/ 342061 h 3202425"/>
              <a:gd name="connsiteX1010" fmla="*/ 466880 w 3059236"/>
              <a:gd name="connsiteY1010" fmla="*/ 284512 h 3202425"/>
              <a:gd name="connsiteX1011" fmla="*/ 543627 w 3059236"/>
              <a:gd name="connsiteY1011" fmla="*/ 231227 h 3202425"/>
              <a:gd name="connsiteX1012" fmla="*/ 586265 w 3059236"/>
              <a:gd name="connsiteY1012" fmla="*/ 207781 h 3202425"/>
              <a:gd name="connsiteX1013" fmla="*/ 705650 w 3059236"/>
              <a:gd name="connsiteY1013" fmla="*/ 128919 h 3202425"/>
              <a:gd name="connsiteX1014" fmla="*/ 739760 w 3059236"/>
              <a:gd name="connsiteY1014" fmla="*/ 107605 h 3202425"/>
              <a:gd name="connsiteX1015" fmla="*/ 903914 w 3059236"/>
              <a:gd name="connsiteY1015" fmla="*/ 47925 h 3202425"/>
              <a:gd name="connsiteX1016" fmla="*/ 927364 w 3059236"/>
              <a:gd name="connsiteY1016" fmla="*/ 33005 h 3202425"/>
              <a:gd name="connsiteX1017" fmla="*/ 931628 w 3059236"/>
              <a:gd name="connsiteY1017" fmla="*/ 39399 h 3202425"/>
              <a:gd name="connsiteX1018" fmla="*/ 1059540 w 3059236"/>
              <a:gd name="connsiteY1018" fmla="*/ 3165 h 3202425"/>
              <a:gd name="connsiteX1019" fmla="*/ 1068068 w 3059236"/>
              <a:gd name="connsiteY1019" fmla="*/ 9559 h 3202425"/>
              <a:gd name="connsiteX1020" fmla="*/ 1126661 w 3059236"/>
              <a:gd name="connsiteY1020" fmla="*/ 434 h 320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</a:cxnLst>
            <a:rect l="l" t="t" r="r" b="b"/>
            <a:pathLst>
              <a:path w="3059236" h="3202425">
                <a:moveTo>
                  <a:pt x="2767170" y="2609891"/>
                </a:moveTo>
                <a:lnTo>
                  <a:pt x="2772259" y="2612223"/>
                </a:lnTo>
                <a:lnTo>
                  <a:pt x="2772233" y="2612288"/>
                </a:lnTo>
                <a:cubicBezTo>
                  <a:pt x="2770368" y="2613088"/>
                  <a:pt x="2768236" y="2612022"/>
                  <a:pt x="2767170" y="2609891"/>
                </a:cubicBezTo>
                <a:close/>
                <a:moveTo>
                  <a:pt x="2692554" y="2373303"/>
                </a:moveTo>
                <a:cubicBezTo>
                  <a:pt x="2698950" y="2377566"/>
                  <a:pt x="2698950" y="2398880"/>
                  <a:pt x="2705345" y="2401012"/>
                </a:cubicBezTo>
                <a:cubicBezTo>
                  <a:pt x="2705345" y="2409537"/>
                  <a:pt x="2701082" y="2407406"/>
                  <a:pt x="2696818" y="2407406"/>
                </a:cubicBezTo>
                <a:cubicBezTo>
                  <a:pt x="2694686" y="2392486"/>
                  <a:pt x="2690422" y="2392486"/>
                  <a:pt x="2692554" y="2373303"/>
                </a:cubicBezTo>
                <a:close/>
                <a:moveTo>
                  <a:pt x="1613827" y="2219841"/>
                </a:moveTo>
                <a:cubicBezTo>
                  <a:pt x="1614893" y="2219841"/>
                  <a:pt x="1616492" y="2219841"/>
                  <a:pt x="1617558" y="2220640"/>
                </a:cubicBezTo>
                <a:lnTo>
                  <a:pt x="1617644" y="2221541"/>
                </a:lnTo>
                <a:close/>
                <a:moveTo>
                  <a:pt x="2997412" y="2181475"/>
                </a:moveTo>
                <a:cubicBezTo>
                  <a:pt x="3005939" y="2177213"/>
                  <a:pt x="3012335" y="2204921"/>
                  <a:pt x="3018731" y="2215578"/>
                </a:cubicBezTo>
                <a:cubicBezTo>
                  <a:pt x="3018731" y="2219841"/>
                  <a:pt x="3016599" y="2217710"/>
                  <a:pt x="3014467" y="2217710"/>
                </a:cubicBezTo>
                <a:cubicBezTo>
                  <a:pt x="3010203" y="2202790"/>
                  <a:pt x="3003807" y="2192132"/>
                  <a:pt x="2997412" y="2181475"/>
                </a:cubicBezTo>
                <a:close/>
                <a:moveTo>
                  <a:pt x="1126661" y="434"/>
                </a:moveTo>
                <a:cubicBezTo>
                  <a:pt x="1186120" y="-2563"/>
                  <a:pt x="1247678" y="10625"/>
                  <a:pt x="1306837" y="20216"/>
                </a:cubicBezTo>
                <a:cubicBezTo>
                  <a:pt x="1351607" y="28742"/>
                  <a:pt x="1398508" y="45793"/>
                  <a:pt x="1443277" y="69239"/>
                </a:cubicBezTo>
                <a:cubicBezTo>
                  <a:pt x="1458200" y="75633"/>
                  <a:pt x="1473124" y="82028"/>
                  <a:pt x="1485915" y="92685"/>
                </a:cubicBezTo>
                <a:cubicBezTo>
                  <a:pt x="1490179" y="94816"/>
                  <a:pt x="1490179" y="103342"/>
                  <a:pt x="1494442" y="105473"/>
                </a:cubicBezTo>
                <a:cubicBezTo>
                  <a:pt x="1507234" y="118262"/>
                  <a:pt x="1522157" y="116130"/>
                  <a:pt x="1534948" y="126787"/>
                </a:cubicBezTo>
                <a:cubicBezTo>
                  <a:pt x="1547739" y="137444"/>
                  <a:pt x="1560530" y="152364"/>
                  <a:pt x="1575453" y="163021"/>
                </a:cubicBezTo>
                <a:cubicBezTo>
                  <a:pt x="1615959" y="194993"/>
                  <a:pt x="1660728" y="216307"/>
                  <a:pt x="1694838" y="248278"/>
                </a:cubicBezTo>
                <a:cubicBezTo>
                  <a:pt x="1705498" y="256804"/>
                  <a:pt x="1728948" y="286644"/>
                  <a:pt x="1741739" y="282381"/>
                </a:cubicBezTo>
                <a:cubicBezTo>
                  <a:pt x="1754531" y="318615"/>
                  <a:pt x="1782245" y="301564"/>
                  <a:pt x="1797168" y="335666"/>
                </a:cubicBezTo>
                <a:cubicBezTo>
                  <a:pt x="1837674" y="352718"/>
                  <a:pt x="1871784" y="406003"/>
                  <a:pt x="1912289" y="414529"/>
                </a:cubicBezTo>
                <a:cubicBezTo>
                  <a:pt x="1916553" y="433712"/>
                  <a:pt x="1929344" y="418792"/>
                  <a:pt x="1937872" y="431580"/>
                </a:cubicBezTo>
                <a:cubicBezTo>
                  <a:pt x="1937872" y="440106"/>
                  <a:pt x="1935740" y="435843"/>
                  <a:pt x="1933608" y="437975"/>
                </a:cubicBezTo>
                <a:cubicBezTo>
                  <a:pt x="1963454" y="469946"/>
                  <a:pt x="1993300" y="501917"/>
                  <a:pt x="2031674" y="501917"/>
                </a:cubicBezTo>
                <a:cubicBezTo>
                  <a:pt x="2027410" y="480603"/>
                  <a:pt x="2008223" y="506180"/>
                  <a:pt x="2006092" y="474209"/>
                </a:cubicBezTo>
                <a:cubicBezTo>
                  <a:pt x="2016751" y="480603"/>
                  <a:pt x="2027410" y="493391"/>
                  <a:pt x="2038070" y="491260"/>
                </a:cubicBezTo>
                <a:cubicBezTo>
                  <a:pt x="2040201" y="491260"/>
                  <a:pt x="2038070" y="497654"/>
                  <a:pt x="2038070" y="501917"/>
                </a:cubicBezTo>
                <a:cubicBezTo>
                  <a:pt x="2067916" y="499786"/>
                  <a:pt x="2099894" y="540283"/>
                  <a:pt x="2129740" y="529626"/>
                </a:cubicBezTo>
                <a:cubicBezTo>
                  <a:pt x="2204356" y="585043"/>
                  <a:pt x="2285367" y="623408"/>
                  <a:pt x="2359982" y="680956"/>
                </a:cubicBezTo>
                <a:cubicBezTo>
                  <a:pt x="2366378" y="717190"/>
                  <a:pt x="2391960" y="700139"/>
                  <a:pt x="2398356" y="732110"/>
                </a:cubicBezTo>
                <a:cubicBezTo>
                  <a:pt x="2419675" y="740636"/>
                  <a:pt x="2430334" y="753425"/>
                  <a:pt x="2447389" y="774739"/>
                </a:cubicBezTo>
                <a:cubicBezTo>
                  <a:pt x="2443125" y="785396"/>
                  <a:pt x="2438861" y="770476"/>
                  <a:pt x="2434598" y="779002"/>
                </a:cubicBezTo>
                <a:cubicBezTo>
                  <a:pt x="2383433" y="719322"/>
                  <a:pt x="2319477" y="689482"/>
                  <a:pt x="2266180" y="640459"/>
                </a:cubicBezTo>
                <a:cubicBezTo>
                  <a:pt x="2264048" y="642591"/>
                  <a:pt x="2259784" y="644722"/>
                  <a:pt x="2255520" y="644722"/>
                </a:cubicBezTo>
                <a:cubicBezTo>
                  <a:pt x="2255520" y="648985"/>
                  <a:pt x="2255520" y="663905"/>
                  <a:pt x="2251257" y="663905"/>
                </a:cubicBezTo>
                <a:cubicBezTo>
                  <a:pt x="2259784" y="668168"/>
                  <a:pt x="2272575" y="651116"/>
                  <a:pt x="2281103" y="663905"/>
                </a:cubicBezTo>
                <a:cubicBezTo>
                  <a:pt x="2278971" y="670299"/>
                  <a:pt x="2281103" y="674562"/>
                  <a:pt x="2278971" y="680956"/>
                </a:cubicBezTo>
                <a:cubicBezTo>
                  <a:pt x="2274707" y="683088"/>
                  <a:pt x="2276839" y="672431"/>
                  <a:pt x="2276839" y="668168"/>
                </a:cubicBezTo>
                <a:cubicBezTo>
                  <a:pt x="2272575" y="663905"/>
                  <a:pt x="2272575" y="672431"/>
                  <a:pt x="2270444" y="676694"/>
                </a:cubicBezTo>
                <a:cubicBezTo>
                  <a:pt x="2268312" y="663905"/>
                  <a:pt x="2264048" y="674562"/>
                  <a:pt x="2259784" y="670299"/>
                </a:cubicBezTo>
                <a:cubicBezTo>
                  <a:pt x="2276839" y="687351"/>
                  <a:pt x="2293894" y="700139"/>
                  <a:pt x="2313081" y="708665"/>
                </a:cubicBezTo>
                <a:cubicBezTo>
                  <a:pt x="2310949" y="702271"/>
                  <a:pt x="2306685" y="700139"/>
                  <a:pt x="2302422" y="698008"/>
                </a:cubicBezTo>
                <a:cubicBezTo>
                  <a:pt x="2306685" y="687351"/>
                  <a:pt x="2325872" y="689482"/>
                  <a:pt x="2325872" y="708665"/>
                </a:cubicBezTo>
                <a:cubicBezTo>
                  <a:pt x="2328004" y="706533"/>
                  <a:pt x="2334400" y="712928"/>
                  <a:pt x="2334400" y="704402"/>
                </a:cubicBezTo>
                <a:cubicBezTo>
                  <a:pt x="2336532" y="715059"/>
                  <a:pt x="2340795" y="721453"/>
                  <a:pt x="2347191" y="717190"/>
                </a:cubicBezTo>
                <a:cubicBezTo>
                  <a:pt x="2349323" y="721453"/>
                  <a:pt x="2349323" y="723585"/>
                  <a:pt x="2349323" y="727848"/>
                </a:cubicBezTo>
                <a:cubicBezTo>
                  <a:pt x="2372773" y="732110"/>
                  <a:pt x="2391960" y="772607"/>
                  <a:pt x="2413279" y="779002"/>
                </a:cubicBezTo>
                <a:cubicBezTo>
                  <a:pt x="2413279" y="787527"/>
                  <a:pt x="2413279" y="791790"/>
                  <a:pt x="2413279" y="796053"/>
                </a:cubicBezTo>
                <a:cubicBezTo>
                  <a:pt x="2415411" y="793922"/>
                  <a:pt x="2415411" y="798184"/>
                  <a:pt x="2417543" y="798184"/>
                </a:cubicBezTo>
                <a:cubicBezTo>
                  <a:pt x="2419675" y="796053"/>
                  <a:pt x="2417543" y="793922"/>
                  <a:pt x="2419675" y="785396"/>
                </a:cubicBezTo>
                <a:cubicBezTo>
                  <a:pt x="2423938" y="789659"/>
                  <a:pt x="2430334" y="789659"/>
                  <a:pt x="2430334" y="802447"/>
                </a:cubicBezTo>
                <a:cubicBezTo>
                  <a:pt x="2447389" y="802447"/>
                  <a:pt x="2458048" y="830156"/>
                  <a:pt x="2475103" y="832287"/>
                </a:cubicBezTo>
                <a:cubicBezTo>
                  <a:pt x="2472971" y="836550"/>
                  <a:pt x="2475103" y="838681"/>
                  <a:pt x="2475103" y="842944"/>
                </a:cubicBezTo>
                <a:cubicBezTo>
                  <a:pt x="2479367" y="840813"/>
                  <a:pt x="2479367" y="840813"/>
                  <a:pt x="2483631" y="842944"/>
                </a:cubicBezTo>
                <a:cubicBezTo>
                  <a:pt x="2483631" y="851470"/>
                  <a:pt x="2485763" y="849338"/>
                  <a:pt x="2485763" y="855733"/>
                </a:cubicBezTo>
                <a:cubicBezTo>
                  <a:pt x="2494290" y="851470"/>
                  <a:pt x="2492158" y="859996"/>
                  <a:pt x="2500686" y="859996"/>
                </a:cubicBezTo>
                <a:cubicBezTo>
                  <a:pt x="2502818" y="862127"/>
                  <a:pt x="2502818" y="864258"/>
                  <a:pt x="2502818" y="870653"/>
                </a:cubicBezTo>
                <a:cubicBezTo>
                  <a:pt x="2522004" y="870653"/>
                  <a:pt x="2536928" y="909018"/>
                  <a:pt x="2558246" y="919675"/>
                </a:cubicBezTo>
                <a:cubicBezTo>
                  <a:pt x="2598752" y="972961"/>
                  <a:pt x="2641389" y="1021983"/>
                  <a:pt x="2686159" y="1062480"/>
                </a:cubicBezTo>
                <a:cubicBezTo>
                  <a:pt x="2739455" y="1130686"/>
                  <a:pt x="2788488" y="1203154"/>
                  <a:pt x="2839653" y="1284148"/>
                </a:cubicBezTo>
                <a:cubicBezTo>
                  <a:pt x="2843917" y="1305462"/>
                  <a:pt x="2848181" y="1324645"/>
                  <a:pt x="2858840" y="1328908"/>
                </a:cubicBezTo>
                <a:cubicBezTo>
                  <a:pt x="2858840" y="1335302"/>
                  <a:pt x="2858840" y="1343828"/>
                  <a:pt x="2854576" y="1341696"/>
                </a:cubicBezTo>
                <a:cubicBezTo>
                  <a:pt x="2882291" y="1407770"/>
                  <a:pt x="2922796" y="1444004"/>
                  <a:pt x="2944115" y="1533524"/>
                </a:cubicBezTo>
                <a:cubicBezTo>
                  <a:pt x="2939851" y="1531393"/>
                  <a:pt x="2939851" y="1524998"/>
                  <a:pt x="2935588" y="1527130"/>
                </a:cubicBezTo>
                <a:cubicBezTo>
                  <a:pt x="2933456" y="1548444"/>
                  <a:pt x="2922796" y="1544181"/>
                  <a:pt x="2920664" y="1556970"/>
                </a:cubicBezTo>
                <a:cubicBezTo>
                  <a:pt x="2918533" y="1561232"/>
                  <a:pt x="2912137" y="1552707"/>
                  <a:pt x="2910005" y="1550575"/>
                </a:cubicBezTo>
                <a:cubicBezTo>
                  <a:pt x="2912137" y="1542050"/>
                  <a:pt x="2912137" y="1542050"/>
                  <a:pt x="2912137" y="1535655"/>
                </a:cubicBezTo>
                <a:cubicBezTo>
                  <a:pt x="2912137" y="1529261"/>
                  <a:pt x="2905741" y="1518604"/>
                  <a:pt x="2901478" y="1527130"/>
                </a:cubicBezTo>
                <a:cubicBezTo>
                  <a:pt x="2897214" y="1522867"/>
                  <a:pt x="2899346" y="1516473"/>
                  <a:pt x="2897214" y="1510078"/>
                </a:cubicBezTo>
                <a:cubicBezTo>
                  <a:pt x="2890818" y="1507947"/>
                  <a:pt x="2890818" y="1507947"/>
                  <a:pt x="2884423" y="1512210"/>
                </a:cubicBezTo>
                <a:cubicBezTo>
                  <a:pt x="2880159" y="1490896"/>
                  <a:pt x="2869500" y="1503684"/>
                  <a:pt x="2865236" y="1486633"/>
                </a:cubicBezTo>
                <a:cubicBezTo>
                  <a:pt x="2848181" y="1524998"/>
                  <a:pt x="2833258" y="1469581"/>
                  <a:pt x="2816203" y="1458924"/>
                </a:cubicBezTo>
                <a:cubicBezTo>
                  <a:pt x="2814071" y="1458924"/>
                  <a:pt x="2814071" y="1465319"/>
                  <a:pt x="2814071" y="1471713"/>
                </a:cubicBezTo>
                <a:cubicBezTo>
                  <a:pt x="2811939" y="1467450"/>
                  <a:pt x="2811939" y="1463187"/>
                  <a:pt x="2814071" y="1458924"/>
                </a:cubicBezTo>
                <a:cubicBezTo>
                  <a:pt x="2809807" y="1450399"/>
                  <a:pt x="2801280" y="1441873"/>
                  <a:pt x="2792752" y="1441873"/>
                </a:cubicBezTo>
                <a:cubicBezTo>
                  <a:pt x="2792752" y="1446136"/>
                  <a:pt x="2792752" y="1448267"/>
                  <a:pt x="2792752" y="1452530"/>
                </a:cubicBezTo>
                <a:cubicBezTo>
                  <a:pt x="2801280" y="1448267"/>
                  <a:pt x="2799148" y="1480239"/>
                  <a:pt x="2809807" y="1482370"/>
                </a:cubicBezTo>
                <a:cubicBezTo>
                  <a:pt x="2820466" y="1463187"/>
                  <a:pt x="2833258" y="1512210"/>
                  <a:pt x="2843917" y="1510078"/>
                </a:cubicBezTo>
                <a:cubicBezTo>
                  <a:pt x="2846049" y="1529261"/>
                  <a:pt x="2848181" y="1544181"/>
                  <a:pt x="2852445" y="1556970"/>
                </a:cubicBezTo>
                <a:cubicBezTo>
                  <a:pt x="2856708" y="1550575"/>
                  <a:pt x="2854576" y="1548444"/>
                  <a:pt x="2854576" y="1535655"/>
                </a:cubicBezTo>
                <a:cubicBezTo>
                  <a:pt x="2860972" y="1539918"/>
                  <a:pt x="2867368" y="1550575"/>
                  <a:pt x="2867368" y="1559101"/>
                </a:cubicBezTo>
                <a:cubicBezTo>
                  <a:pt x="2867368" y="1563364"/>
                  <a:pt x="2865236" y="1563364"/>
                  <a:pt x="2863104" y="1563364"/>
                </a:cubicBezTo>
                <a:cubicBezTo>
                  <a:pt x="2878027" y="1605992"/>
                  <a:pt x="2901478" y="1618781"/>
                  <a:pt x="2914269" y="1667803"/>
                </a:cubicBezTo>
                <a:cubicBezTo>
                  <a:pt x="2920664" y="1672066"/>
                  <a:pt x="2927060" y="1672066"/>
                  <a:pt x="2933456" y="1680592"/>
                </a:cubicBezTo>
                <a:cubicBezTo>
                  <a:pt x="2927060" y="1689118"/>
                  <a:pt x="2941983" y="1706169"/>
                  <a:pt x="2944115" y="1693380"/>
                </a:cubicBezTo>
                <a:cubicBezTo>
                  <a:pt x="2941983" y="1701906"/>
                  <a:pt x="2944115" y="1706169"/>
                  <a:pt x="2944115" y="1710432"/>
                </a:cubicBezTo>
                <a:cubicBezTo>
                  <a:pt x="2950511" y="1704038"/>
                  <a:pt x="2952643" y="1729615"/>
                  <a:pt x="2954774" y="1714695"/>
                </a:cubicBezTo>
                <a:cubicBezTo>
                  <a:pt x="2956906" y="1731746"/>
                  <a:pt x="2965434" y="1733877"/>
                  <a:pt x="2969698" y="1744535"/>
                </a:cubicBezTo>
                <a:cubicBezTo>
                  <a:pt x="2961170" y="1748797"/>
                  <a:pt x="2948379" y="1731746"/>
                  <a:pt x="2939851" y="1716826"/>
                </a:cubicBezTo>
                <a:cubicBezTo>
                  <a:pt x="2931324" y="1706169"/>
                  <a:pt x="2924928" y="1693380"/>
                  <a:pt x="2916401" y="1684855"/>
                </a:cubicBezTo>
                <a:cubicBezTo>
                  <a:pt x="2916401" y="1697643"/>
                  <a:pt x="2918533" y="1691249"/>
                  <a:pt x="2914269" y="1701906"/>
                </a:cubicBezTo>
                <a:cubicBezTo>
                  <a:pt x="2918533" y="1710432"/>
                  <a:pt x="2920664" y="1723220"/>
                  <a:pt x="2924928" y="1731746"/>
                </a:cubicBezTo>
                <a:cubicBezTo>
                  <a:pt x="2922796" y="1721089"/>
                  <a:pt x="2929192" y="1716826"/>
                  <a:pt x="2927060" y="1733877"/>
                </a:cubicBezTo>
                <a:cubicBezTo>
                  <a:pt x="2929192" y="1736009"/>
                  <a:pt x="2929192" y="1729615"/>
                  <a:pt x="2931324" y="1731746"/>
                </a:cubicBezTo>
                <a:cubicBezTo>
                  <a:pt x="2929192" y="1738140"/>
                  <a:pt x="2931324" y="1746666"/>
                  <a:pt x="2933456" y="1748797"/>
                </a:cubicBezTo>
                <a:cubicBezTo>
                  <a:pt x="2935588" y="1746666"/>
                  <a:pt x="2935588" y="1740272"/>
                  <a:pt x="2935588" y="1733877"/>
                </a:cubicBezTo>
                <a:cubicBezTo>
                  <a:pt x="2939851" y="1733877"/>
                  <a:pt x="2939851" y="1746666"/>
                  <a:pt x="2944115" y="1748797"/>
                </a:cubicBezTo>
                <a:cubicBezTo>
                  <a:pt x="2944115" y="1755192"/>
                  <a:pt x="2941983" y="1755192"/>
                  <a:pt x="2939851" y="1755192"/>
                </a:cubicBezTo>
                <a:cubicBezTo>
                  <a:pt x="2954774" y="1785031"/>
                  <a:pt x="2965434" y="1821266"/>
                  <a:pt x="2982489" y="1848974"/>
                </a:cubicBezTo>
                <a:cubicBezTo>
                  <a:pt x="2982489" y="1855368"/>
                  <a:pt x="2980357" y="1855368"/>
                  <a:pt x="2978225" y="1855368"/>
                </a:cubicBezTo>
                <a:cubicBezTo>
                  <a:pt x="2978225" y="1870288"/>
                  <a:pt x="2984621" y="1868157"/>
                  <a:pt x="2986752" y="1878814"/>
                </a:cubicBezTo>
                <a:cubicBezTo>
                  <a:pt x="2986752" y="1870288"/>
                  <a:pt x="2984621" y="1866025"/>
                  <a:pt x="2982489" y="1861763"/>
                </a:cubicBezTo>
                <a:cubicBezTo>
                  <a:pt x="2986752" y="1855368"/>
                  <a:pt x="2984621" y="1857500"/>
                  <a:pt x="2984621" y="1844711"/>
                </a:cubicBezTo>
                <a:cubicBezTo>
                  <a:pt x="2982489" y="1834054"/>
                  <a:pt x="2978225" y="1848974"/>
                  <a:pt x="2978225" y="1831923"/>
                </a:cubicBezTo>
                <a:cubicBezTo>
                  <a:pt x="2995280" y="1842580"/>
                  <a:pt x="2993148" y="1874551"/>
                  <a:pt x="3008071" y="1876683"/>
                </a:cubicBezTo>
                <a:cubicBezTo>
                  <a:pt x="3008071" y="1887340"/>
                  <a:pt x="3010203" y="1889471"/>
                  <a:pt x="3010203" y="1902260"/>
                </a:cubicBezTo>
                <a:cubicBezTo>
                  <a:pt x="3014467" y="1897997"/>
                  <a:pt x="3020862" y="1900128"/>
                  <a:pt x="3025126" y="1906522"/>
                </a:cubicBezTo>
                <a:cubicBezTo>
                  <a:pt x="3022994" y="1917179"/>
                  <a:pt x="3027258" y="1919311"/>
                  <a:pt x="3025126" y="1929968"/>
                </a:cubicBezTo>
                <a:cubicBezTo>
                  <a:pt x="3016599" y="1910785"/>
                  <a:pt x="3003807" y="1906522"/>
                  <a:pt x="2995280" y="1883077"/>
                </a:cubicBezTo>
                <a:cubicBezTo>
                  <a:pt x="2993148" y="1900128"/>
                  <a:pt x="3003807" y="1929968"/>
                  <a:pt x="3012335" y="1923574"/>
                </a:cubicBezTo>
                <a:cubicBezTo>
                  <a:pt x="3012335" y="1925705"/>
                  <a:pt x="3022994" y="1942757"/>
                  <a:pt x="3031522" y="1949151"/>
                </a:cubicBezTo>
                <a:cubicBezTo>
                  <a:pt x="3031522" y="1936362"/>
                  <a:pt x="3029390" y="1921442"/>
                  <a:pt x="3027258" y="1908654"/>
                </a:cubicBezTo>
                <a:cubicBezTo>
                  <a:pt x="3029390" y="1919311"/>
                  <a:pt x="3037917" y="1912917"/>
                  <a:pt x="3037917" y="1929968"/>
                </a:cubicBezTo>
                <a:cubicBezTo>
                  <a:pt x="3035786" y="1927837"/>
                  <a:pt x="3035786" y="1925705"/>
                  <a:pt x="3033654" y="1925705"/>
                </a:cubicBezTo>
                <a:cubicBezTo>
                  <a:pt x="3035786" y="1938494"/>
                  <a:pt x="3042181" y="1955545"/>
                  <a:pt x="3044313" y="1949151"/>
                </a:cubicBezTo>
                <a:cubicBezTo>
                  <a:pt x="3046445" y="1970465"/>
                  <a:pt x="3054972" y="1972596"/>
                  <a:pt x="3059236" y="1981122"/>
                </a:cubicBezTo>
                <a:cubicBezTo>
                  <a:pt x="3059236" y="1985385"/>
                  <a:pt x="3050709" y="1978991"/>
                  <a:pt x="3057104" y="1987516"/>
                </a:cubicBezTo>
                <a:cubicBezTo>
                  <a:pt x="3050709" y="1985385"/>
                  <a:pt x="3040049" y="1964071"/>
                  <a:pt x="3031522" y="1955545"/>
                </a:cubicBezTo>
                <a:cubicBezTo>
                  <a:pt x="3031522" y="1957676"/>
                  <a:pt x="3031522" y="1959808"/>
                  <a:pt x="3029390" y="1959808"/>
                </a:cubicBezTo>
                <a:cubicBezTo>
                  <a:pt x="3033654" y="1989648"/>
                  <a:pt x="3048577" y="1993911"/>
                  <a:pt x="3057104" y="2013093"/>
                </a:cubicBezTo>
                <a:cubicBezTo>
                  <a:pt x="3048577" y="2028013"/>
                  <a:pt x="3042181" y="1981122"/>
                  <a:pt x="3025126" y="1993911"/>
                </a:cubicBezTo>
                <a:cubicBezTo>
                  <a:pt x="3029390" y="1976859"/>
                  <a:pt x="3020862" y="1978991"/>
                  <a:pt x="3016599" y="1972596"/>
                </a:cubicBezTo>
                <a:cubicBezTo>
                  <a:pt x="3014467" y="1991779"/>
                  <a:pt x="3020862" y="1987516"/>
                  <a:pt x="3020862" y="2000305"/>
                </a:cubicBezTo>
                <a:cubicBezTo>
                  <a:pt x="3014467" y="1985385"/>
                  <a:pt x="3010203" y="1991779"/>
                  <a:pt x="3003807" y="1972596"/>
                </a:cubicBezTo>
                <a:cubicBezTo>
                  <a:pt x="3005939" y="1968334"/>
                  <a:pt x="3010203" y="1978991"/>
                  <a:pt x="3014467" y="1972596"/>
                </a:cubicBezTo>
                <a:cubicBezTo>
                  <a:pt x="3012335" y="1955545"/>
                  <a:pt x="3003807" y="1961939"/>
                  <a:pt x="2997412" y="1959808"/>
                </a:cubicBezTo>
                <a:cubicBezTo>
                  <a:pt x="2995280" y="1961939"/>
                  <a:pt x="2997412" y="1976859"/>
                  <a:pt x="2995280" y="1983253"/>
                </a:cubicBezTo>
                <a:cubicBezTo>
                  <a:pt x="2997412" y="1985385"/>
                  <a:pt x="3003807" y="2002436"/>
                  <a:pt x="2997412" y="1993911"/>
                </a:cubicBezTo>
                <a:cubicBezTo>
                  <a:pt x="2988884" y="1985385"/>
                  <a:pt x="2973961" y="1970465"/>
                  <a:pt x="2965434" y="1961939"/>
                </a:cubicBezTo>
                <a:cubicBezTo>
                  <a:pt x="2965434" y="1957676"/>
                  <a:pt x="2965434" y="1964071"/>
                  <a:pt x="2967566" y="1961939"/>
                </a:cubicBezTo>
                <a:cubicBezTo>
                  <a:pt x="2965434" y="1940625"/>
                  <a:pt x="2959038" y="1955545"/>
                  <a:pt x="2954774" y="1955545"/>
                </a:cubicBezTo>
                <a:cubicBezTo>
                  <a:pt x="2954774" y="1942757"/>
                  <a:pt x="2948379" y="1949151"/>
                  <a:pt x="2950511" y="1936362"/>
                </a:cubicBezTo>
                <a:cubicBezTo>
                  <a:pt x="2952643" y="1934231"/>
                  <a:pt x="2952643" y="1947019"/>
                  <a:pt x="2956906" y="1942757"/>
                </a:cubicBezTo>
                <a:cubicBezTo>
                  <a:pt x="2956906" y="1929968"/>
                  <a:pt x="2950511" y="1929968"/>
                  <a:pt x="2948379" y="1923574"/>
                </a:cubicBezTo>
                <a:cubicBezTo>
                  <a:pt x="2933456" y="1932099"/>
                  <a:pt x="2924928" y="1925705"/>
                  <a:pt x="2920664" y="1902260"/>
                </a:cubicBezTo>
                <a:cubicBezTo>
                  <a:pt x="2914269" y="1910785"/>
                  <a:pt x="2892950" y="1859631"/>
                  <a:pt x="2884423" y="1872420"/>
                </a:cubicBezTo>
                <a:cubicBezTo>
                  <a:pt x="2878027" y="1840448"/>
                  <a:pt x="2854576" y="1823397"/>
                  <a:pt x="2841785" y="1814871"/>
                </a:cubicBezTo>
                <a:cubicBezTo>
                  <a:pt x="2850313" y="1821266"/>
                  <a:pt x="2837521" y="1829791"/>
                  <a:pt x="2833258" y="1831923"/>
                </a:cubicBezTo>
                <a:cubicBezTo>
                  <a:pt x="2833258" y="1825528"/>
                  <a:pt x="2833258" y="1819134"/>
                  <a:pt x="2833258" y="1817003"/>
                </a:cubicBezTo>
                <a:cubicBezTo>
                  <a:pt x="2833258" y="1812740"/>
                  <a:pt x="2833258" y="1819134"/>
                  <a:pt x="2835390" y="1817003"/>
                </a:cubicBezTo>
                <a:cubicBezTo>
                  <a:pt x="2835390" y="1802083"/>
                  <a:pt x="2831126" y="1812740"/>
                  <a:pt x="2826862" y="1808477"/>
                </a:cubicBezTo>
                <a:cubicBezTo>
                  <a:pt x="2831126" y="1814871"/>
                  <a:pt x="2824730" y="1814871"/>
                  <a:pt x="2822598" y="1817003"/>
                </a:cubicBezTo>
                <a:cubicBezTo>
                  <a:pt x="2820466" y="1804214"/>
                  <a:pt x="2824730" y="1810609"/>
                  <a:pt x="2824730" y="1802083"/>
                </a:cubicBezTo>
                <a:cubicBezTo>
                  <a:pt x="2824730" y="1782900"/>
                  <a:pt x="2818335" y="1787163"/>
                  <a:pt x="2814071" y="1791426"/>
                </a:cubicBezTo>
                <a:cubicBezTo>
                  <a:pt x="2814071" y="1797820"/>
                  <a:pt x="2820466" y="1791426"/>
                  <a:pt x="2818335" y="1804214"/>
                </a:cubicBezTo>
                <a:cubicBezTo>
                  <a:pt x="2818335" y="1812740"/>
                  <a:pt x="2814071" y="1806346"/>
                  <a:pt x="2816203" y="1810609"/>
                </a:cubicBezTo>
                <a:cubicBezTo>
                  <a:pt x="2814071" y="1812740"/>
                  <a:pt x="2809807" y="1812740"/>
                  <a:pt x="2807675" y="1823397"/>
                </a:cubicBezTo>
                <a:cubicBezTo>
                  <a:pt x="2809807" y="1829791"/>
                  <a:pt x="2814071" y="1831923"/>
                  <a:pt x="2818335" y="1831923"/>
                </a:cubicBezTo>
                <a:cubicBezTo>
                  <a:pt x="2818335" y="1840448"/>
                  <a:pt x="2814071" y="1834054"/>
                  <a:pt x="2814071" y="1840448"/>
                </a:cubicBezTo>
                <a:cubicBezTo>
                  <a:pt x="2811939" y="1851105"/>
                  <a:pt x="2820466" y="1838317"/>
                  <a:pt x="2818335" y="1851105"/>
                </a:cubicBezTo>
                <a:cubicBezTo>
                  <a:pt x="2816203" y="1853237"/>
                  <a:pt x="2814071" y="1848974"/>
                  <a:pt x="2814071" y="1848974"/>
                </a:cubicBezTo>
                <a:cubicBezTo>
                  <a:pt x="2818335" y="1863894"/>
                  <a:pt x="2826862" y="1853237"/>
                  <a:pt x="2835390" y="1855368"/>
                </a:cubicBezTo>
                <a:cubicBezTo>
                  <a:pt x="2835390" y="1844711"/>
                  <a:pt x="2831126" y="1842580"/>
                  <a:pt x="2835390" y="1834054"/>
                </a:cubicBezTo>
                <a:cubicBezTo>
                  <a:pt x="2837521" y="1829791"/>
                  <a:pt x="2846049" y="1840448"/>
                  <a:pt x="2841785" y="1851105"/>
                </a:cubicBezTo>
                <a:cubicBezTo>
                  <a:pt x="2848181" y="1844711"/>
                  <a:pt x="2854576" y="1831923"/>
                  <a:pt x="2858840" y="1844711"/>
                </a:cubicBezTo>
                <a:cubicBezTo>
                  <a:pt x="2852445" y="1851105"/>
                  <a:pt x="2850313" y="1866025"/>
                  <a:pt x="2843917" y="1874551"/>
                </a:cubicBezTo>
                <a:cubicBezTo>
                  <a:pt x="2843917" y="1868157"/>
                  <a:pt x="2848181" y="1863894"/>
                  <a:pt x="2843917" y="1861763"/>
                </a:cubicBezTo>
                <a:cubicBezTo>
                  <a:pt x="2839653" y="1861763"/>
                  <a:pt x="2843917" y="1863894"/>
                  <a:pt x="2843917" y="1872420"/>
                </a:cubicBezTo>
                <a:cubicBezTo>
                  <a:pt x="2835390" y="1868157"/>
                  <a:pt x="2822598" y="1874551"/>
                  <a:pt x="2818335" y="1861763"/>
                </a:cubicBezTo>
                <a:cubicBezTo>
                  <a:pt x="2814071" y="1863894"/>
                  <a:pt x="2816203" y="1883077"/>
                  <a:pt x="2809807" y="1880945"/>
                </a:cubicBezTo>
                <a:cubicBezTo>
                  <a:pt x="2809807" y="1889471"/>
                  <a:pt x="2811939" y="1897997"/>
                  <a:pt x="2811939" y="1908654"/>
                </a:cubicBezTo>
                <a:cubicBezTo>
                  <a:pt x="2816203" y="1906522"/>
                  <a:pt x="2816203" y="1910785"/>
                  <a:pt x="2818335" y="1910785"/>
                </a:cubicBezTo>
                <a:cubicBezTo>
                  <a:pt x="2820466" y="1912917"/>
                  <a:pt x="2818335" y="1897997"/>
                  <a:pt x="2822598" y="1902260"/>
                </a:cubicBezTo>
                <a:cubicBezTo>
                  <a:pt x="2820466" y="1908654"/>
                  <a:pt x="2822598" y="1912917"/>
                  <a:pt x="2824730" y="1919311"/>
                </a:cubicBezTo>
                <a:cubicBezTo>
                  <a:pt x="2831126" y="1917179"/>
                  <a:pt x="2820466" y="1904391"/>
                  <a:pt x="2826862" y="1904391"/>
                </a:cubicBezTo>
                <a:cubicBezTo>
                  <a:pt x="2828994" y="1917179"/>
                  <a:pt x="2828994" y="1921442"/>
                  <a:pt x="2831126" y="1938494"/>
                </a:cubicBezTo>
                <a:cubicBezTo>
                  <a:pt x="2826862" y="1940625"/>
                  <a:pt x="2822598" y="1919311"/>
                  <a:pt x="2820466" y="1942757"/>
                </a:cubicBezTo>
                <a:cubicBezTo>
                  <a:pt x="2820466" y="1925705"/>
                  <a:pt x="2811939" y="1906522"/>
                  <a:pt x="2803412" y="1915048"/>
                </a:cubicBezTo>
                <a:cubicBezTo>
                  <a:pt x="2807675" y="1919311"/>
                  <a:pt x="2803412" y="1929968"/>
                  <a:pt x="2805543" y="1934231"/>
                </a:cubicBezTo>
                <a:cubicBezTo>
                  <a:pt x="2809807" y="1959808"/>
                  <a:pt x="2831126" y="1947019"/>
                  <a:pt x="2837521" y="1951282"/>
                </a:cubicBezTo>
                <a:cubicBezTo>
                  <a:pt x="2839653" y="1951282"/>
                  <a:pt x="2837521" y="1947019"/>
                  <a:pt x="2837521" y="1944888"/>
                </a:cubicBezTo>
                <a:cubicBezTo>
                  <a:pt x="2843917" y="1934231"/>
                  <a:pt x="2850313" y="1974728"/>
                  <a:pt x="2858840" y="1961939"/>
                </a:cubicBezTo>
                <a:cubicBezTo>
                  <a:pt x="2858840" y="1964071"/>
                  <a:pt x="2856708" y="1968334"/>
                  <a:pt x="2856708" y="1972596"/>
                </a:cubicBezTo>
                <a:cubicBezTo>
                  <a:pt x="2860972" y="1972596"/>
                  <a:pt x="2863104" y="1970465"/>
                  <a:pt x="2863104" y="1961939"/>
                </a:cubicBezTo>
                <a:cubicBezTo>
                  <a:pt x="2865236" y="1964071"/>
                  <a:pt x="2865236" y="1978991"/>
                  <a:pt x="2867368" y="1978991"/>
                </a:cubicBezTo>
                <a:cubicBezTo>
                  <a:pt x="2869500" y="1968334"/>
                  <a:pt x="2875895" y="1959808"/>
                  <a:pt x="2873763" y="1951282"/>
                </a:cubicBezTo>
                <a:cubicBezTo>
                  <a:pt x="2880159" y="1942757"/>
                  <a:pt x="2886555" y="1987516"/>
                  <a:pt x="2890818" y="1968334"/>
                </a:cubicBezTo>
                <a:cubicBezTo>
                  <a:pt x="2899346" y="1981122"/>
                  <a:pt x="2907873" y="2010962"/>
                  <a:pt x="2924928" y="1996042"/>
                </a:cubicBezTo>
                <a:cubicBezTo>
                  <a:pt x="2924928" y="1987516"/>
                  <a:pt x="2918533" y="1993911"/>
                  <a:pt x="2920664" y="1983253"/>
                </a:cubicBezTo>
                <a:cubicBezTo>
                  <a:pt x="2927060" y="1989648"/>
                  <a:pt x="2931324" y="2000305"/>
                  <a:pt x="2935588" y="2006699"/>
                </a:cubicBezTo>
                <a:cubicBezTo>
                  <a:pt x="2935588" y="2017356"/>
                  <a:pt x="2929192" y="2006699"/>
                  <a:pt x="2935588" y="2017356"/>
                </a:cubicBezTo>
                <a:cubicBezTo>
                  <a:pt x="2935588" y="2025882"/>
                  <a:pt x="2933456" y="2010962"/>
                  <a:pt x="2931324" y="2017356"/>
                </a:cubicBezTo>
                <a:cubicBezTo>
                  <a:pt x="2931324" y="2025882"/>
                  <a:pt x="2931324" y="2036539"/>
                  <a:pt x="2935588" y="2040802"/>
                </a:cubicBezTo>
                <a:cubicBezTo>
                  <a:pt x="2935588" y="2034408"/>
                  <a:pt x="2933456" y="2034408"/>
                  <a:pt x="2933456" y="2032276"/>
                </a:cubicBezTo>
                <a:cubicBezTo>
                  <a:pt x="2939851" y="2013093"/>
                  <a:pt x="2948379" y="2047196"/>
                  <a:pt x="2952643" y="2042933"/>
                </a:cubicBezTo>
                <a:cubicBezTo>
                  <a:pt x="2952643" y="2053590"/>
                  <a:pt x="2948379" y="2055722"/>
                  <a:pt x="2948379" y="2066379"/>
                </a:cubicBezTo>
                <a:cubicBezTo>
                  <a:pt x="2946247" y="2064247"/>
                  <a:pt x="2944115" y="2062116"/>
                  <a:pt x="2941983" y="2064247"/>
                </a:cubicBezTo>
                <a:cubicBezTo>
                  <a:pt x="2941983" y="2074904"/>
                  <a:pt x="2948379" y="2072773"/>
                  <a:pt x="2944115" y="2083430"/>
                </a:cubicBezTo>
                <a:cubicBezTo>
                  <a:pt x="2941983" y="2077036"/>
                  <a:pt x="2935588" y="2077036"/>
                  <a:pt x="2931324" y="2070642"/>
                </a:cubicBezTo>
                <a:cubicBezTo>
                  <a:pt x="2931324" y="2083430"/>
                  <a:pt x="2939851" y="2074904"/>
                  <a:pt x="2937719" y="2094087"/>
                </a:cubicBezTo>
                <a:cubicBezTo>
                  <a:pt x="2933456" y="2091956"/>
                  <a:pt x="2931324" y="2085562"/>
                  <a:pt x="2927060" y="2083430"/>
                </a:cubicBezTo>
                <a:cubicBezTo>
                  <a:pt x="2929192" y="2100481"/>
                  <a:pt x="2937719" y="2094087"/>
                  <a:pt x="2941983" y="2102613"/>
                </a:cubicBezTo>
                <a:cubicBezTo>
                  <a:pt x="2939851" y="2113270"/>
                  <a:pt x="2937719" y="2113270"/>
                  <a:pt x="2944115" y="2119664"/>
                </a:cubicBezTo>
                <a:cubicBezTo>
                  <a:pt x="2937719" y="2126058"/>
                  <a:pt x="2931324" y="2104744"/>
                  <a:pt x="2922796" y="2106876"/>
                </a:cubicBezTo>
                <a:cubicBezTo>
                  <a:pt x="2952643" y="2145241"/>
                  <a:pt x="2978225" y="2190001"/>
                  <a:pt x="3014467" y="2217710"/>
                </a:cubicBezTo>
                <a:cubicBezTo>
                  <a:pt x="3012335" y="2236892"/>
                  <a:pt x="3020862" y="2230498"/>
                  <a:pt x="3018731" y="2234761"/>
                </a:cubicBezTo>
                <a:cubicBezTo>
                  <a:pt x="3018731" y="2245418"/>
                  <a:pt x="3010203" y="2232629"/>
                  <a:pt x="3008071" y="2228367"/>
                </a:cubicBezTo>
                <a:cubicBezTo>
                  <a:pt x="2995280" y="2219841"/>
                  <a:pt x="2984621" y="2207052"/>
                  <a:pt x="2973961" y="2187870"/>
                </a:cubicBezTo>
                <a:cubicBezTo>
                  <a:pt x="2971829" y="2187870"/>
                  <a:pt x="2971829" y="2187870"/>
                  <a:pt x="2969698" y="2187870"/>
                </a:cubicBezTo>
                <a:cubicBezTo>
                  <a:pt x="2963302" y="2168687"/>
                  <a:pt x="2959038" y="2164424"/>
                  <a:pt x="2948379" y="2160161"/>
                </a:cubicBezTo>
                <a:cubicBezTo>
                  <a:pt x="2944115" y="2140978"/>
                  <a:pt x="2937719" y="2138847"/>
                  <a:pt x="2931324" y="2140978"/>
                </a:cubicBezTo>
                <a:cubicBezTo>
                  <a:pt x="2931324" y="2132453"/>
                  <a:pt x="2931324" y="2130321"/>
                  <a:pt x="2927060" y="2123927"/>
                </a:cubicBezTo>
                <a:cubicBezTo>
                  <a:pt x="2924928" y="2128190"/>
                  <a:pt x="2927060" y="2134584"/>
                  <a:pt x="2924928" y="2140978"/>
                </a:cubicBezTo>
                <a:cubicBezTo>
                  <a:pt x="2920664" y="2140978"/>
                  <a:pt x="2920664" y="2134584"/>
                  <a:pt x="2916401" y="2134584"/>
                </a:cubicBezTo>
                <a:cubicBezTo>
                  <a:pt x="2918533" y="2128190"/>
                  <a:pt x="2920664" y="2130321"/>
                  <a:pt x="2920664" y="2119664"/>
                </a:cubicBezTo>
                <a:cubicBezTo>
                  <a:pt x="2918533" y="2111139"/>
                  <a:pt x="2912137" y="2109007"/>
                  <a:pt x="2910005" y="2102613"/>
                </a:cubicBezTo>
                <a:cubicBezTo>
                  <a:pt x="2905741" y="2115401"/>
                  <a:pt x="2912137" y="2121796"/>
                  <a:pt x="2916401" y="2126058"/>
                </a:cubicBezTo>
                <a:cubicBezTo>
                  <a:pt x="2916401" y="2130321"/>
                  <a:pt x="2916401" y="2130321"/>
                  <a:pt x="2914269" y="2130321"/>
                </a:cubicBezTo>
                <a:cubicBezTo>
                  <a:pt x="2914269" y="2130321"/>
                  <a:pt x="2914269" y="2134584"/>
                  <a:pt x="2914269" y="2136716"/>
                </a:cubicBezTo>
                <a:cubicBezTo>
                  <a:pt x="2910005" y="2130321"/>
                  <a:pt x="2910005" y="2121796"/>
                  <a:pt x="2903609" y="2119664"/>
                </a:cubicBezTo>
                <a:cubicBezTo>
                  <a:pt x="2903609" y="2113270"/>
                  <a:pt x="2905741" y="2106876"/>
                  <a:pt x="2905741" y="2102613"/>
                </a:cubicBezTo>
                <a:cubicBezTo>
                  <a:pt x="2901478" y="2091956"/>
                  <a:pt x="2892950" y="2091956"/>
                  <a:pt x="2890818" y="2079167"/>
                </a:cubicBezTo>
                <a:cubicBezTo>
                  <a:pt x="2886555" y="2081299"/>
                  <a:pt x="2886555" y="2085562"/>
                  <a:pt x="2886555" y="2094087"/>
                </a:cubicBezTo>
                <a:cubicBezTo>
                  <a:pt x="2890818" y="2098350"/>
                  <a:pt x="2892950" y="2104744"/>
                  <a:pt x="2897214" y="2106876"/>
                </a:cubicBezTo>
                <a:cubicBezTo>
                  <a:pt x="2878027" y="2104744"/>
                  <a:pt x="2863104" y="2066379"/>
                  <a:pt x="2843917" y="2059985"/>
                </a:cubicBezTo>
                <a:cubicBezTo>
                  <a:pt x="2846049" y="2074904"/>
                  <a:pt x="2854576" y="2068510"/>
                  <a:pt x="2854576" y="2085562"/>
                </a:cubicBezTo>
                <a:cubicBezTo>
                  <a:pt x="2839653" y="2077036"/>
                  <a:pt x="2833258" y="2047196"/>
                  <a:pt x="2818335" y="2042933"/>
                </a:cubicBezTo>
                <a:cubicBezTo>
                  <a:pt x="2822598" y="2064247"/>
                  <a:pt x="2833258" y="2070642"/>
                  <a:pt x="2843917" y="2079167"/>
                </a:cubicBezTo>
                <a:cubicBezTo>
                  <a:pt x="2841785" y="2089824"/>
                  <a:pt x="2837521" y="2079167"/>
                  <a:pt x="2835390" y="2079167"/>
                </a:cubicBezTo>
                <a:cubicBezTo>
                  <a:pt x="2835390" y="2106876"/>
                  <a:pt x="2856708" y="2102613"/>
                  <a:pt x="2860972" y="2123927"/>
                </a:cubicBezTo>
                <a:cubicBezTo>
                  <a:pt x="2854576" y="2130321"/>
                  <a:pt x="2837521" y="2109007"/>
                  <a:pt x="2828994" y="2096219"/>
                </a:cubicBezTo>
                <a:cubicBezTo>
                  <a:pt x="2820466" y="2111139"/>
                  <a:pt x="2816203" y="2087693"/>
                  <a:pt x="2807675" y="2089824"/>
                </a:cubicBezTo>
                <a:cubicBezTo>
                  <a:pt x="2807675" y="2098350"/>
                  <a:pt x="2809807" y="2106876"/>
                  <a:pt x="2814071" y="2109007"/>
                </a:cubicBezTo>
                <a:cubicBezTo>
                  <a:pt x="2809807" y="2123927"/>
                  <a:pt x="2807675" y="2104744"/>
                  <a:pt x="2805543" y="2113270"/>
                </a:cubicBezTo>
                <a:cubicBezTo>
                  <a:pt x="2807675" y="2117533"/>
                  <a:pt x="2805543" y="2119664"/>
                  <a:pt x="2803412" y="2119664"/>
                </a:cubicBezTo>
                <a:cubicBezTo>
                  <a:pt x="2816203" y="2138847"/>
                  <a:pt x="2828994" y="2170818"/>
                  <a:pt x="2841785" y="2166555"/>
                </a:cubicBezTo>
                <a:cubicBezTo>
                  <a:pt x="2841785" y="2170818"/>
                  <a:pt x="2839653" y="2183607"/>
                  <a:pt x="2841785" y="2183607"/>
                </a:cubicBezTo>
                <a:cubicBezTo>
                  <a:pt x="2841785" y="2194264"/>
                  <a:pt x="2839653" y="2181475"/>
                  <a:pt x="2835390" y="2183607"/>
                </a:cubicBezTo>
                <a:cubicBezTo>
                  <a:pt x="2839653" y="2194264"/>
                  <a:pt x="2837521" y="2200658"/>
                  <a:pt x="2835390" y="2202790"/>
                </a:cubicBezTo>
                <a:cubicBezTo>
                  <a:pt x="2839653" y="2209184"/>
                  <a:pt x="2835390" y="2215578"/>
                  <a:pt x="2839653" y="2219841"/>
                </a:cubicBezTo>
                <a:cubicBezTo>
                  <a:pt x="2835390" y="2217710"/>
                  <a:pt x="2818335" y="2202790"/>
                  <a:pt x="2816203" y="2194264"/>
                </a:cubicBezTo>
                <a:cubicBezTo>
                  <a:pt x="2816203" y="2187870"/>
                  <a:pt x="2822598" y="2194264"/>
                  <a:pt x="2824730" y="2196395"/>
                </a:cubicBezTo>
                <a:cubicBezTo>
                  <a:pt x="2822598" y="2194264"/>
                  <a:pt x="2822598" y="2190001"/>
                  <a:pt x="2820466" y="2190001"/>
                </a:cubicBezTo>
                <a:cubicBezTo>
                  <a:pt x="2824730" y="2181475"/>
                  <a:pt x="2833258" y="2198527"/>
                  <a:pt x="2826862" y="2196395"/>
                </a:cubicBezTo>
                <a:cubicBezTo>
                  <a:pt x="2824730" y="2207052"/>
                  <a:pt x="2833258" y="2194264"/>
                  <a:pt x="2831126" y="2202790"/>
                </a:cubicBezTo>
                <a:cubicBezTo>
                  <a:pt x="2833258" y="2198527"/>
                  <a:pt x="2833258" y="2190001"/>
                  <a:pt x="2835390" y="2187870"/>
                </a:cubicBezTo>
                <a:cubicBezTo>
                  <a:pt x="2814071" y="2160161"/>
                  <a:pt x="2790620" y="2123927"/>
                  <a:pt x="2769302" y="2113270"/>
                </a:cubicBezTo>
                <a:cubicBezTo>
                  <a:pt x="2771433" y="2106876"/>
                  <a:pt x="2771433" y="2111139"/>
                  <a:pt x="2771433" y="2098350"/>
                </a:cubicBezTo>
                <a:cubicBezTo>
                  <a:pt x="2758642" y="2111139"/>
                  <a:pt x="2745851" y="2085562"/>
                  <a:pt x="2735192" y="2072773"/>
                </a:cubicBezTo>
                <a:cubicBezTo>
                  <a:pt x="2730928" y="2072773"/>
                  <a:pt x="2733060" y="2091956"/>
                  <a:pt x="2728796" y="2085562"/>
                </a:cubicBezTo>
                <a:cubicBezTo>
                  <a:pt x="2728796" y="2091956"/>
                  <a:pt x="2730928" y="2100481"/>
                  <a:pt x="2735192" y="2098350"/>
                </a:cubicBezTo>
                <a:cubicBezTo>
                  <a:pt x="2733060" y="2106876"/>
                  <a:pt x="2737323" y="2119664"/>
                  <a:pt x="2733060" y="2130321"/>
                </a:cubicBezTo>
                <a:cubicBezTo>
                  <a:pt x="2730928" y="2109007"/>
                  <a:pt x="2713873" y="2132453"/>
                  <a:pt x="2716005" y="2126058"/>
                </a:cubicBezTo>
                <a:cubicBezTo>
                  <a:pt x="2722400" y="2100481"/>
                  <a:pt x="2720269" y="2066379"/>
                  <a:pt x="2707477" y="2062116"/>
                </a:cubicBezTo>
                <a:cubicBezTo>
                  <a:pt x="2709609" y="2057853"/>
                  <a:pt x="2711741" y="2053590"/>
                  <a:pt x="2709609" y="2049327"/>
                </a:cubicBezTo>
                <a:cubicBezTo>
                  <a:pt x="2711741" y="2038670"/>
                  <a:pt x="2713873" y="2053590"/>
                  <a:pt x="2716005" y="2045065"/>
                </a:cubicBezTo>
                <a:cubicBezTo>
                  <a:pt x="2716005" y="2036539"/>
                  <a:pt x="2713873" y="2034408"/>
                  <a:pt x="2711741" y="2032276"/>
                </a:cubicBezTo>
                <a:cubicBezTo>
                  <a:pt x="2718137" y="2021619"/>
                  <a:pt x="2711741" y="2021619"/>
                  <a:pt x="2713873" y="2008830"/>
                </a:cubicBezTo>
                <a:cubicBezTo>
                  <a:pt x="2722400" y="2019488"/>
                  <a:pt x="2728796" y="2025882"/>
                  <a:pt x="2739455" y="2034408"/>
                </a:cubicBezTo>
                <a:cubicBezTo>
                  <a:pt x="2741587" y="2032276"/>
                  <a:pt x="2741587" y="2025882"/>
                  <a:pt x="2741587" y="2015225"/>
                </a:cubicBezTo>
                <a:cubicBezTo>
                  <a:pt x="2739455" y="2000305"/>
                  <a:pt x="2735192" y="2010962"/>
                  <a:pt x="2735192" y="1987516"/>
                </a:cubicBezTo>
                <a:cubicBezTo>
                  <a:pt x="2730928" y="1989648"/>
                  <a:pt x="2726664" y="1985385"/>
                  <a:pt x="2724532" y="1981122"/>
                </a:cubicBezTo>
                <a:cubicBezTo>
                  <a:pt x="2722400" y="1983253"/>
                  <a:pt x="2722400" y="1989648"/>
                  <a:pt x="2722400" y="1996042"/>
                </a:cubicBezTo>
                <a:cubicBezTo>
                  <a:pt x="2720269" y="1991779"/>
                  <a:pt x="2713873" y="1981122"/>
                  <a:pt x="2716005" y="2002436"/>
                </a:cubicBezTo>
                <a:cubicBezTo>
                  <a:pt x="2711741" y="1998173"/>
                  <a:pt x="2716005" y="1993911"/>
                  <a:pt x="2713873" y="1987516"/>
                </a:cubicBezTo>
                <a:cubicBezTo>
                  <a:pt x="2709609" y="2002436"/>
                  <a:pt x="2707477" y="2008830"/>
                  <a:pt x="2709609" y="2025882"/>
                </a:cubicBezTo>
                <a:cubicBezTo>
                  <a:pt x="2707477" y="2032276"/>
                  <a:pt x="2707477" y="2006699"/>
                  <a:pt x="2701082" y="2015225"/>
                </a:cubicBezTo>
                <a:cubicBezTo>
                  <a:pt x="2701082" y="2000305"/>
                  <a:pt x="2698950" y="1981122"/>
                  <a:pt x="2692554" y="1974728"/>
                </a:cubicBezTo>
                <a:cubicBezTo>
                  <a:pt x="2692554" y="1993911"/>
                  <a:pt x="2692554" y="2002436"/>
                  <a:pt x="2696818" y="2017356"/>
                </a:cubicBezTo>
                <a:cubicBezTo>
                  <a:pt x="2694686" y="2017356"/>
                  <a:pt x="2694686" y="2010962"/>
                  <a:pt x="2690422" y="2010962"/>
                </a:cubicBezTo>
                <a:cubicBezTo>
                  <a:pt x="2690422" y="2021619"/>
                  <a:pt x="2696818" y="2017356"/>
                  <a:pt x="2696818" y="2025882"/>
                </a:cubicBezTo>
                <a:cubicBezTo>
                  <a:pt x="2692554" y="2038670"/>
                  <a:pt x="2688290" y="2028013"/>
                  <a:pt x="2692554" y="2049327"/>
                </a:cubicBezTo>
                <a:cubicBezTo>
                  <a:pt x="2679763" y="2045065"/>
                  <a:pt x="2673367" y="2025882"/>
                  <a:pt x="2671235" y="1991779"/>
                </a:cubicBezTo>
                <a:cubicBezTo>
                  <a:pt x="2664840" y="1989648"/>
                  <a:pt x="2666972" y="1996042"/>
                  <a:pt x="2662708" y="2002436"/>
                </a:cubicBezTo>
                <a:cubicBezTo>
                  <a:pt x="2662708" y="2010962"/>
                  <a:pt x="2666972" y="2008830"/>
                  <a:pt x="2666972" y="2021619"/>
                </a:cubicBezTo>
                <a:cubicBezTo>
                  <a:pt x="2654180" y="2013093"/>
                  <a:pt x="2654180" y="1985385"/>
                  <a:pt x="2647785" y="1970465"/>
                </a:cubicBezTo>
                <a:cubicBezTo>
                  <a:pt x="2652049" y="1976859"/>
                  <a:pt x="2645653" y="1985385"/>
                  <a:pt x="2643521" y="1991779"/>
                </a:cubicBezTo>
                <a:cubicBezTo>
                  <a:pt x="2641389" y="1974728"/>
                  <a:pt x="2641389" y="1991779"/>
                  <a:pt x="2634994" y="1985385"/>
                </a:cubicBezTo>
                <a:cubicBezTo>
                  <a:pt x="2634994" y="1968334"/>
                  <a:pt x="2639257" y="1987516"/>
                  <a:pt x="2641389" y="1976859"/>
                </a:cubicBezTo>
                <a:cubicBezTo>
                  <a:pt x="2637126" y="1968334"/>
                  <a:pt x="2634994" y="1966202"/>
                  <a:pt x="2634994" y="1951282"/>
                </a:cubicBezTo>
                <a:cubicBezTo>
                  <a:pt x="2628598" y="1966202"/>
                  <a:pt x="2632862" y="1938494"/>
                  <a:pt x="2628598" y="1953414"/>
                </a:cubicBezTo>
                <a:cubicBezTo>
                  <a:pt x="2624334" y="1951282"/>
                  <a:pt x="2628598" y="1940625"/>
                  <a:pt x="2624334" y="1938494"/>
                </a:cubicBezTo>
                <a:cubicBezTo>
                  <a:pt x="2620071" y="1936362"/>
                  <a:pt x="2626466" y="1959808"/>
                  <a:pt x="2620071" y="1953414"/>
                </a:cubicBezTo>
                <a:cubicBezTo>
                  <a:pt x="2622202" y="1959808"/>
                  <a:pt x="2624334" y="1970465"/>
                  <a:pt x="2630730" y="1968334"/>
                </a:cubicBezTo>
                <a:cubicBezTo>
                  <a:pt x="2628598" y="1976859"/>
                  <a:pt x="2626466" y="1972596"/>
                  <a:pt x="2622202" y="1970465"/>
                </a:cubicBezTo>
                <a:cubicBezTo>
                  <a:pt x="2622202" y="1987516"/>
                  <a:pt x="2624334" y="1985385"/>
                  <a:pt x="2626466" y="1987516"/>
                </a:cubicBezTo>
                <a:cubicBezTo>
                  <a:pt x="2624334" y="1991779"/>
                  <a:pt x="2626466" y="2000305"/>
                  <a:pt x="2622202" y="1998173"/>
                </a:cubicBezTo>
                <a:cubicBezTo>
                  <a:pt x="2634994" y="2004568"/>
                  <a:pt x="2647785" y="2055722"/>
                  <a:pt x="2660576" y="2038670"/>
                </a:cubicBezTo>
                <a:cubicBezTo>
                  <a:pt x="2660576" y="2055722"/>
                  <a:pt x="2666972" y="2051459"/>
                  <a:pt x="2666972" y="2068510"/>
                </a:cubicBezTo>
                <a:cubicBezTo>
                  <a:pt x="2656312" y="2057853"/>
                  <a:pt x="2647785" y="2045065"/>
                  <a:pt x="2637126" y="2032276"/>
                </a:cubicBezTo>
                <a:cubicBezTo>
                  <a:pt x="2628598" y="2021619"/>
                  <a:pt x="2624334" y="2017356"/>
                  <a:pt x="2615807" y="2010962"/>
                </a:cubicBezTo>
                <a:cubicBezTo>
                  <a:pt x="2620071" y="2015225"/>
                  <a:pt x="2611543" y="1998173"/>
                  <a:pt x="2609411" y="2004568"/>
                </a:cubicBezTo>
                <a:cubicBezTo>
                  <a:pt x="2611543" y="2017356"/>
                  <a:pt x="2620071" y="2017356"/>
                  <a:pt x="2615807" y="2032276"/>
                </a:cubicBezTo>
                <a:cubicBezTo>
                  <a:pt x="2617939" y="2036539"/>
                  <a:pt x="2622202" y="2042933"/>
                  <a:pt x="2624334" y="2047196"/>
                </a:cubicBezTo>
                <a:cubicBezTo>
                  <a:pt x="2626466" y="2055722"/>
                  <a:pt x="2624334" y="2057853"/>
                  <a:pt x="2624334" y="2062116"/>
                </a:cubicBezTo>
                <a:cubicBezTo>
                  <a:pt x="2626466" y="2070642"/>
                  <a:pt x="2630730" y="2068510"/>
                  <a:pt x="2634994" y="2074904"/>
                </a:cubicBezTo>
                <a:cubicBezTo>
                  <a:pt x="2637126" y="2074904"/>
                  <a:pt x="2634994" y="2066379"/>
                  <a:pt x="2637126" y="2062116"/>
                </a:cubicBezTo>
                <a:cubicBezTo>
                  <a:pt x="2639257" y="2062116"/>
                  <a:pt x="2639257" y="2074904"/>
                  <a:pt x="2637126" y="2074904"/>
                </a:cubicBezTo>
                <a:cubicBezTo>
                  <a:pt x="2649917" y="2098350"/>
                  <a:pt x="2671235" y="2119664"/>
                  <a:pt x="2684027" y="2121796"/>
                </a:cubicBezTo>
                <a:cubicBezTo>
                  <a:pt x="2688290" y="2115401"/>
                  <a:pt x="2690422" y="2155898"/>
                  <a:pt x="2686159" y="2166555"/>
                </a:cubicBezTo>
                <a:cubicBezTo>
                  <a:pt x="2690422" y="2175081"/>
                  <a:pt x="2694686" y="2183607"/>
                  <a:pt x="2701082" y="2185738"/>
                </a:cubicBezTo>
                <a:cubicBezTo>
                  <a:pt x="2701082" y="2183607"/>
                  <a:pt x="2698950" y="2164424"/>
                  <a:pt x="2705345" y="2162293"/>
                </a:cubicBezTo>
                <a:cubicBezTo>
                  <a:pt x="2703214" y="2181475"/>
                  <a:pt x="2709609" y="2181475"/>
                  <a:pt x="2711741" y="2172950"/>
                </a:cubicBezTo>
                <a:cubicBezTo>
                  <a:pt x="2709609" y="2170818"/>
                  <a:pt x="2711741" y="2170818"/>
                  <a:pt x="2707477" y="2162293"/>
                </a:cubicBezTo>
                <a:cubicBezTo>
                  <a:pt x="2711741" y="2155898"/>
                  <a:pt x="2713873" y="2147373"/>
                  <a:pt x="2713873" y="2136716"/>
                </a:cubicBezTo>
                <a:cubicBezTo>
                  <a:pt x="2718137" y="2136716"/>
                  <a:pt x="2718137" y="2147373"/>
                  <a:pt x="2720269" y="2149504"/>
                </a:cubicBezTo>
                <a:cubicBezTo>
                  <a:pt x="2720269" y="2162293"/>
                  <a:pt x="2713873" y="2151636"/>
                  <a:pt x="2711741" y="2160161"/>
                </a:cubicBezTo>
                <a:cubicBezTo>
                  <a:pt x="2716005" y="2155898"/>
                  <a:pt x="2716005" y="2168687"/>
                  <a:pt x="2720269" y="2172950"/>
                </a:cubicBezTo>
                <a:cubicBezTo>
                  <a:pt x="2713873" y="2181475"/>
                  <a:pt x="2718137" y="2179344"/>
                  <a:pt x="2720269" y="2192132"/>
                </a:cubicBezTo>
                <a:cubicBezTo>
                  <a:pt x="2711741" y="2198527"/>
                  <a:pt x="2707477" y="2181475"/>
                  <a:pt x="2705345" y="2185738"/>
                </a:cubicBezTo>
                <a:cubicBezTo>
                  <a:pt x="2709609" y="2196395"/>
                  <a:pt x="2718137" y="2198527"/>
                  <a:pt x="2713873" y="2226235"/>
                </a:cubicBezTo>
                <a:cubicBezTo>
                  <a:pt x="2718137" y="2236892"/>
                  <a:pt x="2722400" y="2241155"/>
                  <a:pt x="2724532" y="2253944"/>
                </a:cubicBezTo>
                <a:cubicBezTo>
                  <a:pt x="2726664" y="2253944"/>
                  <a:pt x="2724532" y="2241155"/>
                  <a:pt x="2728796" y="2243287"/>
                </a:cubicBezTo>
                <a:cubicBezTo>
                  <a:pt x="2728796" y="2253944"/>
                  <a:pt x="2728796" y="2251812"/>
                  <a:pt x="2730928" y="2260338"/>
                </a:cubicBezTo>
                <a:cubicBezTo>
                  <a:pt x="2733060" y="2258206"/>
                  <a:pt x="2730928" y="2243287"/>
                  <a:pt x="2730928" y="2236892"/>
                </a:cubicBezTo>
                <a:cubicBezTo>
                  <a:pt x="2739455" y="2234761"/>
                  <a:pt x="2735192" y="2258206"/>
                  <a:pt x="2735192" y="2262469"/>
                </a:cubicBezTo>
                <a:cubicBezTo>
                  <a:pt x="2741587" y="2275258"/>
                  <a:pt x="2747983" y="2279521"/>
                  <a:pt x="2752247" y="2290178"/>
                </a:cubicBezTo>
                <a:cubicBezTo>
                  <a:pt x="2754378" y="2290178"/>
                  <a:pt x="2754378" y="2279521"/>
                  <a:pt x="2756510" y="2277389"/>
                </a:cubicBezTo>
                <a:cubicBezTo>
                  <a:pt x="2758642" y="2279521"/>
                  <a:pt x="2760774" y="2290178"/>
                  <a:pt x="2758642" y="2296572"/>
                </a:cubicBezTo>
                <a:cubicBezTo>
                  <a:pt x="2769302" y="2298703"/>
                  <a:pt x="2777829" y="2317886"/>
                  <a:pt x="2792752" y="2324280"/>
                </a:cubicBezTo>
                <a:cubicBezTo>
                  <a:pt x="2790620" y="2332806"/>
                  <a:pt x="2786357" y="2337069"/>
                  <a:pt x="2782093" y="2330675"/>
                </a:cubicBezTo>
                <a:cubicBezTo>
                  <a:pt x="2790620" y="2347726"/>
                  <a:pt x="2803412" y="2356252"/>
                  <a:pt x="2811939" y="2375435"/>
                </a:cubicBezTo>
                <a:cubicBezTo>
                  <a:pt x="2801280" y="2377566"/>
                  <a:pt x="2784225" y="2345595"/>
                  <a:pt x="2771433" y="2337069"/>
                </a:cubicBezTo>
                <a:cubicBezTo>
                  <a:pt x="2769302" y="2339200"/>
                  <a:pt x="2771433" y="2343463"/>
                  <a:pt x="2769302" y="2343463"/>
                </a:cubicBezTo>
                <a:cubicBezTo>
                  <a:pt x="2773565" y="2349857"/>
                  <a:pt x="2794884" y="2388223"/>
                  <a:pt x="2803412" y="2383960"/>
                </a:cubicBezTo>
                <a:cubicBezTo>
                  <a:pt x="2805543" y="2396749"/>
                  <a:pt x="2807675" y="2407406"/>
                  <a:pt x="2814071" y="2411669"/>
                </a:cubicBezTo>
                <a:cubicBezTo>
                  <a:pt x="2792752" y="2398880"/>
                  <a:pt x="2775697" y="2351989"/>
                  <a:pt x="2750115" y="2341332"/>
                </a:cubicBezTo>
                <a:cubicBezTo>
                  <a:pt x="2745851" y="2320018"/>
                  <a:pt x="2735192" y="2324280"/>
                  <a:pt x="2733060" y="2311492"/>
                </a:cubicBezTo>
                <a:cubicBezTo>
                  <a:pt x="2730928" y="2315755"/>
                  <a:pt x="2735192" y="2317886"/>
                  <a:pt x="2730928" y="2313623"/>
                </a:cubicBezTo>
                <a:cubicBezTo>
                  <a:pt x="2728796" y="2315755"/>
                  <a:pt x="2730928" y="2320018"/>
                  <a:pt x="2730928" y="2320018"/>
                </a:cubicBezTo>
                <a:cubicBezTo>
                  <a:pt x="2728796" y="2330675"/>
                  <a:pt x="2726664" y="2309361"/>
                  <a:pt x="2724532" y="2300835"/>
                </a:cubicBezTo>
                <a:cubicBezTo>
                  <a:pt x="2722400" y="2302966"/>
                  <a:pt x="2722400" y="2302966"/>
                  <a:pt x="2718137" y="2300835"/>
                </a:cubicBezTo>
                <a:cubicBezTo>
                  <a:pt x="2718137" y="2302966"/>
                  <a:pt x="2718137" y="2307229"/>
                  <a:pt x="2716005" y="2313623"/>
                </a:cubicBezTo>
                <a:cubicBezTo>
                  <a:pt x="2709609" y="2270995"/>
                  <a:pt x="2690422" y="2281652"/>
                  <a:pt x="2679763" y="2245418"/>
                </a:cubicBezTo>
                <a:cubicBezTo>
                  <a:pt x="2662708" y="2247549"/>
                  <a:pt x="2654180" y="2209184"/>
                  <a:pt x="2637126" y="2215578"/>
                </a:cubicBezTo>
                <a:cubicBezTo>
                  <a:pt x="2645653" y="2239024"/>
                  <a:pt x="2658444" y="2256075"/>
                  <a:pt x="2666972" y="2277389"/>
                </a:cubicBezTo>
                <a:cubicBezTo>
                  <a:pt x="2664840" y="2285915"/>
                  <a:pt x="2660576" y="2262469"/>
                  <a:pt x="2656312" y="2273126"/>
                </a:cubicBezTo>
                <a:cubicBezTo>
                  <a:pt x="2658444" y="2290178"/>
                  <a:pt x="2669104" y="2292309"/>
                  <a:pt x="2675499" y="2290178"/>
                </a:cubicBezTo>
                <a:cubicBezTo>
                  <a:pt x="2684027" y="2311492"/>
                  <a:pt x="2696818" y="2317886"/>
                  <a:pt x="2705345" y="2337069"/>
                </a:cubicBezTo>
                <a:cubicBezTo>
                  <a:pt x="2703214" y="2345595"/>
                  <a:pt x="2696818" y="2332806"/>
                  <a:pt x="2694686" y="2332806"/>
                </a:cubicBezTo>
                <a:cubicBezTo>
                  <a:pt x="2692554" y="2343463"/>
                  <a:pt x="2696818" y="2341332"/>
                  <a:pt x="2698950" y="2347726"/>
                </a:cubicBezTo>
                <a:cubicBezTo>
                  <a:pt x="2696818" y="2356252"/>
                  <a:pt x="2692554" y="2347726"/>
                  <a:pt x="2690422" y="2347726"/>
                </a:cubicBezTo>
                <a:cubicBezTo>
                  <a:pt x="2686159" y="2349857"/>
                  <a:pt x="2686159" y="2366909"/>
                  <a:pt x="2684027" y="2371172"/>
                </a:cubicBezTo>
                <a:cubicBezTo>
                  <a:pt x="2675499" y="2362646"/>
                  <a:pt x="2664840" y="2341332"/>
                  <a:pt x="2654180" y="2330675"/>
                </a:cubicBezTo>
                <a:cubicBezTo>
                  <a:pt x="2652049" y="2330675"/>
                  <a:pt x="2654180" y="2341332"/>
                  <a:pt x="2652049" y="2339200"/>
                </a:cubicBezTo>
                <a:cubicBezTo>
                  <a:pt x="2664840" y="2366909"/>
                  <a:pt x="2679763" y="2386092"/>
                  <a:pt x="2696818" y="2407406"/>
                </a:cubicBezTo>
                <a:cubicBezTo>
                  <a:pt x="2703214" y="2426589"/>
                  <a:pt x="2711741" y="2439377"/>
                  <a:pt x="2720269" y="2454297"/>
                </a:cubicBezTo>
                <a:cubicBezTo>
                  <a:pt x="2730928" y="2479874"/>
                  <a:pt x="2745851" y="2490531"/>
                  <a:pt x="2754378" y="2516108"/>
                </a:cubicBezTo>
                <a:cubicBezTo>
                  <a:pt x="2758642" y="2528897"/>
                  <a:pt x="2765038" y="2537422"/>
                  <a:pt x="2769302" y="2548079"/>
                </a:cubicBezTo>
                <a:cubicBezTo>
                  <a:pt x="2784225" y="2582182"/>
                  <a:pt x="2797016" y="2622679"/>
                  <a:pt x="2818335" y="2633336"/>
                </a:cubicBezTo>
                <a:cubicBezTo>
                  <a:pt x="2809807" y="2632271"/>
                  <a:pt x="2801280" y="2626942"/>
                  <a:pt x="2792752" y="2621614"/>
                </a:cubicBezTo>
                <a:lnTo>
                  <a:pt x="2772259" y="2612223"/>
                </a:lnTo>
                <a:lnTo>
                  <a:pt x="2775697" y="2603496"/>
                </a:lnTo>
                <a:cubicBezTo>
                  <a:pt x="2745851" y="2548079"/>
                  <a:pt x="2720269" y="2479874"/>
                  <a:pt x="2684027" y="2435114"/>
                </a:cubicBezTo>
                <a:cubicBezTo>
                  <a:pt x="2681895" y="2437246"/>
                  <a:pt x="2686159" y="2447903"/>
                  <a:pt x="2688290" y="2447903"/>
                </a:cubicBezTo>
                <a:cubicBezTo>
                  <a:pt x="2675499" y="2445771"/>
                  <a:pt x="2660576" y="2422326"/>
                  <a:pt x="2649917" y="2401012"/>
                </a:cubicBezTo>
                <a:cubicBezTo>
                  <a:pt x="2647785" y="2401012"/>
                  <a:pt x="2647785" y="2407406"/>
                  <a:pt x="2647785" y="2407406"/>
                </a:cubicBezTo>
                <a:cubicBezTo>
                  <a:pt x="2643521" y="2394617"/>
                  <a:pt x="2632862" y="2377566"/>
                  <a:pt x="2624334" y="2371172"/>
                </a:cubicBezTo>
                <a:cubicBezTo>
                  <a:pt x="2628598" y="2383960"/>
                  <a:pt x="2632862" y="2386092"/>
                  <a:pt x="2637126" y="2394617"/>
                </a:cubicBezTo>
                <a:cubicBezTo>
                  <a:pt x="2632862" y="2403143"/>
                  <a:pt x="2624334" y="2379697"/>
                  <a:pt x="2617939" y="2394617"/>
                </a:cubicBezTo>
                <a:cubicBezTo>
                  <a:pt x="2611543" y="2383960"/>
                  <a:pt x="2609411" y="2360515"/>
                  <a:pt x="2600884" y="2354120"/>
                </a:cubicBezTo>
                <a:cubicBezTo>
                  <a:pt x="2596620" y="2369040"/>
                  <a:pt x="2590224" y="2351989"/>
                  <a:pt x="2583829" y="2345595"/>
                </a:cubicBezTo>
                <a:cubicBezTo>
                  <a:pt x="2585961" y="2326412"/>
                  <a:pt x="2568906" y="2294441"/>
                  <a:pt x="2558246" y="2298703"/>
                </a:cubicBezTo>
                <a:cubicBezTo>
                  <a:pt x="2560378" y="2283783"/>
                  <a:pt x="2553983" y="2290178"/>
                  <a:pt x="2549719" y="2290178"/>
                </a:cubicBezTo>
                <a:cubicBezTo>
                  <a:pt x="2541191" y="2260338"/>
                  <a:pt x="2528400" y="2262469"/>
                  <a:pt x="2515609" y="2245418"/>
                </a:cubicBezTo>
                <a:cubicBezTo>
                  <a:pt x="2515609" y="2253944"/>
                  <a:pt x="2515609" y="2251812"/>
                  <a:pt x="2515609" y="2264601"/>
                </a:cubicBezTo>
                <a:cubicBezTo>
                  <a:pt x="2511345" y="2309361"/>
                  <a:pt x="2519873" y="2302966"/>
                  <a:pt x="2534796" y="2326412"/>
                </a:cubicBezTo>
                <a:cubicBezTo>
                  <a:pt x="2534796" y="2313623"/>
                  <a:pt x="2528400" y="2302966"/>
                  <a:pt x="2530532" y="2292309"/>
                </a:cubicBezTo>
                <a:cubicBezTo>
                  <a:pt x="2528400" y="2290178"/>
                  <a:pt x="2528400" y="2298703"/>
                  <a:pt x="2524136" y="2296572"/>
                </a:cubicBezTo>
                <a:cubicBezTo>
                  <a:pt x="2524136" y="2290178"/>
                  <a:pt x="2522004" y="2288046"/>
                  <a:pt x="2522004" y="2275258"/>
                </a:cubicBezTo>
                <a:cubicBezTo>
                  <a:pt x="2519873" y="2277389"/>
                  <a:pt x="2522004" y="2283783"/>
                  <a:pt x="2519873" y="2290178"/>
                </a:cubicBezTo>
                <a:cubicBezTo>
                  <a:pt x="2515609" y="2290178"/>
                  <a:pt x="2519873" y="2268864"/>
                  <a:pt x="2515609" y="2268864"/>
                </a:cubicBezTo>
                <a:cubicBezTo>
                  <a:pt x="2522004" y="2256075"/>
                  <a:pt x="2524136" y="2285915"/>
                  <a:pt x="2530532" y="2275258"/>
                </a:cubicBezTo>
                <a:cubicBezTo>
                  <a:pt x="2530532" y="2283783"/>
                  <a:pt x="2530532" y="2296572"/>
                  <a:pt x="2536928" y="2292309"/>
                </a:cubicBezTo>
                <a:cubicBezTo>
                  <a:pt x="2541191" y="2290178"/>
                  <a:pt x="2534796" y="2277389"/>
                  <a:pt x="2541191" y="2279521"/>
                </a:cubicBezTo>
                <a:cubicBezTo>
                  <a:pt x="2541191" y="2288046"/>
                  <a:pt x="2541191" y="2307229"/>
                  <a:pt x="2545455" y="2292309"/>
                </a:cubicBezTo>
                <a:cubicBezTo>
                  <a:pt x="2545455" y="2298703"/>
                  <a:pt x="2547587" y="2305098"/>
                  <a:pt x="2547587" y="2313623"/>
                </a:cubicBezTo>
                <a:cubicBezTo>
                  <a:pt x="2545455" y="2309361"/>
                  <a:pt x="2545455" y="2302966"/>
                  <a:pt x="2541191" y="2305098"/>
                </a:cubicBezTo>
                <a:cubicBezTo>
                  <a:pt x="2543323" y="2315755"/>
                  <a:pt x="2549719" y="2328543"/>
                  <a:pt x="2545455" y="2345595"/>
                </a:cubicBezTo>
                <a:cubicBezTo>
                  <a:pt x="2549719" y="2351989"/>
                  <a:pt x="2553983" y="2360515"/>
                  <a:pt x="2558246" y="2369040"/>
                </a:cubicBezTo>
                <a:cubicBezTo>
                  <a:pt x="2560378" y="2366909"/>
                  <a:pt x="2560378" y="2360515"/>
                  <a:pt x="2562510" y="2349857"/>
                </a:cubicBezTo>
                <a:cubicBezTo>
                  <a:pt x="2568906" y="2356252"/>
                  <a:pt x="2573169" y="2373303"/>
                  <a:pt x="2577433" y="2390354"/>
                </a:cubicBezTo>
                <a:cubicBezTo>
                  <a:pt x="2575301" y="2390354"/>
                  <a:pt x="2573169" y="2390354"/>
                  <a:pt x="2571037" y="2390354"/>
                </a:cubicBezTo>
                <a:cubicBezTo>
                  <a:pt x="2573169" y="2403143"/>
                  <a:pt x="2579565" y="2415931"/>
                  <a:pt x="2583829" y="2415931"/>
                </a:cubicBezTo>
                <a:cubicBezTo>
                  <a:pt x="2590224" y="2409537"/>
                  <a:pt x="2579565" y="2396749"/>
                  <a:pt x="2583829" y="2392486"/>
                </a:cubicBezTo>
                <a:cubicBezTo>
                  <a:pt x="2585961" y="2392486"/>
                  <a:pt x="2585961" y="2398880"/>
                  <a:pt x="2585961" y="2403143"/>
                </a:cubicBezTo>
                <a:cubicBezTo>
                  <a:pt x="2585961" y="2392486"/>
                  <a:pt x="2594488" y="2398880"/>
                  <a:pt x="2594488" y="2409537"/>
                </a:cubicBezTo>
                <a:cubicBezTo>
                  <a:pt x="2592356" y="2411669"/>
                  <a:pt x="2590224" y="2407406"/>
                  <a:pt x="2588092" y="2407406"/>
                </a:cubicBezTo>
                <a:cubicBezTo>
                  <a:pt x="2592356" y="2405274"/>
                  <a:pt x="2592356" y="2437246"/>
                  <a:pt x="2592356" y="2432983"/>
                </a:cubicBezTo>
                <a:cubicBezTo>
                  <a:pt x="2594488" y="2458560"/>
                  <a:pt x="2605147" y="2467086"/>
                  <a:pt x="2611543" y="2488400"/>
                </a:cubicBezTo>
                <a:cubicBezTo>
                  <a:pt x="2615807" y="2494794"/>
                  <a:pt x="2615807" y="2507582"/>
                  <a:pt x="2617939" y="2513977"/>
                </a:cubicBezTo>
                <a:cubicBezTo>
                  <a:pt x="2622202" y="2531028"/>
                  <a:pt x="2630730" y="2535291"/>
                  <a:pt x="2634994" y="2554474"/>
                </a:cubicBezTo>
                <a:cubicBezTo>
                  <a:pt x="2590224" y="2518240"/>
                  <a:pt x="2564642" y="2447903"/>
                  <a:pt x="2528400" y="2386092"/>
                </a:cubicBezTo>
                <a:cubicBezTo>
                  <a:pt x="2526268" y="2390354"/>
                  <a:pt x="2528400" y="2394617"/>
                  <a:pt x="2528400" y="2407406"/>
                </a:cubicBezTo>
                <a:cubicBezTo>
                  <a:pt x="2524136" y="2403143"/>
                  <a:pt x="2524136" y="2392486"/>
                  <a:pt x="2524136" y="2383960"/>
                </a:cubicBezTo>
                <a:cubicBezTo>
                  <a:pt x="2490026" y="2332806"/>
                  <a:pt x="2449521" y="2288046"/>
                  <a:pt x="2413279" y="2251812"/>
                </a:cubicBezTo>
                <a:cubicBezTo>
                  <a:pt x="2413279" y="2245418"/>
                  <a:pt x="2415411" y="2245418"/>
                  <a:pt x="2415411" y="2241155"/>
                </a:cubicBezTo>
                <a:cubicBezTo>
                  <a:pt x="2372773" y="2190001"/>
                  <a:pt x="2330136" y="2143110"/>
                  <a:pt x="2287499" y="2094087"/>
                </a:cubicBezTo>
                <a:cubicBezTo>
                  <a:pt x="2285367" y="2094087"/>
                  <a:pt x="2287499" y="2098350"/>
                  <a:pt x="2287499" y="2102613"/>
                </a:cubicBezTo>
                <a:cubicBezTo>
                  <a:pt x="2274707" y="2079167"/>
                  <a:pt x="2261916" y="2068510"/>
                  <a:pt x="2251257" y="2066379"/>
                </a:cubicBezTo>
                <a:cubicBezTo>
                  <a:pt x="2257652" y="2068510"/>
                  <a:pt x="2251257" y="2087693"/>
                  <a:pt x="2246993" y="2079167"/>
                </a:cubicBezTo>
                <a:cubicBezTo>
                  <a:pt x="2244861" y="2094087"/>
                  <a:pt x="2253389" y="2079167"/>
                  <a:pt x="2251257" y="2091956"/>
                </a:cubicBezTo>
                <a:cubicBezTo>
                  <a:pt x="2238465" y="2081299"/>
                  <a:pt x="2232070" y="2070642"/>
                  <a:pt x="2219279" y="2066379"/>
                </a:cubicBezTo>
                <a:cubicBezTo>
                  <a:pt x="2219279" y="2062116"/>
                  <a:pt x="2219279" y="2055722"/>
                  <a:pt x="2219279" y="2055722"/>
                </a:cubicBezTo>
                <a:cubicBezTo>
                  <a:pt x="2234202" y="2045065"/>
                  <a:pt x="2229938" y="2072773"/>
                  <a:pt x="2246993" y="2077036"/>
                </a:cubicBezTo>
                <a:cubicBezTo>
                  <a:pt x="2249125" y="2072773"/>
                  <a:pt x="2246993" y="2070642"/>
                  <a:pt x="2249125" y="2066379"/>
                </a:cubicBezTo>
                <a:cubicBezTo>
                  <a:pt x="2249125" y="2055722"/>
                  <a:pt x="2240597" y="2064247"/>
                  <a:pt x="2242729" y="2049327"/>
                </a:cubicBezTo>
                <a:cubicBezTo>
                  <a:pt x="2225674" y="2068510"/>
                  <a:pt x="2227806" y="2008830"/>
                  <a:pt x="2215015" y="2015225"/>
                </a:cubicBezTo>
                <a:cubicBezTo>
                  <a:pt x="2212883" y="2015225"/>
                  <a:pt x="2212883" y="2021619"/>
                  <a:pt x="2212883" y="2025882"/>
                </a:cubicBezTo>
                <a:cubicBezTo>
                  <a:pt x="2206487" y="2025882"/>
                  <a:pt x="2204356" y="2013093"/>
                  <a:pt x="2202224" y="1998173"/>
                </a:cubicBezTo>
                <a:cubicBezTo>
                  <a:pt x="2195828" y="1996042"/>
                  <a:pt x="2193696" y="2000305"/>
                  <a:pt x="2191564" y="2008830"/>
                </a:cubicBezTo>
                <a:cubicBezTo>
                  <a:pt x="2189432" y="2004568"/>
                  <a:pt x="2189432" y="1996042"/>
                  <a:pt x="2187301" y="1991779"/>
                </a:cubicBezTo>
                <a:cubicBezTo>
                  <a:pt x="2180905" y="1987516"/>
                  <a:pt x="2183037" y="2004568"/>
                  <a:pt x="2178773" y="2002436"/>
                </a:cubicBezTo>
                <a:cubicBezTo>
                  <a:pt x="2178773" y="1989648"/>
                  <a:pt x="2176641" y="1983253"/>
                  <a:pt x="2176641" y="1974728"/>
                </a:cubicBezTo>
                <a:cubicBezTo>
                  <a:pt x="2168114" y="1993911"/>
                  <a:pt x="2159586" y="1968334"/>
                  <a:pt x="2148927" y="1985385"/>
                </a:cubicBezTo>
                <a:cubicBezTo>
                  <a:pt x="2146795" y="1947019"/>
                  <a:pt x="2131872" y="1976859"/>
                  <a:pt x="2116949" y="1968334"/>
                </a:cubicBezTo>
                <a:cubicBezTo>
                  <a:pt x="2116949" y="1964071"/>
                  <a:pt x="2116949" y="1959808"/>
                  <a:pt x="2116949" y="1955545"/>
                </a:cubicBezTo>
                <a:cubicBezTo>
                  <a:pt x="2097762" y="1968334"/>
                  <a:pt x="2091366" y="1927837"/>
                  <a:pt x="2074311" y="1934231"/>
                </a:cubicBezTo>
                <a:cubicBezTo>
                  <a:pt x="2080707" y="1921442"/>
                  <a:pt x="2070048" y="1919311"/>
                  <a:pt x="2074311" y="1904391"/>
                </a:cubicBezTo>
                <a:cubicBezTo>
                  <a:pt x="2065784" y="1885208"/>
                  <a:pt x="2057256" y="1915048"/>
                  <a:pt x="2048729" y="1915048"/>
                </a:cubicBezTo>
                <a:cubicBezTo>
                  <a:pt x="2042333" y="1897997"/>
                  <a:pt x="2033806" y="1910785"/>
                  <a:pt x="2027410" y="1897997"/>
                </a:cubicBezTo>
                <a:cubicBezTo>
                  <a:pt x="2027410" y="1893734"/>
                  <a:pt x="2029542" y="1895865"/>
                  <a:pt x="2029542" y="1889471"/>
                </a:cubicBezTo>
                <a:cubicBezTo>
                  <a:pt x="2023147" y="1887340"/>
                  <a:pt x="2023147" y="1895865"/>
                  <a:pt x="2016751" y="1893734"/>
                </a:cubicBezTo>
                <a:cubicBezTo>
                  <a:pt x="2014619" y="1883077"/>
                  <a:pt x="2012487" y="1874551"/>
                  <a:pt x="2008223" y="1870288"/>
                </a:cubicBezTo>
                <a:cubicBezTo>
                  <a:pt x="2003960" y="1868157"/>
                  <a:pt x="2012487" y="1883077"/>
                  <a:pt x="2008223" y="1883077"/>
                </a:cubicBezTo>
                <a:cubicBezTo>
                  <a:pt x="2006092" y="1872420"/>
                  <a:pt x="2003960" y="1859631"/>
                  <a:pt x="1995432" y="1857500"/>
                </a:cubicBezTo>
                <a:cubicBezTo>
                  <a:pt x="1995432" y="1857500"/>
                  <a:pt x="1995432" y="1861763"/>
                  <a:pt x="1995432" y="1866025"/>
                </a:cubicBezTo>
                <a:cubicBezTo>
                  <a:pt x="1989037" y="1866025"/>
                  <a:pt x="1989037" y="1861763"/>
                  <a:pt x="1986905" y="1859631"/>
                </a:cubicBezTo>
                <a:cubicBezTo>
                  <a:pt x="1984773" y="1853237"/>
                  <a:pt x="1989037" y="1855368"/>
                  <a:pt x="1989037" y="1848974"/>
                </a:cubicBezTo>
                <a:cubicBezTo>
                  <a:pt x="1986905" y="1836186"/>
                  <a:pt x="1978377" y="1844711"/>
                  <a:pt x="1976245" y="1840448"/>
                </a:cubicBezTo>
                <a:cubicBezTo>
                  <a:pt x="1974113" y="1840448"/>
                  <a:pt x="1982641" y="1857500"/>
                  <a:pt x="1974113" y="1853237"/>
                </a:cubicBezTo>
                <a:cubicBezTo>
                  <a:pt x="1980509" y="1863894"/>
                  <a:pt x="1980509" y="1870288"/>
                  <a:pt x="1991168" y="1866025"/>
                </a:cubicBezTo>
                <a:cubicBezTo>
                  <a:pt x="1993300" y="1872420"/>
                  <a:pt x="1993300" y="1883077"/>
                  <a:pt x="1997564" y="1880945"/>
                </a:cubicBezTo>
                <a:cubicBezTo>
                  <a:pt x="1976245" y="1874551"/>
                  <a:pt x="1959190" y="1848974"/>
                  <a:pt x="1940004" y="1848974"/>
                </a:cubicBezTo>
                <a:cubicBezTo>
                  <a:pt x="1942135" y="1836186"/>
                  <a:pt x="1942135" y="1834054"/>
                  <a:pt x="1937872" y="1831923"/>
                </a:cubicBezTo>
                <a:cubicBezTo>
                  <a:pt x="1933608" y="1834054"/>
                  <a:pt x="1937872" y="1838317"/>
                  <a:pt x="1937872" y="1846843"/>
                </a:cubicBezTo>
                <a:cubicBezTo>
                  <a:pt x="1933608" y="1844711"/>
                  <a:pt x="1929344" y="1840448"/>
                  <a:pt x="1925080" y="1842580"/>
                </a:cubicBezTo>
                <a:cubicBezTo>
                  <a:pt x="1925080" y="1829791"/>
                  <a:pt x="1927212" y="1812740"/>
                  <a:pt x="1918685" y="1817003"/>
                </a:cubicBezTo>
                <a:cubicBezTo>
                  <a:pt x="1922949" y="1814871"/>
                  <a:pt x="1920817" y="1795689"/>
                  <a:pt x="1925080" y="1799951"/>
                </a:cubicBezTo>
                <a:cubicBezTo>
                  <a:pt x="1925080" y="1791426"/>
                  <a:pt x="1920817" y="1795689"/>
                  <a:pt x="1920817" y="1789294"/>
                </a:cubicBezTo>
                <a:cubicBezTo>
                  <a:pt x="1916553" y="1789294"/>
                  <a:pt x="1918685" y="1802083"/>
                  <a:pt x="1918685" y="1806346"/>
                </a:cubicBezTo>
                <a:cubicBezTo>
                  <a:pt x="1914421" y="1804214"/>
                  <a:pt x="1916553" y="1804214"/>
                  <a:pt x="1912289" y="1806346"/>
                </a:cubicBezTo>
                <a:cubicBezTo>
                  <a:pt x="1910157" y="1821266"/>
                  <a:pt x="1912289" y="1819134"/>
                  <a:pt x="1912289" y="1829791"/>
                </a:cubicBezTo>
                <a:cubicBezTo>
                  <a:pt x="1908025" y="1831923"/>
                  <a:pt x="1905894" y="1827660"/>
                  <a:pt x="1901630" y="1823397"/>
                </a:cubicBezTo>
                <a:cubicBezTo>
                  <a:pt x="1905894" y="1821266"/>
                  <a:pt x="1908025" y="1812740"/>
                  <a:pt x="1910157" y="1806346"/>
                </a:cubicBezTo>
                <a:cubicBezTo>
                  <a:pt x="1910157" y="1797820"/>
                  <a:pt x="1905894" y="1797820"/>
                  <a:pt x="1903762" y="1791426"/>
                </a:cubicBezTo>
                <a:cubicBezTo>
                  <a:pt x="1899498" y="1799951"/>
                  <a:pt x="1908025" y="1808477"/>
                  <a:pt x="1901630" y="1808477"/>
                </a:cubicBezTo>
                <a:cubicBezTo>
                  <a:pt x="1901630" y="1793557"/>
                  <a:pt x="1899498" y="1808477"/>
                  <a:pt x="1895234" y="1806346"/>
                </a:cubicBezTo>
                <a:cubicBezTo>
                  <a:pt x="1895234" y="1795689"/>
                  <a:pt x="1897366" y="1797820"/>
                  <a:pt x="1897366" y="1789294"/>
                </a:cubicBezTo>
                <a:cubicBezTo>
                  <a:pt x="1895234" y="1802083"/>
                  <a:pt x="1895234" y="1782900"/>
                  <a:pt x="1888839" y="1785031"/>
                </a:cubicBezTo>
                <a:cubicBezTo>
                  <a:pt x="1886707" y="1789294"/>
                  <a:pt x="1893102" y="1804214"/>
                  <a:pt x="1888839" y="1806346"/>
                </a:cubicBezTo>
                <a:cubicBezTo>
                  <a:pt x="1890970" y="1817003"/>
                  <a:pt x="1899498" y="1802083"/>
                  <a:pt x="1901630" y="1825528"/>
                </a:cubicBezTo>
                <a:cubicBezTo>
                  <a:pt x="1897366" y="1831923"/>
                  <a:pt x="1895234" y="1821266"/>
                  <a:pt x="1893102" y="1819134"/>
                </a:cubicBezTo>
                <a:cubicBezTo>
                  <a:pt x="1876047" y="1808477"/>
                  <a:pt x="1852597" y="1812740"/>
                  <a:pt x="1846201" y="1785031"/>
                </a:cubicBezTo>
                <a:cubicBezTo>
                  <a:pt x="1854729" y="1782900"/>
                  <a:pt x="1861124" y="1795689"/>
                  <a:pt x="1865388" y="1791426"/>
                </a:cubicBezTo>
                <a:cubicBezTo>
                  <a:pt x="1867520" y="1791426"/>
                  <a:pt x="1865388" y="1778637"/>
                  <a:pt x="1865388" y="1767980"/>
                </a:cubicBezTo>
                <a:cubicBezTo>
                  <a:pt x="1863256" y="1774374"/>
                  <a:pt x="1858992" y="1778637"/>
                  <a:pt x="1856861" y="1785031"/>
                </a:cubicBezTo>
                <a:cubicBezTo>
                  <a:pt x="1854729" y="1774374"/>
                  <a:pt x="1850465" y="1778637"/>
                  <a:pt x="1852597" y="1761586"/>
                </a:cubicBezTo>
                <a:cubicBezTo>
                  <a:pt x="1846201" y="1759454"/>
                  <a:pt x="1850465" y="1770112"/>
                  <a:pt x="1846201" y="1774374"/>
                </a:cubicBezTo>
                <a:cubicBezTo>
                  <a:pt x="1841937" y="1778637"/>
                  <a:pt x="1846201" y="1759454"/>
                  <a:pt x="1848333" y="1761586"/>
                </a:cubicBezTo>
                <a:cubicBezTo>
                  <a:pt x="1848333" y="1755192"/>
                  <a:pt x="1844069" y="1757323"/>
                  <a:pt x="1846201" y="1748797"/>
                </a:cubicBezTo>
                <a:cubicBezTo>
                  <a:pt x="1839806" y="1748797"/>
                  <a:pt x="1841937" y="1765849"/>
                  <a:pt x="1837674" y="1772243"/>
                </a:cubicBezTo>
                <a:cubicBezTo>
                  <a:pt x="1835542" y="1787163"/>
                  <a:pt x="1844069" y="1776506"/>
                  <a:pt x="1841937" y="1789294"/>
                </a:cubicBezTo>
                <a:cubicBezTo>
                  <a:pt x="1839806" y="1793557"/>
                  <a:pt x="1835542" y="1785031"/>
                  <a:pt x="1835542" y="1806346"/>
                </a:cubicBezTo>
                <a:cubicBezTo>
                  <a:pt x="1831278" y="1804214"/>
                  <a:pt x="1837674" y="1787163"/>
                  <a:pt x="1831278" y="1785031"/>
                </a:cubicBezTo>
                <a:cubicBezTo>
                  <a:pt x="1841937" y="1750929"/>
                  <a:pt x="1820619" y="1712563"/>
                  <a:pt x="1807827" y="1738140"/>
                </a:cubicBezTo>
                <a:cubicBezTo>
                  <a:pt x="1812091" y="1721089"/>
                  <a:pt x="1801432" y="1723220"/>
                  <a:pt x="1795036" y="1714695"/>
                </a:cubicBezTo>
                <a:cubicBezTo>
                  <a:pt x="1792904" y="1716826"/>
                  <a:pt x="1795036" y="1727483"/>
                  <a:pt x="1788641" y="1725352"/>
                </a:cubicBezTo>
                <a:cubicBezTo>
                  <a:pt x="1788641" y="1759454"/>
                  <a:pt x="1799300" y="1755192"/>
                  <a:pt x="1803564" y="1772243"/>
                </a:cubicBezTo>
                <a:cubicBezTo>
                  <a:pt x="1792904" y="1767980"/>
                  <a:pt x="1790772" y="1770112"/>
                  <a:pt x="1782245" y="1761586"/>
                </a:cubicBezTo>
                <a:cubicBezTo>
                  <a:pt x="1780113" y="1761586"/>
                  <a:pt x="1780113" y="1774374"/>
                  <a:pt x="1777981" y="1774374"/>
                </a:cubicBezTo>
                <a:cubicBezTo>
                  <a:pt x="1790772" y="1797820"/>
                  <a:pt x="1805696" y="1789294"/>
                  <a:pt x="1820619" y="1806346"/>
                </a:cubicBezTo>
                <a:cubicBezTo>
                  <a:pt x="1820619" y="1817003"/>
                  <a:pt x="1818487" y="1814871"/>
                  <a:pt x="1818487" y="1821266"/>
                </a:cubicBezTo>
                <a:cubicBezTo>
                  <a:pt x="1820619" y="1834054"/>
                  <a:pt x="1831278" y="1836186"/>
                  <a:pt x="1831278" y="1814871"/>
                </a:cubicBezTo>
                <a:cubicBezTo>
                  <a:pt x="1837674" y="1819134"/>
                  <a:pt x="1837674" y="1838317"/>
                  <a:pt x="1837674" y="1848974"/>
                </a:cubicBezTo>
                <a:cubicBezTo>
                  <a:pt x="1844069" y="1848974"/>
                  <a:pt x="1846201" y="1842580"/>
                  <a:pt x="1848333" y="1842580"/>
                </a:cubicBezTo>
                <a:cubicBezTo>
                  <a:pt x="1850465" y="1842580"/>
                  <a:pt x="1848333" y="1857500"/>
                  <a:pt x="1850465" y="1859631"/>
                </a:cubicBezTo>
                <a:cubicBezTo>
                  <a:pt x="1854729" y="1857500"/>
                  <a:pt x="1856861" y="1855368"/>
                  <a:pt x="1854729" y="1831923"/>
                </a:cubicBezTo>
                <a:cubicBezTo>
                  <a:pt x="1863256" y="1825528"/>
                  <a:pt x="1873915" y="1836186"/>
                  <a:pt x="1880311" y="1842580"/>
                </a:cubicBezTo>
                <a:cubicBezTo>
                  <a:pt x="1878179" y="1859631"/>
                  <a:pt x="1882443" y="1857500"/>
                  <a:pt x="1878179" y="1872420"/>
                </a:cubicBezTo>
                <a:cubicBezTo>
                  <a:pt x="1884575" y="1880945"/>
                  <a:pt x="1890970" y="1868157"/>
                  <a:pt x="1895234" y="1866025"/>
                </a:cubicBezTo>
                <a:cubicBezTo>
                  <a:pt x="1897366" y="1872420"/>
                  <a:pt x="1895234" y="1887340"/>
                  <a:pt x="1899498" y="1889471"/>
                </a:cubicBezTo>
                <a:cubicBezTo>
                  <a:pt x="1903762" y="1885208"/>
                  <a:pt x="1908025" y="1880945"/>
                  <a:pt x="1912289" y="1872420"/>
                </a:cubicBezTo>
                <a:cubicBezTo>
                  <a:pt x="1914421" y="1883077"/>
                  <a:pt x="1910157" y="1887340"/>
                  <a:pt x="1912289" y="1895865"/>
                </a:cubicBezTo>
                <a:cubicBezTo>
                  <a:pt x="1914421" y="1895865"/>
                  <a:pt x="1916553" y="1895865"/>
                  <a:pt x="1916553" y="1900128"/>
                </a:cubicBezTo>
                <a:cubicBezTo>
                  <a:pt x="1920817" y="1902260"/>
                  <a:pt x="1918685" y="1885208"/>
                  <a:pt x="1922949" y="1889471"/>
                </a:cubicBezTo>
                <a:cubicBezTo>
                  <a:pt x="1922949" y="1902260"/>
                  <a:pt x="1927212" y="1902260"/>
                  <a:pt x="1929344" y="1906522"/>
                </a:cubicBezTo>
                <a:cubicBezTo>
                  <a:pt x="1931476" y="1904391"/>
                  <a:pt x="1933608" y="1895865"/>
                  <a:pt x="1933608" y="1887340"/>
                </a:cubicBezTo>
                <a:cubicBezTo>
                  <a:pt x="1935740" y="1902260"/>
                  <a:pt x="1942135" y="1889471"/>
                  <a:pt x="1944267" y="1876683"/>
                </a:cubicBezTo>
                <a:cubicBezTo>
                  <a:pt x="1944267" y="1885208"/>
                  <a:pt x="1942135" y="1902260"/>
                  <a:pt x="1946399" y="1910785"/>
                </a:cubicBezTo>
                <a:cubicBezTo>
                  <a:pt x="1950663" y="1912917"/>
                  <a:pt x="1950663" y="1904391"/>
                  <a:pt x="1954927" y="1906522"/>
                </a:cubicBezTo>
                <a:cubicBezTo>
                  <a:pt x="1957058" y="1932099"/>
                  <a:pt x="1974113" y="1910785"/>
                  <a:pt x="1976245" y="1936362"/>
                </a:cubicBezTo>
                <a:cubicBezTo>
                  <a:pt x="1980509" y="1929968"/>
                  <a:pt x="1980509" y="1917179"/>
                  <a:pt x="1980509" y="1910785"/>
                </a:cubicBezTo>
                <a:cubicBezTo>
                  <a:pt x="1982641" y="1912917"/>
                  <a:pt x="1984773" y="1912917"/>
                  <a:pt x="1986905" y="1917179"/>
                </a:cubicBezTo>
                <a:cubicBezTo>
                  <a:pt x="1984773" y="1925705"/>
                  <a:pt x="1978377" y="1919311"/>
                  <a:pt x="1982641" y="1936362"/>
                </a:cubicBezTo>
                <a:cubicBezTo>
                  <a:pt x="1984773" y="1915048"/>
                  <a:pt x="1991168" y="1940625"/>
                  <a:pt x="1995432" y="1944888"/>
                </a:cubicBezTo>
                <a:cubicBezTo>
                  <a:pt x="1999696" y="1934231"/>
                  <a:pt x="2001828" y="1944888"/>
                  <a:pt x="2006092" y="1944888"/>
                </a:cubicBezTo>
                <a:cubicBezTo>
                  <a:pt x="2010355" y="1940625"/>
                  <a:pt x="2003960" y="1938494"/>
                  <a:pt x="2006092" y="1929968"/>
                </a:cubicBezTo>
                <a:cubicBezTo>
                  <a:pt x="2010355" y="1929968"/>
                  <a:pt x="2014619" y="1936362"/>
                  <a:pt x="2018883" y="1936362"/>
                </a:cubicBezTo>
                <a:cubicBezTo>
                  <a:pt x="2016751" y="1942757"/>
                  <a:pt x="2014619" y="1940625"/>
                  <a:pt x="2012487" y="1940625"/>
                </a:cubicBezTo>
                <a:cubicBezTo>
                  <a:pt x="2021015" y="1968334"/>
                  <a:pt x="2027410" y="1953414"/>
                  <a:pt x="2040201" y="1957676"/>
                </a:cubicBezTo>
                <a:cubicBezTo>
                  <a:pt x="2035938" y="1951282"/>
                  <a:pt x="2038070" y="1949151"/>
                  <a:pt x="2042333" y="1953414"/>
                </a:cubicBezTo>
                <a:cubicBezTo>
                  <a:pt x="2044465" y="1955545"/>
                  <a:pt x="2042333" y="1942757"/>
                  <a:pt x="2042333" y="1938494"/>
                </a:cubicBezTo>
                <a:cubicBezTo>
                  <a:pt x="2038070" y="1927837"/>
                  <a:pt x="2033806" y="1932099"/>
                  <a:pt x="2025278" y="1929968"/>
                </a:cubicBezTo>
                <a:cubicBezTo>
                  <a:pt x="2023147" y="1923574"/>
                  <a:pt x="2025278" y="1917179"/>
                  <a:pt x="2021015" y="1912917"/>
                </a:cubicBezTo>
                <a:cubicBezTo>
                  <a:pt x="2018883" y="1915048"/>
                  <a:pt x="2018883" y="1921442"/>
                  <a:pt x="2016751" y="1921442"/>
                </a:cubicBezTo>
                <a:cubicBezTo>
                  <a:pt x="2021015" y="1908654"/>
                  <a:pt x="2012487" y="1912917"/>
                  <a:pt x="2012487" y="1900128"/>
                </a:cubicBezTo>
                <a:cubicBezTo>
                  <a:pt x="2033806" y="1915048"/>
                  <a:pt x="2052993" y="1936362"/>
                  <a:pt x="2070048" y="1961939"/>
                </a:cubicBezTo>
                <a:cubicBezTo>
                  <a:pt x="2072180" y="1961939"/>
                  <a:pt x="2072180" y="1957676"/>
                  <a:pt x="2074311" y="1953414"/>
                </a:cubicBezTo>
                <a:cubicBezTo>
                  <a:pt x="2076443" y="1961939"/>
                  <a:pt x="2078575" y="1970465"/>
                  <a:pt x="2078575" y="1981122"/>
                </a:cubicBezTo>
                <a:cubicBezTo>
                  <a:pt x="2087103" y="1972596"/>
                  <a:pt x="2091366" y="1993911"/>
                  <a:pt x="2097762" y="1987516"/>
                </a:cubicBezTo>
                <a:cubicBezTo>
                  <a:pt x="2099894" y="1985385"/>
                  <a:pt x="2093498" y="1983253"/>
                  <a:pt x="2095630" y="1974728"/>
                </a:cubicBezTo>
                <a:cubicBezTo>
                  <a:pt x="2102026" y="1976859"/>
                  <a:pt x="2104158" y="1987516"/>
                  <a:pt x="2106289" y="1998173"/>
                </a:cubicBezTo>
                <a:cubicBezTo>
                  <a:pt x="2112685" y="1996042"/>
                  <a:pt x="2114817" y="1983253"/>
                  <a:pt x="2123344" y="1987516"/>
                </a:cubicBezTo>
                <a:cubicBezTo>
                  <a:pt x="2114817" y="2002436"/>
                  <a:pt x="2127608" y="2017356"/>
                  <a:pt x="2134004" y="2008830"/>
                </a:cubicBezTo>
                <a:cubicBezTo>
                  <a:pt x="2136136" y="2025882"/>
                  <a:pt x="2144663" y="2025882"/>
                  <a:pt x="2148927" y="2019488"/>
                </a:cubicBezTo>
                <a:cubicBezTo>
                  <a:pt x="2148927" y="2028013"/>
                  <a:pt x="2155322" y="2032276"/>
                  <a:pt x="2161718" y="2038670"/>
                </a:cubicBezTo>
                <a:cubicBezTo>
                  <a:pt x="2163850" y="2038670"/>
                  <a:pt x="2161718" y="2028013"/>
                  <a:pt x="2163850" y="2025882"/>
                </a:cubicBezTo>
                <a:cubicBezTo>
                  <a:pt x="2163850" y="2049327"/>
                  <a:pt x="2183037" y="2059985"/>
                  <a:pt x="2193696" y="2055722"/>
                </a:cubicBezTo>
                <a:cubicBezTo>
                  <a:pt x="2193696" y="2070642"/>
                  <a:pt x="2202224" y="2068510"/>
                  <a:pt x="2206487" y="2072773"/>
                </a:cubicBezTo>
                <a:cubicBezTo>
                  <a:pt x="2208619" y="2057853"/>
                  <a:pt x="2208619" y="2047196"/>
                  <a:pt x="2212883" y="2038670"/>
                </a:cubicBezTo>
                <a:cubicBezTo>
                  <a:pt x="2215015" y="2049327"/>
                  <a:pt x="2212883" y="2057853"/>
                  <a:pt x="2208619" y="2066379"/>
                </a:cubicBezTo>
                <a:cubicBezTo>
                  <a:pt x="2217147" y="2089824"/>
                  <a:pt x="2229938" y="2089824"/>
                  <a:pt x="2242729" y="2106876"/>
                </a:cubicBezTo>
                <a:cubicBezTo>
                  <a:pt x="2242729" y="2104744"/>
                  <a:pt x="2242729" y="2102613"/>
                  <a:pt x="2242729" y="2102613"/>
                </a:cubicBezTo>
                <a:cubicBezTo>
                  <a:pt x="2293894" y="2155898"/>
                  <a:pt x="2353587" y="2217710"/>
                  <a:pt x="2404751" y="2288046"/>
                </a:cubicBezTo>
                <a:cubicBezTo>
                  <a:pt x="2406883" y="2288046"/>
                  <a:pt x="2406883" y="2279521"/>
                  <a:pt x="2404751" y="2277389"/>
                </a:cubicBezTo>
                <a:cubicBezTo>
                  <a:pt x="2409015" y="2270995"/>
                  <a:pt x="2413279" y="2292309"/>
                  <a:pt x="2417543" y="2302966"/>
                </a:cubicBezTo>
                <a:cubicBezTo>
                  <a:pt x="2423938" y="2290178"/>
                  <a:pt x="2438861" y="2347726"/>
                  <a:pt x="2451653" y="2332806"/>
                </a:cubicBezTo>
                <a:cubicBezTo>
                  <a:pt x="2453785" y="2351989"/>
                  <a:pt x="2464444" y="2364777"/>
                  <a:pt x="2470840" y="2358383"/>
                </a:cubicBezTo>
                <a:cubicBezTo>
                  <a:pt x="2500686" y="2418063"/>
                  <a:pt x="2539059" y="2447903"/>
                  <a:pt x="2568906" y="2507582"/>
                </a:cubicBezTo>
                <a:cubicBezTo>
                  <a:pt x="2585961" y="2509714"/>
                  <a:pt x="2590224" y="2545948"/>
                  <a:pt x="2596620" y="2573656"/>
                </a:cubicBezTo>
                <a:cubicBezTo>
                  <a:pt x="2592356" y="2567262"/>
                  <a:pt x="2592356" y="2550211"/>
                  <a:pt x="2583829" y="2554474"/>
                </a:cubicBezTo>
                <a:cubicBezTo>
                  <a:pt x="2592356" y="2575788"/>
                  <a:pt x="2605147" y="2614153"/>
                  <a:pt x="2613675" y="2605628"/>
                </a:cubicBezTo>
                <a:cubicBezTo>
                  <a:pt x="2615807" y="2612022"/>
                  <a:pt x="2615807" y="2626942"/>
                  <a:pt x="2622202" y="2618416"/>
                </a:cubicBezTo>
                <a:cubicBezTo>
                  <a:pt x="2615807" y="2643993"/>
                  <a:pt x="2632862" y="2635468"/>
                  <a:pt x="2632862" y="2654650"/>
                </a:cubicBezTo>
                <a:cubicBezTo>
                  <a:pt x="2649917" y="2658913"/>
                  <a:pt x="2654180" y="2695147"/>
                  <a:pt x="2666972" y="2695147"/>
                </a:cubicBezTo>
                <a:cubicBezTo>
                  <a:pt x="2671235" y="2697279"/>
                  <a:pt x="2666972" y="2686622"/>
                  <a:pt x="2666972" y="2686622"/>
                </a:cubicBezTo>
                <a:cubicBezTo>
                  <a:pt x="2669104" y="2684490"/>
                  <a:pt x="2675499" y="2693016"/>
                  <a:pt x="2673367" y="2705804"/>
                </a:cubicBezTo>
                <a:cubicBezTo>
                  <a:pt x="2660576" y="2710067"/>
                  <a:pt x="2656312" y="2688753"/>
                  <a:pt x="2645653" y="2686622"/>
                </a:cubicBezTo>
                <a:cubicBezTo>
                  <a:pt x="2643521" y="2699410"/>
                  <a:pt x="2654180" y="2710067"/>
                  <a:pt x="2658444" y="2716462"/>
                </a:cubicBezTo>
                <a:cubicBezTo>
                  <a:pt x="2662708" y="2739907"/>
                  <a:pt x="2671235" y="2752696"/>
                  <a:pt x="2679763" y="2763353"/>
                </a:cubicBezTo>
                <a:cubicBezTo>
                  <a:pt x="2681895" y="2795324"/>
                  <a:pt x="2692554" y="2797455"/>
                  <a:pt x="2698950" y="2820901"/>
                </a:cubicBezTo>
                <a:cubicBezTo>
                  <a:pt x="2705345" y="2816638"/>
                  <a:pt x="2698950" y="2803850"/>
                  <a:pt x="2703214" y="2797455"/>
                </a:cubicBezTo>
                <a:cubicBezTo>
                  <a:pt x="2707477" y="2799587"/>
                  <a:pt x="2707477" y="2814507"/>
                  <a:pt x="2703214" y="2820901"/>
                </a:cubicBezTo>
                <a:cubicBezTo>
                  <a:pt x="2705345" y="2827295"/>
                  <a:pt x="2707477" y="2831558"/>
                  <a:pt x="2711741" y="2833690"/>
                </a:cubicBezTo>
                <a:cubicBezTo>
                  <a:pt x="2711741" y="2850741"/>
                  <a:pt x="2707477" y="2874187"/>
                  <a:pt x="2713873" y="2876318"/>
                </a:cubicBezTo>
                <a:cubicBezTo>
                  <a:pt x="2692554" y="2874187"/>
                  <a:pt x="2681895" y="2799587"/>
                  <a:pt x="2658444" y="2793193"/>
                </a:cubicBezTo>
                <a:cubicBezTo>
                  <a:pt x="2656312" y="2793193"/>
                  <a:pt x="2656312" y="2797455"/>
                  <a:pt x="2654180" y="2797455"/>
                </a:cubicBezTo>
                <a:cubicBezTo>
                  <a:pt x="2643521" y="2786798"/>
                  <a:pt x="2637126" y="2759090"/>
                  <a:pt x="2626466" y="2748433"/>
                </a:cubicBezTo>
                <a:cubicBezTo>
                  <a:pt x="2628598" y="2767616"/>
                  <a:pt x="2643521" y="2771878"/>
                  <a:pt x="2637126" y="2793193"/>
                </a:cubicBezTo>
                <a:cubicBezTo>
                  <a:pt x="2652049" y="2840084"/>
                  <a:pt x="2673367" y="2859267"/>
                  <a:pt x="2688290" y="2897632"/>
                </a:cubicBezTo>
                <a:cubicBezTo>
                  <a:pt x="2671235" y="2886975"/>
                  <a:pt x="2656312" y="2893369"/>
                  <a:pt x="2647785" y="2857135"/>
                </a:cubicBezTo>
                <a:cubicBezTo>
                  <a:pt x="2624334" y="2848610"/>
                  <a:pt x="2609411" y="2801718"/>
                  <a:pt x="2588092" y="2795324"/>
                </a:cubicBezTo>
                <a:cubicBezTo>
                  <a:pt x="2588092" y="2791061"/>
                  <a:pt x="2590224" y="2797455"/>
                  <a:pt x="2590224" y="2795324"/>
                </a:cubicBezTo>
                <a:cubicBezTo>
                  <a:pt x="2568906" y="2750564"/>
                  <a:pt x="2539059" y="2735644"/>
                  <a:pt x="2515609" y="2695147"/>
                </a:cubicBezTo>
                <a:cubicBezTo>
                  <a:pt x="2511345" y="2695147"/>
                  <a:pt x="2507081" y="2695147"/>
                  <a:pt x="2502818" y="2695147"/>
                </a:cubicBezTo>
                <a:cubicBezTo>
                  <a:pt x="2502818" y="2684490"/>
                  <a:pt x="2498554" y="2684490"/>
                  <a:pt x="2498554" y="2671702"/>
                </a:cubicBezTo>
                <a:cubicBezTo>
                  <a:pt x="2477235" y="2658913"/>
                  <a:pt x="2462312" y="2612022"/>
                  <a:pt x="2438861" y="2609891"/>
                </a:cubicBezTo>
                <a:cubicBezTo>
                  <a:pt x="2438861" y="2607759"/>
                  <a:pt x="2438861" y="2603496"/>
                  <a:pt x="2438861" y="2601365"/>
                </a:cubicBezTo>
                <a:cubicBezTo>
                  <a:pt x="2428202" y="2616285"/>
                  <a:pt x="2402620" y="2569394"/>
                  <a:pt x="2387697" y="2580051"/>
                </a:cubicBezTo>
                <a:cubicBezTo>
                  <a:pt x="2385565" y="2556605"/>
                  <a:pt x="2372773" y="2569394"/>
                  <a:pt x="2368510" y="2552342"/>
                </a:cubicBezTo>
                <a:cubicBezTo>
                  <a:pt x="2349323" y="2552342"/>
                  <a:pt x="2330136" y="2522502"/>
                  <a:pt x="2310949" y="2511845"/>
                </a:cubicBezTo>
                <a:cubicBezTo>
                  <a:pt x="2308817" y="2507582"/>
                  <a:pt x="2308817" y="2499057"/>
                  <a:pt x="2306685" y="2492663"/>
                </a:cubicBezTo>
                <a:cubicBezTo>
                  <a:pt x="2300290" y="2492663"/>
                  <a:pt x="2296026" y="2479874"/>
                  <a:pt x="2289630" y="2475611"/>
                </a:cubicBezTo>
                <a:cubicBezTo>
                  <a:pt x="2289630" y="2467086"/>
                  <a:pt x="2298158" y="2479874"/>
                  <a:pt x="2296026" y="2462823"/>
                </a:cubicBezTo>
                <a:cubicBezTo>
                  <a:pt x="2300290" y="2464954"/>
                  <a:pt x="2296026" y="2479874"/>
                  <a:pt x="2304554" y="2479874"/>
                </a:cubicBezTo>
                <a:cubicBezTo>
                  <a:pt x="2304554" y="2477743"/>
                  <a:pt x="2304554" y="2473480"/>
                  <a:pt x="2304554" y="2471348"/>
                </a:cubicBezTo>
                <a:cubicBezTo>
                  <a:pt x="2306685" y="2473480"/>
                  <a:pt x="2315213" y="2501188"/>
                  <a:pt x="2321608" y="2488400"/>
                </a:cubicBezTo>
                <a:cubicBezTo>
                  <a:pt x="2323740" y="2507582"/>
                  <a:pt x="2338663" y="2503320"/>
                  <a:pt x="2342927" y="2511845"/>
                </a:cubicBezTo>
                <a:cubicBezTo>
                  <a:pt x="2338663" y="2520371"/>
                  <a:pt x="2323740" y="2499057"/>
                  <a:pt x="2313081" y="2499057"/>
                </a:cubicBezTo>
                <a:cubicBezTo>
                  <a:pt x="2353587" y="2541685"/>
                  <a:pt x="2400488" y="2558737"/>
                  <a:pt x="2432466" y="2597102"/>
                </a:cubicBezTo>
                <a:cubicBezTo>
                  <a:pt x="2421806" y="2571525"/>
                  <a:pt x="2398356" y="2552342"/>
                  <a:pt x="2383433" y="2528897"/>
                </a:cubicBezTo>
                <a:cubicBezTo>
                  <a:pt x="2381301" y="2531028"/>
                  <a:pt x="2381301" y="2537422"/>
                  <a:pt x="2377037" y="2537422"/>
                </a:cubicBezTo>
                <a:cubicBezTo>
                  <a:pt x="2377037" y="2533160"/>
                  <a:pt x="2377037" y="2528897"/>
                  <a:pt x="2377037" y="2522502"/>
                </a:cubicBezTo>
                <a:cubicBezTo>
                  <a:pt x="2374905" y="2531028"/>
                  <a:pt x="2370642" y="2520371"/>
                  <a:pt x="2370642" y="2526765"/>
                </a:cubicBezTo>
                <a:cubicBezTo>
                  <a:pt x="2366378" y="2522502"/>
                  <a:pt x="2368510" y="2522502"/>
                  <a:pt x="2368510" y="2513977"/>
                </a:cubicBezTo>
                <a:cubicBezTo>
                  <a:pt x="2319477" y="2456428"/>
                  <a:pt x="2270444" y="2405274"/>
                  <a:pt x="2217147" y="2360515"/>
                </a:cubicBezTo>
                <a:cubicBezTo>
                  <a:pt x="2217147" y="2373303"/>
                  <a:pt x="2221411" y="2369040"/>
                  <a:pt x="2223542" y="2375435"/>
                </a:cubicBezTo>
                <a:cubicBezTo>
                  <a:pt x="2219279" y="2383960"/>
                  <a:pt x="2215015" y="2366909"/>
                  <a:pt x="2215015" y="2354120"/>
                </a:cubicBezTo>
                <a:cubicBezTo>
                  <a:pt x="2210751" y="2356252"/>
                  <a:pt x="2210751" y="2362646"/>
                  <a:pt x="2210751" y="2366909"/>
                </a:cubicBezTo>
                <a:cubicBezTo>
                  <a:pt x="2208619" y="2366909"/>
                  <a:pt x="2206487" y="2362646"/>
                  <a:pt x="2208619" y="2354120"/>
                </a:cubicBezTo>
                <a:cubicBezTo>
                  <a:pt x="2178773" y="2337069"/>
                  <a:pt x="2155322" y="2298703"/>
                  <a:pt x="2123344" y="2285915"/>
                </a:cubicBezTo>
                <a:cubicBezTo>
                  <a:pt x="2121213" y="2298703"/>
                  <a:pt x="2125476" y="2298703"/>
                  <a:pt x="2123344" y="2309361"/>
                </a:cubicBezTo>
                <a:cubicBezTo>
                  <a:pt x="2127608" y="2313623"/>
                  <a:pt x="2125476" y="2300835"/>
                  <a:pt x="2129740" y="2302966"/>
                </a:cubicBezTo>
                <a:cubicBezTo>
                  <a:pt x="2131872" y="2326412"/>
                  <a:pt x="2140399" y="2332806"/>
                  <a:pt x="2146795" y="2337069"/>
                </a:cubicBezTo>
                <a:cubicBezTo>
                  <a:pt x="2140399" y="2354120"/>
                  <a:pt x="2153191" y="2351989"/>
                  <a:pt x="2155322" y="2360515"/>
                </a:cubicBezTo>
                <a:cubicBezTo>
                  <a:pt x="2155322" y="2351989"/>
                  <a:pt x="2153191" y="2343463"/>
                  <a:pt x="2151059" y="2341332"/>
                </a:cubicBezTo>
                <a:cubicBezTo>
                  <a:pt x="2151059" y="2332806"/>
                  <a:pt x="2157454" y="2343463"/>
                  <a:pt x="2155322" y="2330675"/>
                </a:cubicBezTo>
                <a:cubicBezTo>
                  <a:pt x="2163850" y="2332806"/>
                  <a:pt x="2168114" y="2345595"/>
                  <a:pt x="2176641" y="2349857"/>
                </a:cubicBezTo>
                <a:cubicBezTo>
                  <a:pt x="2176641" y="2356252"/>
                  <a:pt x="2174509" y="2356252"/>
                  <a:pt x="2174509" y="2360515"/>
                </a:cubicBezTo>
                <a:lnTo>
                  <a:pt x="2185060" y="2376689"/>
                </a:lnTo>
                <a:lnTo>
                  <a:pt x="2185169" y="2377566"/>
                </a:lnTo>
                <a:lnTo>
                  <a:pt x="2185754" y="2377752"/>
                </a:lnTo>
                <a:lnTo>
                  <a:pt x="2198493" y="2397282"/>
                </a:lnTo>
                <a:cubicBezTo>
                  <a:pt x="2207020" y="2407406"/>
                  <a:pt x="2216081" y="2415932"/>
                  <a:pt x="2225674" y="2424457"/>
                </a:cubicBezTo>
                <a:cubicBezTo>
                  <a:pt x="2216081" y="2410070"/>
                  <a:pt x="2207687" y="2389688"/>
                  <a:pt x="2196894" y="2381296"/>
                </a:cubicBezTo>
                <a:lnTo>
                  <a:pt x="2185754" y="2377752"/>
                </a:lnTo>
                <a:lnTo>
                  <a:pt x="2185060" y="2376689"/>
                </a:lnTo>
                <a:lnTo>
                  <a:pt x="2184169" y="2369473"/>
                </a:lnTo>
                <a:cubicBezTo>
                  <a:pt x="2182371" y="2365177"/>
                  <a:pt x="2178773" y="2369573"/>
                  <a:pt x="2178773" y="2358383"/>
                </a:cubicBezTo>
                <a:cubicBezTo>
                  <a:pt x="2189432" y="2343463"/>
                  <a:pt x="2195828" y="2371172"/>
                  <a:pt x="2206487" y="2377566"/>
                </a:cubicBezTo>
                <a:cubicBezTo>
                  <a:pt x="2210751" y="2381829"/>
                  <a:pt x="2217147" y="2377566"/>
                  <a:pt x="2221411" y="2381829"/>
                </a:cubicBezTo>
                <a:cubicBezTo>
                  <a:pt x="2229938" y="2388223"/>
                  <a:pt x="2238465" y="2411669"/>
                  <a:pt x="2246993" y="2401012"/>
                </a:cubicBezTo>
                <a:cubicBezTo>
                  <a:pt x="2251257" y="2435114"/>
                  <a:pt x="2274707" y="2418063"/>
                  <a:pt x="2281103" y="2452166"/>
                </a:cubicBezTo>
                <a:cubicBezTo>
                  <a:pt x="2278971" y="2450034"/>
                  <a:pt x="2278971" y="2454297"/>
                  <a:pt x="2276839" y="2456428"/>
                </a:cubicBezTo>
                <a:cubicBezTo>
                  <a:pt x="2278971" y="2467086"/>
                  <a:pt x="2287499" y="2460691"/>
                  <a:pt x="2287499" y="2475611"/>
                </a:cubicBezTo>
                <a:cubicBezTo>
                  <a:pt x="2276839" y="2469217"/>
                  <a:pt x="2266180" y="2454297"/>
                  <a:pt x="2253389" y="2447903"/>
                </a:cubicBezTo>
                <a:cubicBezTo>
                  <a:pt x="2266180" y="2467086"/>
                  <a:pt x="2281103" y="2486268"/>
                  <a:pt x="2293894" y="2503320"/>
                </a:cubicBezTo>
                <a:cubicBezTo>
                  <a:pt x="2291762" y="2499057"/>
                  <a:pt x="2291762" y="2490531"/>
                  <a:pt x="2287499" y="2488400"/>
                </a:cubicBezTo>
                <a:cubicBezTo>
                  <a:pt x="2289630" y="2484137"/>
                  <a:pt x="2298158" y="2490531"/>
                  <a:pt x="2300290" y="2496925"/>
                </a:cubicBezTo>
                <a:cubicBezTo>
                  <a:pt x="2298158" y="2503320"/>
                  <a:pt x="2298158" y="2503320"/>
                  <a:pt x="2296026" y="2499057"/>
                </a:cubicBezTo>
                <a:cubicBezTo>
                  <a:pt x="2296026" y="2511845"/>
                  <a:pt x="2300290" y="2507582"/>
                  <a:pt x="2300290" y="2522502"/>
                </a:cubicBezTo>
                <a:cubicBezTo>
                  <a:pt x="2298158" y="2520371"/>
                  <a:pt x="2298158" y="2518240"/>
                  <a:pt x="2296026" y="2518240"/>
                </a:cubicBezTo>
                <a:cubicBezTo>
                  <a:pt x="2296026" y="2526765"/>
                  <a:pt x="2296026" y="2533160"/>
                  <a:pt x="2296026" y="2539554"/>
                </a:cubicBezTo>
                <a:cubicBezTo>
                  <a:pt x="2310949" y="2560868"/>
                  <a:pt x="2325872" y="2580051"/>
                  <a:pt x="2342927" y="2599234"/>
                </a:cubicBezTo>
                <a:cubicBezTo>
                  <a:pt x="2342927" y="2599234"/>
                  <a:pt x="2342927" y="2594971"/>
                  <a:pt x="2342927" y="2590708"/>
                </a:cubicBezTo>
                <a:cubicBezTo>
                  <a:pt x="2349323" y="2599234"/>
                  <a:pt x="2355718" y="2605628"/>
                  <a:pt x="2359982" y="2620548"/>
                </a:cubicBezTo>
                <a:cubicBezTo>
                  <a:pt x="2359982" y="2609891"/>
                  <a:pt x="2366378" y="2616285"/>
                  <a:pt x="2366378" y="2631205"/>
                </a:cubicBezTo>
                <a:cubicBezTo>
                  <a:pt x="2394092" y="2646125"/>
                  <a:pt x="2415411" y="2641862"/>
                  <a:pt x="2434598" y="2671702"/>
                </a:cubicBezTo>
                <a:cubicBezTo>
                  <a:pt x="2426070" y="2673833"/>
                  <a:pt x="2413279" y="2661045"/>
                  <a:pt x="2402620" y="2656782"/>
                </a:cubicBezTo>
                <a:cubicBezTo>
                  <a:pt x="2398356" y="2658913"/>
                  <a:pt x="2409015" y="2669570"/>
                  <a:pt x="2402620" y="2667439"/>
                </a:cubicBezTo>
                <a:cubicBezTo>
                  <a:pt x="2398356" y="2646125"/>
                  <a:pt x="2379169" y="2650388"/>
                  <a:pt x="2368510" y="2654650"/>
                </a:cubicBezTo>
                <a:cubicBezTo>
                  <a:pt x="2364246" y="2646125"/>
                  <a:pt x="2351455" y="2635468"/>
                  <a:pt x="2345059" y="2637599"/>
                </a:cubicBezTo>
                <a:cubicBezTo>
                  <a:pt x="2347191" y="2648256"/>
                  <a:pt x="2345059" y="2654650"/>
                  <a:pt x="2347191" y="2663176"/>
                </a:cubicBezTo>
                <a:cubicBezTo>
                  <a:pt x="2342927" y="2675965"/>
                  <a:pt x="2340795" y="2656782"/>
                  <a:pt x="2340795" y="2643993"/>
                </a:cubicBezTo>
                <a:cubicBezTo>
                  <a:pt x="2338663" y="2643993"/>
                  <a:pt x="2336532" y="2639730"/>
                  <a:pt x="2332268" y="2631205"/>
                </a:cubicBezTo>
                <a:cubicBezTo>
                  <a:pt x="2332268" y="2629073"/>
                  <a:pt x="2332268" y="2650388"/>
                  <a:pt x="2334400" y="2646125"/>
                </a:cubicBezTo>
                <a:cubicBezTo>
                  <a:pt x="2330136" y="2652519"/>
                  <a:pt x="2332268" y="2665308"/>
                  <a:pt x="2332268" y="2673833"/>
                </a:cubicBezTo>
                <a:cubicBezTo>
                  <a:pt x="2334400" y="2673833"/>
                  <a:pt x="2334400" y="2669570"/>
                  <a:pt x="2334400" y="2667439"/>
                </a:cubicBezTo>
                <a:cubicBezTo>
                  <a:pt x="2353587" y="2707936"/>
                  <a:pt x="2383433" y="2724987"/>
                  <a:pt x="2404751" y="2761221"/>
                </a:cubicBezTo>
                <a:cubicBezTo>
                  <a:pt x="2406883" y="2746301"/>
                  <a:pt x="2413279" y="2756959"/>
                  <a:pt x="2406883" y="2744170"/>
                </a:cubicBezTo>
                <a:cubicBezTo>
                  <a:pt x="2402620" y="2746301"/>
                  <a:pt x="2409015" y="2750564"/>
                  <a:pt x="2404751" y="2754827"/>
                </a:cubicBezTo>
                <a:cubicBezTo>
                  <a:pt x="2402620" y="2754827"/>
                  <a:pt x="2402620" y="2742039"/>
                  <a:pt x="2400488" y="2737776"/>
                </a:cubicBezTo>
                <a:cubicBezTo>
                  <a:pt x="2400488" y="2739907"/>
                  <a:pt x="2400488" y="2744170"/>
                  <a:pt x="2398356" y="2748433"/>
                </a:cubicBezTo>
                <a:cubicBezTo>
                  <a:pt x="2389828" y="2733513"/>
                  <a:pt x="2379169" y="2724987"/>
                  <a:pt x="2372773" y="2703673"/>
                </a:cubicBezTo>
                <a:cubicBezTo>
                  <a:pt x="2377037" y="2693016"/>
                  <a:pt x="2387697" y="2690885"/>
                  <a:pt x="2385565" y="2673833"/>
                </a:cubicBezTo>
                <a:cubicBezTo>
                  <a:pt x="2426070" y="2720724"/>
                  <a:pt x="2468708" y="2767616"/>
                  <a:pt x="2507081" y="2829427"/>
                </a:cubicBezTo>
                <a:cubicBezTo>
                  <a:pt x="2507081" y="2844347"/>
                  <a:pt x="2511345" y="2846478"/>
                  <a:pt x="2513477" y="2855004"/>
                </a:cubicBezTo>
                <a:cubicBezTo>
                  <a:pt x="2515609" y="2855004"/>
                  <a:pt x="2517741" y="2855004"/>
                  <a:pt x="2519873" y="2859267"/>
                </a:cubicBezTo>
                <a:cubicBezTo>
                  <a:pt x="2522004" y="2865661"/>
                  <a:pt x="2519873" y="2884844"/>
                  <a:pt x="2524136" y="2889107"/>
                </a:cubicBezTo>
                <a:cubicBezTo>
                  <a:pt x="2528400" y="2893369"/>
                  <a:pt x="2524136" y="2872055"/>
                  <a:pt x="2528400" y="2882712"/>
                </a:cubicBezTo>
                <a:cubicBezTo>
                  <a:pt x="2528400" y="2882712"/>
                  <a:pt x="2532664" y="2925341"/>
                  <a:pt x="2539059" y="2904026"/>
                </a:cubicBezTo>
                <a:cubicBezTo>
                  <a:pt x="2539059" y="2925341"/>
                  <a:pt x="2549719" y="2929603"/>
                  <a:pt x="2547587" y="2946655"/>
                </a:cubicBezTo>
                <a:cubicBezTo>
                  <a:pt x="2564642" y="2987152"/>
                  <a:pt x="2588092" y="3016992"/>
                  <a:pt x="2607279" y="3055357"/>
                </a:cubicBezTo>
                <a:cubicBezTo>
                  <a:pt x="2609411" y="3055357"/>
                  <a:pt x="2609411" y="3051094"/>
                  <a:pt x="2611543" y="3051094"/>
                </a:cubicBezTo>
                <a:cubicBezTo>
                  <a:pt x="2634994" y="3104380"/>
                  <a:pt x="2660576" y="3164060"/>
                  <a:pt x="2688290" y="3189637"/>
                </a:cubicBezTo>
                <a:cubicBezTo>
                  <a:pt x="2684027" y="3202425"/>
                  <a:pt x="2675499" y="3181111"/>
                  <a:pt x="2673367" y="3202425"/>
                </a:cubicBezTo>
                <a:cubicBezTo>
                  <a:pt x="2673367" y="3198162"/>
                  <a:pt x="2673367" y="3193899"/>
                  <a:pt x="2673367" y="3189637"/>
                </a:cubicBezTo>
                <a:cubicBezTo>
                  <a:pt x="2634994" y="3134220"/>
                  <a:pt x="2603016" y="3063883"/>
                  <a:pt x="2564642" y="3010597"/>
                </a:cubicBezTo>
                <a:cubicBezTo>
                  <a:pt x="2564642" y="3025517"/>
                  <a:pt x="2571037" y="3021255"/>
                  <a:pt x="2571037" y="3034043"/>
                </a:cubicBezTo>
                <a:cubicBezTo>
                  <a:pt x="2562510" y="3025517"/>
                  <a:pt x="2564642" y="3006335"/>
                  <a:pt x="2558246" y="2999940"/>
                </a:cubicBezTo>
                <a:cubicBezTo>
                  <a:pt x="2553983" y="3002072"/>
                  <a:pt x="2558246" y="3008466"/>
                  <a:pt x="2558246" y="3014860"/>
                </a:cubicBezTo>
                <a:cubicBezTo>
                  <a:pt x="2536928" y="2965838"/>
                  <a:pt x="2502818" y="2923209"/>
                  <a:pt x="2472971" y="2889107"/>
                </a:cubicBezTo>
                <a:cubicBezTo>
                  <a:pt x="2472971" y="2899764"/>
                  <a:pt x="2475103" y="2904026"/>
                  <a:pt x="2479367" y="2906158"/>
                </a:cubicBezTo>
                <a:cubicBezTo>
                  <a:pt x="2477235" y="2912552"/>
                  <a:pt x="2472971" y="2910421"/>
                  <a:pt x="2472971" y="2916815"/>
                </a:cubicBezTo>
                <a:cubicBezTo>
                  <a:pt x="2490026" y="2950918"/>
                  <a:pt x="2515609" y="2967969"/>
                  <a:pt x="2532664" y="2999940"/>
                </a:cubicBezTo>
                <a:cubicBezTo>
                  <a:pt x="2530532" y="3021255"/>
                  <a:pt x="2522004" y="2991415"/>
                  <a:pt x="2519873" y="3010597"/>
                </a:cubicBezTo>
                <a:cubicBezTo>
                  <a:pt x="2504949" y="2978626"/>
                  <a:pt x="2485763" y="2957312"/>
                  <a:pt x="2466576" y="2935998"/>
                </a:cubicBezTo>
                <a:cubicBezTo>
                  <a:pt x="2466576" y="2923209"/>
                  <a:pt x="2460180" y="2923209"/>
                  <a:pt x="2455916" y="2923209"/>
                </a:cubicBezTo>
                <a:cubicBezTo>
                  <a:pt x="2438861" y="2886975"/>
                  <a:pt x="2419675" y="2872055"/>
                  <a:pt x="2398356" y="2848610"/>
                </a:cubicBezTo>
                <a:cubicBezTo>
                  <a:pt x="2368510" y="2814507"/>
                  <a:pt x="2340795" y="2774010"/>
                  <a:pt x="2306685" y="2739907"/>
                </a:cubicBezTo>
                <a:cubicBezTo>
                  <a:pt x="2293894" y="2727119"/>
                  <a:pt x="2278971" y="2707936"/>
                  <a:pt x="2264048" y="2693016"/>
                </a:cubicBezTo>
                <a:cubicBezTo>
                  <a:pt x="2244861" y="2673833"/>
                  <a:pt x="2229938" y="2656782"/>
                  <a:pt x="2208619" y="2646125"/>
                </a:cubicBezTo>
                <a:cubicBezTo>
                  <a:pt x="2208619" y="2639730"/>
                  <a:pt x="2208619" y="2637599"/>
                  <a:pt x="2206487" y="2635468"/>
                </a:cubicBezTo>
                <a:cubicBezTo>
                  <a:pt x="2202224" y="2633336"/>
                  <a:pt x="2202224" y="2641862"/>
                  <a:pt x="2200092" y="2639730"/>
                </a:cubicBezTo>
                <a:cubicBezTo>
                  <a:pt x="2206487" y="2622679"/>
                  <a:pt x="2183037" y="2626942"/>
                  <a:pt x="2187301" y="2618416"/>
                </a:cubicBezTo>
                <a:cubicBezTo>
                  <a:pt x="2185169" y="2618416"/>
                  <a:pt x="2185169" y="2624811"/>
                  <a:pt x="2185169" y="2629073"/>
                </a:cubicBezTo>
                <a:cubicBezTo>
                  <a:pt x="2180905" y="2620548"/>
                  <a:pt x="2176641" y="2612022"/>
                  <a:pt x="2172377" y="2605628"/>
                </a:cubicBezTo>
                <a:cubicBezTo>
                  <a:pt x="2168114" y="2605628"/>
                  <a:pt x="2159586" y="2614153"/>
                  <a:pt x="2159586" y="2594971"/>
                </a:cubicBezTo>
                <a:cubicBezTo>
                  <a:pt x="2157454" y="2597102"/>
                  <a:pt x="2159586" y="2607759"/>
                  <a:pt x="2155322" y="2605628"/>
                </a:cubicBezTo>
                <a:cubicBezTo>
                  <a:pt x="2151059" y="2601365"/>
                  <a:pt x="2157454" y="2592839"/>
                  <a:pt x="2153191" y="2588576"/>
                </a:cubicBezTo>
                <a:cubicBezTo>
                  <a:pt x="2148927" y="2588576"/>
                  <a:pt x="2153191" y="2590708"/>
                  <a:pt x="2153191" y="2599234"/>
                </a:cubicBezTo>
                <a:cubicBezTo>
                  <a:pt x="2140399" y="2594971"/>
                  <a:pt x="2129740" y="2584314"/>
                  <a:pt x="2121213" y="2571525"/>
                </a:cubicBezTo>
                <a:cubicBezTo>
                  <a:pt x="2127608" y="2560868"/>
                  <a:pt x="2140399" y="2584314"/>
                  <a:pt x="2151059" y="2588576"/>
                </a:cubicBezTo>
                <a:cubicBezTo>
                  <a:pt x="2131872" y="2560868"/>
                  <a:pt x="2106289" y="2548079"/>
                  <a:pt x="2084971" y="2528897"/>
                </a:cubicBezTo>
                <a:cubicBezTo>
                  <a:pt x="2080707" y="2531028"/>
                  <a:pt x="2087103" y="2535291"/>
                  <a:pt x="2084971" y="2541685"/>
                </a:cubicBezTo>
                <a:cubicBezTo>
                  <a:pt x="2080707" y="2543817"/>
                  <a:pt x="2080707" y="2535291"/>
                  <a:pt x="2078575" y="2535291"/>
                </a:cubicBezTo>
                <a:cubicBezTo>
                  <a:pt x="2078575" y="2531028"/>
                  <a:pt x="2082839" y="2533160"/>
                  <a:pt x="2082839" y="2528897"/>
                </a:cubicBezTo>
                <a:cubicBezTo>
                  <a:pt x="2076443" y="2522502"/>
                  <a:pt x="2061520" y="2501188"/>
                  <a:pt x="2057256" y="2513977"/>
                </a:cubicBezTo>
                <a:cubicBezTo>
                  <a:pt x="2055125" y="2503320"/>
                  <a:pt x="2038070" y="2490531"/>
                  <a:pt x="2029542" y="2484137"/>
                </a:cubicBezTo>
                <a:cubicBezTo>
                  <a:pt x="1991168" y="2458560"/>
                  <a:pt x="1942135" y="2420194"/>
                  <a:pt x="1905894" y="2396749"/>
                </a:cubicBezTo>
                <a:cubicBezTo>
                  <a:pt x="1903762" y="2396749"/>
                  <a:pt x="1903762" y="2401012"/>
                  <a:pt x="1901630" y="2398880"/>
                </a:cubicBezTo>
                <a:cubicBezTo>
                  <a:pt x="1837674" y="2358383"/>
                  <a:pt x="1758794" y="2307229"/>
                  <a:pt x="1679915" y="2270995"/>
                </a:cubicBezTo>
                <a:cubicBezTo>
                  <a:pt x="1679915" y="2277389"/>
                  <a:pt x="1684179" y="2277389"/>
                  <a:pt x="1686311" y="2281652"/>
                </a:cubicBezTo>
                <a:cubicBezTo>
                  <a:pt x="1654333" y="2245418"/>
                  <a:pt x="1603168" y="2234761"/>
                  <a:pt x="1566926" y="2202790"/>
                </a:cubicBezTo>
                <a:cubicBezTo>
                  <a:pt x="1577585" y="2198527"/>
                  <a:pt x="1603168" y="2219841"/>
                  <a:pt x="1618091" y="2226235"/>
                </a:cubicBezTo>
                <a:lnTo>
                  <a:pt x="1617644" y="2221541"/>
                </a:lnTo>
                <a:lnTo>
                  <a:pt x="1634313" y="2228966"/>
                </a:lnTo>
                <a:cubicBezTo>
                  <a:pt x="1654599" y="2241555"/>
                  <a:pt x="1674585" y="2261936"/>
                  <a:pt x="1696970" y="2266732"/>
                </a:cubicBezTo>
                <a:cubicBezTo>
                  <a:pt x="1699102" y="2266732"/>
                  <a:pt x="1696970" y="2262469"/>
                  <a:pt x="1699102" y="2260338"/>
                </a:cubicBezTo>
                <a:cubicBezTo>
                  <a:pt x="1703366" y="2258206"/>
                  <a:pt x="1701234" y="2268864"/>
                  <a:pt x="1699102" y="2270995"/>
                </a:cubicBezTo>
                <a:cubicBezTo>
                  <a:pt x="1701234" y="2264601"/>
                  <a:pt x="1707629" y="2266732"/>
                  <a:pt x="1714025" y="2270995"/>
                </a:cubicBezTo>
                <a:cubicBezTo>
                  <a:pt x="1760926" y="2309361"/>
                  <a:pt x="1824882" y="2339200"/>
                  <a:pt x="1880311" y="2369040"/>
                </a:cubicBezTo>
                <a:cubicBezTo>
                  <a:pt x="1797168" y="2296572"/>
                  <a:pt x="1701234" y="2228367"/>
                  <a:pt x="1624486" y="2160161"/>
                </a:cubicBezTo>
                <a:cubicBezTo>
                  <a:pt x="1622355" y="2168687"/>
                  <a:pt x="1630882" y="2179344"/>
                  <a:pt x="1637278" y="2177213"/>
                </a:cubicBezTo>
                <a:cubicBezTo>
                  <a:pt x="1645805" y="2196395"/>
                  <a:pt x="1662860" y="2211315"/>
                  <a:pt x="1675651" y="2217710"/>
                </a:cubicBezTo>
                <a:cubicBezTo>
                  <a:pt x="1677783" y="2217710"/>
                  <a:pt x="1679915" y="2221972"/>
                  <a:pt x="1679915" y="2226235"/>
                </a:cubicBezTo>
                <a:cubicBezTo>
                  <a:pt x="1692706" y="2226235"/>
                  <a:pt x="1699102" y="2247549"/>
                  <a:pt x="1714025" y="2253944"/>
                </a:cubicBezTo>
                <a:cubicBezTo>
                  <a:pt x="1682047" y="2241155"/>
                  <a:pt x="1645805" y="2209184"/>
                  <a:pt x="1615959" y="2190001"/>
                </a:cubicBezTo>
                <a:cubicBezTo>
                  <a:pt x="1613827" y="2187870"/>
                  <a:pt x="1613827" y="2194264"/>
                  <a:pt x="1613827" y="2200658"/>
                </a:cubicBezTo>
                <a:cubicBezTo>
                  <a:pt x="1607432" y="2196395"/>
                  <a:pt x="1603168" y="2185738"/>
                  <a:pt x="1594640" y="2185738"/>
                </a:cubicBezTo>
                <a:cubicBezTo>
                  <a:pt x="1601036" y="2198527"/>
                  <a:pt x="1615959" y="2196395"/>
                  <a:pt x="1613827" y="2219841"/>
                </a:cubicBezTo>
                <a:cubicBezTo>
                  <a:pt x="1607432" y="2204921"/>
                  <a:pt x="1592508" y="2209184"/>
                  <a:pt x="1586113" y="2183607"/>
                </a:cubicBezTo>
                <a:cubicBezTo>
                  <a:pt x="1577585" y="2190001"/>
                  <a:pt x="1571190" y="2175081"/>
                  <a:pt x="1562662" y="2168687"/>
                </a:cubicBezTo>
                <a:cubicBezTo>
                  <a:pt x="1573322" y="2158030"/>
                  <a:pt x="1590377" y="2185738"/>
                  <a:pt x="1598904" y="2179344"/>
                </a:cubicBezTo>
                <a:cubicBezTo>
                  <a:pt x="1586113" y="2158030"/>
                  <a:pt x="1566926" y="2149504"/>
                  <a:pt x="1552003" y="2153767"/>
                </a:cubicBezTo>
                <a:cubicBezTo>
                  <a:pt x="1549871" y="2153767"/>
                  <a:pt x="1552003" y="2160161"/>
                  <a:pt x="1552003" y="2166555"/>
                </a:cubicBezTo>
                <a:cubicBezTo>
                  <a:pt x="1547739" y="2166555"/>
                  <a:pt x="1547739" y="2162293"/>
                  <a:pt x="1547739" y="2153767"/>
                </a:cubicBezTo>
                <a:cubicBezTo>
                  <a:pt x="1545607" y="2153767"/>
                  <a:pt x="1545607" y="2162293"/>
                  <a:pt x="1543475" y="2160161"/>
                </a:cubicBezTo>
                <a:cubicBezTo>
                  <a:pt x="1537080" y="2149504"/>
                  <a:pt x="1541343" y="2138847"/>
                  <a:pt x="1537080" y="2132453"/>
                </a:cubicBezTo>
                <a:cubicBezTo>
                  <a:pt x="1532816" y="2132453"/>
                  <a:pt x="1537080" y="2153767"/>
                  <a:pt x="1530684" y="2151636"/>
                </a:cubicBezTo>
                <a:cubicBezTo>
                  <a:pt x="1520025" y="2140978"/>
                  <a:pt x="1513629" y="2132453"/>
                  <a:pt x="1507234" y="2115401"/>
                </a:cubicBezTo>
                <a:cubicBezTo>
                  <a:pt x="1502970" y="2119664"/>
                  <a:pt x="1507234" y="2123927"/>
                  <a:pt x="1505102" y="2128190"/>
                </a:cubicBezTo>
                <a:cubicBezTo>
                  <a:pt x="1498706" y="2126058"/>
                  <a:pt x="1492310" y="2123927"/>
                  <a:pt x="1490179" y="2111139"/>
                </a:cubicBezTo>
                <a:cubicBezTo>
                  <a:pt x="1481651" y="2126058"/>
                  <a:pt x="1477387" y="2104744"/>
                  <a:pt x="1466728" y="2104744"/>
                </a:cubicBezTo>
                <a:cubicBezTo>
                  <a:pt x="1464596" y="2098350"/>
                  <a:pt x="1466728" y="2100481"/>
                  <a:pt x="1466728" y="2091956"/>
                </a:cubicBezTo>
                <a:cubicBezTo>
                  <a:pt x="1460332" y="2085562"/>
                  <a:pt x="1447541" y="2070642"/>
                  <a:pt x="1443277" y="2094087"/>
                </a:cubicBezTo>
                <a:cubicBezTo>
                  <a:pt x="1434750" y="2087693"/>
                  <a:pt x="1417695" y="2070642"/>
                  <a:pt x="1407035" y="2081299"/>
                </a:cubicBezTo>
                <a:cubicBezTo>
                  <a:pt x="1404904" y="2074904"/>
                  <a:pt x="1402772" y="2072773"/>
                  <a:pt x="1402772" y="2062116"/>
                </a:cubicBezTo>
                <a:cubicBezTo>
                  <a:pt x="1396376" y="2064247"/>
                  <a:pt x="1389980" y="2072773"/>
                  <a:pt x="1381453" y="2064247"/>
                </a:cubicBezTo>
                <a:cubicBezTo>
                  <a:pt x="1375057" y="2057853"/>
                  <a:pt x="1377189" y="2062116"/>
                  <a:pt x="1366530" y="2062116"/>
                </a:cubicBezTo>
                <a:cubicBezTo>
                  <a:pt x="1360134" y="2059985"/>
                  <a:pt x="1358002" y="2051459"/>
                  <a:pt x="1353739" y="2057853"/>
                </a:cubicBezTo>
                <a:cubicBezTo>
                  <a:pt x="1362266" y="2062116"/>
                  <a:pt x="1368662" y="2077036"/>
                  <a:pt x="1375057" y="2081299"/>
                </a:cubicBezTo>
                <a:cubicBezTo>
                  <a:pt x="1370794" y="2087693"/>
                  <a:pt x="1366530" y="2085562"/>
                  <a:pt x="1360134" y="2085562"/>
                </a:cubicBezTo>
                <a:cubicBezTo>
                  <a:pt x="1319629" y="2068510"/>
                  <a:pt x="1274859" y="2047196"/>
                  <a:pt x="1219431" y="2042933"/>
                </a:cubicBezTo>
                <a:cubicBezTo>
                  <a:pt x="1217299" y="2045065"/>
                  <a:pt x="1219431" y="2047196"/>
                  <a:pt x="1219431" y="2047196"/>
                </a:cubicBezTo>
                <a:cubicBezTo>
                  <a:pt x="1208771" y="2042933"/>
                  <a:pt x="1189585" y="2038670"/>
                  <a:pt x="1172530" y="2040802"/>
                </a:cubicBezTo>
                <a:cubicBezTo>
                  <a:pt x="1170398" y="2053590"/>
                  <a:pt x="1176793" y="2040802"/>
                  <a:pt x="1174661" y="2053590"/>
                </a:cubicBezTo>
                <a:cubicBezTo>
                  <a:pt x="1164002" y="2053590"/>
                  <a:pt x="1164002" y="2047196"/>
                  <a:pt x="1153343" y="2053590"/>
                </a:cubicBezTo>
                <a:cubicBezTo>
                  <a:pt x="1155475" y="2036539"/>
                  <a:pt x="1146947" y="2040802"/>
                  <a:pt x="1146947" y="2053590"/>
                </a:cubicBezTo>
                <a:cubicBezTo>
                  <a:pt x="1146947" y="2040802"/>
                  <a:pt x="1138420" y="2040802"/>
                  <a:pt x="1132024" y="2038670"/>
                </a:cubicBezTo>
                <a:cubicBezTo>
                  <a:pt x="1132024" y="2045065"/>
                  <a:pt x="1134156" y="2045065"/>
                  <a:pt x="1134156" y="2047196"/>
                </a:cubicBezTo>
                <a:cubicBezTo>
                  <a:pt x="1125628" y="2040802"/>
                  <a:pt x="1108574" y="2038670"/>
                  <a:pt x="1097914" y="2038670"/>
                </a:cubicBezTo>
                <a:cubicBezTo>
                  <a:pt x="1093650" y="2042933"/>
                  <a:pt x="1097914" y="2049327"/>
                  <a:pt x="1093650" y="2053590"/>
                </a:cubicBezTo>
                <a:cubicBezTo>
                  <a:pt x="1087255" y="2030145"/>
                  <a:pt x="1072332" y="2049327"/>
                  <a:pt x="1068068" y="2045065"/>
                </a:cubicBezTo>
                <a:cubicBezTo>
                  <a:pt x="1065936" y="2042933"/>
                  <a:pt x="1059540" y="2045065"/>
                  <a:pt x="1055277" y="2045065"/>
                </a:cubicBezTo>
                <a:cubicBezTo>
                  <a:pt x="1042485" y="2049327"/>
                  <a:pt x="1027562" y="2049327"/>
                  <a:pt x="1019035" y="2066379"/>
                </a:cubicBezTo>
                <a:cubicBezTo>
                  <a:pt x="1004112" y="2053590"/>
                  <a:pt x="989189" y="2074904"/>
                  <a:pt x="976397" y="2074904"/>
                </a:cubicBezTo>
                <a:cubicBezTo>
                  <a:pt x="978529" y="2089824"/>
                  <a:pt x="989189" y="2079167"/>
                  <a:pt x="995584" y="2083430"/>
                </a:cubicBezTo>
                <a:cubicBezTo>
                  <a:pt x="980661" y="2098350"/>
                  <a:pt x="948683" y="2087693"/>
                  <a:pt x="931628" y="2109007"/>
                </a:cubicBezTo>
                <a:cubicBezTo>
                  <a:pt x="931628" y="2106876"/>
                  <a:pt x="929496" y="2104744"/>
                  <a:pt x="927364" y="2102613"/>
                </a:cubicBezTo>
                <a:cubicBezTo>
                  <a:pt x="822903" y="2151636"/>
                  <a:pt x="712045" y="2217710"/>
                  <a:pt x="622507" y="2285915"/>
                </a:cubicBezTo>
                <a:cubicBezTo>
                  <a:pt x="660880" y="2275258"/>
                  <a:pt x="707782" y="2247549"/>
                  <a:pt x="748287" y="2232629"/>
                </a:cubicBezTo>
                <a:cubicBezTo>
                  <a:pt x="750419" y="2234761"/>
                  <a:pt x="748287" y="2239024"/>
                  <a:pt x="748287" y="2241155"/>
                </a:cubicBezTo>
                <a:cubicBezTo>
                  <a:pt x="754683" y="2234761"/>
                  <a:pt x="761078" y="2247549"/>
                  <a:pt x="763210" y="2228367"/>
                </a:cubicBezTo>
                <a:cubicBezTo>
                  <a:pt x="767474" y="2224104"/>
                  <a:pt x="765342" y="2239024"/>
                  <a:pt x="769606" y="2234761"/>
                </a:cubicBezTo>
                <a:cubicBezTo>
                  <a:pt x="773870" y="2239024"/>
                  <a:pt x="771738" y="2224104"/>
                  <a:pt x="773870" y="2221972"/>
                </a:cubicBezTo>
                <a:cubicBezTo>
                  <a:pt x="784529" y="2215578"/>
                  <a:pt x="812243" y="2207052"/>
                  <a:pt x="825034" y="2202790"/>
                </a:cubicBezTo>
                <a:cubicBezTo>
                  <a:pt x="825034" y="2202790"/>
                  <a:pt x="831430" y="2192132"/>
                  <a:pt x="829298" y="2202790"/>
                </a:cubicBezTo>
                <a:cubicBezTo>
                  <a:pt x="833562" y="2200658"/>
                  <a:pt x="829298" y="2209184"/>
                  <a:pt x="827166" y="2209184"/>
                </a:cubicBezTo>
                <a:cubicBezTo>
                  <a:pt x="827166" y="2215578"/>
                  <a:pt x="829298" y="2219841"/>
                  <a:pt x="831430" y="2221972"/>
                </a:cubicBezTo>
                <a:cubicBezTo>
                  <a:pt x="831430" y="2230498"/>
                  <a:pt x="827166" y="2226235"/>
                  <a:pt x="827166" y="2236892"/>
                </a:cubicBezTo>
                <a:cubicBezTo>
                  <a:pt x="831430" y="2236892"/>
                  <a:pt x="835694" y="2236892"/>
                  <a:pt x="835694" y="2226235"/>
                </a:cubicBezTo>
                <a:cubicBezTo>
                  <a:pt x="839958" y="2224104"/>
                  <a:pt x="837826" y="2236892"/>
                  <a:pt x="842089" y="2232629"/>
                </a:cubicBezTo>
                <a:cubicBezTo>
                  <a:pt x="846353" y="2226235"/>
                  <a:pt x="835694" y="2230498"/>
                  <a:pt x="837826" y="2219841"/>
                </a:cubicBezTo>
                <a:cubicBezTo>
                  <a:pt x="842089" y="2228367"/>
                  <a:pt x="842089" y="2207052"/>
                  <a:pt x="844221" y="2202790"/>
                </a:cubicBezTo>
                <a:cubicBezTo>
                  <a:pt x="852749" y="2198527"/>
                  <a:pt x="861276" y="2185738"/>
                  <a:pt x="863408" y="2185738"/>
                </a:cubicBezTo>
                <a:cubicBezTo>
                  <a:pt x="869804" y="2185738"/>
                  <a:pt x="861276" y="2202790"/>
                  <a:pt x="867672" y="2209184"/>
                </a:cubicBezTo>
                <a:cubicBezTo>
                  <a:pt x="863408" y="2217710"/>
                  <a:pt x="859144" y="2221972"/>
                  <a:pt x="852749" y="2226235"/>
                </a:cubicBezTo>
                <a:cubicBezTo>
                  <a:pt x="857013" y="2230498"/>
                  <a:pt x="865540" y="2221972"/>
                  <a:pt x="876199" y="2219841"/>
                </a:cubicBezTo>
                <a:cubicBezTo>
                  <a:pt x="878331" y="2213447"/>
                  <a:pt x="876199" y="2179344"/>
                  <a:pt x="886859" y="2181475"/>
                </a:cubicBezTo>
                <a:cubicBezTo>
                  <a:pt x="884727" y="2204921"/>
                  <a:pt x="891122" y="2200658"/>
                  <a:pt x="895386" y="2207052"/>
                </a:cubicBezTo>
                <a:cubicBezTo>
                  <a:pt x="888991" y="2215578"/>
                  <a:pt x="884727" y="2207052"/>
                  <a:pt x="878331" y="2204921"/>
                </a:cubicBezTo>
                <a:cubicBezTo>
                  <a:pt x="878331" y="2209184"/>
                  <a:pt x="878331" y="2213447"/>
                  <a:pt x="878331" y="2215578"/>
                </a:cubicBezTo>
                <a:cubicBezTo>
                  <a:pt x="886859" y="2219841"/>
                  <a:pt x="899650" y="2215578"/>
                  <a:pt x="906046" y="2209184"/>
                </a:cubicBezTo>
                <a:cubicBezTo>
                  <a:pt x="906046" y="2200658"/>
                  <a:pt x="901782" y="2213447"/>
                  <a:pt x="897518" y="2209184"/>
                </a:cubicBezTo>
                <a:cubicBezTo>
                  <a:pt x="897518" y="2200658"/>
                  <a:pt x="901782" y="2198527"/>
                  <a:pt x="901782" y="2190001"/>
                </a:cubicBezTo>
                <a:cubicBezTo>
                  <a:pt x="903914" y="2198527"/>
                  <a:pt x="910309" y="2202790"/>
                  <a:pt x="912441" y="2192132"/>
                </a:cubicBezTo>
                <a:cubicBezTo>
                  <a:pt x="912441" y="2185738"/>
                  <a:pt x="912441" y="2179344"/>
                  <a:pt x="912441" y="2172950"/>
                </a:cubicBezTo>
                <a:cubicBezTo>
                  <a:pt x="920969" y="2172950"/>
                  <a:pt x="920969" y="2168687"/>
                  <a:pt x="929496" y="2166555"/>
                </a:cubicBezTo>
                <a:cubicBezTo>
                  <a:pt x="929496" y="2170818"/>
                  <a:pt x="929496" y="2175081"/>
                  <a:pt x="931628" y="2175081"/>
                </a:cubicBezTo>
                <a:cubicBezTo>
                  <a:pt x="931628" y="2183607"/>
                  <a:pt x="927364" y="2179344"/>
                  <a:pt x="925232" y="2185738"/>
                </a:cubicBezTo>
                <a:cubicBezTo>
                  <a:pt x="925232" y="2196395"/>
                  <a:pt x="929496" y="2192132"/>
                  <a:pt x="931628" y="2192132"/>
                </a:cubicBezTo>
                <a:cubicBezTo>
                  <a:pt x="927364" y="2207052"/>
                  <a:pt x="923101" y="2194264"/>
                  <a:pt x="918837" y="2202790"/>
                </a:cubicBezTo>
                <a:cubicBezTo>
                  <a:pt x="929496" y="2219841"/>
                  <a:pt x="955079" y="2183607"/>
                  <a:pt x="967870" y="2209184"/>
                </a:cubicBezTo>
                <a:cubicBezTo>
                  <a:pt x="972134" y="2200658"/>
                  <a:pt x="974265" y="2183607"/>
                  <a:pt x="980661" y="2183607"/>
                </a:cubicBezTo>
                <a:cubicBezTo>
                  <a:pt x="982793" y="2175081"/>
                  <a:pt x="978529" y="2177213"/>
                  <a:pt x="978529" y="2172950"/>
                </a:cubicBezTo>
                <a:cubicBezTo>
                  <a:pt x="978529" y="2162293"/>
                  <a:pt x="980661" y="2175081"/>
                  <a:pt x="982793" y="2177213"/>
                </a:cubicBezTo>
                <a:cubicBezTo>
                  <a:pt x="982793" y="2187870"/>
                  <a:pt x="978529" y="2185738"/>
                  <a:pt x="976397" y="2190001"/>
                </a:cubicBezTo>
                <a:cubicBezTo>
                  <a:pt x="982793" y="2209184"/>
                  <a:pt x="991320" y="2179344"/>
                  <a:pt x="993452" y="2166555"/>
                </a:cubicBezTo>
                <a:cubicBezTo>
                  <a:pt x="997716" y="2166555"/>
                  <a:pt x="1004112" y="2168687"/>
                  <a:pt x="1006244" y="2177213"/>
                </a:cubicBezTo>
                <a:cubicBezTo>
                  <a:pt x="1004112" y="2185738"/>
                  <a:pt x="1001980" y="2166555"/>
                  <a:pt x="997716" y="2172950"/>
                </a:cubicBezTo>
                <a:cubicBezTo>
                  <a:pt x="993452" y="2172950"/>
                  <a:pt x="995584" y="2185738"/>
                  <a:pt x="993452" y="2190001"/>
                </a:cubicBezTo>
                <a:cubicBezTo>
                  <a:pt x="999848" y="2196395"/>
                  <a:pt x="1006244" y="2183607"/>
                  <a:pt x="1016903" y="2190001"/>
                </a:cubicBezTo>
                <a:cubicBezTo>
                  <a:pt x="1021167" y="2190001"/>
                  <a:pt x="1019035" y="2175081"/>
                  <a:pt x="1023299" y="2177213"/>
                </a:cubicBezTo>
                <a:cubicBezTo>
                  <a:pt x="1023299" y="2166555"/>
                  <a:pt x="1016903" y="2172950"/>
                  <a:pt x="1019035" y="2160161"/>
                </a:cubicBezTo>
                <a:cubicBezTo>
                  <a:pt x="1021167" y="2158030"/>
                  <a:pt x="1021167" y="2162293"/>
                  <a:pt x="1021167" y="2166555"/>
                </a:cubicBezTo>
                <a:cubicBezTo>
                  <a:pt x="1025430" y="2168687"/>
                  <a:pt x="1023299" y="2153767"/>
                  <a:pt x="1027562" y="2155898"/>
                </a:cubicBezTo>
                <a:cubicBezTo>
                  <a:pt x="1027562" y="2168687"/>
                  <a:pt x="1033958" y="2164424"/>
                  <a:pt x="1036090" y="2170818"/>
                </a:cubicBezTo>
                <a:cubicBezTo>
                  <a:pt x="1033958" y="2177213"/>
                  <a:pt x="1027562" y="2177213"/>
                  <a:pt x="1025430" y="2183607"/>
                </a:cubicBezTo>
                <a:cubicBezTo>
                  <a:pt x="1029694" y="2192132"/>
                  <a:pt x="1038222" y="2185738"/>
                  <a:pt x="1042485" y="2177213"/>
                </a:cubicBezTo>
                <a:cubicBezTo>
                  <a:pt x="1042485" y="2198527"/>
                  <a:pt x="1048881" y="2177213"/>
                  <a:pt x="1053145" y="2187870"/>
                </a:cubicBezTo>
                <a:cubicBezTo>
                  <a:pt x="1053145" y="2198527"/>
                  <a:pt x="1048881" y="2198527"/>
                  <a:pt x="1044617" y="2194264"/>
                </a:cubicBezTo>
                <a:cubicBezTo>
                  <a:pt x="1063804" y="2219841"/>
                  <a:pt x="1085123" y="2202790"/>
                  <a:pt x="1104310" y="2211315"/>
                </a:cubicBezTo>
                <a:cubicBezTo>
                  <a:pt x="1106442" y="2202790"/>
                  <a:pt x="1110705" y="2196395"/>
                  <a:pt x="1112837" y="2204921"/>
                </a:cubicBezTo>
                <a:cubicBezTo>
                  <a:pt x="1110705" y="2179344"/>
                  <a:pt x="1100046" y="2190001"/>
                  <a:pt x="1093650" y="2196395"/>
                </a:cubicBezTo>
                <a:cubicBezTo>
                  <a:pt x="1093650" y="2192132"/>
                  <a:pt x="1093650" y="2187870"/>
                  <a:pt x="1093650" y="2183607"/>
                </a:cubicBezTo>
                <a:cubicBezTo>
                  <a:pt x="1110705" y="2177213"/>
                  <a:pt x="1119233" y="2181475"/>
                  <a:pt x="1136288" y="2183607"/>
                </a:cubicBezTo>
                <a:cubicBezTo>
                  <a:pt x="1132024" y="2204921"/>
                  <a:pt x="1123497" y="2181475"/>
                  <a:pt x="1117101" y="2190001"/>
                </a:cubicBezTo>
                <a:cubicBezTo>
                  <a:pt x="1121365" y="2192132"/>
                  <a:pt x="1121365" y="2204921"/>
                  <a:pt x="1123497" y="2211315"/>
                </a:cubicBezTo>
                <a:cubicBezTo>
                  <a:pt x="1127760" y="2198527"/>
                  <a:pt x="1132024" y="2198527"/>
                  <a:pt x="1138420" y="2211315"/>
                </a:cubicBezTo>
                <a:cubicBezTo>
                  <a:pt x="1151211" y="2192132"/>
                  <a:pt x="1159738" y="2217710"/>
                  <a:pt x="1172530" y="2221972"/>
                </a:cubicBezTo>
                <a:cubicBezTo>
                  <a:pt x="1140551" y="2224104"/>
                  <a:pt x="1102178" y="2224104"/>
                  <a:pt x="1078727" y="2213447"/>
                </a:cubicBezTo>
                <a:cubicBezTo>
                  <a:pt x="1076595" y="2213447"/>
                  <a:pt x="1074463" y="2219841"/>
                  <a:pt x="1074463" y="2224104"/>
                </a:cubicBezTo>
                <a:cubicBezTo>
                  <a:pt x="1023299" y="2221972"/>
                  <a:pt x="967870" y="2234761"/>
                  <a:pt x="929496" y="2260338"/>
                </a:cubicBezTo>
                <a:cubicBezTo>
                  <a:pt x="927364" y="2260338"/>
                  <a:pt x="925232" y="2258206"/>
                  <a:pt x="925232" y="2253944"/>
                </a:cubicBezTo>
                <a:cubicBezTo>
                  <a:pt x="918837" y="2251812"/>
                  <a:pt x="920969" y="2266732"/>
                  <a:pt x="914573" y="2262469"/>
                </a:cubicBezTo>
                <a:cubicBezTo>
                  <a:pt x="912441" y="2266732"/>
                  <a:pt x="910309" y="2270995"/>
                  <a:pt x="910309" y="2283783"/>
                </a:cubicBezTo>
                <a:cubicBezTo>
                  <a:pt x="901782" y="2279521"/>
                  <a:pt x="899650" y="2290178"/>
                  <a:pt x="895386" y="2292309"/>
                </a:cubicBezTo>
                <a:cubicBezTo>
                  <a:pt x="895386" y="2270995"/>
                  <a:pt x="903914" y="2275258"/>
                  <a:pt x="908177" y="2262469"/>
                </a:cubicBezTo>
                <a:cubicBezTo>
                  <a:pt x="901782" y="2241155"/>
                  <a:pt x="893254" y="2268864"/>
                  <a:pt x="886859" y="2273126"/>
                </a:cubicBezTo>
                <a:cubicBezTo>
                  <a:pt x="871936" y="2281652"/>
                  <a:pt x="852749" y="2266732"/>
                  <a:pt x="839958" y="2290178"/>
                </a:cubicBezTo>
                <a:cubicBezTo>
                  <a:pt x="837826" y="2290178"/>
                  <a:pt x="842089" y="2307229"/>
                  <a:pt x="835694" y="2307229"/>
                </a:cubicBezTo>
                <a:cubicBezTo>
                  <a:pt x="835694" y="2298703"/>
                  <a:pt x="837826" y="2298703"/>
                  <a:pt x="837826" y="2290178"/>
                </a:cubicBezTo>
                <a:cubicBezTo>
                  <a:pt x="831430" y="2288046"/>
                  <a:pt x="827166" y="2292309"/>
                  <a:pt x="822903" y="2302966"/>
                </a:cubicBezTo>
                <a:cubicBezTo>
                  <a:pt x="827166" y="2283783"/>
                  <a:pt x="818639" y="2305098"/>
                  <a:pt x="814375" y="2298703"/>
                </a:cubicBezTo>
                <a:cubicBezTo>
                  <a:pt x="814375" y="2305098"/>
                  <a:pt x="814375" y="2307229"/>
                  <a:pt x="816507" y="2309361"/>
                </a:cubicBezTo>
                <a:cubicBezTo>
                  <a:pt x="816507" y="2320018"/>
                  <a:pt x="810111" y="2313623"/>
                  <a:pt x="810111" y="2326412"/>
                </a:cubicBezTo>
                <a:cubicBezTo>
                  <a:pt x="810111" y="2324280"/>
                  <a:pt x="810111" y="2317886"/>
                  <a:pt x="810111" y="2313623"/>
                </a:cubicBezTo>
                <a:cubicBezTo>
                  <a:pt x="795188" y="2326412"/>
                  <a:pt x="784529" y="2326412"/>
                  <a:pt x="771738" y="2337069"/>
                </a:cubicBezTo>
                <a:cubicBezTo>
                  <a:pt x="771738" y="2341332"/>
                  <a:pt x="773870" y="2339200"/>
                  <a:pt x="776001" y="2339200"/>
                </a:cubicBezTo>
                <a:cubicBezTo>
                  <a:pt x="769606" y="2349857"/>
                  <a:pt x="763210" y="2369040"/>
                  <a:pt x="756815" y="2366909"/>
                </a:cubicBezTo>
                <a:cubicBezTo>
                  <a:pt x="756815" y="2349857"/>
                  <a:pt x="763210" y="2345595"/>
                  <a:pt x="767474" y="2339200"/>
                </a:cubicBezTo>
                <a:cubicBezTo>
                  <a:pt x="744023" y="2339200"/>
                  <a:pt x="718441" y="2362646"/>
                  <a:pt x="697122" y="2366909"/>
                </a:cubicBezTo>
                <a:cubicBezTo>
                  <a:pt x="694990" y="2369040"/>
                  <a:pt x="697122" y="2388223"/>
                  <a:pt x="692858" y="2386092"/>
                </a:cubicBezTo>
                <a:cubicBezTo>
                  <a:pt x="692858" y="2379697"/>
                  <a:pt x="694990" y="2377566"/>
                  <a:pt x="694990" y="2369040"/>
                </a:cubicBezTo>
                <a:cubicBezTo>
                  <a:pt x="673672" y="2371172"/>
                  <a:pt x="645957" y="2398880"/>
                  <a:pt x="626770" y="2396749"/>
                </a:cubicBezTo>
                <a:cubicBezTo>
                  <a:pt x="603320" y="2418063"/>
                  <a:pt x="560682" y="2428720"/>
                  <a:pt x="528704" y="2445771"/>
                </a:cubicBezTo>
                <a:cubicBezTo>
                  <a:pt x="515913" y="2452166"/>
                  <a:pt x="488199" y="2452166"/>
                  <a:pt x="486067" y="2486268"/>
                </a:cubicBezTo>
                <a:cubicBezTo>
                  <a:pt x="483935" y="2486268"/>
                  <a:pt x="481803" y="2492663"/>
                  <a:pt x="479671" y="2486268"/>
                </a:cubicBezTo>
                <a:cubicBezTo>
                  <a:pt x="462616" y="2535291"/>
                  <a:pt x="432770" y="2509714"/>
                  <a:pt x="413583" y="2541685"/>
                </a:cubicBezTo>
                <a:cubicBezTo>
                  <a:pt x="411451" y="2541685"/>
                  <a:pt x="413583" y="2537422"/>
                  <a:pt x="413583" y="2531028"/>
                </a:cubicBezTo>
                <a:cubicBezTo>
                  <a:pt x="385869" y="2548079"/>
                  <a:pt x="349627" y="2541685"/>
                  <a:pt x="336836" y="2599234"/>
                </a:cubicBezTo>
                <a:cubicBezTo>
                  <a:pt x="336836" y="2580051"/>
                  <a:pt x="338968" y="2569394"/>
                  <a:pt x="343231" y="2565131"/>
                </a:cubicBezTo>
                <a:cubicBezTo>
                  <a:pt x="306990" y="2586445"/>
                  <a:pt x="275012" y="2631205"/>
                  <a:pt x="243033" y="2675965"/>
                </a:cubicBezTo>
                <a:cubicBezTo>
                  <a:pt x="243033" y="2684490"/>
                  <a:pt x="247297" y="2682359"/>
                  <a:pt x="247297" y="2695147"/>
                </a:cubicBezTo>
                <a:cubicBezTo>
                  <a:pt x="225978" y="2688753"/>
                  <a:pt x="221715" y="2718593"/>
                  <a:pt x="206792" y="2731382"/>
                </a:cubicBezTo>
                <a:cubicBezTo>
                  <a:pt x="211055" y="2686622"/>
                  <a:pt x="189737" y="2716462"/>
                  <a:pt x="179077" y="2707936"/>
                </a:cubicBezTo>
                <a:cubicBezTo>
                  <a:pt x="179077" y="2675965"/>
                  <a:pt x="164154" y="2680227"/>
                  <a:pt x="155627" y="2678096"/>
                </a:cubicBezTo>
                <a:cubicBezTo>
                  <a:pt x="159890" y="2667439"/>
                  <a:pt x="155627" y="2661045"/>
                  <a:pt x="153495" y="2650388"/>
                </a:cubicBezTo>
                <a:cubicBezTo>
                  <a:pt x="162022" y="2633336"/>
                  <a:pt x="174814" y="2665308"/>
                  <a:pt x="181209" y="2637599"/>
                </a:cubicBezTo>
                <a:cubicBezTo>
                  <a:pt x="176945" y="2629073"/>
                  <a:pt x="170550" y="2635468"/>
                  <a:pt x="162022" y="2637599"/>
                </a:cubicBezTo>
                <a:cubicBezTo>
                  <a:pt x="162022" y="2629073"/>
                  <a:pt x="157759" y="2624811"/>
                  <a:pt x="157759" y="2614153"/>
                </a:cubicBezTo>
                <a:cubicBezTo>
                  <a:pt x="179077" y="2633336"/>
                  <a:pt x="191869" y="2592839"/>
                  <a:pt x="208924" y="2571525"/>
                </a:cubicBezTo>
                <a:cubicBezTo>
                  <a:pt x="200396" y="2567262"/>
                  <a:pt x="194000" y="2562999"/>
                  <a:pt x="187605" y="2554474"/>
                </a:cubicBezTo>
                <a:cubicBezTo>
                  <a:pt x="189737" y="2545948"/>
                  <a:pt x="187605" y="2541685"/>
                  <a:pt x="187605" y="2537422"/>
                </a:cubicBezTo>
                <a:cubicBezTo>
                  <a:pt x="181209" y="2533160"/>
                  <a:pt x="176945" y="2537422"/>
                  <a:pt x="172682" y="2543817"/>
                </a:cubicBezTo>
                <a:cubicBezTo>
                  <a:pt x="170550" y="2541685"/>
                  <a:pt x="174814" y="2533160"/>
                  <a:pt x="174814" y="2526765"/>
                </a:cubicBezTo>
                <a:cubicBezTo>
                  <a:pt x="168418" y="2518240"/>
                  <a:pt x="159890" y="2537422"/>
                  <a:pt x="153495" y="2543817"/>
                </a:cubicBezTo>
                <a:cubicBezTo>
                  <a:pt x="153495" y="2528897"/>
                  <a:pt x="157759" y="2524634"/>
                  <a:pt x="157759" y="2513977"/>
                </a:cubicBezTo>
                <a:cubicBezTo>
                  <a:pt x="155627" y="2505451"/>
                  <a:pt x="140704" y="2524634"/>
                  <a:pt x="142835" y="2492663"/>
                </a:cubicBezTo>
                <a:cubicBezTo>
                  <a:pt x="174814" y="2496925"/>
                  <a:pt x="194000" y="2437246"/>
                  <a:pt x="217451" y="2409537"/>
                </a:cubicBezTo>
                <a:cubicBezTo>
                  <a:pt x="225978" y="2375435"/>
                  <a:pt x="238770" y="2349857"/>
                  <a:pt x="251561" y="2322149"/>
                </a:cubicBezTo>
                <a:cubicBezTo>
                  <a:pt x="236638" y="2313623"/>
                  <a:pt x="223847" y="2351989"/>
                  <a:pt x="211055" y="2362646"/>
                </a:cubicBezTo>
                <a:cubicBezTo>
                  <a:pt x="217451" y="2345595"/>
                  <a:pt x="221715" y="2324280"/>
                  <a:pt x="230242" y="2315755"/>
                </a:cubicBezTo>
                <a:cubicBezTo>
                  <a:pt x="230242" y="2298703"/>
                  <a:pt x="223847" y="2302966"/>
                  <a:pt x="223847" y="2283783"/>
                </a:cubicBezTo>
                <a:cubicBezTo>
                  <a:pt x="211055" y="2288046"/>
                  <a:pt x="206792" y="2317886"/>
                  <a:pt x="194000" y="2320018"/>
                </a:cubicBezTo>
                <a:cubicBezTo>
                  <a:pt x="194000" y="2309361"/>
                  <a:pt x="189737" y="2311492"/>
                  <a:pt x="189737" y="2302966"/>
                </a:cubicBezTo>
                <a:cubicBezTo>
                  <a:pt x="176945" y="2302966"/>
                  <a:pt x="170550" y="2322149"/>
                  <a:pt x="164154" y="2326412"/>
                </a:cubicBezTo>
                <a:cubicBezTo>
                  <a:pt x="162022" y="2339200"/>
                  <a:pt x="159890" y="2349857"/>
                  <a:pt x="153495" y="2349857"/>
                </a:cubicBezTo>
                <a:cubicBezTo>
                  <a:pt x="151363" y="2328543"/>
                  <a:pt x="142835" y="2324280"/>
                  <a:pt x="136440" y="2322149"/>
                </a:cubicBezTo>
                <a:cubicBezTo>
                  <a:pt x="144967" y="2302966"/>
                  <a:pt x="166286" y="2317886"/>
                  <a:pt x="176945" y="2281652"/>
                </a:cubicBezTo>
                <a:cubicBezTo>
                  <a:pt x="174814" y="2275258"/>
                  <a:pt x="168418" y="2281652"/>
                  <a:pt x="166286" y="2279521"/>
                </a:cubicBezTo>
                <a:cubicBezTo>
                  <a:pt x="166286" y="2268864"/>
                  <a:pt x="168418" y="2270995"/>
                  <a:pt x="170550" y="2262469"/>
                </a:cubicBezTo>
                <a:cubicBezTo>
                  <a:pt x="166286" y="2260338"/>
                  <a:pt x="157759" y="2256075"/>
                  <a:pt x="157759" y="2273126"/>
                </a:cubicBezTo>
                <a:cubicBezTo>
                  <a:pt x="155627" y="2275258"/>
                  <a:pt x="155627" y="2264601"/>
                  <a:pt x="155627" y="2262469"/>
                </a:cubicBezTo>
                <a:cubicBezTo>
                  <a:pt x="151363" y="2260338"/>
                  <a:pt x="157759" y="2279521"/>
                  <a:pt x="151363" y="2275258"/>
                </a:cubicBezTo>
                <a:cubicBezTo>
                  <a:pt x="155627" y="2268864"/>
                  <a:pt x="151363" y="2264601"/>
                  <a:pt x="151363" y="2251812"/>
                </a:cubicBezTo>
                <a:cubicBezTo>
                  <a:pt x="155627" y="2251812"/>
                  <a:pt x="157759" y="2247549"/>
                  <a:pt x="162022" y="2245418"/>
                </a:cubicBezTo>
                <a:cubicBezTo>
                  <a:pt x="153495" y="2245418"/>
                  <a:pt x="151363" y="2230498"/>
                  <a:pt x="142835" y="2234761"/>
                </a:cubicBezTo>
                <a:cubicBezTo>
                  <a:pt x="144967" y="2224104"/>
                  <a:pt x="142835" y="2221972"/>
                  <a:pt x="140704" y="2215578"/>
                </a:cubicBezTo>
                <a:cubicBezTo>
                  <a:pt x="138572" y="2221972"/>
                  <a:pt x="136440" y="2224104"/>
                  <a:pt x="132176" y="2226235"/>
                </a:cubicBezTo>
                <a:cubicBezTo>
                  <a:pt x="130044" y="2224104"/>
                  <a:pt x="136440" y="2196395"/>
                  <a:pt x="127912" y="2200658"/>
                </a:cubicBezTo>
                <a:cubicBezTo>
                  <a:pt x="127912" y="2183607"/>
                  <a:pt x="130044" y="2172950"/>
                  <a:pt x="134308" y="2168687"/>
                </a:cubicBezTo>
                <a:cubicBezTo>
                  <a:pt x="134308" y="2160161"/>
                  <a:pt x="130044" y="2166555"/>
                  <a:pt x="127912" y="2164424"/>
                </a:cubicBezTo>
                <a:cubicBezTo>
                  <a:pt x="123649" y="2168687"/>
                  <a:pt x="130044" y="2177213"/>
                  <a:pt x="125781" y="2181475"/>
                </a:cubicBezTo>
                <a:cubicBezTo>
                  <a:pt x="119385" y="2177213"/>
                  <a:pt x="123649" y="2164424"/>
                  <a:pt x="117253" y="2162293"/>
                </a:cubicBezTo>
                <a:cubicBezTo>
                  <a:pt x="119385" y="2149504"/>
                  <a:pt x="121517" y="2143110"/>
                  <a:pt x="125781" y="2138847"/>
                </a:cubicBezTo>
                <a:cubicBezTo>
                  <a:pt x="125781" y="2128190"/>
                  <a:pt x="123649" y="2143110"/>
                  <a:pt x="119385" y="2138847"/>
                </a:cubicBezTo>
                <a:cubicBezTo>
                  <a:pt x="121517" y="2132453"/>
                  <a:pt x="125781" y="2130321"/>
                  <a:pt x="125781" y="2121796"/>
                </a:cubicBezTo>
                <a:cubicBezTo>
                  <a:pt x="132176" y="2128190"/>
                  <a:pt x="136440" y="2123927"/>
                  <a:pt x="138572" y="2111139"/>
                </a:cubicBezTo>
                <a:cubicBezTo>
                  <a:pt x="127912" y="2102613"/>
                  <a:pt x="106594" y="2138847"/>
                  <a:pt x="93802" y="2134584"/>
                </a:cubicBezTo>
                <a:cubicBezTo>
                  <a:pt x="87407" y="2140978"/>
                  <a:pt x="89539" y="2143110"/>
                  <a:pt x="83143" y="2145241"/>
                </a:cubicBezTo>
                <a:cubicBezTo>
                  <a:pt x="100198" y="2089824"/>
                  <a:pt x="132176" y="2077036"/>
                  <a:pt x="151363" y="2030145"/>
                </a:cubicBezTo>
                <a:cubicBezTo>
                  <a:pt x="149231" y="2023750"/>
                  <a:pt x="138572" y="2030145"/>
                  <a:pt x="136440" y="2021619"/>
                </a:cubicBezTo>
                <a:cubicBezTo>
                  <a:pt x="144967" y="2008830"/>
                  <a:pt x="147099" y="1989648"/>
                  <a:pt x="157759" y="1976859"/>
                </a:cubicBezTo>
                <a:cubicBezTo>
                  <a:pt x="157759" y="1974728"/>
                  <a:pt x="155627" y="1974728"/>
                  <a:pt x="155627" y="1970465"/>
                </a:cubicBezTo>
                <a:cubicBezTo>
                  <a:pt x="151363" y="1970465"/>
                  <a:pt x="149231" y="1981122"/>
                  <a:pt x="147099" y="1987516"/>
                </a:cubicBezTo>
                <a:cubicBezTo>
                  <a:pt x="127912" y="1989648"/>
                  <a:pt x="108726" y="1989648"/>
                  <a:pt x="98066" y="1976859"/>
                </a:cubicBezTo>
                <a:cubicBezTo>
                  <a:pt x="104462" y="1944888"/>
                  <a:pt x="119385" y="1929968"/>
                  <a:pt x="123649" y="1900128"/>
                </a:cubicBezTo>
                <a:cubicBezTo>
                  <a:pt x="125781" y="1897997"/>
                  <a:pt x="127912" y="1904391"/>
                  <a:pt x="134308" y="1895865"/>
                </a:cubicBezTo>
                <a:cubicBezTo>
                  <a:pt x="127912" y="1876683"/>
                  <a:pt x="151363" y="1874551"/>
                  <a:pt x="144967" y="1842580"/>
                </a:cubicBezTo>
                <a:cubicBezTo>
                  <a:pt x="159890" y="1817003"/>
                  <a:pt x="179077" y="1808477"/>
                  <a:pt x="191869" y="1785031"/>
                </a:cubicBezTo>
                <a:cubicBezTo>
                  <a:pt x="155627" y="1795689"/>
                  <a:pt x="123649" y="1863894"/>
                  <a:pt x="89539" y="1866025"/>
                </a:cubicBezTo>
                <a:cubicBezTo>
                  <a:pt x="95934" y="1853237"/>
                  <a:pt x="104462" y="1840448"/>
                  <a:pt x="102330" y="1819134"/>
                </a:cubicBezTo>
                <a:cubicBezTo>
                  <a:pt x="117253" y="1810609"/>
                  <a:pt x="123649" y="1787163"/>
                  <a:pt x="136440" y="1782900"/>
                </a:cubicBezTo>
                <a:cubicBezTo>
                  <a:pt x="138572" y="1778637"/>
                  <a:pt x="140704" y="1776506"/>
                  <a:pt x="140704" y="1772243"/>
                </a:cubicBezTo>
                <a:cubicBezTo>
                  <a:pt x="196132" y="1744535"/>
                  <a:pt x="230242" y="1663541"/>
                  <a:pt x="279275" y="1625175"/>
                </a:cubicBezTo>
                <a:cubicBezTo>
                  <a:pt x="277143" y="1618781"/>
                  <a:pt x="279275" y="1612387"/>
                  <a:pt x="283539" y="1614518"/>
                </a:cubicBezTo>
                <a:cubicBezTo>
                  <a:pt x="279275" y="1631569"/>
                  <a:pt x="294198" y="1601729"/>
                  <a:pt x="300594" y="1601729"/>
                </a:cubicBezTo>
                <a:cubicBezTo>
                  <a:pt x="287803" y="1597467"/>
                  <a:pt x="262220" y="1623044"/>
                  <a:pt x="249429" y="1637964"/>
                </a:cubicBezTo>
                <a:cubicBezTo>
                  <a:pt x="230242" y="1648621"/>
                  <a:pt x="213187" y="1665672"/>
                  <a:pt x="198264" y="1682723"/>
                </a:cubicBezTo>
                <a:cubicBezTo>
                  <a:pt x="196132" y="1682723"/>
                  <a:pt x="194000" y="1680592"/>
                  <a:pt x="194000" y="1678461"/>
                </a:cubicBezTo>
                <a:cubicBezTo>
                  <a:pt x="194000" y="1684855"/>
                  <a:pt x="189737" y="1686986"/>
                  <a:pt x="187605" y="1691249"/>
                </a:cubicBezTo>
                <a:cubicBezTo>
                  <a:pt x="185473" y="1691249"/>
                  <a:pt x="187605" y="1689118"/>
                  <a:pt x="187605" y="1684855"/>
                </a:cubicBezTo>
                <a:cubicBezTo>
                  <a:pt x="172682" y="1693380"/>
                  <a:pt x="164154" y="1716826"/>
                  <a:pt x="153495" y="1731746"/>
                </a:cubicBezTo>
                <a:cubicBezTo>
                  <a:pt x="147099" y="1723220"/>
                  <a:pt x="142835" y="1721089"/>
                  <a:pt x="132176" y="1718957"/>
                </a:cubicBezTo>
                <a:cubicBezTo>
                  <a:pt x="132176" y="1712563"/>
                  <a:pt x="136440" y="1714695"/>
                  <a:pt x="136440" y="1706169"/>
                </a:cubicBezTo>
                <a:cubicBezTo>
                  <a:pt x="125781" y="1708300"/>
                  <a:pt x="115121" y="1725352"/>
                  <a:pt x="104462" y="1712563"/>
                </a:cubicBezTo>
                <a:cubicBezTo>
                  <a:pt x="104462" y="1695512"/>
                  <a:pt x="115121" y="1706169"/>
                  <a:pt x="115121" y="1691249"/>
                </a:cubicBezTo>
                <a:cubicBezTo>
                  <a:pt x="115121" y="1686986"/>
                  <a:pt x="110857" y="1686986"/>
                  <a:pt x="108726" y="1684855"/>
                </a:cubicBezTo>
                <a:cubicBezTo>
                  <a:pt x="110857" y="1682723"/>
                  <a:pt x="110857" y="1678461"/>
                  <a:pt x="108726" y="1678461"/>
                </a:cubicBezTo>
                <a:cubicBezTo>
                  <a:pt x="110857" y="1659278"/>
                  <a:pt x="119385" y="1657146"/>
                  <a:pt x="121517" y="1637964"/>
                </a:cubicBezTo>
                <a:cubicBezTo>
                  <a:pt x="134308" y="1629438"/>
                  <a:pt x="147099" y="1601729"/>
                  <a:pt x="162022" y="1584678"/>
                </a:cubicBezTo>
                <a:cubicBezTo>
                  <a:pt x="172682" y="1569758"/>
                  <a:pt x="185473" y="1574021"/>
                  <a:pt x="189737" y="1542050"/>
                </a:cubicBezTo>
                <a:cubicBezTo>
                  <a:pt x="187605" y="1533524"/>
                  <a:pt x="185473" y="1552707"/>
                  <a:pt x="181209" y="1548444"/>
                </a:cubicBezTo>
                <a:cubicBezTo>
                  <a:pt x="187605" y="1527130"/>
                  <a:pt x="200396" y="1520736"/>
                  <a:pt x="211055" y="1503684"/>
                </a:cubicBezTo>
                <a:cubicBezTo>
                  <a:pt x="206792" y="1514341"/>
                  <a:pt x="202528" y="1520736"/>
                  <a:pt x="196132" y="1527130"/>
                </a:cubicBezTo>
                <a:cubicBezTo>
                  <a:pt x="219583" y="1548444"/>
                  <a:pt x="243033" y="1499421"/>
                  <a:pt x="266484" y="1490896"/>
                </a:cubicBezTo>
                <a:cubicBezTo>
                  <a:pt x="266484" y="1488764"/>
                  <a:pt x="266484" y="1488764"/>
                  <a:pt x="264352" y="1488764"/>
                </a:cubicBezTo>
                <a:cubicBezTo>
                  <a:pt x="277143" y="1486633"/>
                  <a:pt x="289935" y="1467450"/>
                  <a:pt x="298462" y="1465319"/>
                </a:cubicBezTo>
                <a:cubicBezTo>
                  <a:pt x="300594" y="1463187"/>
                  <a:pt x="300594" y="1471713"/>
                  <a:pt x="300594" y="1471713"/>
                </a:cubicBezTo>
                <a:cubicBezTo>
                  <a:pt x="306990" y="1473844"/>
                  <a:pt x="328308" y="1446136"/>
                  <a:pt x="341100" y="1437610"/>
                </a:cubicBezTo>
                <a:cubicBezTo>
                  <a:pt x="347495" y="1431216"/>
                  <a:pt x="356023" y="1429084"/>
                  <a:pt x="360286" y="1412033"/>
                </a:cubicBezTo>
                <a:cubicBezTo>
                  <a:pt x="375209" y="1409902"/>
                  <a:pt x="394396" y="1394982"/>
                  <a:pt x="405056" y="1365142"/>
                </a:cubicBezTo>
                <a:cubicBezTo>
                  <a:pt x="409319" y="1367273"/>
                  <a:pt x="411451" y="1363011"/>
                  <a:pt x="415715" y="1367273"/>
                </a:cubicBezTo>
                <a:cubicBezTo>
                  <a:pt x="417847" y="1367273"/>
                  <a:pt x="417847" y="1354485"/>
                  <a:pt x="419979" y="1358748"/>
                </a:cubicBezTo>
                <a:cubicBezTo>
                  <a:pt x="407188" y="1335302"/>
                  <a:pt x="390133" y="1363011"/>
                  <a:pt x="375209" y="1377930"/>
                </a:cubicBezTo>
                <a:cubicBezTo>
                  <a:pt x="362418" y="1388588"/>
                  <a:pt x="349627" y="1392850"/>
                  <a:pt x="334704" y="1403507"/>
                </a:cubicBezTo>
                <a:cubicBezTo>
                  <a:pt x="313385" y="1424822"/>
                  <a:pt x="289935" y="1454662"/>
                  <a:pt x="270748" y="1448267"/>
                </a:cubicBezTo>
                <a:cubicBezTo>
                  <a:pt x="283539" y="1405639"/>
                  <a:pt x="313385" y="1414165"/>
                  <a:pt x="328308" y="1380062"/>
                </a:cubicBezTo>
                <a:cubicBezTo>
                  <a:pt x="281407" y="1384325"/>
                  <a:pt x="240902" y="1490896"/>
                  <a:pt x="191869" y="1490896"/>
                </a:cubicBezTo>
                <a:cubicBezTo>
                  <a:pt x="187605" y="1493027"/>
                  <a:pt x="189737" y="1495158"/>
                  <a:pt x="189737" y="1503684"/>
                </a:cubicBezTo>
                <a:cubicBezTo>
                  <a:pt x="185473" y="1495158"/>
                  <a:pt x="179077" y="1505816"/>
                  <a:pt x="174814" y="1507947"/>
                </a:cubicBezTo>
                <a:cubicBezTo>
                  <a:pt x="168418" y="1539918"/>
                  <a:pt x="138572" y="1548444"/>
                  <a:pt x="121517" y="1567627"/>
                </a:cubicBezTo>
                <a:cubicBezTo>
                  <a:pt x="110857" y="1578284"/>
                  <a:pt x="106594" y="1588941"/>
                  <a:pt x="93802" y="1578284"/>
                </a:cubicBezTo>
                <a:cubicBezTo>
                  <a:pt x="95934" y="1569758"/>
                  <a:pt x="100198" y="1554838"/>
                  <a:pt x="95934" y="1561232"/>
                </a:cubicBezTo>
                <a:cubicBezTo>
                  <a:pt x="95934" y="1537787"/>
                  <a:pt x="108726" y="1524998"/>
                  <a:pt x="115121" y="1503684"/>
                </a:cubicBezTo>
                <a:cubicBezTo>
                  <a:pt x="112989" y="1495158"/>
                  <a:pt x="110857" y="1503684"/>
                  <a:pt x="106594" y="1503684"/>
                </a:cubicBezTo>
                <a:cubicBezTo>
                  <a:pt x="110857" y="1497290"/>
                  <a:pt x="112989" y="1490896"/>
                  <a:pt x="117253" y="1497290"/>
                </a:cubicBezTo>
                <a:cubicBezTo>
                  <a:pt x="123649" y="1471713"/>
                  <a:pt x="138572" y="1467450"/>
                  <a:pt x="144967" y="1439742"/>
                </a:cubicBezTo>
                <a:cubicBezTo>
                  <a:pt x="153495" y="1446136"/>
                  <a:pt x="166286" y="1429084"/>
                  <a:pt x="176945" y="1420559"/>
                </a:cubicBezTo>
                <a:cubicBezTo>
                  <a:pt x="168418" y="1397113"/>
                  <a:pt x="157759" y="1450399"/>
                  <a:pt x="151363" y="1420559"/>
                </a:cubicBezTo>
                <a:cubicBezTo>
                  <a:pt x="147099" y="1420559"/>
                  <a:pt x="144967" y="1429084"/>
                  <a:pt x="144967" y="1439742"/>
                </a:cubicBezTo>
                <a:cubicBezTo>
                  <a:pt x="140704" y="1444004"/>
                  <a:pt x="142835" y="1431216"/>
                  <a:pt x="138572" y="1429084"/>
                </a:cubicBezTo>
                <a:cubicBezTo>
                  <a:pt x="134308" y="1431216"/>
                  <a:pt x="136440" y="1446136"/>
                  <a:pt x="130044" y="1446136"/>
                </a:cubicBezTo>
                <a:cubicBezTo>
                  <a:pt x="127912" y="1446136"/>
                  <a:pt x="132176" y="1441873"/>
                  <a:pt x="130044" y="1433347"/>
                </a:cubicBezTo>
                <a:cubicBezTo>
                  <a:pt x="125781" y="1433347"/>
                  <a:pt x="125781" y="1429084"/>
                  <a:pt x="121517" y="1437610"/>
                </a:cubicBezTo>
                <a:cubicBezTo>
                  <a:pt x="119385" y="1433347"/>
                  <a:pt x="117253" y="1426953"/>
                  <a:pt x="117253" y="1414165"/>
                </a:cubicBezTo>
                <a:cubicBezTo>
                  <a:pt x="112989" y="1424822"/>
                  <a:pt x="98066" y="1412033"/>
                  <a:pt x="100198" y="1397113"/>
                </a:cubicBezTo>
                <a:cubicBezTo>
                  <a:pt x="76747" y="1375799"/>
                  <a:pt x="57561" y="1384325"/>
                  <a:pt x="36242" y="1382193"/>
                </a:cubicBezTo>
                <a:cubicBezTo>
                  <a:pt x="40506" y="1373668"/>
                  <a:pt x="44769" y="1369405"/>
                  <a:pt x="49033" y="1363011"/>
                </a:cubicBezTo>
                <a:cubicBezTo>
                  <a:pt x="46901" y="1354485"/>
                  <a:pt x="42638" y="1360879"/>
                  <a:pt x="38374" y="1358748"/>
                </a:cubicBezTo>
                <a:cubicBezTo>
                  <a:pt x="55429" y="1309725"/>
                  <a:pt x="83143" y="1290542"/>
                  <a:pt x="98066" y="1239388"/>
                </a:cubicBezTo>
                <a:cubicBezTo>
                  <a:pt x="117253" y="1245782"/>
                  <a:pt x="136440" y="1232994"/>
                  <a:pt x="149231" y="1205285"/>
                </a:cubicBezTo>
                <a:cubicBezTo>
                  <a:pt x="144967" y="1201023"/>
                  <a:pt x="136440" y="1203154"/>
                  <a:pt x="130044" y="1211680"/>
                </a:cubicBezTo>
                <a:cubicBezTo>
                  <a:pt x="130044" y="1198891"/>
                  <a:pt x="136440" y="1201023"/>
                  <a:pt x="136440" y="1188234"/>
                </a:cubicBezTo>
                <a:cubicBezTo>
                  <a:pt x="132176" y="1188234"/>
                  <a:pt x="127912" y="1188234"/>
                  <a:pt x="121517" y="1188234"/>
                </a:cubicBezTo>
                <a:cubicBezTo>
                  <a:pt x="130044" y="1171183"/>
                  <a:pt x="142835" y="1164789"/>
                  <a:pt x="149231" y="1141343"/>
                </a:cubicBezTo>
                <a:cubicBezTo>
                  <a:pt x="125781" y="1158394"/>
                  <a:pt x="89539" y="1181840"/>
                  <a:pt x="72484" y="1222337"/>
                </a:cubicBezTo>
                <a:cubicBezTo>
                  <a:pt x="66088" y="1220205"/>
                  <a:pt x="57561" y="1226600"/>
                  <a:pt x="57561" y="1211680"/>
                </a:cubicBezTo>
                <a:cubicBezTo>
                  <a:pt x="59693" y="1194628"/>
                  <a:pt x="66088" y="1177577"/>
                  <a:pt x="74616" y="1183971"/>
                </a:cubicBezTo>
                <a:cubicBezTo>
                  <a:pt x="87407" y="1164789"/>
                  <a:pt x="95934" y="1130686"/>
                  <a:pt x="104462" y="1098715"/>
                </a:cubicBezTo>
                <a:cubicBezTo>
                  <a:pt x="117253" y="1098715"/>
                  <a:pt x="123649" y="1083795"/>
                  <a:pt x="132176" y="1075269"/>
                </a:cubicBezTo>
                <a:cubicBezTo>
                  <a:pt x="127912" y="1066743"/>
                  <a:pt x="125781" y="1073138"/>
                  <a:pt x="119385" y="1077400"/>
                </a:cubicBezTo>
                <a:cubicBezTo>
                  <a:pt x="119385" y="1071006"/>
                  <a:pt x="121517" y="1068875"/>
                  <a:pt x="121517" y="1064612"/>
                </a:cubicBezTo>
                <a:cubicBezTo>
                  <a:pt x="119385" y="1066743"/>
                  <a:pt x="112989" y="1064612"/>
                  <a:pt x="115121" y="1077400"/>
                </a:cubicBezTo>
                <a:cubicBezTo>
                  <a:pt x="110857" y="1060349"/>
                  <a:pt x="108726" y="1096583"/>
                  <a:pt x="100198" y="1094452"/>
                </a:cubicBezTo>
                <a:cubicBezTo>
                  <a:pt x="102330" y="1088057"/>
                  <a:pt x="104462" y="1088057"/>
                  <a:pt x="104462" y="1081663"/>
                </a:cubicBezTo>
                <a:cubicBezTo>
                  <a:pt x="85275" y="1083795"/>
                  <a:pt x="68220" y="1141343"/>
                  <a:pt x="49033" y="1134949"/>
                </a:cubicBezTo>
                <a:cubicBezTo>
                  <a:pt x="49033" y="1120029"/>
                  <a:pt x="57561" y="1115766"/>
                  <a:pt x="63956" y="1107240"/>
                </a:cubicBezTo>
                <a:cubicBezTo>
                  <a:pt x="70352" y="1094452"/>
                  <a:pt x="76747" y="1077400"/>
                  <a:pt x="81011" y="1060349"/>
                </a:cubicBezTo>
                <a:cubicBezTo>
                  <a:pt x="74616" y="1062480"/>
                  <a:pt x="72484" y="1081663"/>
                  <a:pt x="66088" y="1071006"/>
                </a:cubicBezTo>
                <a:cubicBezTo>
                  <a:pt x="70352" y="1053955"/>
                  <a:pt x="81011" y="1047560"/>
                  <a:pt x="87407" y="1034772"/>
                </a:cubicBezTo>
                <a:cubicBezTo>
                  <a:pt x="87407" y="1026246"/>
                  <a:pt x="85275" y="1026246"/>
                  <a:pt x="85275" y="1017721"/>
                </a:cubicBezTo>
                <a:cubicBezTo>
                  <a:pt x="85275" y="1009195"/>
                  <a:pt x="78879" y="1017721"/>
                  <a:pt x="78879" y="1011326"/>
                </a:cubicBezTo>
                <a:cubicBezTo>
                  <a:pt x="78879" y="1002801"/>
                  <a:pt x="81011" y="998538"/>
                  <a:pt x="85275" y="996406"/>
                </a:cubicBezTo>
                <a:cubicBezTo>
                  <a:pt x="85275" y="987881"/>
                  <a:pt x="81011" y="981486"/>
                  <a:pt x="85275" y="977224"/>
                </a:cubicBezTo>
                <a:cubicBezTo>
                  <a:pt x="85275" y="966567"/>
                  <a:pt x="78879" y="970829"/>
                  <a:pt x="78879" y="953778"/>
                </a:cubicBezTo>
                <a:cubicBezTo>
                  <a:pt x="106594" y="923938"/>
                  <a:pt x="134308" y="896230"/>
                  <a:pt x="153495" y="855733"/>
                </a:cubicBezTo>
                <a:cubicBezTo>
                  <a:pt x="155627" y="859996"/>
                  <a:pt x="168418" y="857864"/>
                  <a:pt x="172682" y="840813"/>
                </a:cubicBezTo>
                <a:cubicBezTo>
                  <a:pt x="166286" y="838681"/>
                  <a:pt x="164154" y="849338"/>
                  <a:pt x="159890" y="849338"/>
                </a:cubicBezTo>
                <a:cubicBezTo>
                  <a:pt x="164154" y="842944"/>
                  <a:pt x="162022" y="832287"/>
                  <a:pt x="157759" y="825893"/>
                </a:cubicBezTo>
                <a:cubicBezTo>
                  <a:pt x="172682" y="810973"/>
                  <a:pt x="187605" y="793922"/>
                  <a:pt x="198264" y="766213"/>
                </a:cubicBezTo>
                <a:cubicBezTo>
                  <a:pt x="219583" y="768345"/>
                  <a:pt x="240902" y="721453"/>
                  <a:pt x="262220" y="723585"/>
                </a:cubicBezTo>
                <a:cubicBezTo>
                  <a:pt x="262220" y="732110"/>
                  <a:pt x="255825" y="727848"/>
                  <a:pt x="253693" y="736373"/>
                </a:cubicBezTo>
                <a:cubicBezTo>
                  <a:pt x="257957" y="740636"/>
                  <a:pt x="264352" y="725716"/>
                  <a:pt x="270748" y="725716"/>
                </a:cubicBezTo>
                <a:cubicBezTo>
                  <a:pt x="270748" y="736373"/>
                  <a:pt x="266484" y="734242"/>
                  <a:pt x="266484" y="742768"/>
                </a:cubicBezTo>
                <a:cubicBezTo>
                  <a:pt x="315517" y="727848"/>
                  <a:pt x="362418" y="676694"/>
                  <a:pt x="407188" y="636197"/>
                </a:cubicBezTo>
                <a:cubicBezTo>
                  <a:pt x="402924" y="636197"/>
                  <a:pt x="392264" y="631934"/>
                  <a:pt x="381605" y="634065"/>
                </a:cubicBezTo>
                <a:cubicBezTo>
                  <a:pt x="381605" y="604225"/>
                  <a:pt x="353891" y="595700"/>
                  <a:pt x="343231" y="599962"/>
                </a:cubicBezTo>
                <a:cubicBezTo>
                  <a:pt x="326176" y="604225"/>
                  <a:pt x="302726" y="642591"/>
                  <a:pt x="279275" y="661774"/>
                </a:cubicBezTo>
                <a:cubicBezTo>
                  <a:pt x="249429" y="687351"/>
                  <a:pt x="225978" y="704402"/>
                  <a:pt x="200396" y="732110"/>
                </a:cubicBezTo>
                <a:cubicBezTo>
                  <a:pt x="183341" y="751293"/>
                  <a:pt x="164154" y="772607"/>
                  <a:pt x="151363" y="796053"/>
                </a:cubicBezTo>
                <a:cubicBezTo>
                  <a:pt x="144967" y="808842"/>
                  <a:pt x="140704" y="830156"/>
                  <a:pt x="132176" y="832287"/>
                </a:cubicBezTo>
                <a:cubicBezTo>
                  <a:pt x="127912" y="828024"/>
                  <a:pt x="127912" y="813104"/>
                  <a:pt x="125781" y="806710"/>
                </a:cubicBezTo>
                <a:cubicBezTo>
                  <a:pt x="119385" y="808842"/>
                  <a:pt x="115121" y="817367"/>
                  <a:pt x="110857" y="819499"/>
                </a:cubicBezTo>
                <a:cubicBezTo>
                  <a:pt x="110857" y="806710"/>
                  <a:pt x="102330" y="813104"/>
                  <a:pt x="104462" y="796053"/>
                </a:cubicBezTo>
                <a:cubicBezTo>
                  <a:pt x="98066" y="796053"/>
                  <a:pt x="95934" y="810973"/>
                  <a:pt x="87407" y="813104"/>
                </a:cubicBezTo>
                <a:cubicBezTo>
                  <a:pt x="87407" y="808842"/>
                  <a:pt x="85275" y="791790"/>
                  <a:pt x="87407" y="789659"/>
                </a:cubicBezTo>
                <a:cubicBezTo>
                  <a:pt x="83143" y="774739"/>
                  <a:pt x="72484" y="785396"/>
                  <a:pt x="70352" y="796053"/>
                </a:cubicBezTo>
                <a:cubicBezTo>
                  <a:pt x="66088" y="793922"/>
                  <a:pt x="61824" y="791790"/>
                  <a:pt x="59693" y="785396"/>
                </a:cubicBezTo>
                <a:cubicBezTo>
                  <a:pt x="49033" y="793922"/>
                  <a:pt x="38374" y="791790"/>
                  <a:pt x="29846" y="798184"/>
                </a:cubicBezTo>
                <a:cubicBezTo>
                  <a:pt x="17055" y="808842"/>
                  <a:pt x="10659" y="840813"/>
                  <a:pt x="0" y="842944"/>
                </a:cubicBezTo>
                <a:cubicBezTo>
                  <a:pt x="21319" y="793922"/>
                  <a:pt x="44769" y="749162"/>
                  <a:pt x="63956" y="695876"/>
                </a:cubicBezTo>
                <a:cubicBezTo>
                  <a:pt x="61824" y="689482"/>
                  <a:pt x="59693" y="689482"/>
                  <a:pt x="57561" y="687351"/>
                </a:cubicBezTo>
                <a:cubicBezTo>
                  <a:pt x="70352" y="634065"/>
                  <a:pt x="102330" y="627671"/>
                  <a:pt x="121517" y="587174"/>
                </a:cubicBezTo>
                <a:cubicBezTo>
                  <a:pt x="149231" y="565860"/>
                  <a:pt x="174814" y="544546"/>
                  <a:pt x="200396" y="514706"/>
                </a:cubicBezTo>
                <a:cubicBezTo>
                  <a:pt x="206792" y="518969"/>
                  <a:pt x="213187" y="510443"/>
                  <a:pt x="217451" y="497654"/>
                </a:cubicBezTo>
                <a:cubicBezTo>
                  <a:pt x="253693" y="476340"/>
                  <a:pt x="283539" y="446500"/>
                  <a:pt x="315517" y="408135"/>
                </a:cubicBezTo>
                <a:cubicBezTo>
                  <a:pt x="324045" y="408135"/>
                  <a:pt x="332572" y="408135"/>
                  <a:pt x="334704" y="391083"/>
                </a:cubicBezTo>
                <a:cubicBezTo>
                  <a:pt x="343231" y="382558"/>
                  <a:pt x="362418" y="384689"/>
                  <a:pt x="368814" y="356981"/>
                </a:cubicBezTo>
                <a:cubicBezTo>
                  <a:pt x="375209" y="365506"/>
                  <a:pt x="377341" y="359112"/>
                  <a:pt x="377341" y="344192"/>
                </a:cubicBezTo>
                <a:cubicBezTo>
                  <a:pt x="377341" y="346324"/>
                  <a:pt x="377341" y="354849"/>
                  <a:pt x="379473" y="354849"/>
                </a:cubicBezTo>
                <a:cubicBezTo>
                  <a:pt x="381605" y="350586"/>
                  <a:pt x="385869" y="344192"/>
                  <a:pt x="390133" y="342061"/>
                </a:cubicBezTo>
                <a:cubicBezTo>
                  <a:pt x="411451" y="342061"/>
                  <a:pt x="445561" y="297301"/>
                  <a:pt x="466880" y="284512"/>
                </a:cubicBezTo>
                <a:cubicBezTo>
                  <a:pt x="494594" y="267461"/>
                  <a:pt x="520177" y="256804"/>
                  <a:pt x="543627" y="231227"/>
                </a:cubicBezTo>
                <a:cubicBezTo>
                  <a:pt x="556419" y="231227"/>
                  <a:pt x="571342" y="220570"/>
                  <a:pt x="586265" y="207781"/>
                </a:cubicBezTo>
                <a:cubicBezTo>
                  <a:pt x="622507" y="180073"/>
                  <a:pt x="673672" y="150233"/>
                  <a:pt x="705650" y="128919"/>
                </a:cubicBezTo>
                <a:cubicBezTo>
                  <a:pt x="720573" y="131050"/>
                  <a:pt x="733364" y="124656"/>
                  <a:pt x="739760" y="107605"/>
                </a:cubicBezTo>
                <a:cubicBezTo>
                  <a:pt x="788793" y="94816"/>
                  <a:pt x="846353" y="60713"/>
                  <a:pt x="903914" y="47925"/>
                </a:cubicBezTo>
                <a:cubicBezTo>
                  <a:pt x="910309" y="47925"/>
                  <a:pt x="918837" y="41531"/>
                  <a:pt x="927364" y="33005"/>
                </a:cubicBezTo>
                <a:cubicBezTo>
                  <a:pt x="929496" y="33005"/>
                  <a:pt x="929496" y="41531"/>
                  <a:pt x="931628" y="39399"/>
                </a:cubicBezTo>
                <a:cubicBezTo>
                  <a:pt x="970002" y="15954"/>
                  <a:pt x="1019035" y="24479"/>
                  <a:pt x="1059540" y="3165"/>
                </a:cubicBezTo>
                <a:cubicBezTo>
                  <a:pt x="1063804" y="3165"/>
                  <a:pt x="1068068" y="5296"/>
                  <a:pt x="1068068" y="9559"/>
                </a:cubicBezTo>
                <a:cubicBezTo>
                  <a:pt x="1087255" y="4231"/>
                  <a:pt x="1106841" y="1433"/>
                  <a:pt x="1126661" y="434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8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Our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70468" y="201199"/>
            <a:ext cx="7296151" cy="6340977"/>
          </a:xfrm>
          <a:custGeom>
            <a:avLst/>
            <a:gdLst>
              <a:gd name="connsiteX0" fmla="*/ 2929371 w 7296150"/>
              <a:gd name="connsiteY0" fmla="*/ 326 h 6340977"/>
              <a:gd name="connsiteX1" fmla="*/ 3079178 w 7296150"/>
              <a:gd name="connsiteY1" fmla="*/ 24982 h 6340977"/>
              <a:gd name="connsiteX2" fmla="*/ 3188076 w 7296150"/>
              <a:gd name="connsiteY2" fmla="*/ 70069 h 6340977"/>
              <a:gd name="connsiteX3" fmla="*/ 3188076 w 7296150"/>
              <a:gd name="connsiteY3" fmla="*/ 55040 h 6340977"/>
              <a:gd name="connsiteX4" fmla="*/ 3180566 w 7296150"/>
              <a:gd name="connsiteY4" fmla="*/ 92612 h 6340977"/>
              <a:gd name="connsiteX5" fmla="*/ 3270688 w 7296150"/>
              <a:gd name="connsiteY5" fmla="*/ 141456 h 6340977"/>
              <a:gd name="connsiteX6" fmla="*/ 3240647 w 7296150"/>
              <a:gd name="connsiteY6" fmla="*/ 148970 h 6340977"/>
              <a:gd name="connsiteX7" fmla="*/ 3379586 w 7296150"/>
              <a:gd name="connsiteY7" fmla="*/ 216600 h 6340977"/>
              <a:gd name="connsiteX8" fmla="*/ 3342035 w 7296150"/>
              <a:gd name="connsiteY8" fmla="*/ 179028 h 6340977"/>
              <a:gd name="connsiteX9" fmla="*/ 3432157 w 7296150"/>
              <a:gd name="connsiteY9" fmla="*/ 171514 h 6340977"/>
              <a:gd name="connsiteX10" fmla="*/ 3608647 w 7296150"/>
              <a:gd name="connsiteY10" fmla="*/ 363131 h 6340977"/>
              <a:gd name="connsiteX11" fmla="*/ 3578606 w 7296150"/>
              <a:gd name="connsiteY11" fmla="*/ 363131 h 6340977"/>
              <a:gd name="connsiteX12" fmla="*/ 3608647 w 7296150"/>
              <a:gd name="connsiteY12" fmla="*/ 445790 h 6340977"/>
              <a:gd name="connsiteX13" fmla="*/ 3646198 w 7296150"/>
              <a:gd name="connsiteY13" fmla="*/ 472090 h 6340977"/>
              <a:gd name="connsiteX14" fmla="*/ 3664973 w 7296150"/>
              <a:gd name="connsiteY14" fmla="*/ 569778 h 6340977"/>
              <a:gd name="connsiteX15" fmla="*/ 3717544 w 7296150"/>
              <a:gd name="connsiteY15" fmla="*/ 584806 h 6340977"/>
              <a:gd name="connsiteX16" fmla="*/ 3695014 w 7296150"/>
              <a:gd name="connsiteY16" fmla="*/ 532206 h 6340977"/>
              <a:gd name="connsiteX17" fmla="*/ 3871503 w 7296150"/>
              <a:gd name="connsiteY17" fmla="*/ 641165 h 6340977"/>
              <a:gd name="connsiteX18" fmla="*/ 3909054 w 7296150"/>
              <a:gd name="connsiteY18" fmla="*/ 671222 h 6340977"/>
              <a:gd name="connsiteX19" fmla="*/ 3894034 w 7296150"/>
              <a:gd name="connsiteY19" fmla="*/ 693765 h 6340977"/>
              <a:gd name="connsiteX20" fmla="*/ 3939095 w 7296150"/>
              <a:gd name="connsiteY20" fmla="*/ 701280 h 6340977"/>
              <a:gd name="connsiteX21" fmla="*/ 4085544 w 7296150"/>
              <a:gd name="connsiteY21" fmla="*/ 915441 h 6340977"/>
              <a:gd name="connsiteX22" fmla="*/ 4070523 w 7296150"/>
              <a:gd name="connsiteY22" fmla="*/ 892898 h 6340977"/>
              <a:gd name="connsiteX23" fmla="*/ 4216972 w 7296150"/>
              <a:gd name="connsiteY23" fmla="*/ 1024400 h 6340977"/>
              <a:gd name="connsiteX24" fmla="*/ 4262033 w 7296150"/>
              <a:gd name="connsiteY24" fmla="*/ 1046943 h 6340977"/>
              <a:gd name="connsiteX25" fmla="*/ 4329625 w 7296150"/>
              <a:gd name="connsiteY25" fmla="*/ 1107058 h 6340977"/>
              <a:gd name="connsiteX26" fmla="*/ 4385951 w 7296150"/>
              <a:gd name="connsiteY26" fmla="*/ 1223532 h 6340977"/>
              <a:gd name="connsiteX27" fmla="*/ 4408482 w 7296150"/>
              <a:gd name="connsiteY27" fmla="*/ 1216017 h 6340977"/>
              <a:gd name="connsiteX28" fmla="*/ 4393462 w 7296150"/>
              <a:gd name="connsiteY28" fmla="*/ 1231046 h 6340977"/>
              <a:gd name="connsiteX29" fmla="*/ 4415992 w 7296150"/>
              <a:gd name="connsiteY29" fmla="*/ 1246075 h 6340977"/>
              <a:gd name="connsiteX30" fmla="*/ 4431012 w 7296150"/>
              <a:gd name="connsiteY30" fmla="*/ 1223532 h 6340977"/>
              <a:gd name="connsiteX31" fmla="*/ 4423502 w 7296150"/>
              <a:gd name="connsiteY31" fmla="*/ 1291162 h 6340977"/>
              <a:gd name="connsiteX32" fmla="*/ 4453543 w 7296150"/>
              <a:gd name="connsiteY32" fmla="*/ 1313705 h 6340977"/>
              <a:gd name="connsiteX33" fmla="*/ 4431012 w 7296150"/>
              <a:gd name="connsiteY33" fmla="*/ 1313705 h 6340977"/>
              <a:gd name="connsiteX34" fmla="*/ 4461053 w 7296150"/>
              <a:gd name="connsiteY34" fmla="*/ 1340005 h 6340977"/>
              <a:gd name="connsiteX35" fmla="*/ 4438522 w 7296150"/>
              <a:gd name="connsiteY35" fmla="*/ 1355034 h 6340977"/>
              <a:gd name="connsiteX36" fmla="*/ 4483584 w 7296150"/>
              <a:gd name="connsiteY36" fmla="*/ 1415149 h 6340977"/>
              <a:gd name="connsiteX37" fmla="*/ 4491094 w 7296150"/>
              <a:gd name="connsiteY37" fmla="*/ 1430178 h 6340977"/>
              <a:gd name="connsiteX38" fmla="*/ 4517380 w 7296150"/>
              <a:gd name="connsiteY38" fmla="*/ 1546652 h 6340977"/>
              <a:gd name="connsiteX39" fmla="*/ 4532400 w 7296150"/>
              <a:gd name="connsiteY39" fmla="*/ 1576709 h 6340977"/>
              <a:gd name="connsiteX40" fmla="*/ 4562440 w 7296150"/>
              <a:gd name="connsiteY40" fmla="*/ 1614282 h 6340977"/>
              <a:gd name="connsiteX41" fmla="*/ 4532400 w 7296150"/>
              <a:gd name="connsiteY41" fmla="*/ 1614282 h 6340977"/>
              <a:gd name="connsiteX42" fmla="*/ 4532400 w 7296150"/>
              <a:gd name="connsiteY42" fmla="*/ 1663125 h 6340977"/>
              <a:gd name="connsiteX43" fmla="*/ 4539910 w 7296150"/>
              <a:gd name="connsiteY43" fmla="*/ 1678154 h 6340977"/>
              <a:gd name="connsiteX44" fmla="*/ 4569951 w 7296150"/>
              <a:gd name="connsiteY44" fmla="*/ 1685668 h 6340977"/>
              <a:gd name="connsiteX45" fmla="*/ 4562440 w 7296150"/>
              <a:gd name="connsiteY45" fmla="*/ 1715726 h 6340977"/>
              <a:gd name="connsiteX46" fmla="*/ 4584972 w 7296150"/>
              <a:gd name="connsiteY46" fmla="*/ 1974973 h 6340977"/>
              <a:gd name="connsiteX47" fmla="*/ 4660073 w 7296150"/>
              <a:gd name="connsiteY47" fmla="*/ 2392024 h 6340977"/>
              <a:gd name="connsiteX48" fmla="*/ 4645053 w 7296150"/>
              <a:gd name="connsiteY48" fmla="*/ 2392024 h 6340977"/>
              <a:gd name="connsiteX49" fmla="*/ 4667584 w 7296150"/>
              <a:gd name="connsiteY49" fmla="*/ 2583641 h 6340977"/>
              <a:gd name="connsiteX50" fmla="*/ 4675094 w 7296150"/>
              <a:gd name="connsiteY50" fmla="*/ 2790288 h 6340977"/>
              <a:gd name="connsiteX51" fmla="*/ 4645053 w 7296150"/>
              <a:gd name="connsiteY51" fmla="*/ 2812831 h 6340977"/>
              <a:gd name="connsiteX52" fmla="*/ 4667584 w 7296150"/>
              <a:gd name="connsiteY52" fmla="*/ 2820345 h 6340977"/>
              <a:gd name="connsiteX53" fmla="*/ 4675094 w 7296150"/>
              <a:gd name="connsiteY53" fmla="*/ 2959362 h 6340977"/>
              <a:gd name="connsiteX54" fmla="*/ 4686359 w 7296150"/>
              <a:gd name="connsiteY54" fmla="*/ 2876704 h 6340977"/>
              <a:gd name="connsiteX55" fmla="*/ 4716400 w 7296150"/>
              <a:gd name="connsiteY55" fmla="*/ 2936819 h 6340977"/>
              <a:gd name="connsiteX56" fmla="*/ 4708890 w 7296150"/>
              <a:gd name="connsiteY56" fmla="*/ 3113408 h 6340977"/>
              <a:gd name="connsiteX57" fmla="*/ 4746440 w 7296150"/>
              <a:gd name="connsiteY57" fmla="*/ 3098379 h 6340977"/>
              <a:gd name="connsiteX58" fmla="*/ 4738930 w 7296150"/>
              <a:gd name="connsiteY58" fmla="*/ 3135951 h 6340977"/>
              <a:gd name="connsiteX59" fmla="*/ 4753950 w 7296150"/>
              <a:gd name="connsiteY59" fmla="*/ 3143465 h 6340977"/>
              <a:gd name="connsiteX60" fmla="*/ 4829052 w 7296150"/>
              <a:gd name="connsiteY60" fmla="*/ 2989420 h 6340977"/>
              <a:gd name="connsiteX61" fmla="*/ 4836562 w 7296150"/>
              <a:gd name="connsiteY61" fmla="*/ 3038263 h 6340977"/>
              <a:gd name="connsiteX62" fmla="*/ 4900400 w 7296150"/>
              <a:gd name="connsiteY62" fmla="*/ 3011963 h 6340977"/>
              <a:gd name="connsiteX63" fmla="*/ 4975501 w 7296150"/>
              <a:gd name="connsiteY63" fmla="*/ 2929304 h 6340977"/>
              <a:gd name="connsiteX64" fmla="*/ 4829052 w 7296150"/>
              <a:gd name="connsiteY64" fmla="*/ 3075835 h 6340977"/>
              <a:gd name="connsiteX65" fmla="*/ 4836562 w 7296150"/>
              <a:gd name="connsiteY65" fmla="*/ 3113408 h 6340977"/>
              <a:gd name="connsiteX66" fmla="*/ 5061868 w 7296150"/>
              <a:gd name="connsiteY66" fmla="*/ 2906761 h 6340977"/>
              <a:gd name="connsiteX67" fmla="*/ 5054358 w 7296150"/>
              <a:gd name="connsiteY67" fmla="*/ 2884218 h 6340977"/>
              <a:gd name="connsiteX68" fmla="*/ 5335990 w 7296150"/>
              <a:gd name="connsiteY68" fmla="*/ 2658785 h 6340977"/>
              <a:gd name="connsiteX69" fmla="*/ 5369786 w 7296150"/>
              <a:gd name="connsiteY69" fmla="*/ 2583641 h 6340977"/>
              <a:gd name="connsiteX70" fmla="*/ 5399827 w 7296150"/>
              <a:gd name="connsiteY70" fmla="*/ 2613699 h 6340977"/>
              <a:gd name="connsiteX71" fmla="*/ 5452398 w 7296150"/>
              <a:gd name="connsiteY71" fmla="*/ 2546069 h 6340977"/>
              <a:gd name="connsiteX72" fmla="*/ 5444888 w 7296150"/>
              <a:gd name="connsiteY72" fmla="*/ 2523526 h 6340977"/>
              <a:gd name="connsiteX73" fmla="*/ 5673949 w 7296150"/>
              <a:gd name="connsiteY73" fmla="*/ 2283065 h 6340977"/>
              <a:gd name="connsiteX74" fmla="*/ 5707744 w 7296150"/>
              <a:gd name="connsiteY74" fmla="*/ 2200406 h 6340977"/>
              <a:gd name="connsiteX75" fmla="*/ 5760316 w 7296150"/>
              <a:gd name="connsiteY75" fmla="*/ 2113990 h 6340977"/>
              <a:gd name="connsiteX76" fmla="*/ 5790357 w 7296150"/>
              <a:gd name="connsiteY76" fmla="*/ 2098961 h 6340977"/>
              <a:gd name="connsiteX77" fmla="*/ 5899254 w 7296150"/>
              <a:gd name="connsiteY77" fmla="*/ 1959945 h 6340977"/>
              <a:gd name="connsiteX78" fmla="*/ 5929296 w 7296150"/>
              <a:gd name="connsiteY78" fmla="*/ 1877286 h 6340977"/>
              <a:gd name="connsiteX79" fmla="*/ 5914275 w 7296150"/>
              <a:gd name="connsiteY79" fmla="*/ 1847228 h 6340977"/>
              <a:gd name="connsiteX80" fmla="*/ 6026928 w 7296150"/>
              <a:gd name="connsiteY80" fmla="*/ 1670640 h 6340977"/>
              <a:gd name="connsiteX81" fmla="*/ 6098274 w 7296150"/>
              <a:gd name="connsiteY81" fmla="*/ 1452721 h 6340977"/>
              <a:gd name="connsiteX82" fmla="*/ 6173376 w 7296150"/>
              <a:gd name="connsiteY82" fmla="*/ 1467750 h 6340977"/>
              <a:gd name="connsiteX83" fmla="*/ 6203418 w 7296150"/>
              <a:gd name="connsiteY83" fmla="*/ 1482779 h 6340977"/>
              <a:gd name="connsiteX84" fmla="*/ 6222193 w 7296150"/>
              <a:gd name="connsiteY84" fmla="*/ 1531623 h 6340977"/>
              <a:gd name="connsiteX85" fmla="*/ 6282274 w 7296150"/>
              <a:gd name="connsiteY85" fmla="*/ 1452721 h 6340977"/>
              <a:gd name="connsiteX86" fmla="*/ 6334846 w 7296150"/>
              <a:gd name="connsiteY86" fmla="*/ 1445207 h 6340977"/>
              <a:gd name="connsiteX87" fmla="*/ 6297294 w 7296150"/>
              <a:gd name="connsiteY87" fmla="*/ 1400121 h 6340977"/>
              <a:gd name="connsiteX88" fmla="*/ 6451254 w 7296150"/>
              <a:gd name="connsiteY88" fmla="*/ 1306190 h 6340977"/>
              <a:gd name="connsiteX89" fmla="*/ 6357376 w 7296150"/>
              <a:gd name="connsiteY89" fmla="*/ 1467750 h 6340977"/>
              <a:gd name="connsiteX90" fmla="*/ 6391172 w 7296150"/>
              <a:gd name="connsiteY90" fmla="*/ 1629310 h 6340977"/>
              <a:gd name="connsiteX91" fmla="*/ 6488804 w 7296150"/>
              <a:gd name="connsiteY91" fmla="*/ 1663125 h 6340977"/>
              <a:gd name="connsiteX92" fmla="*/ 6635253 w 7296150"/>
              <a:gd name="connsiteY92" fmla="*/ 1599253 h 6340977"/>
              <a:gd name="connsiteX93" fmla="*/ 6680314 w 7296150"/>
              <a:gd name="connsiteY93" fmla="*/ 1606767 h 6340977"/>
              <a:gd name="connsiteX94" fmla="*/ 6789212 w 7296150"/>
              <a:gd name="connsiteY94" fmla="*/ 1599253 h 6340977"/>
              <a:gd name="connsiteX95" fmla="*/ 6657784 w 7296150"/>
              <a:gd name="connsiteY95" fmla="*/ 1700697 h 6340977"/>
              <a:gd name="connsiteX96" fmla="*/ 6680314 w 7296150"/>
              <a:gd name="connsiteY96" fmla="*/ 1723241 h 6340977"/>
              <a:gd name="connsiteX97" fmla="*/ 6702845 w 7296150"/>
              <a:gd name="connsiteY97" fmla="*/ 1708212 h 6340977"/>
              <a:gd name="connsiteX98" fmla="*/ 6642764 w 7296150"/>
              <a:gd name="connsiteY98" fmla="*/ 1944916 h 6340977"/>
              <a:gd name="connsiteX99" fmla="*/ 6665294 w 7296150"/>
              <a:gd name="connsiteY99" fmla="*/ 2031332 h 6340977"/>
              <a:gd name="connsiteX100" fmla="*/ 6751661 w 7296150"/>
              <a:gd name="connsiteY100" fmla="*/ 2046360 h 6340977"/>
              <a:gd name="connsiteX101" fmla="*/ 6774192 w 7296150"/>
              <a:gd name="connsiteY101" fmla="*/ 1929887 h 6340977"/>
              <a:gd name="connsiteX102" fmla="*/ 6826763 w 7296150"/>
              <a:gd name="connsiteY102" fmla="*/ 1847228 h 6340977"/>
              <a:gd name="connsiteX103" fmla="*/ 6871824 w 7296150"/>
              <a:gd name="connsiteY103" fmla="*/ 1813414 h 6340977"/>
              <a:gd name="connsiteX104" fmla="*/ 6935661 w 7296150"/>
              <a:gd name="connsiteY104" fmla="*/ 1839714 h 6340977"/>
              <a:gd name="connsiteX105" fmla="*/ 6886844 w 7296150"/>
              <a:gd name="connsiteY105" fmla="*/ 2129019 h 6340977"/>
              <a:gd name="connsiteX106" fmla="*/ 6864314 w 7296150"/>
              <a:gd name="connsiteY106" fmla="*/ 2113990 h 6340977"/>
              <a:gd name="connsiteX107" fmla="*/ 6920640 w 7296150"/>
              <a:gd name="connsiteY107" fmla="*/ 2230464 h 6340977"/>
              <a:gd name="connsiteX108" fmla="*/ 7033294 w 7296150"/>
              <a:gd name="connsiteY108" fmla="*/ 2061389 h 6340977"/>
              <a:gd name="connsiteX109" fmla="*/ 7179742 w 7296150"/>
              <a:gd name="connsiteY109" fmla="*/ 2136533 h 6340977"/>
              <a:gd name="connsiteX110" fmla="*/ 7224803 w 7296150"/>
              <a:gd name="connsiteY110" fmla="*/ 2129019 h 6340977"/>
              <a:gd name="connsiteX111" fmla="*/ 7243578 w 7296150"/>
              <a:gd name="connsiteY111" fmla="*/ 2159077 h 6340977"/>
              <a:gd name="connsiteX112" fmla="*/ 7258599 w 7296150"/>
              <a:gd name="connsiteY112" fmla="*/ 2136533 h 6340977"/>
              <a:gd name="connsiteX113" fmla="*/ 7266109 w 7296150"/>
              <a:gd name="connsiteY113" fmla="*/ 2200406 h 6340977"/>
              <a:gd name="connsiteX114" fmla="*/ 7232314 w 7296150"/>
              <a:gd name="connsiteY114" fmla="*/ 2215435 h 6340977"/>
              <a:gd name="connsiteX115" fmla="*/ 7258599 w 7296150"/>
              <a:gd name="connsiteY115" fmla="*/ 2275550 h 6340977"/>
              <a:gd name="connsiteX116" fmla="*/ 7281130 w 7296150"/>
              <a:gd name="connsiteY116" fmla="*/ 2298093 h 6340977"/>
              <a:gd name="connsiteX117" fmla="*/ 7288640 w 7296150"/>
              <a:gd name="connsiteY117" fmla="*/ 2407053 h 6340977"/>
              <a:gd name="connsiteX118" fmla="*/ 7273620 w 7296150"/>
              <a:gd name="connsiteY118" fmla="*/ 2392024 h 6340977"/>
              <a:gd name="connsiteX119" fmla="*/ 7251089 w 7296150"/>
              <a:gd name="connsiteY119" fmla="*/ 2384509 h 6340977"/>
              <a:gd name="connsiteX120" fmla="*/ 7273620 w 7296150"/>
              <a:gd name="connsiteY120" fmla="*/ 2414567 h 6340977"/>
              <a:gd name="connsiteX121" fmla="*/ 7217293 w 7296150"/>
              <a:gd name="connsiteY121" fmla="*/ 2452139 h 6340977"/>
              <a:gd name="connsiteX122" fmla="*/ 7258599 w 7296150"/>
              <a:gd name="connsiteY122" fmla="*/ 2444624 h 6340977"/>
              <a:gd name="connsiteX123" fmla="*/ 7251089 w 7296150"/>
              <a:gd name="connsiteY123" fmla="*/ 2474682 h 6340977"/>
              <a:gd name="connsiteX124" fmla="*/ 7281130 w 7296150"/>
              <a:gd name="connsiteY124" fmla="*/ 2474682 h 6340977"/>
              <a:gd name="connsiteX125" fmla="*/ 7296150 w 7296150"/>
              <a:gd name="connsiteY125" fmla="*/ 2489711 h 6340977"/>
              <a:gd name="connsiteX126" fmla="*/ 7251089 w 7296150"/>
              <a:gd name="connsiteY126" fmla="*/ 2553583 h 6340977"/>
              <a:gd name="connsiteX127" fmla="*/ 7217293 w 7296150"/>
              <a:gd name="connsiteY127" fmla="*/ 2561098 h 6340977"/>
              <a:gd name="connsiteX128" fmla="*/ 7243578 w 7296150"/>
              <a:gd name="connsiteY128" fmla="*/ 2598670 h 6340977"/>
              <a:gd name="connsiteX129" fmla="*/ 7179742 w 7296150"/>
              <a:gd name="connsiteY129" fmla="*/ 2628728 h 6340977"/>
              <a:gd name="connsiteX130" fmla="*/ 7187252 w 7296150"/>
              <a:gd name="connsiteY130" fmla="*/ 2628728 h 6340977"/>
              <a:gd name="connsiteX131" fmla="*/ 7194762 w 7296150"/>
              <a:gd name="connsiteY131" fmla="*/ 2658785 h 6340977"/>
              <a:gd name="connsiteX132" fmla="*/ 7187252 w 7296150"/>
              <a:gd name="connsiteY132" fmla="*/ 2643756 h 6340977"/>
              <a:gd name="connsiteX133" fmla="*/ 7157212 w 7296150"/>
              <a:gd name="connsiteY133" fmla="*/ 2658785 h 6340977"/>
              <a:gd name="connsiteX134" fmla="*/ 7172232 w 7296150"/>
              <a:gd name="connsiteY134" fmla="*/ 2685086 h 6340977"/>
              <a:gd name="connsiteX135" fmla="*/ 7142191 w 7296150"/>
              <a:gd name="connsiteY135" fmla="*/ 2745201 h 6340977"/>
              <a:gd name="connsiteX136" fmla="*/ 7164722 w 7296150"/>
              <a:gd name="connsiteY136" fmla="*/ 2775259 h 6340977"/>
              <a:gd name="connsiteX137" fmla="*/ 7179742 w 7296150"/>
              <a:gd name="connsiteY137" fmla="*/ 2745201 h 6340977"/>
              <a:gd name="connsiteX138" fmla="*/ 7209783 w 7296150"/>
              <a:gd name="connsiteY138" fmla="*/ 2760230 h 6340977"/>
              <a:gd name="connsiteX139" fmla="*/ 7232314 w 7296150"/>
              <a:gd name="connsiteY139" fmla="*/ 2722658 h 6340977"/>
              <a:gd name="connsiteX140" fmla="*/ 7232314 w 7296150"/>
              <a:gd name="connsiteY140" fmla="*/ 2752716 h 6340977"/>
              <a:gd name="connsiteX141" fmla="*/ 7251089 w 7296150"/>
              <a:gd name="connsiteY141" fmla="*/ 2737687 h 6340977"/>
              <a:gd name="connsiteX142" fmla="*/ 7224803 w 7296150"/>
              <a:gd name="connsiteY142" fmla="*/ 2790288 h 6340977"/>
              <a:gd name="connsiteX143" fmla="*/ 7187252 w 7296150"/>
              <a:gd name="connsiteY143" fmla="*/ 2775259 h 6340977"/>
              <a:gd name="connsiteX144" fmla="*/ 7142191 w 7296150"/>
              <a:gd name="connsiteY144" fmla="*/ 2790288 h 6340977"/>
              <a:gd name="connsiteX145" fmla="*/ 7172232 w 7296150"/>
              <a:gd name="connsiteY145" fmla="*/ 2790288 h 6340977"/>
              <a:gd name="connsiteX146" fmla="*/ 7134681 w 7296150"/>
              <a:gd name="connsiteY146" fmla="*/ 2745201 h 6340977"/>
              <a:gd name="connsiteX147" fmla="*/ 7097130 w 7296150"/>
              <a:gd name="connsiteY147" fmla="*/ 2767744 h 6340977"/>
              <a:gd name="connsiteX148" fmla="*/ 7127170 w 7296150"/>
              <a:gd name="connsiteY148" fmla="*/ 2767744 h 6340977"/>
              <a:gd name="connsiteX149" fmla="*/ 7134681 w 7296150"/>
              <a:gd name="connsiteY149" fmla="*/ 2797802 h 6340977"/>
              <a:gd name="connsiteX150" fmla="*/ 7104640 w 7296150"/>
              <a:gd name="connsiteY150" fmla="*/ 2782773 h 6340977"/>
              <a:gd name="connsiteX151" fmla="*/ 7089620 w 7296150"/>
              <a:gd name="connsiteY151" fmla="*/ 2797802 h 6340977"/>
              <a:gd name="connsiteX152" fmla="*/ 7119660 w 7296150"/>
              <a:gd name="connsiteY152" fmla="*/ 2797802 h 6340977"/>
              <a:gd name="connsiteX153" fmla="*/ 7055824 w 7296150"/>
              <a:gd name="connsiteY153" fmla="*/ 2891732 h 6340977"/>
              <a:gd name="connsiteX154" fmla="*/ 7097130 w 7296150"/>
              <a:gd name="connsiteY154" fmla="*/ 2869189 h 6340977"/>
              <a:gd name="connsiteX155" fmla="*/ 7127170 w 7296150"/>
              <a:gd name="connsiteY155" fmla="*/ 2914275 h 6340977"/>
              <a:gd name="connsiteX156" fmla="*/ 7157212 w 7296150"/>
              <a:gd name="connsiteY156" fmla="*/ 2914275 h 6340977"/>
              <a:gd name="connsiteX157" fmla="*/ 7179742 w 7296150"/>
              <a:gd name="connsiteY157" fmla="*/ 2884218 h 6340977"/>
              <a:gd name="connsiteX158" fmla="*/ 7142191 w 7296150"/>
              <a:gd name="connsiteY158" fmla="*/ 2944333 h 6340977"/>
              <a:gd name="connsiteX159" fmla="*/ 7104640 w 7296150"/>
              <a:gd name="connsiteY159" fmla="*/ 2921790 h 6340977"/>
              <a:gd name="connsiteX160" fmla="*/ 7112150 w 7296150"/>
              <a:gd name="connsiteY160" fmla="*/ 2891732 h 6340977"/>
              <a:gd name="connsiteX161" fmla="*/ 7074600 w 7296150"/>
              <a:gd name="connsiteY161" fmla="*/ 2906761 h 6340977"/>
              <a:gd name="connsiteX162" fmla="*/ 7104640 w 7296150"/>
              <a:gd name="connsiteY162" fmla="*/ 2921790 h 6340977"/>
              <a:gd name="connsiteX163" fmla="*/ 7127170 w 7296150"/>
              <a:gd name="connsiteY163" fmla="*/ 2951848 h 6340977"/>
              <a:gd name="connsiteX164" fmla="*/ 7040804 w 7296150"/>
              <a:gd name="connsiteY164" fmla="*/ 2936819 h 6340977"/>
              <a:gd name="connsiteX165" fmla="*/ 7089620 w 7296150"/>
              <a:gd name="connsiteY165" fmla="*/ 3004449 h 6340977"/>
              <a:gd name="connsiteX166" fmla="*/ 7119660 w 7296150"/>
              <a:gd name="connsiteY166" fmla="*/ 2996934 h 6340977"/>
              <a:gd name="connsiteX167" fmla="*/ 7104640 w 7296150"/>
              <a:gd name="connsiteY167" fmla="*/ 2974391 h 6340977"/>
              <a:gd name="connsiteX168" fmla="*/ 7149702 w 7296150"/>
              <a:gd name="connsiteY168" fmla="*/ 2959362 h 6340977"/>
              <a:gd name="connsiteX169" fmla="*/ 7082110 w 7296150"/>
              <a:gd name="connsiteY169" fmla="*/ 3030749 h 6340977"/>
              <a:gd name="connsiteX170" fmla="*/ 7040804 w 7296150"/>
              <a:gd name="connsiteY170" fmla="*/ 2959362 h 6340977"/>
              <a:gd name="connsiteX171" fmla="*/ 7025783 w 7296150"/>
              <a:gd name="connsiteY171" fmla="*/ 2981905 h 6340977"/>
              <a:gd name="connsiteX172" fmla="*/ 7089620 w 7296150"/>
              <a:gd name="connsiteY172" fmla="*/ 3038263 h 6340977"/>
              <a:gd name="connsiteX173" fmla="*/ 7104640 w 7296150"/>
              <a:gd name="connsiteY173" fmla="*/ 3068321 h 6340977"/>
              <a:gd name="connsiteX174" fmla="*/ 7074600 w 7296150"/>
              <a:gd name="connsiteY174" fmla="*/ 3060807 h 6340977"/>
              <a:gd name="connsiteX175" fmla="*/ 7055824 w 7296150"/>
              <a:gd name="connsiteY175" fmla="*/ 3030749 h 6340977"/>
              <a:gd name="connsiteX176" fmla="*/ 7040804 w 7296150"/>
              <a:gd name="connsiteY176" fmla="*/ 3090864 h 6340977"/>
              <a:gd name="connsiteX177" fmla="*/ 7063334 w 7296150"/>
              <a:gd name="connsiteY177" fmla="*/ 3113408 h 6340977"/>
              <a:gd name="connsiteX178" fmla="*/ 7063334 w 7296150"/>
              <a:gd name="connsiteY178" fmla="*/ 3105893 h 6340977"/>
              <a:gd name="connsiteX179" fmla="*/ 6995742 w 7296150"/>
              <a:gd name="connsiteY179" fmla="*/ 3098379 h 6340977"/>
              <a:gd name="connsiteX180" fmla="*/ 7033294 w 7296150"/>
              <a:gd name="connsiteY180" fmla="*/ 3150980 h 6340977"/>
              <a:gd name="connsiteX181" fmla="*/ 6995742 w 7296150"/>
              <a:gd name="connsiteY181" fmla="*/ 3207338 h 6340977"/>
              <a:gd name="connsiteX182" fmla="*/ 6965702 w 7296150"/>
              <a:gd name="connsiteY182" fmla="*/ 3188552 h 6340977"/>
              <a:gd name="connsiteX183" fmla="*/ 7010763 w 7296150"/>
              <a:gd name="connsiteY183" fmla="*/ 3150980 h 6340977"/>
              <a:gd name="connsiteX184" fmla="*/ 7003252 w 7296150"/>
              <a:gd name="connsiteY184" fmla="*/ 3128436 h 6340977"/>
              <a:gd name="connsiteX185" fmla="*/ 6928150 w 7296150"/>
              <a:gd name="connsiteY185" fmla="*/ 3237395 h 6340977"/>
              <a:gd name="connsiteX186" fmla="*/ 6886844 w 7296150"/>
              <a:gd name="connsiteY186" fmla="*/ 3244910 h 6340977"/>
              <a:gd name="connsiteX187" fmla="*/ 6913130 w 7296150"/>
              <a:gd name="connsiteY187" fmla="*/ 3274967 h 6340977"/>
              <a:gd name="connsiteX188" fmla="*/ 6913130 w 7296150"/>
              <a:gd name="connsiteY188" fmla="*/ 3244910 h 6340977"/>
              <a:gd name="connsiteX189" fmla="*/ 6943171 w 7296150"/>
              <a:gd name="connsiteY189" fmla="*/ 3222367 h 6340977"/>
              <a:gd name="connsiteX190" fmla="*/ 6935661 w 7296150"/>
              <a:gd name="connsiteY190" fmla="*/ 3259939 h 6340977"/>
              <a:gd name="connsiteX191" fmla="*/ 6980722 w 7296150"/>
              <a:gd name="connsiteY191" fmla="*/ 3222367 h 6340977"/>
              <a:gd name="connsiteX192" fmla="*/ 6905620 w 7296150"/>
              <a:gd name="connsiteY192" fmla="*/ 3305025 h 6340977"/>
              <a:gd name="connsiteX193" fmla="*/ 6920640 w 7296150"/>
              <a:gd name="connsiteY193" fmla="*/ 3327568 h 6340977"/>
              <a:gd name="connsiteX194" fmla="*/ 6913130 w 7296150"/>
              <a:gd name="connsiteY194" fmla="*/ 3320054 h 6340977"/>
              <a:gd name="connsiteX195" fmla="*/ 6879334 w 7296150"/>
              <a:gd name="connsiteY195" fmla="*/ 3342597 h 6340977"/>
              <a:gd name="connsiteX196" fmla="*/ 6905620 w 7296150"/>
              <a:gd name="connsiteY196" fmla="*/ 3350112 h 6340977"/>
              <a:gd name="connsiteX197" fmla="*/ 6920640 w 7296150"/>
              <a:gd name="connsiteY197" fmla="*/ 3331326 h 6340977"/>
              <a:gd name="connsiteX198" fmla="*/ 6864314 w 7296150"/>
              <a:gd name="connsiteY198" fmla="*/ 3391441 h 6340977"/>
              <a:gd name="connsiteX199" fmla="*/ 6856804 w 7296150"/>
              <a:gd name="connsiteY199" fmla="*/ 3357626 h 6340977"/>
              <a:gd name="connsiteX200" fmla="*/ 6856804 w 7296150"/>
              <a:gd name="connsiteY200" fmla="*/ 3413984 h 6340977"/>
              <a:gd name="connsiteX201" fmla="*/ 6804232 w 7296150"/>
              <a:gd name="connsiteY201" fmla="*/ 3383926 h 6340977"/>
              <a:gd name="connsiteX202" fmla="*/ 6826763 w 7296150"/>
              <a:gd name="connsiteY202" fmla="*/ 3436527 h 6340977"/>
              <a:gd name="connsiteX203" fmla="*/ 6856804 w 7296150"/>
              <a:gd name="connsiteY203" fmla="*/ 3429013 h 6340977"/>
              <a:gd name="connsiteX204" fmla="*/ 6811742 w 7296150"/>
              <a:gd name="connsiteY204" fmla="*/ 3489128 h 6340977"/>
              <a:gd name="connsiteX205" fmla="*/ 6725376 w 7296150"/>
              <a:gd name="connsiteY205" fmla="*/ 3504157 h 6340977"/>
              <a:gd name="connsiteX206" fmla="*/ 6744151 w 7296150"/>
              <a:gd name="connsiteY206" fmla="*/ 3537972 h 6340977"/>
              <a:gd name="connsiteX207" fmla="*/ 6702845 w 7296150"/>
              <a:gd name="connsiteY207" fmla="*/ 3553001 h 6340977"/>
              <a:gd name="connsiteX208" fmla="*/ 6736641 w 7296150"/>
              <a:gd name="connsiteY208" fmla="*/ 3545486 h 6340977"/>
              <a:gd name="connsiteX209" fmla="*/ 6687824 w 7296150"/>
              <a:gd name="connsiteY209" fmla="*/ 3643174 h 6340977"/>
              <a:gd name="connsiteX210" fmla="*/ 6657784 w 7296150"/>
              <a:gd name="connsiteY210" fmla="*/ 3628145 h 6340977"/>
              <a:gd name="connsiteX211" fmla="*/ 6635253 w 7296150"/>
              <a:gd name="connsiteY211" fmla="*/ 3665717 h 6340977"/>
              <a:gd name="connsiteX212" fmla="*/ 6605212 w 7296150"/>
              <a:gd name="connsiteY212" fmla="*/ 3737104 h 6340977"/>
              <a:gd name="connsiteX213" fmla="*/ 6560152 w 7296150"/>
              <a:gd name="connsiteY213" fmla="*/ 3722075 h 6340977"/>
              <a:gd name="connsiteX214" fmla="*/ 6575172 w 7296150"/>
              <a:gd name="connsiteY214" fmla="*/ 3759647 h 6340977"/>
              <a:gd name="connsiteX215" fmla="*/ 6526356 w 7296150"/>
              <a:gd name="connsiteY215" fmla="*/ 3812248 h 6340977"/>
              <a:gd name="connsiteX216" fmla="*/ 6458764 w 7296150"/>
              <a:gd name="connsiteY216" fmla="*/ 3842306 h 6340977"/>
              <a:gd name="connsiteX217" fmla="*/ 6481294 w 7296150"/>
              <a:gd name="connsiteY217" fmla="*/ 3891150 h 6340977"/>
              <a:gd name="connsiteX218" fmla="*/ 6451254 w 7296150"/>
              <a:gd name="connsiteY218" fmla="*/ 3921207 h 6340977"/>
              <a:gd name="connsiteX219" fmla="*/ 6488804 w 7296150"/>
              <a:gd name="connsiteY219" fmla="*/ 3943751 h 6340977"/>
              <a:gd name="connsiteX220" fmla="*/ 6488804 w 7296150"/>
              <a:gd name="connsiteY220" fmla="*/ 3883635 h 6340977"/>
              <a:gd name="connsiteX221" fmla="*/ 6533866 w 7296150"/>
              <a:gd name="connsiteY221" fmla="*/ 3891150 h 6340977"/>
              <a:gd name="connsiteX222" fmla="*/ 6518846 w 7296150"/>
              <a:gd name="connsiteY222" fmla="*/ 3951265 h 6340977"/>
              <a:gd name="connsiteX223" fmla="*/ 6582682 w 7296150"/>
              <a:gd name="connsiteY223" fmla="*/ 4075253 h 6340977"/>
              <a:gd name="connsiteX224" fmla="*/ 6541376 w 7296150"/>
              <a:gd name="connsiteY224" fmla="*/ 4187969 h 6340977"/>
              <a:gd name="connsiteX225" fmla="*/ 6379907 w 7296150"/>
              <a:gd name="connsiteY225" fmla="*/ 4458488 h 6340977"/>
              <a:gd name="connsiteX226" fmla="*/ 6188397 w 7296150"/>
              <a:gd name="connsiteY226" fmla="*/ 4657620 h 6340977"/>
              <a:gd name="connsiteX227" fmla="*/ 6188397 w 7296150"/>
              <a:gd name="connsiteY227" fmla="*/ 4702707 h 6340977"/>
              <a:gd name="connsiteX228" fmla="*/ 6120805 w 7296150"/>
              <a:gd name="connsiteY228" fmla="*/ 4759065 h 6340977"/>
              <a:gd name="connsiteX229" fmla="*/ 5899254 w 7296150"/>
              <a:gd name="connsiteY229" fmla="*/ 5003283 h 6340977"/>
              <a:gd name="connsiteX230" fmla="*/ 5715255 w 7296150"/>
              <a:gd name="connsiteY230" fmla="*/ 5149814 h 6340977"/>
              <a:gd name="connsiteX231" fmla="*/ 5673949 w 7296150"/>
              <a:gd name="connsiteY231" fmla="*/ 5224959 h 6340977"/>
              <a:gd name="connsiteX232" fmla="*/ 5636398 w 7296150"/>
              <a:gd name="connsiteY232" fmla="*/ 5266288 h 6340977"/>
              <a:gd name="connsiteX233" fmla="*/ 5591337 w 7296150"/>
              <a:gd name="connsiteY233" fmla="*/ 5318889 h 6340977"/>
              <a:gd name="connsiteX234" fmla="*/ 5583826 w 7296150"/>
              <a:gd name="connsiteY234" fmla="*/ 5303860 h 6340977"/>
              <a:gd name="connsiteX235" fmla="*/ 5275909 w 7296150"/>
              <a:gd name="connsiteY235" fmla="*/ 5563107 h 6340977"/>
              <a:gd name="connsiteX236" fmla="*/ 5260888 w 7296150"/>
              <a:gd name="connsiteY236" fmla="*/ 5604437 h 6340977"/>
              <a:gd name="connsiteX237" fmla="*/ 5208317 w 7296150"/>
              <a:gd name="connsiteY237" fmla="*/ 5649523 h 6340977"/>
              <a:gd name="connsiteX238" fmla="*/ 5200807 w 7296150"/>
              <a:gd name="connsiteY238" fmla="*/ 5634494 h 6340977"/>
              <a:gd name="connsiteX239" fmla="*/ 4907910 w 7296150"/>
              <a:gd name="connsiteY239" fmla="*/ 5878713 h 6340977"/>
              <a:gd name="connsiteX240" fmla="*/ 4645053 w 7296150"/>
              <a:gd name="connsiteY240" fmla="*/ 6040273 h 6340977"/>
              <a:gd name="connsiteX241" fmla="*/ 4547420 w 7296150"/>
              <a:gd name="connsiteY241" fmla="*/ 6119174 h 6340977"/>
              <a:gd name="connsiteX242" fmla="*/ 4370931 w 7296150"/>
              <a:gd name="connsiteY242" fmla="*/ 6194318 h 6340977"/>
              <a:gd name="connsiteX243" fmla="*/ 4209462 w 7296150"/>
              <a:gd name="connsiteY243" fmla="*/ 6246919 h 6340977"/>
              <a:gd name="connsiteX244" fmla="*/ 3976646 w 7296150"/>
              <a:gd name="connsiteY244" fmla="*/ 6288249 h 6340977"/>
              <a:gd name="connsiteX245" fmla="*/ 3586116 w 7296150"/>
              <a:gd name="connsiteY245" fmla="*/ 6310792 h 6340977"/>
              <a:gd name="connsiteX246" fmla="*/ 3533545 w 7296150"/>
              <a:gd name="connsiteY246" fmla="*/ 6246919 h 6340977"/>
              <a:gd name="connsiteX247" fmla="*/ 3556075 w 7296150"/>
              <a:gd name="connsiteY247" fmla="*/ 6288249 h 6340977"/>
              <a:gd name="connsiteX248" fmla="*/ 3439667 w 7296150"/>
              <a:gd name="connsiteY248" fmla="*/ 6273220 h 6340977"/>
              <a:gd name="connsiteX249" fmla="*/ 3402116 w 7296150"/>
              <a:gd name="connsiteY249" fmla="*/ 6209347 h 6340977"/>
              <a:gd name="connsiteX250" fmla="*/ 3495994 w 7296150"/>
              <a:gd name="connsiteY250" fmla="*/ 6126689 h 6340977"/>
              <a:gd name="connsiteX251" fmla="*/ 3454688 w 7296150"/>
              <a:gd name="connsiteY251" fmla="*/ 6077845 h 6340977"/>
              <a:gd name="connsiteX252" fmla="*/ 3372076 w 7296150"/>
              <a:gd name="connsiteY252" fmla="*/ 6119174 h 6340977"/>
              <a:gd name="connsiteX253" fmla="*/ 3432157 w 7296150"/>
              <a:gd name="connsiteY253" fmla="*/ 6134203 h 6340977"/>
              <a:gd name="connsiteX254" fmla="*/ 3255668 w 7296150"/>
              <a:gd name="connsiteY254" fmla="*/ 6201833 h 6340977"/>
              <a:gd name="connsiteX255" fmla="*/ 3180566 w 7296150"/>
              <a:gd name="connsiteY255" fmla="*/ 6186804 h 6340977"/>
              <a:gd name="connsiteX256" fmla="*/ 3255668 w 7296150"/>
              <a:gd name="connsiteY256" fmla="*/ 6156746 h 6340977"/>
              <a:gd name="connsiteX257" fmla="*/ 3248157 w 7296150"/>
              <a:gd name="connsiteY257" fmla="*/ 6134203 h 6340977"/>
              <a:gd name="connsiteX258" fmla="*/ 3071668 w 7296150"/>
              <a:gd name="connsiteY258" fmla="*/ 6092874 h 6340977"/>
              <a:gd name="connsiteX259" fmla="*/ 3195586 w 7296150"/>
              <a:gd name="connsiteY259" fmla="*/ 6092874 h 6340977"/>
              <a:gd name="connsiteX260" fmla="*/ 3233137 w 7296150"/>
              <a:gd name="connsiteY260" fmla="*/ 6032758 h 6340977"/>
              <a:gd name="connsiteX261" fmla="*/ 3270688 w 7296150"/>
              <a:gd name="connsiteY261" fmla="*/ 5995186 h 6340977"/>
              <a:gd name="connsiteX262" fmla="*/ 3071668 w 7296150"/>
              <a:gd name="connsiteY262" fmla="*/ 5871198 h 6340977"/>
              <a:gd name="connsiteX263" fmla="*/ 3041627 w 7296150"/>
              <a:gd name="connsiteY263" fmla="*/ 5878713 h 6340977"/>
              <a:gd name="connsiteX264" fmla="*/ 3026607 w 7296150"/>
              <a:gd name="connsiteY264" fmla="*/ 5788540 h 6340977"/>
              <a:gd name="connsiteX265" fmla="*/ 2902689 w 7296150"/>
              <a:gd name="connsiteY265" fmla="*/ 5709638 h 6340977"/>
              <a:gd name="connsiteX266" fmla="*/ 2917709 w 7296150"/>
              <a:gd name="connsiteY266" fmla="*/ 5679581 h 6340977"/>
              <a:gd name="connsiteX267" fmla="*/ 2962770 w 7296150"/>
              <a:gd name="connsiteY267" fmla="*/ 5724667 h 6340977"/>
              <a:gd name="connsiteX268" fmla="*/ 3011586 w 7296150"/>
              <a:gd name="connsiteY268" fmla="*/ 5709638 h 6340977"/>
              <a:gd name="connsiteX269" fmla="*/ 3124239 w 7296150"/>
              <a:gd name="connsiteY269" fmla="*/ 5803569 h 6340977"/>
              <a:gd name="connsiteX270" fmla="*/ 3203096 w 7296150"/>
              <a:gd name="connsiteY270" fmla="*/ 5773511 h 6340977"/>
              <a:gd name="connsiteX271" fmla="*/ 3203096 w 7296150"/>
              <a:gd name="connsiteY271" fmla="*/ 5717153 h 6340977"/>
              <a:gd name="connsiteX272" fmla="*/ 3173056 w 7296150"/>
              <a:gd name="connsiteY272" fmla="*/ 5747211 h 6340977"/>
              <a:gd name="connsiteX273" fmla="*/ 3124239 w 7296150"/>
              <a:gd name="connsiteY273" fmla="*/ 5687095 h 6340977"/>
              <a:gd name="connsiteX274" fmla="*/ 3165545 w 7296150"/>
              <a:gd name="connsiteY274" fmla="*/ 5717153 h 6340977"/>
              <a:gd name="connsiteX275" fmla="*/ 3139260 w 7296150"/>
              <a:gd name="connsiteY275" fmla="*/ 5495478 h 6340977"/>
              <a:gd name="connsiteX276" fmla="*/ 3180566 w 7296150"/>
              <a:gd name="connsiteY276" fmla="*/ 5502992 h 6340977"/>
              <a:gd name="connsiteX277" fmla="*/ 3124239 w 7296150"/>
              <a:gd name="connsiteY277" fmla="*/ 5209930 h 6340977"/>
              <a:gd name="connsiteX278" fmla="*/ 3139260 w 7296150"/>
              <a:gd name="connsiteY278" fmla="*/ 5243745 h 6340977"/>
              <a:gd name="connsiteX279" fmla="*/ 3165545 w 7296150"/>
              <a:gd name="connsiteY279" fmla="*/ 5232473 h 6340977"/>
              <a:gd name="connsiteX280" fmla="*/ 3180566 w 7296150"/>
              <a:gd name="connsiteY280" fmla="*/ 4871781 h 6340977"/>
              <a:gd name="connsiteX281" fmla="*/ 3210607 w 7296150"/>
              <a:gd name="connsiteY281" fmla="*/ 4886810 h 6340977"/>
              <a:gd name="connsiteX282" fmla="*/ 3225627 w 7296150"/>
              <a:gd name="connsiteY282" fmla="*/ 4774094 h 6340977"/>
              <a:gd name="connsiteX283" fmla="*/ 3240647 w 7296150"/>
              <a:gd name="connsiteY283" fmla="*/ 4605019 h 6340977"/>
              <a:gd name="connsiteX284" fmla="*/ 3240647 w 7296150"/>
              <a:gd name="connsiteY284" fmla="*/ 4150397 h 6340977"/>
              <a:gd name="connsiteX285" fmla="*/ 3210607 w 7296150"/>
              <a:gd name="connsiteY285" fmla="*/ 4187969 h 6340977"/>
              <a:gd name="connsiteX286" fmla="*/ 3195586 w 7296150"/>
              <a:gd name="connsiteY286" fmla="*/ 4157911 h 6340977"/>
              <a:gd name="connsiteX287" fmla="*/ 3173056 w 7296150"/>
              <a:gd name="connsiteY287" fmla="*/ 4496060 h 6340977"/>
              <a:gd name="connsiteX288" fmla="*/ 3165545 w 7296150"/>
              <a:gd name="connsiteY288" fmla="*/ 4511089 h 6340977"/>
              <a:gd name="connsiteX289" fmla="*/ 3131750 w 7296150"/>
              <a:gd name="connsiteY289" fmla="*/ 4503575 h 6340977"/>
              <a:gd name="connsiteX290" fmla="*/ 3131750 w 7296150"/>
              <a:gd name="connsiteY290" fmla="*/ 4574962 h 6340977"/>
              <a:gd name="connsiteX291" fmla="*/ 3165545 w 7296150"/>
              <a:gd name="connsiteY291" fmla="*/ 4556176 h 6340977"/>
              <a:gd name="connsiteX292" fmla="*/ 3165545 w 7296150"/>
              <a:gd name="connsiteY292" fmla="*/ 4605019 h 6340977"/>
              <a:gd name="connsiteX293" fmla="*/ 3116729 w 7296150"/>
              <a:gd name="connsiteY293" fmla="*/ 4635077 h 6340977"/>
              <a:gd name="connsiteX294" fmla="*/ 3158035 w 7296150"/>
              <a:gd name="connsiteY294" fmla="*/ 4187969 h 6340977"/>
              <a:gd name="connsiteX295" fmla="*/ 3131750 w 7296150"/>
              <a:gd name="connsiteY295" fmla="*/ 4180455 h 6340977"/>
              <a:gd name="connsiteX296" fmla="*/ 3165545 w 7296150"/>
              <a:gd name="connsiteY296" fmla="*/ 4097796 h 6340977"/>
              <a:gd name="connsiteX297" fmla="*/ 3165545 w 7296150"/>
              <a:gd name="connsiteY297" fmla="*/ 4060224 h 6340977"/>
              <a:gd name="connsiteX298" fmla="*/ 3131750 w 7296150"/>
              <a:gd name="connsiteY298" fmla="*/ 4052710 h 6340977"/>
              <a:gd name="connsiteX299" fmla="*/ 3124239 w 7296150"/>
              <a:gd name="connsiteY299" fmla="*/ 3973808 h 6340977"/>
              <a:gd name="connsiteX300" fmla="*/ 3109219 w 7296150"/>
              <a:gd name="connsiteY300" fmla="*/ 4018895 h 6340977"/>
              <a:gd name="connsiteX301" fmla="*/ 3079178 w 7296150"/>
              <a:gd name="connsiteY301" fmla="*/ 4060224 h 6340977"/>
              <a:gd name="connsiteX302" fmla="*/ 3086688 w 7296150"/>
              <a:gd name="connsiteY302" fmla="*/ 3936236 h 6340977"/>
              <a:gd name="connsiteX303" fmla="*/ 3064158 w 7296150"/>
              <a:gd name="connsiteY303" fmla="*/ 3913693 h 6340977"/>
              <a:gd name="connsiteX304" fmla="*/ 3079178 w 7296150"/>
              <a:gd name="connsiteY304" fmla="*/ 3891150 h 6340977"/>
              <a:gd name="connsiteX305" fmla="*/ 3116729 w 7296150"/>
              <a:gd name="connsiteY305" fmla="*/ 3665717 h 6340977"/>
              <a:gd name="connsiteX306" fmla="*/ 3109219 w 7296150"/>
              <a:gd name="connsiteY306" fmla="*/ 3590573 h 6340977"/>
              <a:gd name="connsiteX307" fmla="*/ 3158035 w 7296150"/>
              <a:gd name="connsiteY307" fmla="*/ 3707046 h 6340977"/>
              <a:gd name="connsiteX308" fmla="*/ 3165545 w 7296150"/>
              <a:gd name="connsiteY308" fmla="*/ 3537972 h 6340977"/>
              <a:gd name="connsiteX309" fmla="*/ 3210607 w 7296150"/>
              <a:gd name="connsiteY309" fmla="*/ 3496643 h 6340977"/>
              <a:gd name="connsiteX310" fmla="*/ 3180566 w 7296150"/>
              <a:gd name="connsiteY310" fmla="*/ 3357626 h 6340977"/>
              <a:gd name="connsiteX311" fmla="*/ 3173056 w 7296150"/>
              <a:gd name="connsiteY311" fmla="*/ 3459071 h 6340977"/>
              <a:gd name="connsiteX312" fmla="*/ 3139260 w 7296150"/>
              <a:gd name="connsiteY312" fmla="*/ 3305025 h 6340977"/>
              <a:gd name="connsiteX313" fmla="*/ 3180566 w 7296150"/>
              <a:gd name="connsiteY313" fmla="*/ 3297511 h 6340977"/>
              <a:gd name="connsiteX314" fmla="*/ 3158035 w 7296150"/>
              <a:gd name="connsiteY314" fmla="*/ 3214852 h 6340977"/>
              <a:gd name="connsiteX315" fmla="*/ 3109219 w 7296150"/>
              <a:gd name="connsiteY315" fmla="*/ 3128436 h 6340977"/>
              <a:gd name="connsiteX316" fmla="*/ 3019097 w 7296150"/>
              <a:gd name="connsiteY316" fmla="*/ 3011963 h 6340977"/>
              <a:gd name="connsiteX317" fmla="*/ 3026607 w 7296150"/>
              <a:gd name="connsiteY317" fmla="*/ 3090864 h 6340977"/>
              <a:gd name="connsiteX318" fmla="*/ 2996566 w 7296150"/>
              <a:gd name="connsiteY318" fmla="*/ 2996934 h 6340977"/>
              <a:gd name="connsiteX319" fmla="*/ 2981546 w 7296150"/>
              <a:gd name="connsiteY319" fmla="*/ 2974391 h 6340977"/>
              <a:gd name="connsiteX320" fmla="*/ 2947750 w 7296150"/>
              <a:gd name="connsiteY320" fmla="*/ 3004449 h 6340977"/>
              <a:gd name="connsiteX321" fmla="*/ 2895179 w 7296150"/>
              <a:gd name="connsiteY321" fmla="*/ 2959362 h 6340977"/>
              <a:gd name="connsiteX322" fmla="*/ 2872648 w 7296150"/>
              <a:gd name="connsiteY322" fmla="*/ 2884218 h 6340977"/>
              <a:gd name="connsiteX323" fmla="*/ 2925219 w 7296150"/>
              <a:gd name="connsiteY323" fmla="*/ 3060807 h 6340977"/>
              <a:gd name="connsiteX324" fmla="*/ 2865138 w 7296150"/>
              <a:gd name="connsiteY324" fmla="*/ 3045778 h 6340977"/>
              <a:gd name="connsiteX325" fmla="*/ 2850117 w 7296150"/>
              <a:gd name="connsiteY325" fmla="*/ 2989420 h 6340977"/>
              <a:gd name="connsiteX326" fmla="*/ 2842607 w 7296150"/>
              <a:gd name="connsiteY326" fmla="*/ 3068321 h 6340977"/>
              <a:gd name="connsiteX327" fmla="*/ 2778771 w 7296150"/>
              <a:gd name="connsiteY327" fmla="*/ 2936819 h 6340977"/>
              <a:gd name="connsiteX328" fmla="*/ 2658608 w 7296150"/>
              <a:gd name="connsiteY328" fmla="*/ 2861675 h 6340977"/>
              <a:gd name="connsiteX329" fmla="*/ 2643587 w 7296150"/>
              <a:gd name="connsiteY329" fmla="*/ 2827860 h 6340977"/>
              <a:gd name="connsiteX330" fmla="*/ 2448322 w 7296150"/>
              <a:gd name="connsiteY330" fmla="*/ 2812831 h 6340977"/>
              <a:gd name="connsiteX331" fmla="*/ 2388241 w 7296150"/>
              <a:gd name="connsiteY331" fmla="*/ 2812831 h 6340977"/>
              <a:gd name="connsiteX332" fmla="*/ 2102853 w 7296150"/>
              <a:gd name="connsiteY332" fmla="*/ 2835374 h 6340977"/>
              <a:gd name="connsiteX333" fmla="*/ 2087833 w 7296150"/>
              <a:gd name="connsiteY333" fmla="*/ 2876704 h 6340977"/>
              <a:gd name="connsiteX334" fmla="*/ 1948895 w 7296150"/>
              <a:gd name="connsiteY334" fmla="*/ 2906761 h 6340977"/>
              <a:gd name="connsiteX335" fmla="*/ 1851262 w 7296150"/>
              <a:gd name="connsiteY335" fmla="*/ 2906761 h 6340977"/>
              <a:gd name="connsiteX336" fmla="*/ 1813711 w 7296150"/>
              <a:gd name="connsiteY336" fmla="*/ 2891732 h 6340977"/>
              <a:gd name="connsiteX337" fmla="*/ 1719834 w 7296150"/>
              <a:gd name="connsiteY337" fmla="*/ 2921790 h 6340977"/>
              <a:gd name="connsiteX338" fmla="*/ 1727344 w 7296150"/>
              <a:gd name="connsiteY338" fmla="*/ 2899247 h 6340977"/>
              <a:gd name="connsiteX339" fmla="*/ 1573385 w 7296150"/>
              <a:gd name="connsiteY339" fmla="*/ 2944333 h 6340977"/>
              <a:gd name="connsiteX340" fmla="*/ 1167835 w 7296150"/>
              <a:gd name="connsiteY340" fmla="*/ 2981905 h 6340977"/>
              <a:gd name="connsiteX341" fmla="*/ 1137794 w 7296150"/>
              <a:gd name="connsiteY341" fmla="*/ 3011963 h 6340977"/>
              <a:gd name="connsiteX342" fmla="*/ 938774 w 7296150"/>
              <a:gd name="connsiteY342" fmla="*/ 3060807 h 6340977"/>
              <a:gd name="connsiteX343" fmla="*/ 574530 w 7296150"/>
              <a:gd name="connsiteY343" fmla="*/ 3120922 h 6340977"/>
              <a:gd name="connsiteX344" fmla="*/ 559509 w 7296150"/>
              <a:gd name="connsiteY344" fmla="*/ 3143465 h 6340977"/>
              <a:gd name="connsiteX345" fmla="*/ 168980 w 7296150"/>
              <a:gd name="connsiteY345" fmla="*/ 3214852 h 6340977"/>
              <a:gd name="connsiteX346" fmla="*/ 45061 w 7296150"/>
              <a:gd name="connsiteY346" fmla="*/ 3252424 h 6340977"/>
              <a:gd name="connsiteX347" fmla="*/ 15021 w 7296150"/>
              <a:gd name="connsiteY347" fmla="*/ 3166008 h 6340977"/>
              <a:gd name="connsiteX348" fmla="*/ 30041 w 7296150"/>
              <a:gd name="connsiteY348" fmla="*/ 3120922 h 6340977"/>
              <a:gd name="connsiteX349" fmla="*/ 184000 w 7296150"/>
              <a:gd name="connsiteY349" fmla="*/ 3060807 h 6340977"/>
              <a:gd name="connsiteX350" fmla="*/ 469387 w 7296150"/>
              <a:gd name="connsiteY350" fmla="*/ 2966876 h 6340977"/>
              <a:gd name="connsiteX351" fmla="*/ 93878 w 7296150"/>
              <a:gd name="connsiteY351" fmla="*/ 3030749 h 6340977"/>
              <a:gd name="connsiteX352" fmla="*/ 214041 w 7296150"/>
              <a:gd name="connsiteY352" fmla="*/ 2981905 h 6340977"/>
              <a:gd name="connsiteX353" fmla="*/ 199020 w 7296150"/>
              <a:gd name="connsiteY353" fmla="*/ 2974391 h 6340977"/>
              <a:gd name="connsiteX354" fmla="*/ 255347 w 7296150"/>
              <a:gd name="connsiteY354" fmla="*/ 2974391 h 6340977"/>
              <a:gd name="connsiteX355" fmla="*/ 439346 w 7296150"/>
              <a:gd name="connsiteY355" fmla="*/ 2906761 h 6340977"/>
              <a:gd name="connsiteX356" fmla="*/ 461877 w 7296150"/>
              <a:gd name="connsiteY356" fmla="*/ 2876704 h 6340977"/>
              <a:gd name="connsiteX357" fmla="*/ 375510 w 7296150"/>
              <a:gd name="connsiteY357" fmla="*/ 2861675 h 6340977"/>
              <a:gd name="connsiteX358" fmla="*/ 262857 w 7296150"/>
              <a:gd name="connsiteY358" fmla="*/ 2891732 h 6340977"/>
              <a:gd name="connsiteX359" fmla="*/ 153959 w 7296150"/>
              <a:gd name="connsiteY359" fmla="*/ 2959362 h 6340977"/>
              <a:gd name="connsiteX360" fmla="*/ 0 w 7296150"/>
              <a:gd name="connsiteY360" fmla="*/ 2981905 h 6340977"/>
              <a:gd name="connsiteX361" fmla="*/ 15021 w 7296150"/>
              <a:gd name="connsiteY361" fmla="*/ 2906761 h 6340977"/>
              <a:gd name="connsiteX362" fmla="*/ 60082 w 7296150"/>
              <a:gd name="connsiteY362" fmla="*/ 2861675 h 6340977"/>
              <a:gd name="connsiteX363" fmla="*/ 168980 w 7296150"/>
              <a:gd name="connsiteY363" fmla="*/ 2827860 h 6340977"/>
              <a:gd name="connsiteX364" fmla="*/ 277877 w 7296150"/>
              <a:gd name="connsiteY364" fmla="*/ 2775259 h 6340977"/>
              <a:gd name="connsiteX365" fmla="*/ 360489 w 7296150"/>
              <a:gd name="connsiteY365" fmla="*/ 2767744 h 6340977"/>
              <a:gd name="connsiteX366" fmla="*/ 375510 w 7296150"/>
              <a:gd name="connsiteY366" fmla="*/ 2745201 h 6340977"/>
              <a:gd name="connsiteX367" fmla="*/ 405551 w 7296150"/>
              <a:gd name="connsiteY367" fmla="*/ 2752716 h 6340977"/>
              <a:gd name="connsiteX368" fmla="*/ 499428 w 7296150"/>
              <a:gd name="connsiteY368" fmla="*/ 2707629 h 6340977"/>
              <a:gd name="connsiteX369" fmla="*/ 593305 w 7296150"/>
              <a:gd name="connsiteY369" fmla="*/ 2651271 h 6340977"/>
              <a:gd name="connsiteX370" fmla="*/ 600815 w 7296150"/>
              <a:gd name="connsiteY370" fmla="*/ 2576127 h 6340977"/>
              <a:gd name="connsiteX371" fmla="*/ 608326 w 7296150"/>
              <a:gd name="connsiteY371" fmla="*/ 2598670 h 6340977"/>
              <a:gd name="connsiteX372" fmla="*/ 668407 w 7296150"/>
              <a:gd name="connsiteY372" fmla="*/ 2561098 h 6340977"/>
              <a:gd name="connsiteX373" fmla="*/ 683428 w 7296150"/>
              <a:gd name="connsiteY373" fmla="*/ 2598670 h 6340977"/>
              <a:gd name="connsiteX374" fmla="*/ 720978 w 7296150"/>
              <a:gd name="connsiteY374" fmla="*/ 2591156 h 6340977"/>
              <a:gd name="connsiteX375" fmla="*/ 735999 w 7296150"/>
              <a:gd name="connsiteY375" fmla="*/ 2553583 h 6340977"/>
              <a:gd name="connsiteX376" fmla="*/ 762285 w 7296150"/>
              <a:gd name="connsiteY376" fmla="*/ 2576127 h 6340977"/>
              <a:gd name="connsiteX377" fmla="*/ 769795 w 7296150"/>
              <a:gd name="connsiteY377" fmla="*/ 2546069 h 6340977"/>
              <a:gd name="connsiteX378" fmla="*/ 814856 w 7296150"/>
              <a:gd name="connsiteY378" fmla="*/ 2546069 h 6340977"/>
              <a:gd name="connsiteX379" fmla="*/ 822366 w 7296150"/>
              <a:gd name="connsiteY379" fmla="*/ 2576127 h 6340977"/>
              <a:gd name="connsiteX380" fmla="*/ 897468 w 7296150"/>
              <a:gd name="connsiteY380" fmla="*/ 2553583 h 6340977"/>
              <a:gd name="connsiteX381" fmla="*/ 867427 w 7296150"/>
              <a:gd name="connsiteY381" fmla="*/ 2531040 h 6340977"/>
              <a:gd name="connsiteX382" fmla="*/ 1088978 w 7296150"/>
              <a:gd name="connsiteY382" fmla="*/ 2474682 h 6340977"/>
              <a:gd name="connsiteX383" fmla="*/ 1096488 w 7296150"/>
              <a:gd name="connsiteY383" fmla="*/ 2444624 h 6340977"/>
              <a:gd name="connsiteX384" fmla="*/ 1182855 w 7296150"/>
              <a:gd name="connsiteY384" fmla="*/ 2437110 h 6340977"/>
              <a:gd name="connsiteX385" fmla="*/ 1190365 w 7296150"/>
              <a:gd name="connsiteY385" fmla="*/ 2459653 h 6340977"/>
              <a:gd name="connsiteX386" fmla="*/ 1220406 w 7296150"/>
              <a:gd name="connsiteY386" fmla="*/ 2437110 h 6340977"/>
              <a:gd name="connsiteX387" fmla="*/ 1242937 w 7296150"/>
              <a:gd name="connsiteY387" fmla="*/ 2459653 h 6340977"/>
              <a:gd name="connsiteX388" fmla="*/ 1276733 w 7296150"/>
              <a:gd name="connsiteY388" fmla="*/ 2429596 h 6340977"/>
              <a:gd name="connsiteX389" fmla="*/ 1426936 w 7296150"/>
              <a:gd name="connsiteY389" fmla="*/ 2407053 h 6340977"/>
              <a:gd name="connsiteX390" fmla="*/ 1483263 w 7296150"/>
              <a:gd name="connsiteY390" fmla="*/ 2407053 h 6340977"/>
              <a:gd name="connsiteX391" fmla="*/ 2136649 w 7296150"/>
              <a:gd name="connsiteY391" fmla="*/ 2452139 h 6340977"/>
              <a:gd name="connsiteX392" fmla="*/ 2166690 w 7296150"/>
              <a:gd name="connsiteY392" fmla="*/ 2437110 h 6340977"/>
              <a:gd name="connsiteX393" fmla="*/ 2211751 w 7296150"/>
              <a:gd name="connsiteY393" fmla="*/ 2459653 h 6340977"/>
              <a:gd name="connsiteX394" fmla="*/ 2204241 w 7296150"/>
              <a:gd name="connsiteY394" fmla="*/ 2437110 h 6340977"/>
              <a:gd name="connsiteX395" fmla="*/ 2219261 w 7296150"/>
              <a:gd name="connsiteY395" fmla="*/ 2437110 h 6340977"/>
              <a:gd name="connsiteX396" fmla="*/ 2234282 w 7296150"/>
              <a:gd name="connsiteY396" fmla="*/ 2437110 h 6340977"/>
              <a:gd name="connsiteX397" fmla="*/ 2219261 w 7296150"/>
              <a:gd name="connsiteY397" fmla="*/ 2474682 h 6340977"/>
              <a:gd name="connsiteX398" fmla="*/ 2286853 w 7296150"/>
              <a:gd name="connsiteY398" fmla="*/ 2467168 h 6340977"/>
              <a:gd name="connsiteX399" fmla="*/ 2298118 w 7296150"/>
              <a:gd name="connsiteY399" fmla="*/ 2429596 h 6340977"/>
              <a:gd name="connsiteX400" fmla="*/ 2609791 w 7296150"/>
              <a:gd name="connsiteY400" fmla="*/ 2523526 h 6340977"/>
              <a:gd name="connsiteX401" fmla="*/ 2733709 w 7296150"/>
              <a:gd name="connsiteY401" fmla="*/ 2561098 h 6340977"/>
              <a:gd name="connsiteX402" fmla="*/ 3011586 w 7296150"/>
              <a:gd name="connsiteY402" fmla="*/ 2621213 h 6340977"/>
              <a:gd name="connsiteX403" fmla="*/ 3011586 w 7296150"/>
              <a:gd name="connsiteY403" fmla="*/ 2643756 h 6340977"/>
              <a:gd name="connsiteX404" fmla="*/ 3034117 w 7296150"/>
              <a:gd name="connsiteY404" fmla="*/ 2658785 h 6340977"/>
              <a:gd name="connsiteX405" fmla="*/ 3041627 w 7296150"/>
              <a:gd name="connsiteY405" fmla="*/ 2647514 h 6340977"/>
              <a:gd name="connsiteX406" fmla="*/ 3049137 w 7296150"/>
              <a:gd name="connsiteY406" fmla="*/ 2651271 h 6340977"/>
              <a:gd name="connsiteX407" fmla="*/ 3240647 w 7296150"/>
              <a:gd name="connsiteY407" fmla="*/ 2658785 h 6340977"/>
              <a:gd name="connsiteX408" fmla="*/ 3218117 w 7296150"/>
              <a:gd name="connsiteY408" fmla="*/ 2591156 h 6340977"/>
              <a:gd name="connsiteX409" fmla="*/ 3240647 w 7296150"/>
              <a:gd name="connsiteY409" fmla="*/ 2583641 h 6340977"/>
              <a:gd name="connsiteX410" fmla="*/ 3255668 w 7296150"/>
              <a:gd name="connsiteY410" fmla="*/ 2606184 h 6340977"/>
              <a:gd name="connsiteX411" fmla="*/ 3300729 w 7296150"/>
              <a:gd name="connsiteY411" fmla="*/ 2516012 h 6340977"/>
              <a:gd name="connsiteX412" fmla="*/ 3308239 w 7296150"/>
              <a:gd name="connsiteY412" fmla="*/ 2700115 h 6340977"/>
              <a:gd name="connsiteX413" fmla="*/ 3327014 w 7296150"/>
              <a:gd name="connsiteY413" fmla="*/ 2715143 h 6340977"/>
              <a:gd name="connsiteX414" fmla="*/ 3349545 w 7296150"/>
              <a:gd name="connsiteY414" fmla="*/ 2700115 h 6340977"/>
              <a:gd name="connsiteX415" fmla="*/ 3349545 w 7296150"/>
              <a:gd name="connsiteY415" fmla="*/ 2613699 h 6340977"/>
              <a:gd name="connsiteX416" fmla="*/ 3285708 w 7296150"/>
              <a:gd name="connsiteY416" fmla="*/ 2376995 h 6340977"/>
              <a:gd name="connsiteX417" fmla="*/ 3300729 w 7296150"/>
              <a:gd name="connsiteY417" fmla="*/ 2414567 h 6340977"/>
              <a:gd name="connsiteX418" fmla="*/ 3285708 w 7296150"/>
              <a:gd name="connsiteY418" fmla="*/ 2422081 h 6340977"/>
              <a:gd name="connsiteX419" fmla="*/ 3270688 w 7296150"/>
              <a:gd name="connsiteY419" fmla="*/ 2354451 h 6340977"/>
              <a:gd name="connsiteX420" fmla="*/ 3285708 w 7296150"/>
              <a:gd name="connsiteY420" fmla="*/ 2253007 h 6340977"/>
              <a:gd name="connsiteX421" fmla="*/ 3263178 w 7296150"/>
              <a:gd name="connsiteY421" fmla="*/ 2422081 h 6340977"/>
              <a:gd name="connsiteX422" fmla="*/ 3233137 w 7296150"/>
              <a:gd name="connsiteY422" fmla="*/ 2504740 h 6340977"/>
              <a:gd name="connsiteX423" fmla="*/ 3233137 w 7296150"/>
              <a:gd name="connsiteY423" fmla="*/ 2335665 h 6340977"/>
              <a:gd name="connsiteX424" fmla="*/ 3210607 w 7296150"/>
              <a:gd name="connsiteY424" fmla="*/ 2361966 h 6340977"/>
              <a:gd name="connsiteX425" fmla="*/ 3225627 w 7296150"/>
              <a:gd name="connsiteY425" fmla="*/ 2313122 h 6340977"/>
              <a:gd name="connsiteX426" fmla="*/ 3233137 w 7296150"/>
              <a:gd name="connsiteY426" fmla="*/ 2237978 h 6340977"/>
              <a:gd name="connsiteX427" fmla="*/ 3203096 w 7296150"/>
              <a:gd name="connsiteY427" fmla="*/ 2237978 h 6340977"/>
              <a:gd name="connsiteX428" fmla="*/ 3195586 w 7296150"/>
              <a:gd name="connsiteY428" fmla="*/ 2083933 h 6340977"/>
              <a:gd name="connsiteX429" fmla="*/ 3203096 w 7296150"/>
              <a:gd name="connsiteY429" fmla="*/ 2076418 h 6340977"/>
              <a:gd name="connsiteX430" fmla="*/ 3041627 w 7296150"/>
              <a:gd name="connsiteY430" fmla="*/ 1839714 h 6340977"/>
              <a:gd name="connsiteX431" fmla="*/ 3101709 w 7296150"/>
              <a:gd name="connsiteY431" fmla="*/ 2222949 h 6340977"/>
              <a:gd name="connsiteX432" fmla="*/ 3004076 w 7296150"/>
              <a:gd name="connsiteY432" fmla="*/ 1990002 h 6340977"/>
              <a:gd name="connsiteX433" fmla="*/ 2718689 w 7296150"/>
              <a:gd name="connsiteY433" fmla="*/ 1798385 h 6340977"/>
              <a:gd name="connsiteX434" fmla="*/ 2947750 w 7296150"/>
              <a:gd name="connsiteY434" fmla="*/ 1847228 h 6340977"/>
              <a:gd name="connsiteX435" fmla="*/ 2812566 w 7296150"/>
              <a:gd name="connsiteY435" fmla="*/ 1753298 h 6340977"/>
              <a:gd name="connsiteX436" fmla="*/ 2763750 w 7296150"/>
              <a:gd name="connsiteY436" fmla="*/ 1783356 h 6340977"/>
              <a:gd name="connsiteX437" fmla="*/ 2763750 w 7296150"/>
              <a:gd name="connsiteY437" fmla="*/ 1768327 h 6340977"/>
              <a:gd name="connsiteX438" fmla="*/ 2410771 w 7296150"/>
              <a:gd name="connsiteY438" fmla="*/ 1783356 h 6340977"/>
              <a:gd name="connsiteX439" fmla="*/ 2651097 w 7296150"/>
              <a:gd name="connsiteY439" fmla="*/ 1798385 h 6340977"/>
              <a:gd name="connsiteX440" fmla="*/ 2632322 w 7296150"/>
              <a:gd name="connsiteY440" fmla="*/ 1832200 h 6340977"/>
              <a:gd name="connsiteX441" fmla="*/ 2136649 w 7296150"/>
              <a:gd name="connsiteY441" fmla="*/ 1854743 h 6340977"/>
              <a:gd name="connsiteX442" fmla="*/ 2181710 w 7296150"/>
              <a:gd name="connsiteY442" fmla="*/ 1892315 h 6340977"/>
              <a:gd name="connsiteX443" fmla="*/ 1948895 w 7296150"/>
              <a:gd name="connsiteY443" fmla="*/ 1899829 h 6340977"/>
              <a:gd name="connsiteX444" fmla="*/ 1933874 w 7296150"/>
              <a:gd name="connsiteY444" fmla="*/ 1929887 h 6340977"/>
              <a:gd name="connsiteX445" fmla="*/ 1622201 w 7296150"/>
              <a:gd name="connsiteY445" fmla="*/ 1952430 h 6340977"/>
              <a:gd name="connsiteX446" fmla="*/ 1580895 w 7296150"/>
              <a:gd name="connsiteY446" fmla="*/ 1982488 h 6340977"/>
              <a:gd name="connsiteX447" fmla="*/ 1475753 w 7296150"/>
              <a:gd name="connsiteY447" fmla="*/ 1929887 h 6340977"/>
              <a:gd name="connsiteX448" fmla="*/ 1460732 w 7296150"/>
              <a:gd name="connsiteY448" fmla="*/ 1967459 h 6340977"/>
              <a:gd name="connsiteX449" fmla="*/ 1359345 w 7296150"/>
              <a:gd name="connsiteY449" fmla="*/ 1967459 h 6340977"/>
              <a:gd name="connsiteX450" fmla="*/ 1351834 w 7296150"/>
              <a:gd name="connsiteY450" fmla="*/ 1952430 h 6340977"/>
              <a:gd name="connsiteX451" fmla="*/ 1314284 w 7296150"/>
              <a:gd name="connsiteY451" fmla="*/ 1982488 h 6340977"/>
              <a:gd name="connsiteX452" fmla="*/ 1250447 w 7296150"/>
              <a:gd name="connsiteY452" fmla="*/ 1974973 h 6340977"/>
              <a:gd name="connsiteX453" fmla="*/ 1167835 w 7296150"/>
              <a:gd name="connsiteY453" fmla="*/ 1967459 h 6340977"/>
              <a:gd name="connsiteX454" fmla="*/ 1197876 w 7296150"/>
              <a:gd name="connsiteY454" fmla="*/ 1952430 h 6340977"/>
              <a:gd name="connsiteX455" fmla="*/ 1081468 w 7296150"/>
              <a:gd name="connsiteY455" fmla="*/ 1959945 h 6340977"/>
              <a:gd name="connsiteX456" fmla="*/ 1051427 w 7296150"/>
              <a:gd name="connsiteY456" fmla="*/ 1937402 h 6340977"/>
              <a:gd name="connsiteX457" fmla="*/ 1021386 w 7296150"/>
              <a:gd name="connsiteY457" fmla="*/ 1959945 h 6340977"/>
              <a:gd name="connsiteX458" fmla="*/ 1006366 w 7296150"/>
              <a:gd name="connsiteY458" fmla="*/ 1944916 h 6340977"/>
              <a:gd name="connsiteX459" fmla="*/ 904978 w 7296150"/>
              <a:gd name="connsiteY459" fmla="*/ 1944916 h 6340977"/>
              <a:gd name="connsiteX460" fmla="*/ 912488 w 7296150"/>
              <a:gd name="connsiteY460" fmla="*/ 1907344 h 6340977"/>
              <a:gd name="connsiteX461" fmla="*/ 889958 w 7296150"/>
              <a:gd name="connsiteY461" fmla="*/ 1899829 h 6340977"/>
              <a:gd name="connsiteX462" fmla="*/ 852407 w 7296150"/>
              <a:gd name="connsiteY462" fmla="*/ 1929887 h 6340977"/>
              <a:gd name="connsiteX463" fmla="*/ 844897 w 7296150"/>
              <a:gd name="connsiteY463" fmla="*/ 1914858 h 6340977"/>
              <a:gd name="connsiteX464" fmla="*/ 822366 w 7296150"/>
              <a:gd name="connsiteY464" fmla="*/ 1944916 h 6340977"/>
              <a:gd name="connsiteX465" fmla="*/ 762285 w 7296150"/>
              <a:gd name="connsiteY465" fmla="*/ 1967459 h 6340977"/>
              <a:gd name="connsiteX466" fmla="*/ 751019 w 7296150"/>
              <a:gd name="connsiteY466" fmla="*/ 1877286 h 6340977"/>
              <a:gd name="connsiteX467" fmla="*/ 751019 w 7296150"/>
              <a:gd name="connsiteY467" fmla="*/ 1884801 h 6340977"/>
              <a:gd name="connsiteX468" fmla="*/ 743509 w 7296150"/>
              <a:gd name="connsiteY468" fmla="*/ 1862257 h 6340977"/>
              <a:gd name="connsiteX469" fmla="*/ 690938 w 7296150"/>
              <a:gd name="connsiteY469" fmla="*/ 1839714 h 6340977"/>
              <a:gd name="connsiteX470" fmla="*/ 544489 w 7296150"/>
              <a:gd name="connsiteY470" fmla="*/ 1892315 h 6340977"/>
              <a:gd name="connsiteX471" fmla="*/ 645877 w 7296150"/>
              <a:gd name="connsiteY471" fmla="*/ 1768327 h 6340977"/>
              <a:gd name="connsiteX472" fmla="*/ 769795 w 7296150"/>
              <a:gd name="connsiteY472" fmla="*/ 1708212 h 6340977"/>
              <a:gd name="connsiteX473" fmla="*/ 867427 w 7296150"/>
              <a:gd name="connsiteY473" fmla="*/ 1663125 h 6340977"/>
              <a:gd name="connsiteX474" fmla="*/ 919999 w 7296150"/>
              <a:gd name="connsiteY474" fmla="*/ 1651854 h 6340977"/>
              <a:gd name="connsiteX475" fmla="*/ 1006366 w 7296150"/>
              <a:gd name="connsiteY475" fmla="*/ 1584224 h 6340977"/>
              <a:gd name="connsiteX476" fmla="*/ 1088978 w 7296150"/>
              <a:gd name="connsiteY476" fmla="*/ 1531623 h 6340977"/>
              <a:gd name="connsiteX477" fmla="*/ 1096488 w 7296150"/>
              <a:gd name="connsiteY477" fmla="*/ 1554166 h 6340977"/>
              <a:gd name="connsiteX478" fmla="*/ 1137794 w 7296150"/>
              <a:gd name="connsiteY478" fmla="*/ 1539137 h 6340977"/>
              <a:gd name="connsiteX479" fmla="*/ 1160325 w 7296150"/>
              <a:gd name="connsiteY479" fmla="*/ 1501565 h 6340977"/>
              <a:gd name="connsiteX480" fmla="*/ 938774 w 7296150"/>
              <a:gd name="connsiteY480" fmla="*/ 1539137 h 6340977"/>
              <a:gd name="connsiteX481" fmla="*/ 961305 w 7296150"/>
              <a:gd name="connsiteY481" fmla="*/ 1494051 h 6340977"/>
              <a:gd name="connsiteX482" fmla="*/ 1066447 w 7296150"/>
              <a:gd name="connsiteY482" fmla="*/ 1437693 h 6340977"/>
              <a:gd name="connsiteX483" fmla="*/ 1058937 w 7296150"/>
              <a:gd name="connsiteY483" fmla="*/ 1422664 h 6340977"/>
              <a:gd name="connsiteX484" fmla="*/ 897468 w 7296150"/>
              <a:gd name="connsiteY484" fmla="*/ 1452721 h 6340977"/>
              <a:gd name="connsiteX485" fmla="*/ 859917 w 7296150"/>
              <a:gd name="connsiteY485" fmla="*/ 1482779 h 6340977"/>
              <a:gd name="connsiteX486" fmla="*/ 792325 w 7296150"/>
              <a:gd name="connsiteY486" fmla="*/ 1452721 h 6340977"/>
              <a:gd name="connsiteX487" fmla="*/ 769795 w 7296150"/>
              <a:gd name="connsiteY487" fmla="*/ 1501565 h 6340977"/>
              <a:gd name="connsiteX488" fmla="*/ 814856 w 7296150"/>
              <a:gd name="connsiteY488" fmla="*/ 1494051 h 6340977"/>
              <a:gd name="connsiteX489" fmla="*/ 660897 w 7296150"/>
              <a:gd name="connsiteY489" fmla="*/ 1591738 h 6340977"/>
              <a:gd name="connsiteX490" fmla="*/ 720978 w 7296150"/>
              <a:gd name="connsiteY490" fmla="*/ 1539137 h 6340977"/>
              <a:gd name="connsiteX491" fmla="*/ 698448 w 7296150"/>
              <a:gd name="connsiteY491" fmla="*/ 1524109 h 6340977"/>
              <a:gd name="connsiteX492" fmla="*/ 683428 w 7296150"/>
              <a:gd name="connsiteY492" fmla="*/ 1554166 h 6340977"/>
              <a:gd name="connsiteX493" fmla="*/ 623346 w 7296150"/>
              <a:gd name="connsiteY493" fmla="*/ 1561680 h 6340977"/>
              <a:gd name="connsiteX494" fmla="*/ 751019 w 7296150"/>
              <a:gd name="connsiteY494" fmla="*/ 1452721 h 6340977"/>
              <a:gd name="connsiteX495" fmla="*/ 859917 w 7296150"/>
              <a:gd name="connsiteY495" fmla="*/ 1347520 h 6340977"/>
              <a:gd name="connsiteX496" fmla="*/ 769795 w 7296150"/>
              <a:gd name="connsiteY496" fmla="*/ 1362549 h 6340977"/>
              <a:gd name="connsiteX497" fmla="*/ 645877 w 7296150"/>
              <a:gd name="connsiteY497" fmla="*/ 1392606 h 6340977"/>
              <a:gd name="connsiteX498" fmla="*/ 506938 w 7296150"/>
              <a:gd name="connsiteY498" fmla="*/ 1407635 h 6340977"/>
              <a:gd name="connsiteX499" fmla="*/ 292898 w 7296150"/>
              <a:gd name="connsiteY499" fmla="*/ 1385092 h 6340977"/>
              <a:gd name="connsiteX500" fmla="*/ 337959 w 7296150"/>
              <a:gd name="connsiteY500" fmla="*/ 1347520 h 6340977"/>
              <a:gd name="connsiteX501" fmla="*/ 345469 w 7296150"/>
              <a:gd name="connsiteY501" fmla="*/ 1362549 h 6340977"/>
              <a:gd name="connsiteX502" fmla="*/ 529469 w 7296150"/>
              <a:gd name="connsiteY502" fmla="*/ 1253590 h 6340977"/>
              <a:gd name="connsiteX503" fmla="*/ 660897 w 7296150"/>
              <a:gd name="connsiteY503" fmla="*/ 1193474 h 6340977"/>
              <a:gd name="connsiteX504" fmla="*/ 638366 w 7296150"/>
              <a:gd name="connsiteY504" fmla="*/ 1185960 h 6340977"/>
              <a:gd name="connsiteX505" fmla="*/ 698448 w 7296150"/>
              <a:gd name="connsiteY505" fmla="*/ 1084515 h 6340977"/>
              <a:gd name="connsiteX506" fmla="*/ 593305 w 7296150"/>
              <a:gd name="connsiteY506" fmla="*/ 1054458 h 6340977"/>
              <a:gd name="connsiteX507" fmla="*/ 600815 w 7296150"/>
              <a:gd name="connsiteY507" fmla="*/ 1031914 h 6340977"/>
              <a:gd name="connsiteX508" fmla="*/ 713468 w 7296150"/>
              <a:gd name="connsiteY508" fmla="*/ 979313 h 6340977"/>
              <a:gd name="connsiteX509" fmla="*/ 769795 w 7296150"/>
              <a:gd name="connsiteY509" fmla="*/ 994342 h 6340977"/>
              <a:gd name="connsiteX510" fmla="*/ 844897 w 7296150"/>
              <a:gd name="connsiteY510" fmla="*/ 930470 h 6340977"/>
              <a:gd name="connsiteX511" fmla="*/ 867427 w 7296150"/>
              <a:gd name="connsiteY511" fmla="*/ 960527 h 6340977"/>
              <a:gd name="connsiteX512" fmla="*/ 1152814 w 7296150"/>
              <a:gd name="connsiteY512" fmla="*/ 870354 h 6340977"/>
              <a:gd name="connsiteX513" fmla="*/ 1115263 w 7296150"/>
              <a:gd name="connsiteY513" fmla="*/ 862840 h 6340977"/>
              <a:gd name="connsiteX514" fmla="*/ 1115263 w 7296150"/>
              <a:gd name="connsiteY514" fmla="*/ 885383 h 6340977"/>
              <a:gd name="connsiteX515" fmla="*/ 1043917 w 7296150"/>
              <a:gd name="connsiteY515" fmla="*/ 885383 h 6340977"/>
              <a:gd name="connsiteX516" fmla="*/ 1073957 w 7296150"/>
              <a:gd name="connsiteY516" fmla="*/ 832782 h 6340977"/>
              <a:gd name="connsiteX517" fmla="*/ 1182855 w 7296150"/>
              <a:gd name="connsiteY517" fmla="*/ 825268 h 6340977"/>
              <a:gd name="connsiteX518" fmla="*/ 1182855 w 7296150"/>
              <a:gd name="connsiteY518" fmla="*/ 791453 h 6340977"/>
              <a:gd name="connsiteX519" fmla="*/ 1227916 w 7296150"/>
              <a:gd name="connsiteY519" fmla="*/ 783938 h 6340977"/>
              <a:gd name="connsiteX520" fmla="*/ 1220406 w 7296150"/>
              <a:gd name="connsiteY520" fmla="*/ 810239 h 6340977"/>
              <a:gd name="connsiteX521" fmla="*/ 1265467 w 7296150"/>
              <a:gd name="connsiteY521" fmla="*/ 810239 h 6340977"/>
              <a:gd name="connsiteX522" fmla="*/ 1242937 w 7296150"/>
              <a:gd name="connsiteY522" fmla="*/ 761395 h 6340977"/>
              <a:gd name="connsiteX523" fmla="*/ 1284243 w 7296150"/>
              <a:gd name="connsiteY523" fmla="*/ 798967 h 6340977"/>
              <a:gd name="connsiteX524" fmla="*/ 1306773 w 7296150"/>
              <a:gd name="connsiteY524" fmla="*/ 776424 h 6340977"/>
              <a:gd name="connsiteX525" fmla="*/ 1314284 w 7296150"/>
              <a:gd name="connsiteY525" fmla="*/ 798967 h 6340977"/>
              <a:gd name="connsiteX526" fmla="*/ 1419426 w 7296150"/>
              <a:gd name="connsiteY526" fmla="*/ 768910 h 6340977"/>
              <a:gd name="connsiteX527" fmla="*/ 1389385 w 7296150"/>
              <a:gd name="connsiteY527" fmla="*/ 701280 h 6340977"/>
              <a:gd name="connsiteX528" fmla="*/ 1299263 w 7296150"/>
              <a:gd name="connsiteY528" fmla="*/ 746366 h 6340977"/>
              <a:gd name="connsiteX529" fmla="*/ 1291753 w 7296150"/>
              <a:gd name="connsiteY529" fmla="*/ 731338 h 6340977"/>
              <a:gd name="connsiteX530" fmla="*/ 976325 w 7296150"/>
              <a:gd name="connsiteY530" fmla="*/ 761395 h 6340977"/>
              <a:gd name="connsiteX531" fmla="*/ 919999 w 7296150"/>
              <a:gd name="connsiteY531" fmla="*/ 776424 h 6340977"/>
              <a:gd name="connsiteX532" fmla="*/ 927509 w 7296150"/>
              <a:gd name="connsiteY532" fmla="*/ 810239 h 6340977"/>
              <a:gd name="connsiteX533" fmla="*/ 897468 w 7296150"/>
              <a:gd name="connsiteY533" fmla="*/ 840297 h 6340977"/>
              <a:gd name="connsiteX534" fmla="*/ 844897 w 7296150"/>
              <a:gd name="connsiteY534" fmla="*/ 825268 h 6340977"/>
              <a:gd name="connsiteX535" fmla="*/ 904978 w 7296150"/>
              <a:gd name="connsiteY535" fmla="*/ 791453 h 6340977"/>
              <a:gd name="connsiteX536" fmla="*/ 844897 w 7296150"/>
              <a:gd name="connsiteY536" fmla="*/ 776424 h 6340977"/>
              <a:gd name="connsiteX537" fmla="*/ 784815 w 7296150"/>
              <a:gd name="connsiteY537" fmla="*/ 746366 h 6340977"/>
              <a:gd name="connsiteX538" fmla="*/ 889958 w 7296150"/>
              <a:gd name="connsiteY538" fmla="*/ 663708 h 6340977"/>
              <a:gd name="connsiteX539" fmla="*/ 871182 w 7296150"/>
              <a:gd name="connsiteY539" fmla="*/ 648679 h 6340977"/>
              <a:gd name="connsiteX540" fmla="*/ 983835 w 7296150"/>
              <a:gd name="connsiteY540" fmla="*/ 599835 h 6340977"/>
              <a:gd name="connsiteX541" fmla="*/ 976325 w 7296150"/>
              <a:gd name="connsiteY541" fmla="*/ 629893 h 6340977"/>
              <a:gd name="connsiteX542" fmla="*/ 1081468 w 7296150"/>
              <a:gd name="connsiteY542" fmla="*/ 592321 h 6340977"/>
              <a:gd name="connsiteX543" fmla="*/ 1066447 w 7296150"/>
              <a:gd name="connsiteY543" fmla="*/ 577292 h 6340977"/>
              <a:gd name="connsiteX544" fmla="*/ 1190365 w 7296150"/>
              <a:gd name="connsiteY544" fmla="*/ 532206 h 6340977"/>
              <a:gd name="connsiteX545" fmla="*/ 1190365 w 7296150"/>
              <a:gd name="connsiteY545" fmla="*/ 509662 h 6340977"/>
              <a:gd name="connsiteX546" fmla="*/ 1088978 w 7296150"/>
              <a:gd name="connsiteY546" fmla="*/ 524691 h 6340977"/>
              <a:gd name="connsiteX547" fmla="*/ 1122774 w 7296150"/>
              <a:gd name="connsiteY547" fmla="*/ 517177 h 6340977"/>
              <a:gd name="connsiteX548" fmla="*/ 1107753 w 7296150"/>
              <a:gd name="connsiteY548" fmla="*/ 502148 h 6340977"/>
              <a:gd name="connsiteX549" fmla="*/ 1205386 w 7296150"/>
              <a:gd name="connsiteY549" fmla="*/ 445790 h 6340977"/>
              <a:gd name="connsiteX550" fmla="*/ 1682283 w 7296150"/>
              <a:gd name="connsiteY550" fmla="*/ 363131 h 6340977"/>
              <a:gd name="connsiteX551" fmla="*/ 1704813 w 7296150"/>
              <a:gd name="connsiteY551" fmla="*/ 355617 h 6340977"/>
              <a:gd name="connsiteX552" fmla="*/ 1637222 w 7296150"/>
              <a:gd name="connsiteY552" fmla="*/ 340588 h 6340977"/>
              <a:gd name="connsiteX553" fmla="*/ 1697303 w 7296150"/>
              <a:gd name="connsiteY553" fmla="*/ 276715 h 6340977"/>
              <a:gd name="connsiteX554" fmla="*/ 1749875 w 7296150"/>
              <a:gd name="connsiteY554" fmla="*/ 303016 h 6340977"/>
              <a:gd name="connsiteX555" fmla="*/ 1791181 w 7296150"/>
              <a:gd name="connsiteY555" fmla="*/ 284230 h 6340977"/>
              <a:gd name="connsiteX556" fmla="*/ 1813711 w 7296150"/>
              <a:gd name="connsiteY556" fmla="*/ 254172 h 6340977"/>
              <a:gd name="connsiteX557" fmla="*/ 1813711 w 7296150"/>
              <a:gd name="connsiteY557" fmla="*/ 284230 h 6340977"/>
              <a:gd name="connsiteX558" fmla="*/ 1911344 w 7296150"/>
              <a:gd name="connsiteY558" fmla="*/ 269201 h 6340977"/>
              <a:gd name="connsiteX559" fmla="*/ 2012731 w 7296150"/>
              <a:gd name="connsiteY559" fmla="*/ 284230 h 6340977"/>
              <a:gd name="connsiteX560" fmla="*/ 2027752 w 7296150"/>
              <a:gd name="connsiteY560" fmla="*/ 261687 h 6340977"/>
              <a:gd name="connsiteX561" fmla="*/ 2219261 w 7296150"/>
              <a:gd name="connsiteY561" fmla="*/ 254172 h 6340977"/>
              <a:gd name="connsiteX562" fmla="*/ 1982690 w 7296150"/>
              <a:gd name="connsiteY562" fmla="*/ 254172 h 6340977"/>
              <a:gd name="connsiteX563" fmla="*/ 1997711 w 7296150"/>
              <a:gd name="connsiteY563" fmla="*/ 224114 h 6340977"/>
              <a:gd name="connsiteX564" fmla="*/ 1734854 w 7296150"/>
              <a:gd name="connsiteY564" fmla="*/ 254172 h 6340977"/>
              <a:gd name="connsiteX565" fmla="*/ 1990201 w 7296150"/>
              <a:gd name="connsiteY565" fmla="*/ 171514 h 6340977"/>
              <a:gd name="connsiteX566" fmla="*/ 2343180 w 7296150"/>
              <a:gd name="connsiteY566" fmla="*/ 148970 h 6340977"/>
              <a:gd name="connsiteX567" fmla="*/ 2328159 w 7296150"/>
              <a:gd name="connsiteY567" fmla="*/ 133941 h 6340977"/>
              <a:gd name="connsiteX568" fmla="*/ 2350690 w 7296150"/>
              <a:gd name="connsiteY568" fmla="*/ 148970 h 6340977"/>
              <a:gd name="connsiteX569" fmla="*/ 2358200 w 7296150"/>
              <a:gd name="connsiteY569" fmla="*/ 126427 h 6340977"/>
              <a:gd name="connsiteX570" fmla="*/ 2497138 w 7296150"/>
              <a:gd name="connsiteY570" fmla="*/ 100127 h 6340977"/>
              <a:gd name="connsiteX571" fmla="*/ 2527179 w 7296150"/>
              <a:gd name="connsiteY571" fmla="*/ 32497 h 6340977"/>
              <a:gd name="connsiteX572" fmla="*/ 2455832 w 7296150"/>
              <a:gd name="connsiteY572" fmla="*/ 17468 h 6340977"/>
              <a:gd name="connsiteX573" fmla="*/ 2482118 w 7296150"/>
              <a:gd name="connsiteY573" fmla="*/ 40011 h 6340977"/>
              <a:gd name="connsiteX574" fmla="*/ 2410771 w 7296150"/>
              <a:gd name="connsiteY574" fmla="*/ 47526 h 6340977"/>
              <a:gd name="connsiteX575" fmla="*/ 2448322 w 7296150"/>
              <a:gd name="connsiteY575" fmla="*/ 2439 h 6340977"/>
              <a:gd name="connsiteX576" fmla="*/ 2534689 w 7296150"/>
              <a:gd name="connsiteY576" fmla="*/ 24982 h 6340977"/>
              <a:gd name="connsiteX577" fmla="*/ 2609791 w 7296150"/>
              <a:gd name="connsiteY577" fmla="*/ 2439 h 6340977"/>
              <a:gd name="connsiteX578" fmla="*/ 2632322 w 7296150"/>
              <a:gd name="connsiteY578" fmla="*/ 24982 h 6340977"/>
              <a:gd name="connsiteX579" fmla="*/ 2594771 w 7296150"/>
              <a:gd name="connsiteY579" fmla="*/ 24982 h 6340977"/>
              <a:gd name="connsiteX580" fmla="*/ 2778771 w 7296150"/>
              <a:gd name="connsiteY580" fmla="*/ 9954 h 6340977"/>
              <a:gd name="connsiteX581" fmla="*/ 2842607 w 7296150"/>
              <a:gd name="connsiteY581" fmla="*/ 9954 h 6340977"/>
              <a:gd name="connsiteX582" fmla="*/ 2850117 w 7296150"/>
              <a:gd name="connsiteY582" fmla="*/ 32497 h 6340977"/>
              <a:gd name="connsiteX583" fmla="*/ 2902689 w 7296150"/>
              <a:gd name="connsiteY583" fmla="*/ 2439 h 6340977"/>
              <a:gd name="connsiteX584" fmla="*/ 2929371 w 7296150"/>
              <a:gd name="connsiteY584" fmla="*/ 326 h 634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7296150" h="6340977">
                <a:moveTo>
                  <a:pt x="2929371" y="326"/>
                </a:moveTo>
                <a:cubicBezTo>
                  <a:pt x="2988411" y="5668"/>
                  <a:pt x="3026607" y="74296"/>
                  <a:pt x="3079178" y="24982"/>
                </a:cubicBezTo>
                <a:cubicBezTo>
                  <a:pt x="3094199" y="58797"/>
                  <a:pt x="3146770" y="62555"/>
                  <a:pt x="3188076" y="70069"/>
                </a:cubicBezTo>
                <a:cubicBezTo>
                  <a:pt x="3188076" y="66312"/>
                  <a:pt x="3188076" y="58797"/>
                  <a:pt x="3188076" y="55040"/>
                </a:cubicBezTo>
                <a:cubicBezTo>
                  <a:pt x="3206851" y="62555"/>
                  <a:pt x="3180566" y="81341"/>
                  <a:pt x="3180566" y="92612"/>
                </a:cubicBezTo>
                <a:cubicBezTo>
                  <a:pt x="3199341" y="118913"/>
                  <a:pt x="3236892" y="130184"/>
                  <a:pt x="3270688" y="141456"/>
                </a:cubicBezTo>
                <a:cubicBezTo>
                  <a:pt x="3270688" y="148970"/>
                  <a:pt x="3251913" y="145213"/>
                  <a:pt x="3240647" y="148970"/>
                </a:cubicBezTo>
                <a:cubicBezTo>
                  <a:pt x="3270688" y="186542"/>
                  <a:pt x="3311994" y="239143"/>
                  <a:pt x="3379586" y="216600"/>
                </a:cubicBezTo>
                <a:cubicBezTo>
                  <a:pt x="3375831" y="194057"/>
                  <a:pt x="3364565" y="182785"/>
                  <a:pt x="3342035" y="179028"/>
                </a:cubicBezTo>
                <a:cubicBezTo>
                  <a:pt x="3368321" y="163999"/>
                  <a:pt x="3394606" y="179028"/>
                  <a:pt x="3432157" y="171514"/>
                </a:cubicBezTo>
                <a:cubicBezTo>
                  <a:pt x="3473463" y="250415"/>
                  <a:pt x="3544810" y="306773"/>
                  <a:pt x="3608647" y="363131"/>
                </a:cubicBezTo>
                <a:cubicBezTo>
                  <a:pt x="3608647" y="396946"/>
                  <a:pt x="3597381" y="355617"/>
                  <a:pt x="3578606" y="363131"/>
                </a:cubicBezTo>
                <a:cubicBezTo>
                  <a:pt x="3604892" y="381917"/>
                  <a:pt x="3627422" y="404460"/>
                  <a:pt x="3608647" y="445790"/>
                </a:cubicBezTo>
                <a:cubicBezTo>
                  <a:pt x="3616157" y="460819"/>
                  <a:pt x="3634932" y="460819"/>
                  <a:pt x="3646198" y="472090"/>
                </a:cubicBezTo>
                <a:cubicBezTo>
                  <a:pt x="3634932" y="502148"/>
                  <a:pt x="3661218" y="532206"/>
                  <a:pt x="3664973" y="569778"/>
                </a:cubicBezTo>
                <a:cubicBezTo>
                  <a:pt x="3695014" y="573535"/>
                  <a:pt x="3687504" y="577292"/>
                  <a:pt x="3717544" y="584806"/>
                </a:cubicBezTo>
                <a:cubicBezTo>
                  <a:pt x="3710034" y="566020"/>
                  <a:pt x="3706279" y="547234"/>
                  <a:pt x="3695014" y="532206"/>
                </a:cubicBezTo>
                <a:cubicBezTo>
                  <a:pt x="3717544" y="558506"/>
                  <a:pt x="3803912" y="705037"/>
                  <a:pt x="3871503" y="641165"/>
                </a:cubicBezTo>
                <a:cubicBezTo>
                  <a:pt x="3894034" y="641165"/>
                  <a:pt x="3879013" y="674979"/>
                  <a:pt x="3909054" y="671222"/>
                </a:cubicBezTo>
                <a:cubicBezTo>
                  <a:pt x="3909054" y="682494"/>
                  <a:pt x="3901544" y="690008"/>
                  <a:pt x="3894034" y="693765"/>
                </a:cubicBezTo>
                <a:cubicBezTo>
                  <a:pt x="3897789" y="720066"/>
                  <a:pt x="3924074" y="705037"/>
                  <a:pt x="3939095" y="701280"/>
                </a:cubicBezTo>
                <a:cubicBezTo>
                  <a:pt x="4002932" y="776424"/>
                  <a:pt x="4066768" y="802725"/>
                  <a:pt x="4085544" y="915441"/>
                </a:cubicBezTo>
                <a:cubicBezTo>
                  <a:pt x="4074278" y="915441"/>
                  <a:pt x="4081788" y="892898"/>
                  <a:pt x="4070523" y="892898"/>
                </a:cubicBezTo>
                <a:cubicBezTo>
                  <a:pt x="4055503" y="968042"/>
                  <a:pt x="4171911" y="1013128"/>
                  <a:pt x="4216972" y="1024400"/>
                </a:cubicBezTo>
                <a:cubicBezTo>
                  <a:pt x="4220727" y="1031914"/>
                  <a:pt x="4235748" y="1058215"/>
                  <a:pt x="4262033" y="1046943"/>
                </a:cubicBezTo>
                <a:cubicBezTo>
                  <a:pt x="4243258" y="1084515"/>
                  <a:pt x="4307094" y="1110816"/>
                  <a:pt x="4329625" y="1107058"/>
                </a:cubicBezTo>
                <a:cubicBezTo>
                  <a:pt x="4322114" y="1170931"/>
                  <a:pt x="4393462" y="1167174"/>
                  <a:pt x="4385951" y="1223532"/>
                </a:cubicBezTo>
                <a:cubicBezTo>
                  <a:pt x="4389706" y="1219775"/>
                  <a:pt x="4397216" y="1216017"/>
                  <a:pt x="4408482" y="1216017"/>
                </a:cubicBezTo>
                <a:cubicBezTo>
                  <a:pt x="4404726" y="1223532"/>
                  <a:pt x="4400972" y="1231046"/>
                  <a:pt x="4393462" y="1231046"/>
                </a:cubicBezTo>
                <a:cubicBezTo>
                  <a:pt x="4393462" y="1242318"/>
                  <a:pt x="4415992" y="1234803"/>
                  <a:pt x="4415992" y="1246075"/>
                </a:cubicBezTo>
                <a:cubicBezTo>
                  <a:pt x="4423502" y="1242318"/>
                  <a:pt x="4431012" y="1234803"/>
                  <a:pt x="4431012" y="1223532"/>
                </a:cubicBezTo>
                <a:cubicBezTo>
                  <a:pt x="4442278" y="1238561"/>
                  <a:pt x="4419747" y="1276133"/>
                  <a:pt x="4423502" y="1291162"/>
                </a:cubicBezTo>
                <a:cubicBezTo>
                  <a:pt x="4427258" y="1309948"/>
                  <a:pt x="4442278" y="1306190"/>
                  <a:pt x="4453543" y="1313705"/>
                </a:cubicBezTo>
                <a:cubicBezTo>
                  <a:pt x="4472318" y="1328734"/>
                  <a:pt x="4442278" y="1317462"/>
                  <a:pt x="4431012" y="1313705"/>
                </a:cubicBezTo>
                <a:cubicBezTo>
                  <a:pt x="4419747" y="1340005"/>
                  <a:pt x="4453543" y="1358791"/>
                  <a:pt x="4461053" y="1340005"/>
                </a:cubicBezTo>
                <a:cubicBezTo>
                  <a:pt x="4449788" y="1317462"/>
                  <a:pt x="4487339" y="1362549"/>
                  <a:pt x="4438522" y="1355034"/>
                </a:cubicBezTo>
                <a:cubicBezTo>
                  <a:pt x="4453543" y="1377577"/>
                  <a:pt x="4468564" y="1396363"/>
                  <a:pt x="4483584" y="1415149"/>
                </a:cubicBezTo>
                <a:cubicBezTo>
                  <a:pt x="4468564" y="1411392"/>
                  <a:pt x="4453543" y="1415149"/>
                  <a:pt x="4491094" y="1430178"/>
                </a:cubicBezTo>
                <a:cubicBezTo>
                  <a:pt x="4476074" y="1490294"/>
                  <a:pt x="4472318" y="1512837"/>
                  <a:pt x="4517380" y="1546652"/>
                </a:cubicBezTo>
                <a:cubicBezTo>
                  <a:pt x="4494849" y="1572952"/>
                  <a:pt x="4509870" y="1621796"/>
                  <a:pt x="4532400" y="1576709"/>
                </a:cubicBezTo>
                <a:cubicBezTo>
                  <a:pt x="4547420" y="1595495"/>
                  <a:pt x="4521134" y="1618039"/>
                  <a:pt x="4562440" y="1614282"/>
                </a:cubicBezTo>
                <a:cubicBezTo>
                  <a:pt x="4558686" y="1633068"/>
                  <a:pt x="4536155" y="1618039"/>
                  <a:pt x="4532400" y="1614282"/>
                </a:cubicBezTo>
                <a:cubicBezTo>
                  <a:pt x="4532400" y="1629310"/>
                  <a:pt x="4532400" y="1644339"/>
                  <a:pt x="4532400" y="1663125"/>
                </a:cubicBezTo>
                <a:cubicBezTo>
                  <a:pt x="4558686" y="1648096"/>
                  <a:pt x="4554930" y="1663125"/>
                  <a:pt x="4539910" y="1678154"/>
                </a:cubicBezTo>
                <a:cubicBezTo>
                  <a:pt x="4539910" y="1693183"/>
                  <a:pt x="4558686" y="1666882"/>
                  <a:pt x="4569951" y="1685668"/>
                </a:cubicBezTo>
                <a:cubicBezTo>
                  <a:pt x="4558686" y="1693183"/>
                  <a:pt x="4532400" y="1704455"/>
                  <a:pt x="4562440" y="1715726"/>
                </a:cubicBezTo>
                <a:cubicBezTo>
                  <a:pt x="4528645" y="1760813"/>
                  <a:pt x="4622522" y="1892315"/>
                  <a:pt x="4584972" y="1974973"/>
                </a:cubicBezTo>
                <a:cubicBezTo>
                  <a:pt x="4660073" y="2098961"/>
                  <a:pt x="4569951" y="2294336"/>
                  <a:pt x="4660073" y="2392024"/>
                </a:cubicBezTo>
                <a:cubicBezTo>
                  <a:pt x="4660073" y="2399538"/>
                  <a:pt x="4645053" y="2399538"/>
                  <a:pt x="4645053" y="2392024"/>
                </a:cubicBezTo>
                <a:cubicBezTo>
                  <a:pt x="4626278" y="2422081"/>
                  <a:pt x="4615012" y="2561098"/>
                  <a:pt x="4667584" y="2583641"/>
                </a:cubicBezTo>
                <a:cubicBezTo>
                  <a:pt x="4663828" y="2651271"/>
                  <a:pt x="4660073" y="2711386"/>
                  <a:pt x="4675094" y="2790288"/>
                </a:cubicBezTo>
                <a:cubicBezTo>
                  <a:pt x="4667584" y="2797802"/>
                  <a:pt x="4652563" y="2805316"/>
                  <a:pt x="4645053" y="2812831"/>
                </a:cubicBezTo>
                <a:cubicBezTo>
                  <a:pt x="4648808" y="2831617"/>
                  <a:pt x="4656318" y="2805316"/>
                  <a:pt x="4667584" y="2820345"/>
                </a:cubicBezTo>
                <a:cubicBezTo>
                  <a:pt x="4633788" y="2861675"/>
                  <a:pt x="4663828" y="2929304"/>
                  <a:pt x="4675094" y="2959362"/>
                </a:cubicBezTo>
                <a:cubicBezTo>
                  <a:pt x="4690114" y="2933062"/>
                  <a:pt x="4671338" y="2906761"/>
                  <a:pt x="4686359" y="2876704"/>
                </a:cubicBezTo>
                <a:cubicBezTo>
                  <a:pt x="4708890" y="2880461"/>
                  <a:pt x="4667584" y="2951848"/>
                  <a:pt x="4716400" y="2936819"/>
                </a:cubicBezTo>
                <a:cubicBezTo>
                  <a:pt x="4686359" y="3000691"/>
                  <a:pt x="4697624" y="3034506"/>
                  <a:pt x="4708890" y="3113408"/>
                </a:cubicBezTo>
                <a:cubicBezTo>
                  <a:pt x="4727665" y="3083350"/>
                  <a:pt x="4727665" y="3105893"/>
                  <a:pt x="4746440" y="3098379"/>
                </a:cubicBezTo>
                <a:cubicBezTo>
                  <a:pt x="4772726" y="3109650"/>
                  <a:pt x="4731420" y="3117165"/>
                  <a:pt x="4738930" y="3135951"/>
                </a:cubicBezTo>
                <a:cubicBezTo>
                  <a:pt x="4742686" y="3147222"/>
                  <a:pt x="4750196" y="3128436"/>
                  <a:pt x="4753950" y="3143465"/>
                </a:cubicBezTo>
                <a:cubicBezTo>
                  <a:pt x="4765216" y="3102136"/>
                  <a:pt x="4829052" y="3068321"/>
                  <a:pt x="4829052" y="2989420"/>
                </a:cubicBezTo>
                <a:cubicBezTo>
                  <a:pt x="4847828" y="2993177"/>
                  <a:pt x="4832808" y="3023235"/>
                  <a:pt x="4836562" y="3038263"/>
                </a:cubicBezTo>
                <a:cubicBezTo>
                  <a:pt x="4866604" y="3038263"/>
                  <a:pt x="4874114" y="2993177"/>
                  <a:pt x="4900400" y="3011963"/>
                </a:cubicBezTo>
                <a:cubicBezTo>
                  <a:pt x="4904154" y="2966876"/>
                  <a:pt x="4945460" y="2951848"/>
                  <a:pt x="4975501" y="2929304"/>
                </a:cubicBezTo>
                <a:cubicBezTo>
                  <a:pt x="4937950" y="2989420"/>
                  <a:pt x="4889134" y="3034506"/>
                  <a:pt x="4829052" y="3075835"/>
                </a:cubicBezTo>
                <a:cubicBezTo>
                  <a:pt x="4847828" y="3090864"/>
                  <a:pt x="4825298" y="3098379"/>
                  <a:pt x="4836562" y="3113408"/>
                </a:cubicBezTo>
                <a:cubicBezTo>
                  <a:pt x="4956726" y="3083350"/>
                  <a:pt x="4967991" y="2970634"/>
                  <a:pt x="5061868" y="2906761"/>
                </a:cubicBezTo>
                <a:cubicBezTo>
                  <a:pt x="5058114" y="2899247"/>
                  <a:pt x="5054358" y="2891732"/>
                  <a:pt x="5054358" y="2884218"/>
                </a:cubicBezTo>
                <a:cubicBezTo>
                  <a:pt x="5167011" y="2827860"/>
                  <a:pt x="5238358" y="2730173"/>
                  <a:pt x="5335990" y="2658785"/>
                </a:cubicBezTo>
                <a:cubicBezTo>
                  <a:pt x="5324725" y="2628728"/>
                  <a:pt x="5369786" y="2624970"/>
                  <a:pt x="5369786" y="2583641"/>
                </a:cubicBezTo>
                <a:cubicBezTo>
                  <a:pt x="5388562" y="2583641"/>
                  <a:pt x="5388562" y="2606184"/>
                  <a:pt x="5399827" y="2613699"/>
                </a:cubicBezTo>
                <a:cubicBezTo>
                  <a:pt x="5396072" y="2594913"/>
                  <a:pt x="5407337" y="2542312"/>
                  <a:pt x="5452398" y="2546069"/>
                </a:cubicBezTo>
                <a:cubicBezTo>
                  <a:pt x="5448643" y="2538555"/>
                  <a:pt x="5444888" y="2531040"/>
                  <a:pt x="5444888" y="2523526"/>
                </a:cubicBezTo>
                <a:cubicBezTo>
                  <a:pt x="5538766" y="2459653"/>
                  <a:pt x="5595092" y="2361966"/>
                  <a:pt x="5673949" y="2283065"/>
                </a:cubicBezTo>
                <a:cubicBezTo>
                  <a:pt x="5658928" y="2260522"/>
                  <a:pt x="5707744" y="2249250"/>
                  <a:pt x="5707744" y="2200406"/>
                </a:cubicBezTo>
                <a:cubicBezTo>
                  <a:pt x="5737786" y="2207920"/>
                  <a:pt x="5771582" y="2144048"/>
                  <a:pt x="5760316" y="2113990"/>
                </a:cubicBezTo>
                <a:cubicBezTo>
                  <a:pt x="5767826" y="2087690"/>
                  <a:pt x="5775336" y="2113990"/>
                  <a:pt x="5790357" y="2098961"/>
                </a:cubicBezTo>
                <a:cubicBezTo>
                  <a:pt x="5805377" y="2012546"/>
                  <a:pt x="5842928" y="2001274"/>
                  <a:pt x="5899254" y="1959945"/>
                </a:cubicBezTo>
                <a:cubicBezTo>
                  <a:pt x="5903010" y="1914858"/>
                  <a:pt x="5899254" y="1903587"/>
                  <a:pt x="5929296" y="1877286"/>
                </a:cubicBezTo>
                <a:cubicBezTo>
                  <a:pt x="5933050" y="1854743"/>
                  <a:pt x="5914275" y="1862257"/>
                  <a:pt x="5914275" y="1847228"/>
                </a:cubicBezTo>
                <a:cubicBezTo>
                  <a:pt x="5944316" y="1798385"/>
                  <a:pt x="5978112" y="1719483"/>
                  <a:pt x="6026928" y="1670640"/>
                </a:cubicBezTo>
                <a:cubicBezTo>
                  <a:pt x="6023172" y="1625553"/>
                  <a:pt x="6045704" y="1490294"/>
                  <a:pt x="6098274" y="1452721"/>
                </a:cubicBezTo>
                <a:cubicBezTo>
                  <a:pt x="6124560" y="1456479"/>
                  <a:pt x="6143336" y="1471508"/>
                  <a:pt x="6173376" y="1467750"/>
                </a:cubicBezTo>
                <a:cubicBezTo>
                  <a:pt x="6188397" y="1505322"/>
                  <a:pt x="6184642" y="1497808"/>
                  <a:pt x="6203418" y="1482779"/>
                </a:cubicBezTo>
                <a:cubicBezTo>
                  <a:pt x="6207172" y="1509080"/>
                  <a:pt x="6184642" y="1531623"/>
                  <a:pt x="6222193" y="1531623"/>
                </a:cubicBezTo>
                <a:cubicBezTo>
                  <a:pt x="6233458" y="1497808"/>
                  <a:pt x="6259744" y="1479022"/>
                  <a:pt x="6282274" y="1452721"/>
                </a:cubicBezTo>
                <a:cubicBezTo>
                  <a:pt x="6308560" y="1456479"/>
                  <a:pt x="6319825" y="1463993"/>
                  <a:pt x="6334846" y="1445207"/>
                </a:cubicBezTo>
                <a:cubicBezTo>
                  <a:pt x="6331090" y="1422664"/>
                  <a:pt x="6304805" y="1418907"/>
                  <a:pt x="6297294" y="1400121"/>
                </a:cubicBezTo>
                <a:cubicBezTo>
                  <a:pt x="6353621" y="1370063"/>
                  <a:pt x="6379907" y="1336248"/>
                  <a:pt x="6451254" y="1306190"/>
                </a:cubicBezTo>
                <a:cubicBezTo>
                  <a:pt x="6511335" y="1373820"/>
                  <a:pt x="6413702" y="1430178"/>
                  <a:pt x="6357376" y="1467750"/>
                </a:cubicBezTo>
                <a:cubicBezTo>
                  <a:pt x="6361132" y="1550409"/>
                  <a:pt x="6316070" y="1618039"/>
                  <a:pt x="6391172" y="1629310"/>
                </a:cubicBezTo>
                <a:cubicBezTo>
                  <a:pt x="6413702" y="1633068"/>
                  <a:pt x="6470029" y="1663125"/>
                  <a:pt x="6488804" y="1663125"/>
                </a:cubicBezTo>
                <a:cubicBezTo>
                  <a:pt x="6537621" y="1655611"/>
                  <a:pt x="6593947" y="1595495"/>
                  <a:pt x="6635253" y="1599253"/>
                </a:cubicBezTo>
                <a:cubicBezTo>
                  <a:pt x="6657784" y="1595495"/>
                  <a:pt x="6661539" y="1606767"/>
                  <a:pt x="6680314" y="1606767"/>
                </a:cubicBezTo>
                <a:cubicBezTo>
                  <a:pt x="6714110" y="1595495"/>
                  <a:pt x="6766682" y="1557923"/>
                  <a:pt x="6789212" y="1599253"/>
                </a:cubicBezTo>
                <a:cubicBezTo>
                  <a:pt x="6706600" y="1595495"/>
                  <a:pt x="6695335" y="1659368"/>
                  <a:pt x="6657784" y="1700697"/>
                </a:cubicBezTo>
                <a:cubicBezTo>
                  <a:pt x="6661539" y="1711969"/>
                  <a:pt x="6669049" y="1719483"/>
                  <a:pt x="6680314" y="1723241"/>
                </a:cubicBezTo>
                <a:cubicBezTo>
                  <a:pt x="6695335" y="1723241"/>
                  <a:pt x="6702845" y="1715726"/>
                  <a:pt x="6702845" y="1708212"/>
                </a:cubicBezTo>
                <a:cubicBezTo>
                  <a:pt x="6781702" y="1783356"/>
                  <a:pt x="6657784" y="1877286"/>
                  <a:pt x="6642764" y="1944916"/>
                </a:cubicBezTo>
                <a:cubicBezTo>
                  <a:pt x="6676560" y="1941159"/>
                  <a:pt x="6702845" y="1993760"/>
                  <a:pt x="6665294" y="2031332"/>
                </a:cubicBezTo>
                <a:cubicBezTo>
                  <a:pt x="6676560" y="2072661"/>
                  <a:pt x="6710355" y="2050118"/>
                  <a:pt x="6751661" y="2046360"/>
                </a:cubicBezTo>
                <a:cubicBezTo>
                  <a:pt x="6777947" y="2012546"/>
                  <a:pt x="6777947" y="1982488"/>
                  <a:pt x="6774192" y="1929887"/>
                </a:cubicBezTo>
                <a:cubicBezTo>
                  <a:pt x="6804232" y="1914858"/>
                  <a:pt x="6826763" y="1888558"/>
                  <a:pt x="6826763" y="1847228"/>
                </a:cubicBezTo>
                <a:cubicBezTo>
                  <a:pt x="6864314" y="1881043"/>
                  <a:pt x="6841784" y="1828442"/>
                  <a:pt x="6871824" y="1813414"/>
                </a:cubicBezTo>
                <a:cubicBezTo>
                  <a:pt x="6905620" y="1809656"/>
                  <a:pt x="6916886" y="1828442"/>
                  <a:pt x="6935661" y="1839714"/>
                </a:cubicBezTo>
                <a:cubicBezTo>
                  <a:pt x="6931906" y="1956187"/>
                  <a:pt x="6928150" y="2038846"/>
                  <a:pt x="6886844" y="2129019"/>
                </a:cubicBezTo>
                <a:cubicBezTo>
                  <a:pt x="6879334" y="2125262"/>
                  <a:pt x="6879334" y="2113990"/>
                  <a:pt x="6864314" y="2113990"/>
                </a:cubicBezTo>
                <a:cubicBezTo>
                  <a:pt x="6838028" y="2166591"/>
                  <a:pt x="6883090" y="2215435"/>
                  <a:pt x="6920640" y="2230464"/>
                </a:cubicBezTo>
                <a:cubicBezTo>
                  <a:pt x="6969456" y="2174105"/>
                  <a:pt x="6939416" y="2068904"/>
                  <a:pt x="7033294" y="2061389"/>
                </a:cubicBezTo>
                <a:cubicBezTo>
                  <a:pt x="7089620" y="2057632"/>
                  <a:pt x="7138436" y="2102719"/>
                  <a:pt x="7179742" y="2136533"/>
                </a:cubicBezTo>
                <a:cubicBezTo>
                  <a:pt x="7202272" y="2144048"/>
                  <a:pt x="7209783" y="2129019"/>
                  <a:pt x="7224803" y="2129019"/>
                </a:cubicBezTo>
                <a:cubicBezTo>
                  <a:pt x="7217293" y="2155319"/>
                  <a:pt x="7251089" y="2136533"/>
                  <a:pt x="7243578" y="2159077"/>
                </a:cubicBezTo>
                <a:cubicBezTo>
                  <a:pt x="7247334" y="2155319"/>
                  <a:pt x="7254844" y="2147805"/>
                  <a:pt x="7258599" y="2136533"/>
                </a:cubicBezTo>
                <a:cubicBezTo>
                  <a:pt x="7266109" y="2151562"/>
                  <a:pt x="7254844" y="2174105"/>
                  <a:pt x="7266109" y="2200406"/>
                </a:cubicBezTo>
                <a:cubicBezTo>
                  <a:pt x="7251089" y="2200406"/>
                  <a:pt x="7254844" y="2219192"/>
                  <a:pt x="7232314" y="2215435"/>
                </a:cubicBezTo>
                <a:cubicBezTo>
                  <a:pt x="7247334" y="2222949"/>
                  <a:pt x="7281130" y="2279308"/>
                  <a:pt x="7258599" y="2275550"/>
                </a:cubicBezTo>
                <a:cubicBezTo>
                  <a:pt x="7254844" y="2294336"/>
                  <a:pt x="7292395" y="2271793"/>
                  <a:pt x="7281130" y="2298093"/>
                </a:cubicBezTo>
                <a:cubicBezTo>
                  <a:pt x="7262354" y="2290579"/>
                  <a:pt x="7258599" y="2380752"/>
                  <a:pt x="7288640" y="2407053"/>
                </a:cubicBezTo>
                <a:cubicBezTo>
                  <a:pt x="7292395" y="2425838"/>
                  <a:pt x="7236068" y="2384509"/>
                  <a:pt x="7273620" y="2392024"/>
                </a:cubicBezTo>
                <a:cubicBezTo>
                  <a:pt x="7269864" y="2380752"/>
                  <a:pt x="7258599" y="2384509"/>
                  <a:pt x="7251089" y="2384509"/>
                </a:cubicBezTo>
                <a:cubicBezTo>
                  <a:pt x="7247334" y="2403295"/>
                  <a:pt x="7251089" y="2418324"/>
                  <a:pt x="7273620" y="2414567"/>
                </a:cubicBezTo>
                <a:cubicBezTo>
                  <a:pt x="7258599" y="2433353"/>
                  <a:pt x="7232314" y="2422081"/>
                  <a:pt x="7217293" y="2452139"/>
                </a:cubicBezTo>
                <a:cubicBezTo>
                  <a:pt x="7221048" y="2470925"/>
                  <a:pt x="7262354" y="2459653"/>
                  <a:pt x="7258599" y="2444624"/>
                </a:cubicBezTo>
                <a:cubicBezTo>
                  <a:pt x="7258599" y="2444624"/>
                  <a:pt x="7273620" y="2482197"/>
                  <a:pt x="7251089" y="2474682"/>
                </a:cubicBezTo>
                <a:cubicBezTo>
                  <a:pt x="7254844" y="2497225"/>
                  <a:pt x="7266109" y="2467168"/>
                  <a:pt x="7281130" y="2474682"/>
                </a:cubicBezTo>
                <a:cubicBezTo>
                  <a:pt x="7277374" y="2489711"/>
                  <a:pt x="7284884" y="2489711"/>
                  <a:pt x="7296150" y="2489711"/>
                </a:cubicBezTo>
                <a:cubicBezTo>
                  <a:pt x="7262354" y="2489711"/>
                  <a:pt x="7209783" y="2549826"/>
                  <a:pt x="7251089" y="2553583"/>
                </a:cubicBezTo>
                <a:cubicBezTo>
                  <a:pt x="7239824" y="2572370"/>
                  <a:pt x="7228558" y="2579884"/>
                  <a:pt x="7217293" y="2561098"/>
                </a:cubicBezTo>
                <a:cubicBezTo>
                  <a:pt x="7221048" y="2598670"/>
                  <a:pt x="7247334" y="2568612"/>
                  <a:pt x="7243578" y="2598670"/>
                </a:cubicBezTo>
                <a:cubicBezTo>
                  <a:pt x="7228558" y="2617456"/>
                  <a:pt x="7209783" y="2613699"/>
                  <a:pt x="7179742" y="2628728"/>
                </a:cubicBezTo>
                <a:cubicBezTo>
                  <a:pt x="7183497" y="2639999"/>
                  <a:pt x="7187252" y="2632485"/>
                  <a:pt x="7187252" y="2628728"/>
                </a:cubicBezTo>
                <a:cubicBezTo>
                  <a:pt x="7213538" y="2632485"/>
                  <a:pt x="7175987" y="2662543"/>
                  <a:pt x="7194762" y="2658785"/>
                </a:cubicBezTo>
                <a:cubicBezTo>
                  <a:pt x="7191008" y="2677571"/>
                  <a:pt x="7172232" y="2651271"/>
                  <a:pt x="7187252" y="2643756"/>
                </a:cubicBezTo>
                <a:cubicBezTo>
                  <a:pt x="7168477" y="2643756"/>
                  <a:pt x="7175987" y="2681329"/>
                  <a:pt x="7157212" y="2658785"/>
                </a:cubicBezTo>
                <a:cubicBezTo>
                  <a:pt x="7164722" y="2666300"/>
                  <a:pt x="7160966" y="2681329"/>
                  <a:pt x="7172232" y="2685086"/>
                </a:cubicBezTo>
                <a:cubicBezTo>
                  <a:pt x="7157212" y="2700115"/>
                  <a:pt x="7138436" y="2703872"/>
                  <a:pt x="7142191" y="2745201"/>
                </a:cubicBezTo>
                <a:cubicBezTo>
                  <a:pt x="7164722" y="2752716"/>
                  <a:pt x="7168477" y="2748959"/>
                  <a:pt x="7164722" y="2775259"/>
                </a:cubicBezTo>
                <a:cubicBezTo>
                  <a:pt x="7179742" y="2775259"/>
                  <a:pt x="7183497" y="2763987"/>
                  <a:pt x="7179742" y="2745201"/>
                </a:cubicBezTo>
                <a:cubicBezTo>
                  <a:pt x="7183497" y="2756473"/>
                  <a:pt x="7209783" y="2745201"/>
                  <a:pt x="7209783" y="2760230"/>
                </a:cubicBezTo>
                <a:cubicBezTo>
                  <a:pt x="7232314" y="2760230"/>
                  <a:pt x="7224803" y="2730173"/>
                  <a:pt x="7232314" y="2722658"/>
                </a:cubicBezTo>
                <a:cubicBezTo>
                  <a:pt x="7254844" y="2722658"/>
                  <a:pt x="7236068" y="2748959"/>
                  <a:pt x="7232314" y="2752716"/>
                </a:cubicBezTo>
                <a:cubicBezTo>
                  <a:pt x="7239824" y="2748959"/>
                  <a:pt x="7247334" y="2745201"/>
                  <a:pt x="7251089" y="2737687"/>
                </a:cubicBezTo>
                <a:cubicBezTo>
                  <a:pt x="7269864" y="2752716"/>
                  <a:pt x="7236068" y="2763987"/>
                  <a:pt x="7224803" y="2790288"/>
                </a:cubicBezTo>
                <a:cubicBezTo>
                  <a:pt x="7209783" y="2775259"/>
                  <a:pt x="7194762" y="2782773"/>
                  <a:pt x="7187252" y="2775259"/>
                </a:cubicBezTo>
                <a:cubicBezTo>
                  <a:pt x="7191008" y="2786530"/>
                  <a:pt x="7164722" y="2809074"/>
                  <a:pt x="7142191" y="2790288"/>
                </a:cubicBezTo>
                <a:cubicBezTo>
                  <a:pt x="7145946" y="2767744"/>
                  <a:pt x="7157212" y="2797802"/>
                  <a:pt x="7172232" y="2790288"/>
                </a:cubicBezTo>
                <a:cubicBezTo>
                  <a:pt x="7164722" y="2771502"/>
                  <a:pt x="7142191" y="2763987"/>
                  <a:pt x="7134681" y="2745201"/>
                </a:cubicBezTo>
                <a:cubicBezTo>
                  <a:pt x="7123416" y="2752716"/>
                  <a:pt x="7119660" y="2771502"/>
                  <a:pt x="7097130" y="2767744"/>
                </a:cubicBezTo>
                <a:cubicBezTo>
                  <a:pt x="7100885" y="2790288"/>
                  <a:pt x="7112150" y="2760230"/>
                  <a:pt x="7127170" y="2767744"/>
                </a:cubicBezTo>
                <a:cubicBezTo>
                  <a:pt x="7127170" y="2782773"/>
                  <a:pt x="7134681" y="2782773"/>
                  <a:pt x="7134681" y="2797802"/>
                </a:cubicBezTo>
                <a:cubicBezTo>
                  <a:pt x="7119660" y="2797802"/>
                  <a:pt x="7108395" y="2794045"/>
                  <a:pt x="7104640" y="2782773"/>
                </a:cubicBezTo>
                <a:cubicBezTo>
                  <a:pt x="7093375" y="2786530"/>
                  <a:pt x="7097130" y="2797802"/>
                  <a:pt x="7089620" y="2797802"/>
                </a:cubicBezTo>
                <a:cubicBezTo>
                  <a:pt x="7093375" y="2820345"/>
                  <a:pt x="7104640" y="2790288"/>
                  <a:pt x="7119660" y="2797802"/>
                </a:cubicBezTo>
                <a:cubicBezTo>
                  <a:pt x="7100885" y="2831617"/>
                  <a:pt x="7074600" y="2857918"/>
                  <a:pt x="7055824" y="2891732"/>
                </a:cubicBezTo>
                <a:cubicBezTo>
                  <a:pt x="7078354" y="2887975"/>
                  <a:pt x="7085864" y="2876704"/>
                  <a:pt x="7097130" y="2869189"/>
                </a:cubicBezTo>
                <a:cubicBezTo>
                  <a:pt x="7100885" y="2899247"/>
                  <a:pt x="7127170" y="2869189"/>
                  <a:pt x="7127170" y="2914275"/>
                </a:cubicBezTo>
                <a:cubicBezTo>
                  <a:pt x="7138436" y="2903004"/>
                  <a:pt x="7145946" y="2903004"/>
                  <a:pt x="7157212" y="2914275"/>
                </a:cubicBezTo>
                <a:cubicBezTo>
                  <a:pt x="7153456" y="2899247"/>
                  <a:pt x="7175987" y="2906761"/>
                  <a:pt x="7179742" y="2884218"/>
                </a:cubicBezTo>
                <a:cubicBezTo>
                  <a:pt x="7179742" y="2918033"/>
                  <a:pt x="7168477" y="2933062"/>
                  <a:pt x="7142191" y="2944333"/>
                </a:cubicBezTo>
                <a:cubicBezTo>
                  <a:pt x="7138436" y="2940576"/>
                  <a:pt x="7130926" y="2899247"/>
                  <a:pt x="7104640" y="2921790"/>
                </a:cubicBezTo>
                <a:cubicBezTo>
                  <a:pt x="7100885" y="2910518"/>
                  <a:pt x="7130926" y="2891732"/>
                  <a:pt x="7112150" y="2891732"/>
                </a:cubicBezTo>
                <a:cubicBezTo>
                  <a:pt x="7108395" y="2906761"/>
                  <a:pt x="7070844" y="2861675"/>
                  <a:pt x="7074600" y="2906761"/>
                </a:cubicBezTo>
                <a:cubicBezTo>
                  <a:pt x="7093375" y="2899247"/>
                  <a:pt x="7089620" y="2921790"/>
                  <a:pt x="7104640" y="2921790"/>
                </a:cubicBezTo>
                <a:cubicBezTo>
                  <a:pt x="7108395" y="2936819"/>
                  <a:pt x="7134681" y="2929304"/>
                  <a:pt x="7127170" y="2951848"/>
                </a:cubicBezTo>
                <a:cubicBezTo>
                  <a:pt x="7100885" y="2940576"/>
                  <a:pt x="7055824" y="2974391"/>
                  <a:pt x="7040804" y="2936819"/>
                </a:cubicBezTo>
                <a:cubicBezTo>
                  <a:pt x="7033294" y="2951848"/>
                  <a:pt x="7078354" y="2981905"/>
                  <a:pt x="7089620" y="3004449"/>
                </a:cubicBezTo>
                <a:cubicBezTo>
                  <a:pt x="7100885" y="3008206"/>
                  <a:pt x="7104640" y="2996934"/>
                  <a:pt x="7119660" y="2996934"/>
                </a:cubicBezTo>
                <a:cubicBezTo>
                  <a:pt x="7119660" y="2985663"/>
                  <a:pt x="7112150" y="2978148"/>
                  <a:pt x="7104640" y="2974391"/>
                </a:cubicBezTo>
                <a:cubicBezTo>
                  <a:pt x="7115906" y="2966876"/>
                  <a:pt x="7130926" y="2940576"/>
                  <a:pt x="7149702" y="2959362"/>
                </a:cubicBezTo>
                <a:cubicBezTo>
                  <a:pt x="7119660" y="2963119"/>
                  <a:pt x="7142191" y="3015720"/>
                  <a:pt x="7082110" y="3030749"/>
                </a:cubicBezTo>
                <a:cubicBezTo>
                  <a:pt x="7082110" y="2993177"/>
                  <a:pt x="7029538" y="2981905"/>
                  <a:pt x="7040804" y="2959362"/>
                </a:cubicBezTo>
                <a:cubicBezTo>
                  <a:pt x="7014518" y="2963119"/>
                  <a:pt x="7044558" y="2981905"/>
                  <a:pt x="7025783" y="2981905"/>
                </a:cubicBezTo>
                <a:cubicBezTo>
                  <a:pt x="7055824" y="2989420"/>
                  <a:pt x="7067089" y="3049535"/>
                  <a:pt x="7089620" y="3038263"/>
                </a:cubicBezTo>
                <a:cubicBezTo>
                  <a:pt x="7100885" y="3038263"/>
                  <a:pt x="7082110" y="3060807"/>
                  <a:pt x="7104640" y="3068321"/>
                </a:cubicBezTo>
                <a:cubicBezTo>
                  <a:pt x="7082110" y="3090864"/>
                  <a:pt x="7089620" y="3034506"/>
                  <a:pt x="7074600" y="3060807"/>
                </a:cubicBezTo>
                <a:cubicBezTo>
                  <a:pt x="7063334" y="3053292"/>
                  <a:pt x="7074600" y="3042021"/>
                  <a:pt x="7055824" y="3030749"/>
                </a:cubicBezTo>
                <a:cubicBezTo>
                  <a:pt x="7040804" y="3045778"/>
                  <a:pt x="7033294" y="3068321"/>
                  <a:pt x="7040804" y="3090864"/>
                </a:cubicBezTo>
                <a:cubicBezTo>
                  <a:pt x="7067089" y="3075835"/>
                  <a:pt x="7078354" y="3098379"/>
                  <a:pt x="7063334" y="3113408"/>
                </a:cubicBezTo>
                <a:cubicBezTo>
                  <a:pt x="7055824" y="3113408"/>
                  <a:pt x="7059579" y="3105893"/>
                  <a:pt x="7063334" y="3105893"/>
                </a:cubicBezTo>
                <a:cubicBezTo>
                  <a:pt x="7044558" y="3094621"/>
                  <a:pt x="7033294" y="3109650"/>
                  <a:pt x="6995742" y="3098379"/>
                </a:cubicBezTo>
                <a:cubicBezTo>
                  <a:pt x="7025783" y="3105893"/>
                  <a:pt x="7003252" y="3132194"/>
                  <a:pt x="7033294" y="3150980"/>
                </a:cubicBezTo>
                <a:cubicBezTo>
                  <a:pt x="7010763" y="3143465"/>
                  <a:pt x="7025783" y="3203580"/>
                  <a:pt x="6995742" y="3207338"/>
                </a:cubicBezTo>
                <a:cubicBezTo>
                  <a:pt x="6969456" y="3214852"/>
                  <a:pt x="6991988" y="3181037"/>
                  <a:pt x="6965702" y="3188552"/>
                </a:cubicBezTo>
                <a:cubicBezTo>
                  <a:pt x="6969456" y="3166008"/>
                  <a:pt x="6995742" y="3162251"/>
                  <a:pt x="7010763" y="3150980"/>
                </a:cubicBezTo>
                <a:cubicBezTo>
                  <a:pt x="7007008" y="3147222"/>
                  <a:pt x="7003252" y="3139708"/>
                  <a:pt x="7003252" y="3128436"/>
                </a:cubicBezTo>
                <a:cubicBezTo>
                  <a:pt x="6980722" y="3177280"/>
                  <a:pt x="6909375" y="3188552"/>
                  <a:pt x="6928150" y="3237395"/>
                </a:cubicBezTo>
                <a:cubicBezTo>
                  <a:pt x="6905620" y="3229881"/>
                  <a:pt x="6905620" y="3248667"/>
                  <a:pt x="6886844" y="3244910"/>
                </a:cubicBezTo>
                <a:cubicBezTo>
                  <a:pt x="6894355" y="3256181"/>
                  <a:pt x="6909375" y="3259939"/>
                  <a:pt x="6913130" y="3274967"/>
                </a:cubicBezTo>
                <a:cubicBezTo>
                  <a:pt x="6935661" y="3271210"/>
                  <a:pt x="6905620" y="3259939"/>
                  <a:pt x="6913130" y="3244910"/>
                </a:cubicBezTo>
                <a:cubicBezTo>
                  <a:pt x="6924396" y="3241153"/>
                  <a:pt x="6943171" y="3241153"/>
                  <a:pt x="6943171" y="3222367"/>
                </a:cubicBezTo>
                <a:cubicBezTo>
                  <a:pt x="6973212" y="3229881"/>
                  <a:pt x="6935661" y="3237395"/>
                  <a:pt x="6935661" y="3259939"/>
                </a:cubicBezTo>
                <a:cubicBezTo>
                  <a:pt x="6950681" y="3248667"/>
                  <a:pt x="6965702" y="3233638"/>
                  <a:pt x="6980722" y="3222367"/>
                </a:cubicBezTo>
                <a:cubicBezTo>
                  <a:pt x="6988232" y="3252424"/>
                  <a:pt x="6924396" y="3278725"/>
                  <a:pt x="6905620" y="3305025"/>
                </a:cubicBezTo>
                <a:cubicBezTo>
                  <a:pt x="6924396" y="3305025"/>
                  <a:pt x="6924396" y="3312540"/>
                  <a:pt x="6920640" y="3327568"/>
                </a:cubicBezTo>
                <a:cubicBezTo>
                  <a:pt x="6920640" y="3327568"/>
                  <a:pt x="6916886" y="3323811"/>
                  <a:pt x="6913130" y="3320054"/>
                </a:cubicBezTo>
                <a:cubicBezTo>
                  <a:pt x="6905620" y="3331326"/>
                  <a:pt x="6886844" y="3320054"/>
                  <a:pt x="6879334" y="3342597"/>
                </a:cubicBezTo>
                <a:cubicBezTo>
                  <a:pt x="6890600" y="3342597"/>
                  <a:pt x="6898110" y="3346354"/>
                  <a:pt x="6905620" y="3350112"/>
                </a:cubicBezTo>
                <a:cubicBezTo>
                  <a:pt x="6898110" y="3338840"/>
                  <a:pt x="6916886" y="3335083"/>
                  <a:pt x="6920640" y="3331326"/>
                </a:cubicBezTo>
                <a:cubicBezTo>
                  <a:pt x="6909375" y="3353869"/>
                  <a:pt x="6883090" y="3383926"/>
                  <a:pt x="6864314" y="3391441"/>
                </a:cubicBezTo>
                <a:cubicBezTo>
                  <a:pt x="6883090" y="3361383"/>
                  <a:pt x="6849294" y="3398955"/>
                  <a:pt x="6856804" y="3357626"/>
                </a:cubicBezTo>
                <a:cubicBezTo>
                  <a:pt x="6841784" y="3380169"/>
                  <a:pt x="6868069" y="3410227"/>
                  <a:pt x="6856804" y="3413984"/>
                </a:cubicBezTo>
                <a:cubicBezTo>
                  <a:pt x="6845538" y="3429013"/>
                  <a:pt x="6826763" y="3383926"/>
                  <a:pt x="6804232" y="3383926"/>
                </a:cubicBezTo>
                <a:cubicBezTo>
                  <a:pt x="6785457" y="3395198"/>
                  <a:pt x="6856804" y="3413984"/>
                  <a:pt x="6826763" y="3436527"/>
                </a:cubicBezTo>
                <a:cubicBezTo>
                  <a:pt x="6823008" y="3447799"/>
                  <a:pt x="6856804" y="3436527"/>
                  <a:pt x="6856804" y="3429013"/>
                </a:cubicBezTo>
                <a:cubicBezTo>
                  <a:pt x="6875580" y="3447799"/>
                  <a:pt x="6792967" y="3470342"/>
                  <a:pt x="6811742" y="3489128"/>
                </a:cubicBezTo>
                <a:cubicBezTo>
                  <a:pt x="6781702" y="3500400"/>
                  <a:pt x="6762926" y="3492886"/>
                  <a:pt x="6725376" y="3504157"/>
                </a:cubicBezTo>
                <a:cubicBezTo>
                  <a:pt x="6729130" y="3519186"/>
                  <a:pt x="6747906" y="3515429"/>
                  <a:pt x="6744151" y="3537972"/>
                </a:cubicBezTo>
                <a:cubicBezTo>
                  <a:pt x="6717866" y="3522943"/>
                  <a:pt x="6721620" y="3537972"/>
                  <a:pt x="6702845" y="3553001"/>
                </a:cubicBezTo>
                <a:cubicBezTo>
                  <a:pt x="6710355" y="3575544"/>
                  <a:pt x="6714110" y="3534215"/>
                  <a:pt x="6736641" y="3545486"/>
                </a:cubicBezTo>
                <a:cubicBezTo>
                  <a:pt x="6714110" y="3590573"/>
                  <a:pt x="6669049" y="3590573"/>
                  <a:pt x="6687824" y="3643174"/>
                </a:cubicBezTo>
                <a:cubicBezTo>
                  <a:pt x="6669049" y="3650688"/>
                  <a:pt x="6672804" y="3628145"/>
                  <a:pt x="6657784" y="3628145"/>
                </a:cubicBezTo>
                <a:cubicBezTo>
                  <a:pt x="6661539" y="3654445"/>
                  <a:pt x="6665294" y="3661960"/>
                  <a:pt x="6635253" y="3665717"/>
                </a:cubicBezTo>
                <a:cubicBezTo>
                  <a:pt x="6669049" y="3684503"/>
                  <a:pt x="6608968" y="3707046"/>
                  <a:pt x="6605212" y="3737104"/>
                </a:cubicBezTo>
                <a:cubicBezTo>
                  <a:pt x="6575172" y="3744618"/>
                  <a:pt x="6582682" y="3718318"/>
                  <a:pt x="6560152" y="3722075"/>
                </a:cubicBezTo>
                <a:cubicBezTo>
                  <a:pt x="6590192" y="3733347"/>
                  <a:pt x="6537621" y="3748376"/>
                  <a:pt x="6575172" y="3759647"/>
                </a:cubicBezTo>
                <a:cubicBezTo>
                  <a:pt x="6545131" y="3759647"/>
                  <a:pt x="6530110" y="3770919"/>
                  <a:pt x="6526356" y="3812248"/>
                </a:cubicBezTo>
                <a:cubicBezTo>
                  <a:pt x="6481294" y="3800977"/>
                  <a:pt x="6526356" y="3846063"/>
                  <a:pt x="6458764" y="3842306"/>
                </a:cubicBezTo>
                <a:cubicBezTo>
                  <a:pt x="6481294" y="3857335"/>
                  <a:pt x="6477539" y="3853578"/>
                  <a:pt x="6481294" y="3891150"/>
                </a:cubicBezTo>
                <a:cubicBezTo>
                  <a:pt x="6455008" y="3864849"/>
                  <a:pt x="6492560" y="3924964"/>
                  <a:pt x="6451254" y="3921207"/>
                </a:cubicBezTo>
                <a:cubicBezTo>
                  <a:pt x="6455008" y="3928722"/>
                  <a:pt x="6485050" y="3917450"/>
                  <a:pt x="6488804" y="3943751"/>
                </a:cubicBezTo>
                <a:cubicBezTo>
                  <a:pt x="6492560" y="3928722"/>
                  <a:pt x="6466274" y="3913693"/>
                  <a:pt x="6488804" y="3883635"/>
                </a:cubicBezTo>
                <a:cubicBezTo>
                  <a:pt x="6503825" y="3879878"/>
                  <a:pt x="6518846" y="3917450"/>
                  <a:pt x="6533866" y="3891150"/>
                </a:cubicBezTo>
                <a:cubicBezTo>
                  <a:pt x="6548886" y="3913693"/>
                  <a:pt x="6533866" y="3928722"/>
                  <a:pt x="6518846" y="3951265"/>
                </a:cubicBezTo>
                <a:cubicBezTo>
                  <a:pt x="6545131" y="3973808"/>
                  <a:pt x="6530110" y="4056467"/>
                  <a:pt x="6582682" y="4075253"/>
                </a:cubicBezTo>
                <a:cubicBezTo>
                  <a:pt x="6556396" y="4082767"/>
                  <a:pt x="6522600" y="4139125"/>
                  <a:pt x="6541376" y="4187969"/>
                </a:cubicBezTo>
                <a:cubicBezTo>
                  <a:pt x="6515090" y="4304443"/>
                  <a:pt x="6424968" y="4357044"/>
                  <a:pt x="6379907" y="4458488"/>
                </a:cubicBezTo>
                <a:cubicBezTo>
                  <a:pt x="6304805" y="4488546"/>
                  <a:pt x="6274764" y="4601262"/>
                  <a:pt x="6188397" y="4657620"/>
                </a:cubicBezTo>
                <a:cubicBezTo>
                  <a:pt x="6199662" y="4668892"/>
                  <a:pt x="6199662" y="4695192"/>
                  <a:pt x="6188397" y="4702707"/>
                </a:cubicBezTo>
                <a:cubicBezTo>
                  <a:pt x="6154601" y="4687678"/>
                  <a:pt x="6105785" y="4725250"/>
                  <a:pt x="6120805" y="4759065"/>
                </a:cubicBezTo>
                <a:cubicBezTo>
                  <a:pt x="6064479" y="4826695"/>
                  <a:pt x="5940560" y="4920625"/>
                  <a:pt x="5899254" y="5003283"/>
                </a:cubicBezTo>
                <a:cubicBezTo>
                  <a:pt x="5831663" y="5014555"/>
                  <a:pt x="5771582" y="5131028"/>
                  <a:pt x="5715255" y="5149814"/>
                </a:cubicBezTo>
                <a:cubicBezTo>
                  <a:pt x="5722765" y="5194901"/>
                  <a:pt x="5666438" y="5179872"/>
                  <a:pt x="5673949" y="5224959"/>
                </a:cubicBezTo>
                <a:cubicBezTo>
                  <a:pt x="5662684" y="5213687"/>
                  <a:pt x="5628888" y="5232473"/>
                  <a:pt x="5636398" y="5266288"/>
                </a:cubicBezTo>
                <a:cubicBezTo>
                  <a:pt x="5610112" y="5255016"/>
                  <a:pt x="5595092" y="5285074"/>
                  <a:pt x="5591337" y="5318889"/>
                </a:cubicBezTo>
                <a:cubicBezTo>
                  <a:pt x="5583826" y="5318889"/>
                  <a:pt x="5583826" y="5307617"/>
                  <a:pt x="5583826" y="5303860"/>
                </a:cubicBezTo>
                <a:cubicBezTo>
                  <a:pt x="5471174" y="5390276"/>
                  <a:pt x="5381052" y="5480449"/>
                  <a:pt x="5275909" y="5563107"/>
                </a:cubicBezTo>
                <a:cubicBezTo>
                  <a:pt x="5260888" y="5566865"/>
                  <a:pt x="5272154" y="5596922"/>
                  <a:pt x="5260888" y="5604437"/>
                </a:cubicBezTo>
                <a:cubicBezTo>
                  <a:pt x="5230848" y="5585651"/>
                  <a:pt x="5204562" y="5611951"/>
                  <a:pt x="5208317" y="5649523"/>
                </a:cubicBezTo>
                <a:cubicBezTo>
                  <a:pt x="5200807" y="5649523"/>
                  <a:pt x="5200807" y="5638251"/>
                  <a:pt x="5200807" y="5634494"/>
                </a:cubicBezTo>
                <a:cubicBezTo>
                  <a:pt x="5099420" y="5713396"/>
                  <a:pt x="4990522" y="5784783"/>
                  <a:pt x="4907910" y="5878713"/>
                </a:cubicBezTo>
                <a:cubicBezTo>
                  <a:pt x="4810277" y="5916285"/>
                  <a:pt x="4716400" y="6002701"/>
                  <a:pt x="4645053" y="6040273"/>
                </a:cubicBezTo>
                <a:cubicBezTo>
                  <a:pt x="4596236" y="6066573"/>
                  <a:pt x="4558686" y="6074088"/>
                  <a:pt x="4547420" y="6119174"/>
                </a:cubicBezTo>
                <a:cubicBezTo>
                  <a:pt x="4498604" y="6115417"/>
                  <a:pt x="4419747" y="6186804"/>
                  <a:pt x="4370931" y="6194318"/>
                </a:cubicBezTo>
                <a:cubicBezTo>
                  <a:pt x="4322114" y="6186804"/>
                  <a:pt x="4265788" y="6265705"/>
                  <a:pt x="4209462" y="6246919"/>
                </a:cubicBezTo>
                <a:cubicBezTo>
                  <a:pt x="4171911" y="6269462"/>
                  <a:pt x="4051748" y="6303277"/>
                  <a:pt x="3976646" y="6288249"/>
                </a:cubicBezTo>
                <a:cubicBezTo>
                  <a:pt x="3826442" y="6352121"/>
                  <a:pt x="3698769" y="6355878"/>
                  <a:pt x="3586116" y="6310792"/>
                </a:cubicBezTo>
                <a:cubicBezTo>
                  <a:pt x="3601136" y="6269462"/>
                  <a:pt x="3567341" y="6261948"/>
                  <a:pt x="3533545" y="6246919"/>
                </a:cubicBezTo>
                <a:cubicBezTo>
                  <a:pt x="3529790" y="6273220"/>
                  <a:pt x="3541055" y="6280734"/>
                  <a:pt x="3556075" y="6288249"/>
                </a:cubicBezTo>
                <a:cubicBezTo>
                  <a:pt x="3514769" y="6314549"/>
                  <a:pt x="3480973" y="6269462"/>
                  <a:pt x="3439667" y="6273220"/>
                </a:cubicBezTo>
                <a:cubicBezTo>
                  <a:pt x="3435912" y="6239405"/>
                  <a:pt x="3439667" y="6205590"/>
                  <a:pt x="3402116" y="6209347"/>
                </a:cubicBezTo>
                <a:cubicBezTo>
                  <a:pt x="3443422" y="6190561"/>
                  <a:pt x="3488484" y="6179289"/>
                  <a:pt x="3495994" y="6126689"/>
                </a:cubicBezTo>
                <a:cubicBezTo>
                  <a:pt x="3477218" y="6115417"/>
                  <a:pt x="3454688" y="6107903"/>
                  <a:pt x="3454688" y="6077845"/>
                </a:cubicBezTo>
                <a:cubicBezTo>
                  <a:pt x="3413382" y="6077845"/>
                  <a:pt x="3379586" y="6085359"/>
                  <a:pt x="3372076" y="6119174"/>
                </a:cubicBezTo>
                <a:cubicBezTo>
                  <a:pt x="3375831" y="6145475"/>
                  <a:pt x="3409627" y="6145475"/>
                  <a:pt x="3432157" y="6134203"/>
                </a:cubicBezTo>
                <a:cubicBezTo>
                  <a:pt x="3379586" y="6190561"/>
                  <a:pt x="3319504" y="6160503"/>
                  <a:pt x="3255668" y="6201833"/>
                </a:cubicBezTo>
                <a:cubicBezTo>
                  <a:pt x="3236892" y="6168018"/>
                  <a:pt x="3210607" y="6220619"/>
                  <a:pt x="3180566" y="6186804"/>
                </a:cubicBezTo>
                <a:cubicBezTo>
                  <a:pt x="3176811" y="6152989"/>
                  <a:pt x="3244402" y="6190561"/>
                  <a:pt x="3255668" y="6156746"/>
                </a:cubicBezTo>
                <a:cubicBezTo>
                  <a:pt x="3259423" y="6145475"/>
                  <a:pt x="3248157" y="6141717"/>
                  <a:pt x="3248157" y="6134203"/>
                </a:cubicBezTo>
                <a:cubicBezTo>
                  <a:pt x="3180566" y="6152989"/>
                  <a:pt x="3112974" y="6141717"/>
                  <a:pt x="3071668" y="6092874"/>
                </a:cubicBezTo>
                <a:cubicBezTo>
                  <a:pt x="3127994" y="6115417"/>
                  <a:pt x="3146770" y="6070330"/>
                  <a:pt x="3195586" y="6092874"/>
                </a:cubicBezTo>
                <a:cubicBezTo>
                  <a:pt x="3218117" y="6085359"/>
                  <a:pt x="3229382" y="6062816"/>
                  <a:pt x="3233137" y="6032758"/>
                </a:cubicBezTo>
                <a:cubicBezTo>
                  <a:pt x="3259423" y="6047787"/>
                  <a:pt x="3285708" y="6021487"/>
                  <a:pt x="3270688" y="5995186"/>
                </a:cubicBezTo>
                <a:cubicBezTo>
                  <a:pt x="3199341" y="5950100"/>
                  <a:pt x="3105464" y="5961371"/>
                  <a:pt x="3071668" y="5871198"/>
                </a:cubicBezTo>
                <a:cubicBezTo>
                  <a:pt x="3064158" y="5878713"/>
                  <a:pt x="3052893" y="5878713"/>
                  <a:pt x="3041627" y="5878713"/>
                </a:cubicBezTo>
                <a:cubicBezTo>
                  <a:pt x="3064158" y="5837384"/>
                  <a:pt x="3045382" y="5818597"/>
                  <a:pt x="3026607" y="5788540"/>
                </a:cubicBezTo>
                <a:cubicBezTo>
                  <a:pt x="2989056" y="5818597"/>
                  <a:pt x="2951505" y="5705881"/>
                  <a:pt x="2902689" y="5709638"/>
                </a:cubicBezTo>
                <a:cubicBezTo>
                  <a:pt x="2902689" y="5694610"/>
                  <a:pt x="2906444" y="5683338"/>
                  <a:pt x="2917709" y="5679581"/>
                </a:cubicBezTo>
                <a:cubicBezTo>
                  <a:pt x="2936485" y="5690852"/>
                  <a:pt x="2959015" y="5698367"/>
                  <a:pt x="2962770" y="5724667"/>
                </a:cubicBezTo>
                <a:cubicBezTo>
                  <a:pt x="2992811" y="5735939"/>
                  <a:pt x="2985301" y="5705881"/>
                  <a:pt x="3011586" y="5709638"/>
                </a:cubicBezTo>
                <a:cubicBezTo>
                  <a:pt x="3034117" y="5754725"/>
                  <a:pt x="3071668" y="5788540"/>
                  <a:pt x="3124239" y="5803569"/>
                </a:cubicBezTo>
                <a:cubicBezTo>
                  <a:pt x="3150525" y="5792297"/>
                  <a:pt x="3169300" y="5750968"/>
                  <a:pt x="3203096" y="5773511"/>
                </a:cubicBezTo>
                <a:cubicBezTo>
                  <a:pt x="3218117" y="5765997"/>
                  <a:pt x="3210607" y="5724667"/>
                  <a:pt x="3203096" y="5717153"/>
                </a:cubicBezTo>
                <a:cubicBezTo>
                  <a:pt x="3173056" y="5709638"/>
                  <a:pt x="3188076" y="5743453"/>
                  <a:pt x="3173056" y="5747211"/>
                </a:cubicBezTo>
                <a:cubicBezTo>
                  <a:pt x="3143015" y="5743453"/>
                  <a:pt x="3135505" y="5713396"/>
                  <a:pt x="3124239" y="5687095"/>
                </a:cubicBezTo>
                <a:cubicBezTo>
                  <a:pt x="3131750" y="5702124"/>
                  <a:pt x="3165545" y="5694610"/>
                  <a:pt x="3165545" y="5717153"/>
                </a:cubicBezTo>
                <a:cubicBezTo>
                  <a:pt x="3203096" y="5630737"/>
                  <a:pt x="3143015" y="5570622"/>
                  <a:pt x="3139260" y="5495478"/>
                </a:cubicBezTo>
                <a:cubicBezTo>
                  <a:pt x="3150525" y="5502992"/>
                  <a:pt x="3161790" y="5506749"/>
                  <a:pt x="3180566" y="5502992"/>
                </a:cubicBezTo>
                <a:cubicBezTo>
                  <a:pt x="3158035" y="5386519"/>
                  <a:pt x="3112974" y="5333918"/>
                  <a:pt x="3124239" y="5209930"/>
                </a:cubicBezTo>
                <a:cubicBezTo>
                  <a:pt x="3158035" y="5209930"/>
                  <a:pt x="3120484" y="5232473"/>
                  <a:pt x="3139260" y="5243745"/>
                </a:cubicBezTo>
                <a:cubicBezTo>
                  <a:pt x="3154280" y="5243745"/>
                  <a:pt x="3154280" y="5236230"/>
                  <a:pt x="3165545" y="5232473"/>
                </a:cubicBezTo>
                <a:cubicBezTo>
                  <a:pt x="3135505" y="5100971"/>
                  <a:pt x="3173056" y="4992012"/>
                  <a:pt x="3180566" y="4871781"/>
                </a:cubicBezTo>
                <a:cubicBezTo>
                  <a:pt x="3191831" y="4875538"/>
                  <a:pt x="3199341" y="4883053"/>
                  <a:pt x="3210607" y="4886810"/>
                </a:cubicBezTo>
                <a:cubicBezTo>
                  <a:pt x="3225627" y="4856752"/>
                  <a:pt x="3270688" y="4796637"/>
                  <a:pt x="3225627" y="4774094"/>
                </a:cubicBezTo>
                <a:cubicBezTo>
                  <a:pt x="3278198" y="4713978"/>
                  <a:pt x="3229382" y="4661377"/>
                  <a:pt x="3240647" y="4605019"/>
                </a:cubicBezTo>
                <a:cubicBezTo>
                  <a:pt x="3191831" y="4469760"/>
                  <a:pt x="3255668" y="4319471"/>
                  <a:pt x="3240647" y="4150397"/>
                </a:cubicBezTo>
                <a:cubicBezTo>
                  <a:pt x="3233137" y="4169183"/>
                  <a:pt x="3210607" y="4169183"/>
                  <a:pt x="3210607" y="4187969"/>
                </a:cubicBezTo>
                <a:cubicBezTo>
                  <a:pt x="3195586" y="4187969"/>
                  <a:pt x="3206851" y="4161669"/>
                  <a:pt x="3195586" y="4157911"/>
                </a:cubicBezTo>
                <a:cubicBezTo>
                  <a:pt x="3188076" y="4278142"/>
                  <a:pt x="3165545" y="4368315"/>
                  <a:pt x="3173056" y="4496060"/>
                </a:cubicBezTo>
                <a:cubicBezTo>
                  <a:pt x="3154280" y="4492303"/>
                  <a:pt x="3154280" y="4511089"/>
                  <a:pt x="3165545" y="4511089"/>
                </a:cubicBezTo>
                <a:cubicBezTo>
                  <a:pt x="3158035" y="4518603"/>
                  <a:pt x="3131750" y="4526118"/>
                  <a:pt x="3131750" y="4503575"/>
                </a:cubicBezTo>
                <a:cubicBezTo>
                  <a:pt x="3116729" y="4511089"/>
                  <a:pt x="3124239" y="4563690"/>
                  <a:pt x="3131750" y="4574962"/>
                </a:cubicBezTo>
                <a:cubicBezTo>
                  <a:pt x="3150525" y="4574962"/>
                  <a:pt x="3161790" y="4571204"/>
                  <a:pt x="3165545" y="4556176"/>
                </a:cubicBezTo>
                <a:cubicBezTo>
                  <a:pt x="3180566" y="4559933"/>
                  <a:pt x="3154280" y="4582476"/>
                  <a:pt x="3165545" y="4605019"/>
                </a:cubicBezTo>
                <a:cubicBezTo>
                  <a:pt x="3139260" y="4571204"/>
                  <a:pt x="3131750" y="4616291"/>
                  <a:pt x="3116729" y="4635077"/>
                </a:cubicBezTo>
                <a:cubicBezTo>
                  <a:pt x="3090443" y="4488546"/>
                  <a:pt x="3146770" y="4357044"/>
                  <a:pt x="3158035" y="4187969"/>
                </a:cubicBezTo>
                <a:cubicBezTo>
                  <a:pt x="3154280" y="4180455"/>
                  <a:pt x="3143015" y="4184212"/>
                  <a:pt x="3131750" y="4180455"/>
                </a:cubicBezTo>
                <a:cubicBezTo>
                  <a:pt x="3154280" y="4146640"/>
                  <a:pt x="3124239" y="4105310"/>
                  <a:pt x="3165545" y="4097796"/>
                </a:cubicBezTo>
                <a:cubicBezTo>
                  <a:pt x="3158035" y="4094039"/>
                  <a:pt x="3146770" y="4060224"/>
                  <a:pt x="3165545" y="4060224"/>
                </a:cubicBezTo>
                <a:cubicBezTo>
                  <a:pt x="3158035" y="4037681"/>
                  <a:pt x="3154280" y="4048952"/>
                  <a:pt x="3131750" y="4052710"/>
                </a:cubicBezTo>
                <a:cubicBezTo>
                  <a:pt x="3139260" y="4018895"/>
                  <a:pt x="3127994" y="4000109"/>
                  <a:pt x="3124239" y="3973808"/>
                </a:cubicBezTo>
                <a:cubicBezTo>
                  <a:pt x="3094199" y="3970051"/>
                  <a:pt x="3105464" y="4003866"/>
                  <a:pt x="3109219" y="4018895"/>
                </a:cubicBezTo>
                <a:cubicBezTo>
                  <a:pt x="3079178" y="4000109"/>
                  <a:pt x="3090443" y="4037681"/>
                  <a:pt x="3079178" y="4060224"/>
                </a:cubicBezTo>
                <a:cubicBezTo>
                  <a:pt x="3064158" y="4041438"/>
                  <a:pt x="3056648" y="3962537"/>
                  <a:pt x="3086688" y="3936236"/>
                </a:cubicBezTo>
                <a:cubicBezTo>
                  <a:pt x="3079178" y="3932479"/>
                  <a:pt x="3067913" y="3894907"/>
                  <a:pt x="3064158" y="3913693"/>
                </a:cubicBezTo>
                <a:cubicBezTo>
                  <a:pt x="3045382" y="3909936"/>
                  <a:pt x="3064158" y="3883635"/>
                  <a:pt x="3079178" y="3891150"/>
                </a:cubicBezTo>
                <a:cubicBezTo>
                  <a:pt x="3071668" y="3800977"/>
                  <a:pt x="3052893" y="3710804"/>
                  <a:pt x="3116729" y="3665717"/>
                </a:cubicBezTo>
                <a:cubicBezTo>
                  <a:pt x="3090443" y="3654445"/>
                  <a:pt x="3120484" y="3628145"/>
                  <a:pt x="3109219" y="3590573"/>
                </a:cubicBezTo>
                <a:cubicBezTo>
                  <a:pt x="3139260" y="3631902"/>
                  <a:pt x="3131750" y="3665717"/>
                  <a:pt x="3158035" y="3707046"/>
                </a:cubicBezTo>
                <a:cubicBezTo>
                  <a:pt x="3173056" y="3650688"/>
                  <a:pt x="3169300" y="3598087"/>
                  <a:pt x="3165545" y="3537972"/>
                </a:cubicBezTo>
                <a:cubicBezTo>
                  <a:pt x="3176811" y="3522943"/>
                  <a:pt x="3199341" y="3515429"/>
                  <a:pt x="3210607" y="3496643"/>
                </a:cubicBezTo>
                <a:cubicBezTo>
                  <a:pt x="3169300" y="3459071"/>
                  <a:pt x="3221872" y="3406470"/>
                  <a:pt x="3180566" y="3357626"/>
                </a:cubicBezTo>
                <a:cubicBezTo>
                  <a:pt x="3165545" y="3380169"/>
                  <a:pt x="3188076" y="3447799"/>
                  <a:pt x="3173056" y="3459071"/>
                </a:cubicBezTo>
                <a:cubicBezTo>
                  <a:pt x="3124239" y="3429013"/>
                  <a:pt x="3165545" y="3368898"/>
                  <a:pt x="3139260" y="3305025"/>
                </a:cubicBezTo>
                <a:cubicBezTo>
                  <a:pt x="3150525" y="3293753"/>
                  <a:pt x="3161790" y="3323811"/>
                  <a:pt x="3180566" y="3297511"/>
                </a:cubicBezTo>
                <a:cubicBezTo>
                  <a:pt x="3188076" y="3256181"/>
                  <a:pt x="3158035" y="3244910"/>
                  <a:pt x="3158035" y="3214852"/>
                </a:cubicBezTo>
                <a:cubicBezTo>
                  <a:pt x="3131750" y="3244910"/>
                  <a:pt x="3127994" y="3139708"/>
                  <a:pt x="3109219" y="3128436"/>
                </a:cubicBezTo>
                <a:cubicBezTo>
                  <a:pt x="3067913" y="3098379"/>
                  <a:pt x="3071668" y="3026992"/>
                  <a:pt x="3019097" y="3011963"/>
                </a:cubicBezTo>
                <a:cubicBezTo>
                  <a:pt x="3004076" y="3042021"/>
                  <a:pt x="3030362" y="3064564"/>
                  <a:pt x="3026607" y="3090864"/>
                </a:cubicBezTo>
                <a:cubicBezTo>
                  <a:pt x="2992811" y="3079593"/>
                  <a:pt x="2985301" y="3026992"/>
                  <a:pt x="2996566" y="2996934"/>
                </a:cubicBezTo>
                <a:cubicBezTo>
                  <a:pt x="2989056" y="2989420"/>
                  <a:pt x="2977791" y="2989420"/>
                  <a:pt x="2981546" y="2974391"/>
                </a:cubicBezTo>
                <a:cubicBezTo>
                  <a:pt x="2955260" y="2970634"/>
                  <a:pt x="2977791" y="3011963"/>
                  <a:pt x="2947750" y="3004449"/>
                </a:cubicBezTo>
                <a:cubicBezTo>
                  <a:pt x="2943995" y="2978148"/>
                  <a:pt x="2936485" y="2951848"/>
                  <a:pt x="2895179" y="2959362"/>
                </a:cubicBezTo>
                <a:cubicBezTo>
                  <a:pt x="2910199" y="2936819"/>
                  <a:pt x="2872648" y="2914275"/>
                  <a:pt x="2872648" y="2884218"/>
                </a:cubicBezTo>
                <a:cubicBezTo>
                  <a:pt x="2835097" y="2936819"/>
                  <a:pt x="2913954" y="3004449"/>
                  <a:pt x="2925219" y="3060807"/>
                </a:cubicBezTo>
                <a:cubicBezTo>
                  <a:pt x="2913954" y="3064564"/>
                  <a:pt x="2883913" y="3038263"/>
                  <a:pt x="2865138" y="3045778"/>
                </a:cubicBezTo>
                <a:cubicBezTo>
                  <a:pt x="2857628" y="3026992"/>
                  <a:pt x="2857628" y="3004449"/>
                  <a:pt x="2850117" y="2989420"/>
                </a:cubicBezTo>
                <a:cubicBezTo>
                  <a:pt x="2812566" y="3004449"/>
                  <a:pt x="2861383" y="3045778"/>
                  <a:pt x="2842607" y="3068321"/>
                </a:cubicBezTo>
                <a:cubicBezTo>
                  <a:pt x="2820077" y="3038263"/>
                  <a:pt x="2820077" y="2966876"/>
                  <a:pt x="2778771" y="2936819"/>
                </a:cubicBezTo>
                <a:cubicBezTo>
                  <a:pt x="2831342" y="2872946"/>
                  <a:pt x="2699914" y="2816588"/>
                  <a:pt x="2658608" y="2861675"/>
                </a:cubicBezTo>
                <a:cubicBezTo>
                  <a:pt x="2666118" y="2835374"/>
                  <a:pt x="2632322" y="2854160"/>
                  <a:pt x="2643587" y="2827860"/>
                </a:cubicBezTo>
                <a:cubicBezTo>
                  <a:pt x="2527179" y="2820345"/>
                  <a:pt x="2497138" y="2857918"/>
                  <a:pt x="2448322" y="2812831"/>
                </a:cubicBezTo>
                <a:cubicBezTo>
                  <a:pt x="2414526" y="2816588"/>
                  <a:pt x="2399506" y="2861675"/>
                  <a:pt x="2388241" y="2812831"/>
                </a:cubicBezTo>
                <a:cubicBezTo>
                  <a:pt x="2283098" y="2831617"/>
                  <a:pt x="2219261" y="2842889"/>
                  <a:pt x="2102853" y="2835374"/>
                </a:cubicBezTo>
                <a:cubicBezTo>
                  <a:pt x="2076568" y="2842889"/>
                  <a:pt x="2106609" y="2861675"/>
                  <a:pt x="2087833" y="2876704"/>
                </a:cubicBezTo>
                <a:cubicBezTo>
                  <a:pt x="2042772" y="2876704"/>
                  <a:pt x="1971425" y="2865432"/>
                  <a:pt x="1948895" y="2906761"/>
                </a:cubicBezTo>
                <a:cubicBezTo>
                  <a:pt x="1918854" y="2876704"/>
                  <a:pt x="1862527" y="2891732"/>
                  <a:pt x="1851262" y="2906761"/>
                </a:cubicBezTo>
                <a:cubicBezTo>
                  <a:pt x="1832487" y="2891732"/>
                  <a:pt x="1809956" y="2918033"/>
                  <a:pt x="1813711" y="2891732"/>
                </a:cubicBezTo>
                <a:cubicBezTo>
                  <a:pt x="1791181" y="2918033"/>
                  <a:pt x="1764895" y="2891732"/>
                  <a:pt x="1719834" y="2921790"/>
                </a:cubicBezTo>
                <a:cubicBezTo>
                  <a:pt x="1723589" y="2914275"/>
                  <a:pt x="1727344" y="2910518"/>
                  <a:pt x="1727344" y="2899247"/>
                </a:cubicBezTo>
                <a:cubicBezTo>
                  <a:pt x="1678528" y="2933062"/>
                  <a:pt x="1603426" y="2903004"/>
                  <a:pt x="1573385" y="2944333"/>
                </a:cubicBezTo>
                <a:cubicBezTo>
                  <a:pt x="1426936" y="2906761"/>
                  <a:pt x="1310528" y="2993177"/>
                  <a:pt x="1167835" y="2981905"/>
                </a:cubicBezTo>
                <a:cubicBezTo>
                  <a:pt x="1156570" y="2993177"/>
                  <a:pt x="1134039" y="2989420"/>
                  <a:pt x="1137794" y="3011963"/>
                </a:cubicBezTo>
                <a:cubicBezTo>
                  <a:pt x="1058937" y="3011963"/>
                  <a:pt x="991345" y="3034506"/>
                  <a:pt x="938774" y="3060807"/>
                </a:cubicBezTo>
                <a:cubicBezTo>
                  <a:pt x="871182" y="3072078"/>
                  <a:pt x="668407" y="3083350"/>
                  <a:pt x="574530" y="3120922"/>
                </a:cubicBezTo>
                <a:cubicBezTo>
                  <a:pt x="567020" y="3124679"/>
                  <a:pt x="559509" y="3132194"/>
                  <a:pt x="559509" y="3143465"/>
                </a:cubicBezTo>
                <a:cubicBezTo>
                  <a:pt x="413061" y="3135951"/>
                  <a:pt x="352979" y="3203580"/>
                  <a:pt x="168980" y="3214852"/>
                </a:cubicBezTo>
                <a:cubicBezTo>
                  <a:pt x="131429" y="3244910"/>
                  <a:pt x="90123" y="3226124"/>
                  <a:pt x="45061" y="3252424"/>
                </a:cubicBezTo>
                <a:cubicBezTo>
                  <a:pt x="22531" y="3218609"/>
                  <a:pt x="82612" y="3169766"/>
                  <a:pt x="15021" y="3166008"/>
                </a:cubicBezTo>
                <a:cubicBezTo>
                  <a:pt x="22531" y="3154737"/>
                  <a:pt x="37551" y="3147222"/>
                  <a:pt x="30041" y="3120922"/>
                </a:cubicBezTo>
                <a:cubicBezTo>
                  <a:pt x="108898" y="3109650"/>
                  <a:pt x="146449" y="3109650"/>
                  <a:pt x="184000" y="3060807"/>
                </a:cubicBezTo>
                <a:cubicBezTo>
                  <a:pt x="266612" y="3045778"/>
                  <a:pt x="368000" y="2989420"/>
                  <a:pt x="469387" y="2966876"/>
                </a:cubicBezTo>
                <a:cubicBezTo>
                  <a:pt x="341714" y="2921790"/>
                  <a:pt x="225306" y="3079593"/>
                  <a:pt x="93878" y="3030749"/>
                </a:cubicBezTo>
                <a:cubicBezTo>
                  <a:pt x="127673" y="2993177"/>
                  <a:pt x="161469" y="3000691"/>
                  <a:pt x="214041" y="2981905"/>
                </a:cubicBezTo>
                <a:cubicBezTo>
                  <a:pt x="214041" y="2974391"/>
                  <a:pt x="206530" y="2978148"/>
                  <a:pt x="199020" y="2974391"/>
                </a:cubicBezTo>
                <a:cubicBezTo>
                  <a:pt x="210286" y="2940576"/>
                  <a:pt x="221551" y="2985663"/>
                  <a:pt x="255347" y="2974391"/>
                </a:cubicBezTo>
                <a:cubicBezTo>
                  <a:pt x="311673" y="2948090"/>
                  <a:pt x="371755" y="2925547"/>
                  <a:pt x="439346" y="2906761"/>
                </a:cubicBezTo>
                <a:cubicBezTo>
                  <a:pt x="446857" y="2899247"/>
                  <a:pt x="446857" y="2880461"/>
                  <a:pt x="461877" y="2876704"/>
                </a:cubicBezTo>
                <a:cubicBezTo>
                  <a:pt x="435591" y="2850403"/>
                  <a:pt x="386775" y="2887975"/>
                  <a:pt x="375510" y="2861675"/>
                </a:cubicBezTo>
                <a:cubicBezTo>
                  <a:pt x="349224" y="2876704"/>
                  <a:pt x="296653" y="2906761"/>
                  <a:pt x="262857" y="2891732"/>
                </a:cubicBezTo>
                <a:cubicBezTo>
                  <a:pt x="244081" y="2929304"/>
                  <a:pt x="176490" y="2925547"/>
                  <a:pt x="153959" y="2959362"/>
                </a:cubicBezTo>
                <a:cubicBezTo>
                  <a:pt x="108898" y="2936819"/>
                  <a:pt x="45061" y="2989420"/>
                  <a:pt x="0" y="2981905"/>
                </a:cubicBezTo>
                <a:cubicBezTo>
                  <a:pt x="0" y="2948090"/>
                  <a:pt x="22531" y="2955605"/>
                  <a:pt x="15021" y="2906761"/>
                </a:cubicBezTo>
                <a:cubicBezTo>
                  <a:pt x="33796" y="2891732"/>
                  <a:pt x="67592" y="2895489"/>
                  <a:pt x="60082" y="2861675"/>
                </a:cubicBezTo>
                <a:cubicBezTo>
                  <a:pt x="101388" y="2850403"/>
                  <a:pt x="131429" y="2839131"/>
                  <a:pt x="168980" y="2827860"/>
                </a:cubicBezTo>
                <a:cubicBezTo>
                  <a:pt x="210286" y="2816588"/>
                  <a:pt x="240326" y="2790288"/>
                  <a:pt x="277877" y="2775259"/>
                </a:cubicBezTo>
                <a:cubicBezTo>
                  <a:pt x="300408" y="2767744"/>
                  <a:pt x="334204" y="2775259"/>
                  <a:pt x="360489" y="2767744"/>
                </a:cubicBezTo>
                <a:cubicBezTo>
                  <a:pt x="371755" y="2763987"/>
                  <a:pt x="371755" y="2745201"/>
                  <a:pt x="375510" y="2745201"/>
                </a:cubicBezTo>
                <a:cubicBezTo>
                  <a:pt x="390530" y="2737687"/>
                  <a:pt x="398040" y="2752716"/>
                  <a:pt x="405551" y="2752716"/>
                </a:cubicBezTo>
                <a:cubicBezTo>
                  <a:pt x="435591" y="2745201"/>
                  <a:pt x="458122" y="2711386"/>
                  <a:pt x="499428" y="2707629"/>
                </a:cubicBezTo>
                <a:cubicBezTo>
                  <a:pt x="536979" y="2700115"/>
                  <a:pt x="582040" y="2666300"/>
                  <a:pt x="593305" y="2651271"/>
                </a:cubicBezTo>
                <a:cubicBezTo>
                  <a:pt x="593305" y="2647514"/>
                  <a:pt x="574530" y="2587398"/>
                  <a:pt x="600815" y="2576127"/>
                </a:cubicBezTo>
                <a:cubicBezTo>
                  <a:pt x="585795" y="2561098"/>
                  <a:pt x="630856" y="2576127"/>
                  <a:pt x="608326" y="2598670"/>
                </a:cubicBezTo>
                <a:cubicBezTo>
                  <a:pt x="619591" y="2579884"/>
                  <a:pt x="664652" y="2587398"/>
                  <a:pt x="668407" y="2561098"/>
                </a:cubicBezTo>
                <a:cubicBezTo>
                  <a:pt x="683428" y="2561098"/>
                  <a:pt x="683428" y="2579884"/>
                  <a:pt x="683428" y="2598670"/>
                </a:cubicBezTo>
                <a:cubicBezTo>
                  <a:pt x="705958" y="2606184"/>
                  <a:pt x="702203" y="2587398"/>
                  <a:pt x="720978" y="2591156"/>
                </a:cubicBezTo>
                <a:cubicBezTo>
                  <a:pt x="732244" y="2583641"/>
                  <a:pt x="739754" y="2572370"/>
                  <a:pt x="735999" y="2553583"/>
                </a:cubicBezTo>
                <a:cubicBezTo>
                  <a:pt x="758529" y="2546069"/>
                  <a:pt x="751019" y="2568612"/>
                  <a:pt x="762285" y="2576127"/>
                </a:cubicBezTo>
                <a:cubicBezTo>
                  <a:pt x="769795" y="2572370"/>
                  <a:pt x="766040" y="2557341"/>
                  <a:pt x="769795" y="2546069"/>
                </a:cubicBezTo>
                <a:cubicBezTo>
                  <a:pt x="784815" y="2546069"/>
                  <a:pt x="799835" y="2546069"/>
                  <a:pt x="814856" y="2546069"/>
                </a:cubicBezTo>
                <a:cubicBezTo>
                  <a:pt x="811101" y="2561098"/>
                  <a:pt x="818611" y="2564855"/>
                  <a:pt x="822366" y="2576127"/>
                </a:cubicBezTo>
                <a:cubicBezTo>
                  <a:pt x="859917" y="2572370"/>
                  <a:pt x="867427" y="2568612"/>
                  <a:pt x="897468" y="2553583"/>
                </a:cubicBezTo>
                <a:cubicBezTo>
                  <a:pt x="893713" y="2542312"/>
                  <a:pt x="886203" y="2527283"/>
                  <a:pt x="867427" y="2531040"/>
                </a:cubicBezTo>
                <a:cubicBezTo>
                  <a:pt x="927509" y="2478439"/>
                  <a:pt x="1036406" y="2478439"/>
                  <a:pt x="1088978" y="2474682"/>
                </a:cubicBezTo>
                <a:cubicBezTo>
                  <a:pt x="1111508" y="2467168"/>
                  <a:pt x="1077713" y="2455896"/>
                  <a:pt x="1096488" y="2444624"/>
                </a:cubicBezTo>
                <a:cubicBezTo>
                  <a:pt x="1137794" y="2452139"/>
                  <a:pt x="1152814" y="2452139"/>
                  <a:pt x="1182855" y="2437110"/>
                </a:cubicBezTo>
                <a:cubicBezTo>
                  <a:pt x="1186610" y="2444624"/>
                  <a:pt x="1190365" y="2448382"/>
                  <a:pt x="1190365" y="2459653"/>
                </a:cubicBezTo>
                <a:cubicBezTo>
                  <a:pt x="1205386" y="2459653"/>
                  <a:pt x="1205386" y="2437110"/>
                  <a:pt x="1220406" y="2437110"/>
                </a:cubicBezTo>
                <a:cubicBezTo>
                  <a:pt x="1235427" y="2437110"/>
                  <a:pt x="1235427" y="2459653"/>
                  <a:pt x="1242937" y="2459653"/>
                </a:cubicBezTo>
                <a:cubicBezTo>
                  <a:pt x="1261712" y="2459653"/>
                  <a:pt x="1257957" y="2437110"/>
                  <a:pt x="1276733" y="2429596"/>
                </a:cubicBezTo>
                <a:cubicBezTo>
                  <a:pt x="1314284" y="2410810"/>
                  <a:pt x="1396896" y="2452139"/>
                  <a:pt x="1426936" y="2407053"/>
                </a:cubicBezTo>
                <a:cubicBezTo>
                  <a:pt x="1434447" y="2418324"/>
                  <a:pt x="1479508" y="2429596"/>
                  <a:pt x="1483263" y="2407053"/>
                </a:cubicBezTo>
                <a:cubicBezTo>
                  <a:pt x="1671018" y="2418324"/>
                  <a:pt x="1922609" y="2392024"/>
                  <a:pt x="2136649" y="2452139"/>
                </a:cubicBezTo>
                <a:cubicBezTo>
                  <a:pt x="2151670" y="2455896"/>
                  <a:pt x="2162935" y="2452139"/>
                  <a:pt x="2166690" y="2437110"/>
                </a:cubicBezTo>
                <a:cubicBezTo>
                  <a:pt x="2166690" y="2455896"/>
                  <a:pt x="2174200" y="2474682"/>
                  <a:pt x="2211751" y="2459653"/>
                </a:cubicBezTo>
                <a:cubicBezTo>
                  <a:pt x="2211751" y="2448382"/>
                  <a:pt x="2211751" y="2437110"/>
                  <a:pt x="2204241" y="2437110"/>
                </a:cubicBezTo>
                <a:cubicBezTo>
                  <a:pt x="2204241" y="2425838"/>
                  <a:pt x="2219261" y="2429596"/>
                  <a:pt x="2219261" y="2437110"/>
                </a:cubicBezTo>
                <a:cubicBezTo>
                  <a:pt x="2223016" y="2437110"/>
                  <a:pt x="2230527" y="2437110"/>
                  <a:pt x="2234282" y="2437110"/>
                </a:cubicBezTo>
                <a:cubicBezTo>
                  <a:pt x="2230527" y="2455896"/>
                  <a:pt x="2200486" y="2459653"/>
                  <a:pt x="2219261" y="2474682"/>
                </a:cubicBezTo>
                <a:cubicBezTo>
                  <a:pt x="2238037" y="2448382"/>
                  <a:pt x="2245547" y="2470925"/>
                  <a:pt x="2286853" y="2467168"/>
                </a:cubicBezTo>
                <a:cubicBezTo>
                  <a:pt x="2305629" y="2470925"/>
                  <a:pt x="2290608" y="2440867"/>
                  <a:pt x="2298118" y="2429596"/>
                </a:cubicBezTo>
                <a:cubicBezTo>
                  <a:pt x="2403261" y="2444624"/>
                  <a:pt x="2500894" y="2497225"/>
                  <a:pt x="2609791" y="2523526"/>
                </a:cubicBezTo>
                <a:cubicBezTo>
                  <a:pt x="2647342" y="2531040"/>
                  <a:pt x="2748730" y="2523526"/>
                  <a:pt x="2733709" y="2561098"/>
                </a:cubicBezTo>
                <a:cubicBezTo>
                  <a:pt x="2835097" y="2553583"/>
                  <a:pt x="2928974" y="2651271"/>
                  <a:pt x="3011586" y="2621213"/>
                </a:cubicBezTo>
                <a:cubicBezTo>
                  <a:pt x="3022852" y="2624970"/>
                  <a:pt x="3007831" y="2632485"/>
                  <a:pt x="3011586" y="2643756"/>
                </a:cubicBezTo>
                <a:cubicBezTo>
                  <a:pt x="3011586" y="2655028"/>
                  <a:pt x="3034117" y="2647514"/>
                  <a:pt x="3034117" y="2658785"/>
                </a:cubicBezTo>
                <a:cubicBezTo>
                  <a:pt x="3045382" y="2655028"/>
                  <a:pt x="3045382" y="2651271"/>
                  <a:pt x="3041627" y="2647514"/>
                </a:cubicBezTo>
                <a:cubicBezTo>
                  <a:pt x="3045382" y="2647514"/>
                  <a:pt x="3045382" y="2651271"/>
                  <a:pt x="3049137" y="2651271"/>
                </a:cubicBezTo>
                <a:cubicBezTo>
                  <a:pt x="3071668" y="2673814"/>
                  <a:pt x="3225627" y="2688843"/>
                  <a:pt x="3240647" y="2658785"/>
                </a:cubicBezTo>
                <a:cubicBezTo>
                  <a:pt x="3214362" y="2628728"/>
                  <a:pt x="3206851" y="2647514"/>
                  <a:pt x="3218117" y="2591156"/>
                </a:cubicBezTo>
                <a:cubicBezTo>
                  <a:pt x="3225627" y="2602427"/>
                  <a:pt x="3244402" y="2617456"/>
                  <a:pt x="3240647" y="2583641"/>
                </a:cubicBezTo>
                <a:cubicBezTo>
                  <a:pt x="3251913" y="2587398"/>
                  <a:pt x="3255668" y="2594913"/>
                  <a:pt x="3255668" y="2606184"/>
                </a:cubicBezTo>
                <a:cubicBezTo>
                  <a:pt x="3293219" y="2594913"/>
                  <a:pt x="3274443" y="2534798"/>
                  <a:pt x="3300729" y="2516012"/>
                </a:cubicBezTo>
                <a:cubicBezTo>
                  <a:pt x="3327014" y="2564855"/>
                  <a:pt x="3304484" y="2621213"/>
                  <a:pt x="3308239" y="2700115"/>
                </a:cubicBezTo>
                <a:cubicBezTo>
                  <a:pt x="3311994" y="2707629"/>
                  <a:pt x="3327014" y="2703872"/>
                  <a:pt x="3327014" y="2715143"/>
                </a:cubicBezTo>
                <a:cubicBezTo>
                  <a:pt x="3334525" y="2707629"/>
                  <a:pt x="3334525" y="2696357"/>
                  <a:pt x="3349545" y="2700115"/>
                </a:cubicBezTo>
                <a:cubicBezTo>
                  <a:pt x="3338280" y="2666300"/>
                  <a:pt x="3327014" y="2639999"/>
                  <a:pt x="3349545" y="2613699"/>
                </a:cubicBezTo>
                <a:cubicBezTo>
                  <a:pt x="3300729" y="2542312"/>
                  <a:pt x="3372076" y="2414567"/>
                  <a:pt x="3285708" y="2376995"/>
                </a:cubicBezTo>
                <a:cubicBezTo>
                  <a:pt x="3278198" y="2403295"/>
                  <a:pt x="3323259" y="2392024"/>
                  <a:pt x="3300729" y="2414567"/>
                </a:cubicBezTo>
                <a:cubicBezTo>
                  <a:pt x="3289464" y="2403295"/>
                  <a:pt x="3285708" y="2388267"/>
                  <a:pt x="3285708" y="2422081"/>
                </a:cubicBezTo>
                <a:cubicBezTo>
                  <a:pt x="3259423" y="2407053"/>
                  <a:pt x="3285708" y="2380752"/>
                  <a:pt x="3270688" y="2354451"/>
                </a:cubicBezTo>
                <a:cubicBezTo>
                  <a:pt x="3353300" y="2361966"/>
                  <a:pt x="3315749" y="2279308"/>
                  <a:pt x="3285708" y="2253007"/>
                </a:cubicBezTo>
                <a:cubicBezTo>
                  <a:pt x="3293219" y="2286822"/>
                  <a:pt x="3251913" y="2373238"/>
                  <a:pt x="3263178" y="2422081"/>
                </a:cubicBezTo>
                <a:cubicBezTo>
                  <a:pt x="3266933" y="2433353"/>
                  <a:pt x="3304484" y="2516012"/>
                  <a:pt x="3233137" y="2504740"/>
                </a:cubicBezTo>
                <a:cubicBezTo>
                  <a:pt x="3221872" y="2433353"/>
                  <a:pt x="3218117" y="2388267"/>
                  <a:pt x="3233137" y="2335665"/>
                </a:cubicBezTo>
                <a:cubicBezTo>
                  <a:pt x="3214362" y="2331908"/>
                  <a:pt x="3218117" y="2354451"/>
                  <a:pt x="3210607" y="2361966"/>
                </a:cubicBezTo>
                <a:cubicBezTo>
                  <a:pt x="3203096" y="2350694"/>
                  <a:pt x="3191831" y="2313122"/>
                  <a:pt x="3225627" y="2313122"/>
                </a:cubicBezTo>
                <a:cubicBezTo>
                  <a:pt x="3221872" y="2298093"/>
                  <a:pt x="3221872" y="2256764"/>
                  <a:pt x="3233137" y="2237978"/>
                </a:cubicBezTo>
                <a:cubicBezTo>
                  <a:pt x="3229382" y="2215435"/>
                  <a:pt x="3218117" y="2245492"/>
                  <a:pt x="3203096" y="2237978"/>
                </a:cubicBezTo>
                <a:cubicBezTo>
                  <a:pt x="3191831" y="2215435"/>
                  <a:pt x="3199341" y="2110233"/>
                  <a:pt x="3195586" y="2083933"/>
                </a:cubicBezTo>
                <a:cubicBezTo>
                  <a:pt x="3191831" y="2072661"/>
                  <a:pt x="3169300" y="2065147"/>
                  <a:pt x="3203096" y="2076418"/>
                </a:cubicBezTo>
                <a:cubicBezTo>
                  <a:pt x="3176811" y="1982488"/>
                  <a:pt x="3169300" y="1824685"/>
                  <a:pt x="3041627" y="1839714"/>
                </a:cubicBezTo>
                <a:cubicBezTo>
                  <a:pt x="3034117" y="1967459"/>
                  <a:pt x="3124239" y="2098961"/>
                  <a:pt x="3101709" y="2222949"/>
                </a:cubicBezTo>
                <a:cubicBezTo>
                  <a:pt x="3049137" y="2166591"/>
                  <a:pt x="3079178" y="2027574"/>
                  <a:pt x="3004076" y="1990002"/>
                </a:cubicBezTo>
                <a:cubicBezTo>
                  <a:pt x="3030362" y="1828442"/>
                  <a:pt x="2838852" y="1854743"/>
                  <a:pt x="2718689" y="1798385"/>
                </a:cubicBezTo>
                <a:cubicBezTo>
                  <a:pt x="2786281" y="1813414"/>
                  <a:pt x="2868893" y="1824685"/>
                  <a:pt x="2947750" y="1847228"/>
                </a:cubicBezTo>
                <a:cubicBezTo>
                  <a:pt x="2902689" y="1820928"/>
                  <a:pt x="2910199" y="1719483"/>
                  <a:pt x="2812566" y="1753298"/>
                </a:cubicBezTo>
                <a:cubicBezTo>
                  <a:pt x="2786281" y="1760813"/>
                  <a:pt x="2786281" y="1768327"/>
                  <a:pt x="2763750" y="1783356"/>
                </a:cubicBezTo>
                <a:cubicBezTo>
                  <a:pt x="2756240" y="1783356"/>
                  <a:pt x="2756240" y="1768327"/>
                  <a:pt x="2763750" y="1768327"/>
                </a:cubicBezTo>
                <a:cubicBezTo>
                  <a:pt x="2632322" y="1775841"/>
                  <a:pt x="2579751" y="1775841"/>
                  <a:pt x="2410771" y="1783356"/>
                </a:cubicBezTo>
                <a:cubicBezTo>
                  <a:pt x="2500894" y="1809656"/>
                  <a:pt x="2553465" y="1783356"/>
                  <a:pt x="2651097" y="1798385"/>
                </a:cubicBezTo>
                <a:cubicBezTo>
                  <a:pt x="2647342" y="1813414"/>
                  <a:pt x="2624812" y="1805899"/>
                  <a:pt x="2632322" y="1832200"/>
                </a:cubicBezTo>
                <a:cubicBezTo>
                  <a:pt x="2429547" y="1805899"/>
                  <a:pt x="2309384" y="1832200"/>
                  <a:pt x="2136649" y="1854743"/>
                </a:cubicBezTo>
                <a:cubicBezTo>
                  <a:pt x="2144159" y="1873529"/>
                  <a:pt x="2181710" y="1862257"/>
                  <a:pt x="2181710" y="1892315"/>
                </a:cubicBezTo>
                <a:cubicBezTo>
                  <a:pt x="2087833" y="1877286"/>
                  <a:pt x="2039017" y="1881043"/>
                  <a:pt x="1948895" y="1899829"/>
                </a:cubicBezTo>
                <a:cubicBezTo>
                  <a:pt x="1937629" y="1899829"/>
                  <a:pt x="1945140" y="1926130"/>
                  <a:pt x="1933874" y="1929887"/>
                </a:cubicBezTo>
                <a:cubicBezTo>
                  <a:pt x="1817466" y="1888558"/>
                  <a:pt x="1719834" y="1974973"/>
                  <a:pt x="1622201" y="1952430"/>
                </a:cubicBezTo>
                <a:cubicBezTo>
                  <a:pt x="1599671" y="1956187"/>
                  <a:pt x="1610936" y="1990002"/>
                  <a:pt x="1580895" y="1982488"/>
                </a:cubicBezTo>
                <a:cubicBezTo>
                  <a:pt x="1543344" y="1967459"/>
                  <a:pt x="1539589" y="1918615"/>
                  <a:pt x="1475753" y="1929887"/>
                </a:cubicBezTo>
                <a:cubicBezTo>
                  <a:pt x="1464487" y="1937402"/>
                  <a:pt x="1456977" y="1948673"/>
                  <a:pt x="1460732" y="1967459"/>
                </a:cubicBezTo>
                <a:cubicBezTo>
                  <a:pt x="1441957" y="1929887"/>
                  <a:pt x="1393141" y="1963702"/>
                  <a:pt x="1359345" y="1967459"/>
                </a:cubicBezTo>
                <a:cubicBezTo>
                  <a:pt x="1340569" y="1971216"/>
                  <a:pt x="1348079" y="1952430"/>
                  <a:pt x="1351834" y="1952430"/>
                </a:cubicBezTo>
                <a:cubicBezTo>
                  <a:pt x="1333059" y="1956187"/>
                  <a:pt x="1329304" y="1978731"/>
                  <a:pt x="1314284" y="1982488"/>
                </a:cubicBezTo>
                <a:cubicBezTo>
                  <a:pt x="1299263" y="1986245"/>
                  <a:pt x="1254202" y="1974973"/>
                  <a:pt x="1250447" y="1974973"/>
                </a:cubicBezTo>
                <a:cubicBezTo>
                  <a:pt x="1216651" y="1993760"/>
                  <a:pt x="1194120" y="1978731"/>
                  <a:pt x="1167835" y="1967459"/>
                </a:cubicBezTo>
                <a:cubicBezTo>
                  <a:pt x="1171590" y="1959945"/>
                  <a:pt x="1182855" y="1956187"/>
                  <a:pt x="1197876" y="1952430"/>
                </a:cubicBezTo>
                <a:cubicBezTo>
                  <a:pt x="1175345" y="1907344"/>
                  <a:pt x="1085223" y="1952430"/>
                  <a:pt x="1081468" y="1959945"/>
                </a:cubicBezTo>
                <a:cubicBezTo>
                  <a:pt x="1073957" y="1952430"/>
                  <a:pt x="1058937" y="1948673"/>
                  <a:pt x="1051427" y="1937402"/>
                </a:cubicBezTo>
                <a:cubicBezTo>
                  <a:pt x="1032651" y="1937402"/>
                  <a:pt x="1047672" y="1967459"/>
                  <a:pt x="1021386" y="1959945"/>
                </a:cubicBezTo>
                <a:cubicBezTo>
                  <a:pt x="1043917" y="1944916"/>
                  <a:pt x="998856" y="1941159"/>
                  <a:pt x="1006366" y="1944916"/>
                </a:cubicBezTo>
                <a:cubicBezTo>
                  <a:pt x="961305" y="1907344"/>
                  <a:pt x="961305" y="1907344"/>
                  <a:pt x="904978" y="1944916"/>
                </a:cubicBezTo>
                <a:cubicBezTo>
                  <a:pt x="912488" y="1937402"/>
                  <a:pt x="916243" y="1926130"/>
                  <a:pt x="912488" y="1907344"/>
                </a:cubicBezTo>
                <a:cubicBezTo>
                  <a:pt x="908733" y="1888558"/>
                  <a:pt x="901223" y="1914858"/>
                  <a:pt x="889958" y="1899829"/>
                </a:cubicBezTo>
                <a:cubicBezTo>
                  <a:pt x="867427" y="1899829"/>
                  <a:pt x="863672" y="1918615"/>
                  <a:pt x="852407" y="1929887"/>
                </a:cubicBezTo>
                <a:cubicBezTo>
                  <a:pt x="844897" y="1929887"/>
                  <a:pt x="844897" y="1922373"/>
                  <a:pt x="844897" y="1914858"/>
                </a:cubicBezTo>
                <a:cubicBezTo>
                  <a:pt x="829876" y="1918615"/>
                  <a:pt x="829876" y="1933644"/>
                  <a:pt x="822366" y="1944916"/>
                </a:cubicBezTo>
                <a:cubicBezTo>
                  <a:pt x="784815" y="1926130"/>
                  <a:pt x="777305" y="1959945"/>
                  <a:pt x="762285" y="1967459"/>
                </a:cubicBezTo>
                <a:cubicBezTo>
                  <a:pt x="758529" y="1937402"/>
                  <a:pt x="769795" y="1903587"/>
                  <a:pt x="751019" y="1877286"/>
                </a:cubicBezTo>
                <a:cubicBezTo>
                  <a:pt x="743509" y="1877286"/>
                  <a:pt x="747264" y="1884801"/>
                  <a:pt x="751019" y="1884801"/>
                </a:cubicBezTo>
                <a:cubicBezTo>
                  <a:pt x="747264" y="1903587"/>
                  <a:pt x="728489" y="1869772"/>
                  <a:pt x="743509" y="1862257"/>
                </a:cubicBezTo>
                <a:cubicBezTo>
                  <a:pt x="709713" y="1850986"/>
                  <a:pt x="694693" y="1873529"/>
                  <a:pt x="690938" y="1839714"/>
                </a:cubicBezTo>
                <a:cubicBezTo>
                  <a:pt x="627101" y="1873529"/>
                  <a:pt x="627101" y="1873529"/>
                  <a:pt x="544489" y="1892315"/>
                </a:cubicBezTo>
                <a:cubicBezTo>
                  <a:pt x="533224" y="1805899"/>
                  <a:pt x="615836" y="1813414"/>
                  <a:pt x="645877" y="1768327"/>
                </a:cubicBezTo>
                <a:cubicBezTo>
                  <a:pt x="687183" y="1805899"/>
                  <a:pt x="732244" y="1726998"/>
                  <a:pt x="769795" y="1708212"/>
                </a:cubicBezTo>
                <a:cubicBezTo>
                  <a:pt x="807346" y="1719483"/>
                  <a:pt x="871182" y="1678154"/>
                  <a:pt x="867427" y="1663125"/>
                </a:cubicBezTo>
                <a:cubicBezTo>
                  <a:pt x="874937" y="1655611"/>
                  <a:pt x="897468" y="1659368"/>
                  <a:pt x="919999" y="1651854"/>
                </a:cubicBezTo>
                <a:cubicBezTo>
                  <a:pt x="912488" y="1610524"/>
                  <a:pt x="942529" y="1557923"/>
                  <a:pt x="1006366" y="1584224"/>
                </a:cubicBezTo>
                <a:cubicBezTo>
                  <a:pt x="1021386" y="1550409"/>
                  <a:pt x="1062692" y="1550409"/>
                  <a:pt x="1088978" y="1531623"/>
                </a:cubicBezTo>
                <a:cubicBezTo>
                  <a:pt x="1100243" y="1531623"/>
                  <a:pt x="1096488" y="1542895"/>
                  <a:pt x="1096488" y="1554166"/>
                </a:cubicBezTo>
                <a:cubicBezTo>
                  <a:pt x="1111508" y="1554166"/>
                  <a:pt x="1119019" y="1509080"/>
                  <a:pt x="1137794" y="1539137"/>
                </a:cubicBezTo>
                <a:cubicBezTo>
                  <a:pt x="1152814" y="1531623"/>
                  <a:pt x="1141549" y="1501565"/>
                  <a:pt x="1160325" y="1501565"/>
                </a:cubicBezTo>
                <a:cubicBezTo>
                  <a:pt x="1103998" y="1467750"/>
                  <a:pt x="1013876" y="1516594"/>
                  <a:pt x="938774" y="1539137"/>
                </a:cubicBezTo>
                <a:cubicBezTo>
                  <a:pt x="935019" y="1516594"/>
                  <a:pt x="953794" y="1509080"/>
                  <a:pt x="961305" y="1494051"/>
                </a:cubicBezTo>
                <a:cubicBezTo>
                  <a:pt x="1010121" y="1490294"/>
                  <a:pt x="1032651" y="1460236"/>
                  <a:pt x="1066447" y="1437693"/>
                </a:cubicBezTo>
                <a:cubicBezTo>
                  <a:pt x="1066447" y="1433935"/>
                  <a:pt x="1058937" y="1430178"/>
                  <a:pt x="1058937" y="1422664"/>
                </a:cubicBezTo>
                <a:cubicBezTo>
                  <a:pt x="1017631" y="1448964"/>
                  <a:pt x="953794" y="1486536"/>
                  <a:pt x="897468" y="1452721"/>
                </a:cubicBezTo>
                <a:cubicBezTo>
                  <a:pt x="878692" y="1456479"/>
                  <a:pt x="871182" y="1471508"/>
                  <a:pt x="859917" y="1482779"/>
                </a:cubicBezTo>
                <a:cubicBezTo>
                  <a:pt x="852407" y="1471508"/>
                  <a:pt x="848652" y="1437693"/>
                  <a:pt x="792325" y="1452721"/>
                </a:cubicBezTo>
                <a:cubicBezTo>
                  <a:pt x="781060" y="1467750"/>
                  <a:pt x="773550" y="1479022"/>
                  <a:pt x="769795" y="1501565"/>
                </a:cubicBezTo>
                <a:cubicBezTo>
                  <a:pt x="773550" y="1516594"/>
                  <a:pt x="803591" y="1494051"/>
                  <a:pt x="814856" y="1494051"/>
                </a:cubicBezTo>
                <a:cubicBezTo>
                  <a:pt x="792325" y="1524109"/>
                  <a:pt x="705958" y="1557923"/>
                  <a:pt x="660897" y="1591738"/>
                </a:cubicBezTo>
                <a:cubicBezTo>
                  <a:pt x="645877" y="1569195"/>
                  <a:pt x="709713" y="1557923"/>
                  <a:pt x="720978" y="1539137"/>
                </a:cubicBezTo>
                <a:cubicBezTo>
                  <a:pt x="720978" y="1527866"/>
                  <a:pt x="698448" y="1535380"/>
                  <a:pt x="698448" y="1524109"/>
                </a:cubicBezTo>
                <a:cubicBezTo>
                  <a:pt x="672162" y="1531623"/>
                  <a:pt x="698448" y="1539137"/>
                  <a:pt x="683428" y="1554166"/>
                </a:cubicBezTo>
                <a:cubicBezTo>
                  <a:pt x="657142" y="1550409"/>
                  <a:pt x="642122" y="1557923"/>
                  <a:pt x="623346" y="1561680"/>
                </a:cubicBezTo>
                <a:cubicBezTo>
                  <a:pt x="649632" y="1516594"/>
                  <a:pt x="728489" y="1479022"/>
                  <a:pt x="751019" y="1452721"/>
                </a:cubicBezTo>
                <a:cubicBezTo>
                  <a:pt x="781060" y="1445207"/>
                  <a:pt x="882448" y="1422664"/>
                  <a:pt x="859917" y="1347520"/>
                </a:cubicBezTo>
                <a:cubicBezTo>
                  <a:pt x="818611" y="1355034"/>
                  <a:pt x="822366" y="1370063"/>
                  <a:pt x="769795" y="1362549"/>
                </a:cubicBezTo>
                <a:cubicBezTo>
                  <a:pt x="743509" y="1298676"/>
                  <a:pt x="642122" y="1366306"/>
                  <a:pt x="645877" y="1392606"/>
                </a:cubicBezTo>
                <a:cubicBezTo>
                  <a:pt x="615836" y="1400121"/>
                  <a:pt x="567020" y="1400121"/>
                  <a:pt x="506938" y="1407635"/>
                </a:cubicBezTo>
                <a:cubicBezTo>
                  <a:pt x="503183" y="1313705"/>
                  <a:pt x="341714" y="1385092"/>
                  <a:pt x="292898" y="1385092"/>
                </a:cubicBezTo>
                <a:cubicBezTo>
                  <a:pt x="266612" y="1362549"/>
                  <a:pt x="341714" y="1373820"/>
                  <a:pt x="337959" y="1347520"/>
                </a:cubicBezTo>
                <a:cubicBezTo>
                  <a:pt x="345469" y="1347520"/>
                  <a:pt x="345469" y="1355034"/>
                  <a:pt x="345469" y="1362549"/>
                </a:cubicBezTo>
                <a:cubicBezTo>
                  <a:pt x="401795" y="1302433"/>
                  <a:pt x="480652" y="1309948"/>
                  <a:pt x="529469" y="1253590"/>
                </a:cubicBezTo>
                <a:cubicBezTo>
                  <a:pt x="589550" y="1261104"/>
                  <a:pt x="638366" y="1242318"/>
                  <a:pt x="660897" y="1193474"/>
                </a:cubicBezTo>
                <a:cubicBezTo>
                  <a:pt x="660897" y="1182203"/>
                  <a:pt x="645877" y="1185960"/>
                  <a:pt x="638366" y="1185960"/>
                </a:cubicBezTo>
                <a:cubicBezTo>
                  <a:pt x="645877" y="1140873"/>
                  <a:pt x="687183" y="1125844"/>
                  <a:pt x="698448" y="1084515"/>
                </a:cubicBezTo>
                <a:cubicBezTo>
                  <a:pt x="657142" y="1061972"/>
                  <a:pt x="664652" y="1061972"/>
                  <a:pt x="593305" y="1054458"/>
                </a:cubicBezTo>
                <a:cubicBezTo>
                  <a:pt x="578285" y="1031914"/>
                  <a:pt x="627101" y="1039429"/>
                  <a:pt x="600815" y="1031914"/>
                </a:cubicBezTo>
                <a:cubicBezTo>
                  <a:pt x="638366" y="1016885"/>
                  <a:pt x="690938" y="1009371"/>
                  <a:pt x="713468" y="979313"/>
                </a:cubicBezTo>
                <a:cubicBezTo>
                  <a:pt x="690938" y="1016885"/>
                  <a:pt x="758529" y="968042"/>
                  <a:pt x="769795" y="994342"/>
                </a:cubicBezTo>
                <a:cubicBezTo>
                  <a:pt x="784815" y="960527"/>
                  <a:pt x="829876" y="979313"/>
                  <a:pt x="844897" y="930470"/>
                </a:cubicBezTo>
                <a:cubicBezTo>
                  <a:pt x="856162" y="937984"/>
                  <a:pt x="874937" y="937984"/>
                  <a:pt x="867427" y="960527"/>
                </a:cubicBezTo>
                <a:cubicBezTo>
                  <a:pt x="987590" y="941741"/>
                  <a:pt x="1085223" y="930470"/>
                  <a:pt x="1152814" y="870354"/>
                </a:cubicBezTo>
                <a:cubicBezTo>
                  <a:pt x="1145304" y="840297"/>
                  <a:pt x="1115263" y="889140"/>
                  <a:pt x="1115263" y="862840"/>
                </a:cubicBezTo>
                <a:cubicBezTo>
                  <a:pt x="1103998" y="866597"/>
                  <a:pt x="1115263" y="870354"/>
                  <a:pt x="1115263" y="885383"/>
                </a:cubicBezTo>
                <a:cubicBezTo>
                  <a:pt x="1088978" y="900412"/>
                  <a:pt x="1077713" y="881626"/>
                  <a:pt x="1043917" y="885383"/>
                </a:cubicBezTo>
                <a:cubicBezTo>
                  <a:pt x="1066447" y="855325"/>
                  <a:pt x="1077713" y="877869"/>
                  <a:pt x="1073957" y="832782"/>
                </a:cubicBezTo>
                <a:cubicBezTo>
                  <a:pt x="1103998" y="862840"/>
                  <a:pt x="1156570" y="840297"/>
                  <a:pt x="1182855" y="825268"/>
                </a:cubicBezTo>
                <a:cubicBezTo>
                  <a:pt x="1182855" y="802725"/>
                  <a:pt x="1171590" y="806482"/>
                  <a:pt x="1182855" y="791453"/>
                </a:cubicBezTo>
                <a:cubicBezTo>
                  <a:pt x="1190365" y="783938"/>
                  <a:pt x="1209141" y="783938"/>
                  <a:pt x="1227916" y="783938"/>
                </a:cubicBezTo>
                <a:cubicBezTo>
                  <a:pt x="1231671" y="798967"/>
                  <a:pt x="1220406" y="798967"/>
                  <a:pt x="1220406" y="810239"/>
                </a:cubicBezTo>
                <a:cubicBezTo>
                  <a:pt x="1246692" y="802725"/>
                  <a:pt x="1250447" y="825268"/>
                  <a:pt x="1265467" y="810239"/>
                </a:cubicBezTo>
                <a:cubicBezTo>
                  <a:pt x="1257957" y="806482"/>
                  <a:pt x="1227916" y="791453"/>
                  <a:pt x="1242937" y="761395"/>
                </a:cubicBezTo>
                <a:cubicBezTo>
                  <a:pt x="1257957" y="772667"/>
                  <a:pt x="1257957" y="798967"/>
                  <a:pt x="1284243" y="798967"/>
                </a:cubicBezTo>
                <a:cubicBezTo>
                  <a:pt x="1299263" y="802725"/>
                  <a:pt x="1306773" y="795210"/>
                  <a:pt x="1306773" y="776424"/>
                </a:cubicBezTo>
                <a:cubicBezTo>
                  <a:pt x="1314284" y="780181"/>
                  <a:pt x="1310528" y="791453"/>
                  <a:pt x="1314284" y="798967"/>
                </a:cubicBezTo>
                <a:cubicBezTo>
                  <a:pt x="1359345" y="776424"/>
                  <a:pt x="1374365" y="780181"/>
                  <a:pt x="1419426" y="768910"/>
                </a:cubicBezTo>
                <a:cubicBezTo>
                  <a:pt x="1415671" y="738852"/>
                  <a:pt x="1408161" y="716309"/>
                  <a:pt x="1389385" y="701280"/>
                </a:cubicBezTo>
                <a:cubicBezTo>
                  <a:pt x="1359345" y="731338"/>
                  <a:pt x="1321794" y="716309"/>
                  <a:pt x="1299263" y="746366"/>
                </a:cubicBezTo>
                <a:cubicBezTo>
                  <a:pt x="1291753" y="746366"/>
                  <a:pt x="1291753" y="738852"/>
                  <a:pt x="1291753" y="731338"/>
                </a:cubicBezTo>
                <a:cubicBezTo>
                  <a:pt x="1186610" y="750124"/>
                  <a:pt x="1066447" y="821511"/>
                  <a:pt x="976325" y="761395"/>
                </a:cubicBezTo>
                <a:cubicBezTo>
                  <a:pt x="950039" y="761395"/>
                  <a:pt x="953794" y="787696"/>
                  <a:pt x="919999" y="776424"/>
                </a:cubicBezTo>
                <a:cubicBezTo>
                  <a:pt x="919999" y="791453"/>
                  <a:pt x="931264" y="795210"/>
                  <a:pt x="927509" y="810239"/>
                </a:cubicBezTo>
                <a:cubicBezTo>
                  <a:pt x="908733" y="806482"/>
                  <a:pt x="908733" y="829025"/>
                  <a:pt x="897468" y="840297"/>
                </a:cubicBezTo>
                <a:cubicBezTo>
                  <a:pt x="897468" y="817753"/>
                  <a:pt x="886203" y="821511"/>
                  <a:pt x="844897" y="825268"/>
                </a:cubicBezTo>
                <a:cubicBezTo>
                  <a:pt x="863672" y="810239"/>
                  <a:pt x="874937" y="791453"/>
                  <a:pt x="904978" y="791453"/>
                </a:cubicBezTo>
                <a:cubicBezTo>
                  <a:pt x="904978" y="753881"/>
                  <a:pt x="878692" y="787696"/>
                  <a:pt x="844897" y="776424"/>
                </a:cubicBezTo>
                <a:cubicBezTo>
                  <a:pt x="882448" y="742609"/>
                  <a:pt x="822366" y="750124"/>
                  <a:pt x="784815" y="746366"/>
                </a:cubicBezTo>
                <a:cubicBezTo>
                  <a:pt x="792325" y="693765"/>
                  <a:pt x="859917" y="693765"/>
                  <a:pt x="889958" y="663708"/>
                </a:cubicBezTo>
                <a:cubicBezTo>
                  <a:pt x="889958" y="656193"/>
                  <a:pt x="878692" y="648679"/>
                  <a:pt x="871182" y="648679"/>
                </a:cubicBezTo>
                <a:cubicBezTo>
                  <a:pt x="886203" y="629893"/>
                  <a:pt x="942529" y="607350"/>
                  <a:pt x="983835" y="599835"/>
                </a:cubicBezTo>
                <a:cubicBezTo>
                  <a:pt x="976325" y="607350"/>
                  <a:pt x="976325" y="618621"/>
                  <a:pt x="976325" y="629893"/>
                </a:cubicBezTo>
                <a:cubicBezTo>
                  <a:pt x="1002611" y="607350"/>
                  <a:pt x="1043917" y="603592"/>
                  <a:pt x="1081468" y="592321"/>
                </a:cubicBezTo>
                <a:cubicBezTo>
                  <a:pt x="1085223" y="581049"/>
                  <a:pt x="1077713" y="577292"/>
                  <a:pt x="1066447" y="577292"/>
                </a:cubicBezTo>
                <a:cubicBezTo>
                  <a:pt x="1100243" y="554749"/>
                  <a:pt x="1156570" y="554749"/>
                  <a:pt x="1190365" y="532206"/>
                </a:cubicBezTo>
                <a:cubicBezTo>
                  <a:pt x="1182855" y="520934"/>
                  <a:pt x="1186610" y="520934"/>
                  <a:pt x="1190365" y="509662"/>
                </a:cubicBezTo>
                <a:cubicBezTo>
                  <a:pt x="1152814" y="505905"/>
                  <a:pt x="1111508" y="535963"/>
                  <a:pt x="1088978" y="524691"/>
                </a:cubicBezTo>
                <a:cubicBezTo>
                  <a:pt x="1088978" y="490876"/>
                  <a:pt x="1100243" y="524691"/>
                  <a:pt x="1122774" y="517177"/>
                </a:cubicBezTo>
                <a:cubicBezTo>
                  <a:pt x="1122774" y="502148"/>
                  <a:pt x="1115263" y="502148"/>
                  <a:pt x="1107753" y="502148"/>
                </a:cubicBezTo>
                <a:cubicBezTo>
                  <a:pt x="1130284" y="475847"/>
                  <a:pt x="1171590" y="464576"/>
                  <a:pt x="1205386" y="445790"/>
                </a:cubicBezTo>
                <a:cubicBezTo>
                  <a:pt x="1366855" y="460819"/>
                  <a:pt x="1517059" y="381917"/>
                  <a:pt x="1682283" y="363131"/>
                </a:cubicBezTo>
                <a:cubicBezTo>
                  <a:pt x="1644732" y="385674"/>
                  <a:pt x="1701058" y="378160"/>
                  <a:pt x="1704813" y="355617"/>
                </a:cubicBezTo>
                <a:cubicBezTo>
                  <a:pt x="1686038" y="329316"/>
                  <a:pt x="1652242" y="351860"/>
                  <a:pt x="1637222" y="340588"/>
                </a:cubicBezTo>
                <a:cubicBezTo>
                  <a:pt x="1644732" y="306773"/>
                  <a:pt x="1686038" y="306773"/>
                  <a:pt x="1697303" y="276715"/>
                </a:cubicBezTo>
                <a:cubicBezTo>
                  <a:pt x="1727344" y="287987"/>
                  <a:pt x="1727344" y="303016"/>
                  <a:pt x="1749875" y="303016"/>
                </a:cubicBezTo>
                <a:cubicBezTo>
                  <a:pt x="1738609" y="284230"/>
                  <a:pt x="1806201" y="254172"/>
                  <a:pt x="1791181" y="284230"/>
                </a:cubicBezTo>
                <a:cubicBezTo>
                  <a:pt x="1813711" y="291744"/>
                  <a:pt x="1798691" y="261687"/>
                  <a:pt x="1813711" y="254172"/>
                </a:cubicBezTo>
                <a:cubicBezTo>
                  <a:pt x="1832487" y="257929"/>
                  <a:pt x="1813711" y="280473"/>
                  <a:pt x="1813711" y="284230"/>
                </a:cubicBezTo>
                <a:cubicBezTo>
                  <a:pt x="1847507" y="269201"/>
                  <a:pt x="1888813" y="310530"/>
                  <a:pt x="1911344" y="269201"/>
                </a:cubicBezTo>
                <a:cubicBezTo>
                  <a:pt x="1941384" y="306773"/>
                  <a:pt x="1982690" y="246658"/>
                  <a:pt x="2012731" y="284230"/>
                </a:cubicBezTo>
                <a:cubicBezTo>
                  <a:pt x="2020241" y="284230"/>
                  <a:pt x="2027752" y="276715"/>
                  <a:pt x="2027752" y="261687"/>
                </a:cubicBezTo>
                <a:cubicBezTo>
                  <a:pt x="2095343" y="276715"/>
                  <a:pt x="2132894" y="257929"/>
                  <a:pt x="2219261" y="254172"/>
                </a:cubicBezTo>
                <a:cubicBezTo>
                  <a:pt x="2162935" y="209086"/>
                  <a:pt x="2054037" y="261687"/>
                  <a:pt x="1982690" y="254172"/>
                </a:cubicBezTo>
                <a:cubicBezTo>
                  <a:pt x="1975180" y="235386"/>
                  <a:pt x="1997711" y="239143"/>
                  <a:pt x="1997711" y="224114"/>
                </a:cubicBezTo>
                <a:cubicBezTo>
                  <a:pt x="1877548" y="224114"/>
                  <a:pt x="1839997" y="239143"/>
                  <a:pt x="1734854" y="254172"/>
                </a:cubicBezTo>
                <a:cubicBezTo>
                  <a:pt x="1761140" y="156485"/>
                  <a:pt x="1945140" y="242900"/>
                  <a:pt x="1990201" y="171514"/>
                </a:cubicBezTo>
                <a:cubicBezTo>
                  <a:pt x="2084078" y="179028"/>
                  <a:pt x="2234282" y="145213"/>
                  <a:pt x="2343180" y="148970"/>
                </a:cubicBezTo>
                <a:cubicBezTo>
                  <a:pt x="2339424" y="141456"/>
                  <a:pt x="2335669" y="133941"/>
                  <a:pt x="2328159" y="133941"/>
                </a:cubicBezTo>
                <a:cubicBezTo>
                  <a:pt x="2331914" y="111398"/>
                  <a:pt x="2358200" y="130184"/>
                  <a:pt x="2350690" y="148970"/>
                </a:cubicBezTo>
                <a:cubicBezTo>
                  <a:pt x="2376975" y="145213"/>
                  <a:pt x="2331914" y="122670"/>
                  <a:pt x="2358200" y="126427"/>
                </a:cubicBezTo>
                <a:cubicBezTo>
                  <a:pt x="2384486" y="145213"/>
                  <a:pt x="2470853" y="107641"/>
                  <a:pt x="2497138" y="100127"/>
                </a:cubicBezTo>
                <a:cubicBezTo>
                  <a:pt x="2542200" y="92612"/>
                  <a:pt x="2489628" y="43768"/>
                  <a:pt x="2527179" y="32497"/>
                </a:cubicBezTo>
                <a:cubicBezTo>
                  <a:pt x="2504649" y="9954"/>
                  <a:pt x="2493383" y="24982"/>
                  <a:pt x="2455832" y="17468"/>
                </a:cubicBezTo>
                <a:cubicBezTo>
                  <a:pt x="2455832" y="32497"/>
                  <a:pt x="2463343" y="40011"/>
                  <a:pt x="2482118" y="40011"/>
                </a:cubicBezTo>
                <a:cubicBezTo>
                  <a:pt x="2455832" y="58797"/>
                  <a:pt x="2437057" y="36254"/>
                  <a:pt x="2410771" y="47526"/>
                </a:cubicBezTo>
                <a:cubicBezTo>
                  <a:pt x="2422037" y="28740"/>
                  <a:pt x="2459587" y="40011"/>
                  <a:pt x="2448322" y="2439"/>
                </a:cubicBezTo>
                <a:cubicBezTo>
                  <a:pt x="2474608" y="2439"/>
                  <a:pt x="2609791" y="9954"/>
                  <a:pt x="2534689" y="24982"/>
                </a:cubicBezTo>
                <a:cubicBezTo>
                  <a:pt x="2560975" y="47526"/>
                  <a:pt x="2602281" y="21225"/>
                  <a:pt x="2609791" y="2439"/>
                </a:cubicBezTo>
                <a:cubicBezTo>
                  <a:pt x="2617301" y="9954"/>
                  <a:pt x="2639832" y="2439"/>
                  <a:pt x="2632322" y="24982"/>
                </a:cubicBezTo>
                <a:cubicBezTo>
                  <a:pt x="2613546" y="24982"/>
                  <a:pt x="2609791" y="9954"/>
                  <a:pt x="2594771" y="24982"/>
                </a:cubicBezTo>
                <a:cubicBezTo>
                  <a:pt x="2647342" y="28740"/>
                  <a:pt x="2752485" y="40011"/>
                  <a:pt x="2778771" y="9954"/>
                </a:cubicBezTo>
                <a:cubicBezTo>
                  <a:pt x="2812566" y="28740"/>
                  <a:pt x="2805056" y="13711"/>
                  <a:pt x="2842607" y="9954"/>
                </a:cubicBezTo>
                <a:cubicBezTo>
                  <a:pt x="2838852" y="21225"/>
                  <a:pt x="2850117" y="21225"/>
                  <a:pt x="2850117" y="32497"/>
                </a:cubicBezTo>
                <a:cubicBezTo>
                  <a:pt x="2868893" y="6196"/>
                  <a:pt x="2902689" y="40011"/>
                  <a:pt x="2902689" y="2439"/>
                </a:cubicBezTo>
                <a:cubicBezTo>
                  <a:pt x="2912077" y="91"/>
                  <a:pt x="2920936" y="-437"/>
                  <a:pt x="2929371" y="326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9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Our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icture Placeholder 25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638544" cy="6858000"/>
          </a:xfrm>
          <a:custGeom>
            <a:avLst/>
            <a:gdLst>
              <a:gd name="connsiteX0" fmla="*/ 4217385 w 5943600"/>
              <a:gd name="connsiteY0" fmla="*/ 6872379 h 8234172"/>
              <a:gd name="connsiteX1" fmla="*/ 4214380 w 5943600"/>
              <a:gd name="connsiteY1" fmla="*/ 6874451 h 8234172"/>
              <a:gd name="connsiteX2" fmla="*/ 4258671 w 5943600"/>
              <a:gd name="connsiteY2" fmla="*/ 7106294 h 8234172"/>
              <a:gd name="connsiteX3" fmla="*/ 4261539 w 5943600"/>
              <a:gd name="connsiteY3" fmla="*/ 7115262 h 8234172"/>
              <a:gd name="connsiteX4" fmla="*/ 4237582 w 5943600"/>
              <a:gd name="connsiteY4" fmla="*/ 7004916 h 8234172"/>
              <a:gd name="connsiteX5" fmla="*/ 4444821 w 5943600"/>
              <a:gd name="connsiteY5" fmla="*/ 6359344 h 8234172"/>
              <a:gd name="connsiteX6" fmla="*/ 4441817 w 5943600"/>
              <a:gd name="connsiteY6" fmla="*/ 6361417 h 8234172"/>
              <a:gd name="connsiteX7" fmla="*/ 4486107 w 5943600"/>
              <a:gd name="connsiteY7" fmla="*/ 6593260 h 8234172"/>
              <a:gd name="connsiteX8" fmla="*/ 4488975 w 5943600"/>
              <a:gd name="connsiteY8" fmla="*/ 6602224 h 8234172"/>
              <a:gd name="connsiteX9" fmla="*/ 4465018 w 5943600"/>
              <a:gd name="connsiteY9" fmla="*/ 6491882 h 8234172"/>
              <a:gd name="connsiteX10" fmla="*/ 4684463 w 5943600"/>
              <a:gd name="connsiteY10" fmla="*/ 5862084 h 8234172"/>
              <a:gd name="connsiteX11" fmla="*/ 4685862 w 5943600"/>
              <a:gd name="connsiteY11" fmla="*/ 5868103 h 8234172"/>
              <a:gd name="connsiteX12" fmla="*/ 4688001 w 5943600"/>
              <a:gd name="connsiteY12" fmla="*/ 5884502 h 8234172"/>
              <a:gd name="connsiteX13" fmla="*/ 5131785 w 5943600"/>
              <a:gd name="connsiteY13" fmla="*/ 5496207 h 8234172"/>
              <a:gd name="connsiteX14" fmla="*/ 5128780 w 5943600"/>
              <a:gd name="connsiteY14" fmla="*/ 5498279 h 8234172"/>
              <a:gd name="connsiteX15" fmla="*/ 5173071 w 5943600"/>
              <a:gd name="connsiteY15" fmla="*/ 5730122 h 8234172"/>
              <a:gd name="connsiteX16" fmla="*/ 5175939 w 5943600"/>
              <a:gd name="connsiteY16" fmla="*/ 5739090 h 8234172"/>
              <a:gd name="connsiteX17" fmla="*/ 5151982 w 5943600"/>
              <a:gd name="connsiteY17" fmla="*/ 5628744 h 8234172"/>
              <a:gd name="connsiteX18" fmla="*/ 5359221 w 5943600"/>
              <a:gd name="connsiteY18" fmla="*/ 4983172 h 8234172"/>
              <a:gd name="connsiteX19" fmla="*/ 5356217 w 5943600"/>
              <a:gd name="connsiteY19" fmla="*/ 4985245 h 8234172"/>
              <a:gd name="connsiteX20" fmla="*/ 5400507 w 5943600"/>
              <a:gd name="connsiteY20" fmla="*/ 5217088 h 8234172"/>
              <a:gd name="connsiteX21" fmla="*/ 5403375 w 5943600"/>
              <a:gd name="connsiteY21" fmla="*/ 5226052 h 8234172"/>
              <a:gd name="connsiteX22" fmla="*/ 5379418 w 5943600"/>
              <a:gd name="connsiteY22" fmla="*/ 5115710 h 8234172"/>
              <a:gd name="connsiteX23" fmla="*/ 4537478 w 5943600"/>
              <a:gd name="connsiteY23" fmla="*/ 4504281 h 8234172"/>
              <a:gd name="connsiteX24" fmla="*/ 4544584 w 5943600"/>
              <a:gd name="connsiteY24" fmla="*/ 4533278 h 8234172"/>
              <a:gd name="connsiteX25" fmla="*/ 4543998 w 5943600"/>
              <a:gd name="connsiteY25" fmla="*/ 4517609 h 8234172"/>
              <a:gd name="connsiteX26" fmla="*/ 4544974 w 5943600"/>
              <a:gd name="connsiteY26" fmla="*/ 4512674 h 8234172"/>
              <a:gd name="connsiteX27" fmla="*/ 5598863 w 5943600"/>
              <a:gd name="connsiteY27" fmla="*/ 4485912 h 8234172"/>
              <a:gd name="connsiteX28" fmla="*/ 5600262 w 5943600"/>
              <a:gd name="connsiteY28" fmla="*/ 4491931 h 8234172"/>
              <a:gd name="connsiteX29" fmla="*/ 5602401 w 5943600"/>
              <a:gd name="connsiteY29" fmla="*/ 4508330 h 8234172"/>
              <a:gd name="connsiteX30" fmla="*/ 495718 w 5943600"/>
              <a:gd name="connsiteY30" fmla="*/ 2666994 h 8234172"/>
              <a:gd name="connsiteX31" fmla="*/ 501644 w 5943600"/>
              <a:gd name="connsiteY31" fmla="*/ 2675282 h 8234172"/>
              <a:gd name="connsiteX32" fmla="*/ 521723 w 5943600"/>
              <a:gd name="connsiteY32" fmla="*/ 2697458 h 8234172"/>
              <a:gd name="connsiteX33" fmla="*/ 524923 w 5943600"/>
              <a:gd name="connsiteY33" fmla="*/ 2697554 h 8234172"/>
              <a:gd name="connsiteX34" fmla="*/ 723151 w 5943600"/>
              <a:gd name="connsiteY34" fmla="*/ 2153958 h 8234172"/>
              <a:gd name="connsiteX35" fmla="*/ 729081 w 5943600"/>
              <a:gd name="connsiteY35" fmla="*/ 2162249 h 8234172"/>
              <a:gd name="connsiteX36" fmla="*/ 749158 w 5943600"/>
              <a:gd name="connsiteY36" fmla="*/ 2184423 h 8234172"/>
              <a:gd name="connsiteX37" fmla="*/ 752360 w 5943600"/>
              <a:gd name="connsiteY37" fmla="*/ 2184519 h 8234172"/>
              <a:gd name="connsiteX38" fmla="*/ 1410118 w 5943600"/>
              <a:gd name="connsiteY38" fmla="*/ 1290822 h 8234172"/>
              <a:gd name="connsiteX39" fmla="*/ 1416044 w 5943600"/>
              <a:gd name="connsiteY39" fmla="*/ 1299110 h 8234172"/>
              <a:gd name="connsiteX40" fmla="*/ 1436123 w 5943600"/>
              <a:gd name="connsiteY40" fmla="*/ 1321286 h 8234172"/>
              <a:gd name="connsiteX41" fmla="*/ 1439323 w 5943600"/>
              <a:gd name="connsiteY41" fmla="*/ 1321382 h 8234172"/>
              <a:gd name="connsiteX42" fmla="*/ 1637551 w 5943600"/>
              <a:gd name="connsiteY42" fmla="*/ 777786 h 8234172"/>
              <a:gd name="connsiteX43" fmla="*/ 1643481 w 5943600"/>
              <a:gd name="connsiteY43" fmla="*/ 786077 h 8234172"/>
              <a:gd name="connsiteX44" fmla="*/ 1663558 w 5943600"/>
              <a:gd name="connsiteY44" fmla="*/ 808251 h 8234172"/>
              <a:gd name="connsiteX45" fmla="*/ 1666760 w 5943600"/>
              <a:gd name="connsiteY45" fmla="*/ 808347 h 8234172"/>
              <a:gd name="connsiteX46" fmla="*/ 1597990 w 5943600"/>
              <a:gd name="connsiteY46" fmla="*/ 0 h 8234172"/>
              <a:gd name="connsiteX47" fmla="*/ 1636421 w 5943600"/>
              <a:gd name="connsiteY47" fmla="*/ 89233 h 8234172"/>
              <a:gd name="connsiteX48" fmla="*/ 1630797 w 5943600"/>
              <a:gd name="connsiteY48" fmla="*/ 46742 h 8234172"/>
              <a:gd name="connsiteX49" fmla="*/ 1897945 w 5943600"/>
              <a:gd name="connsiteY49" fmla="*/ 359052 h 8234172"/>
              <a:gd name="connsiteX50" fmla="*/ 1675791 w 5943600"/>
              <a:gd name="connsiteY50" fmla="*/ 72236 h 8234172"/>
              <a:gd name="connsiteX51" fmla="*/ 1894196 w 5943600"/>
              <a:gd name="connsiteY51" fmla="*/ 295315 h 8234172"/>
              <a:gd name="connsiteX52" fmla="*/ 1753592 w 5943600"/>
              <a:gd name="connsiteY52" fmla="*/ 121101 h 8234172"/>
              <a:gd name="connsiteX53" fmla="*/ 2461300 w 5943600"/>
              <a:gd name="connsiteY53" fmla="*/ 305938 h 8234172"/>
              <a:gd name="connsiteX54" fmla="*/ 2663770 w 5943600"/>
              <a:gd name="connsiteY54" fmla="*/ 420665 h 8234172"/>
              <a:gd name="connsiteX55" fmla="*/ 3079022 w 5943600"/>
              <a:gd name="connsiteY55" fmla="*/ 1136643 h 8234172"/>
              <a:gd name="connsiteX56" fmla="*/ 3094019 w 5943600"/>
              <a:gd name="connsiteY56" fmla="*/ 1204630 h 8234172"/>
              <a:gd name="connsiteX57" fmla="*/ 3117454 w 5943600"/>
              <a:gd name="connsiteY57" fmla="*/ 1232249 h 8234172"/>
              <a:gd name="connsiteX58" fmla="*/ 3405224 w 5943600"/>
              <a:gd name="connsiteY58" fmla="*/ 2065078 h 8234172"/>
              <a:gd name="connsiteX59" fmla="*/ 3767046 w 5943600"/>
              <a:gd name="connsiteY59" fmla="*/ 2532484 h 8234172"/>
              <a:gd name="connsiteX60" fmla="*/ 4004198 w 5943600"/>
              <a:gd name="connsiteY60" fmla="*/ 2566476 h 8234172"/>
              <a:gd name="connsiteX61" fmla="*/ 4755025 w 5943600"/>
              <a:gd name="connsiteY61" fmla="*/ 2385889 h 8234172"/>
              <a:gd name="connsiteX62" fmla="*/ 5005301 w 5943600"/>
              <a:gd name="connsiteY62" fmla="*/ 2447501 h 8234172"/>
              <a:gd name="connsiteX63" fmla="*/ 5458984 w 5943600"/>
              <a:gd name="connsiteY63" fmla="*/ 3157106 h 8234172"/>
              <a:gd name="connsiteX64" fmla="*/ 5459921 w 5943600"/>
              <a:gd name="connsiteY64" fmla="*/ 3133736 h 8234172"/>
              <a:gd name="connsiteX65" fmla="*/ 5498353 w 5943600"/>
              <a:gd name="connsiteY65" fmla="*/ 3316449 h 8234172"/>
              <a:gd name="connsiteX66" fmla="*/ 5539598 w 5943600"/>
              <a:gd name="connsiteY66" fmla="*/ 3762607 h 8234172"/>
              <a:gd name="connsiteX67" fmla="*/ 5575715 w 5943600"/>
              <a:gd name="connsiteY67" fmla="*/ 4339227 h 8234172"/>
              <a:gd name="connsiteX68" fmla="*/ 5598863 w 5943600"/>
              <a:gd name="connsiteY68" fmla="*/ 4485912 h 8234172"/>
              <a:gd name="connsiteX69" fmla="*/ 5596542 w 5943600"/>
              <a:gd name="connsiteY69" fmla="*/ 4475930 h 8234172"/>
              <a:gd name="connsiteX70" fmla="*/ 5583653 w 5943600"/>
              <a:gd name="connsiteY70" fmla="*/ 4472212 h 8234172"/>
              <a:gd name="connsiteX71" fmla="*/ 5698949 w 5943600"/>
              <a:gd name="connsiteY71" fmla="*/ 4886502 h 8234172"/>
              <a:gd name="connsiteX72" fmla="*/ 5683951 w 5943600"/>
              <a:gd name="connsiteY72" fmla="*/ 4905623 h 8234172"/>
              <a:gd name="connsiteX73" fmla="*/ 5737381 w 5943600"/>
              <a:gd name="connsiteY73" fmla="*/ 5060717 h 8234172"/>
              <a:gd name="connsiteX74" fmla="*/ 5712072 w 5943600"/>
              <a:gd name="connsiteY74" fmla="*/ 5071340 h 8234172"/>
              <a:gd name="connsiteX75" fmla="*/ 5755191 w 5943600"/>
              <a:gd name="connsiteY75" fmla="*/ 5137201 h 8234172"/>
              <a:gd name="connsiteX76" fmla="*/ 5772063 w 5943600"/>
              <a:gd name="connsiteY76" fmla="*/ 5234932 h 8234172"/>
              <a:gd name="connsiteX77" fmla="*/ 5832054 w 5943600"/>
              <a:gd name="connsiteY77" fmla="*/ 5311415 h 8234172"/>
              <a:gd name="connsiteX78" fmla="*/ 5731756 w 5943600"/>
              <a:gd name="connsiteY78" fmla="*/ 5281672 h 8234172"/>
              <a:gd name="connsiteX79" fmla="*/ 5790811 w 5943600"/>
              <a:gd name="connsiteY79" fmla="*/ 5390025 h 8234172"/>
              <a:gd name="connsiteX80" fmla="*/ 5697074 w 5943600"/>
              <a:gd name="connsiteY80" fmla="*/ 5345409 h 8234172"/>
              <a:gd name="connsiteX81" fmla="*/ 5814245 w 5943600"/>
              <a:gd name="connsiteY81" fmla="*/ 5489880 h 8234172"/>
              <a:gd name="connsiteX82" fmla="*/ 5677390 w 5943600"/>
              <a:gd name="connsiteY82" fmla="*/ 5404896 h 8234172"/>
              <a:gd name="connsiteX83" fmla="*/ 5366185 w 5943600"/>
              <a:gd name="connsiteY83" fmla="*/ 3717991 h 8234172"/>
              <a:gd name="connsiteX84" fmla="*/ 5291196 w 5943600"/>
              <a:gd name="connsiteY84" fmla="*/ 3486413 h 8234172"/>
              <a:gd name="connsiteX85" fmla="*/ 5295883 w 5943600"/>
              <a:gd name="connsiteY85" fmla="*/ 3543776 h 8234172"/>
              <a:gd name="connsiteX86" fmla="*/ 5198398 w 5943600"/>
              <a:gd name="connsiteY86" fmla="*/ 3356815 h 8234172"/>
              <a:gd name="connsiteX87" fmla="*/ 5274324 w 5943600"/>
              <a:gd name="connsiteY87" fmla="*/ 3548025 h 8234172"/>
              <a:gd name="connsiteX88" fmla="*/ 5332440 w 5943600"/>
              <a:gd name="connsiteY88" fmla="*/ 3853963 h 8234172"/>
              <a:gd name="connsiteX89" fmla="*/ 5428988 w 5943600"/>
              <a:gd name="connsiteY89" fmla="*/ 4899250 h 8234172"/>
              <a:gd name="connsiteX90" fmla="*/ 5451485 w 5943600"/>
              <a:gd name="connsiteY90" fmla="*/ 5022475 h 8234172"/>
              <a:gd name="connsiteX91" fmla="*/ 5679264 w 5943600"/>
              <a:gd name="connsiteY91" fmla="*/ 5525996 h 8234172"/>
              <a:gd name="connsiteX92" fmla="*/ 5943600 w 5943600"/>
              <a:gd name="connsiteY92" fmla="*/ 5676842 h 8234172"/>
              <a:gd name="connsiteX93" fmla="*/ 5646456 w 5943600"/>
              <a:gd name="connsiteY93" fmla="*/ 5557866 h 8234172"/>
              <a:gd name="connsiteX94" fmla="*/ 5474920 w 5943600"/>
              <a:gd name="connsiteY94" fmla="*/ 5226434 h 8234172"/>
              <a:gd name="connsiteX95" fmla="*/ 5397118 w 5943600"/>
              <a:gd name="connsiteY95" fmla="*/ 4901374 h 8234172"/>
              <a:gd name="connsiteX96" fmla="*/ 5234017 w 5943600"/>
              <a:gd name="connsiteY96" fmla="*/ 3594766 h 8234172"/>
              <a:gd name="connsiteX97" fmla="*/ 5197182 w 5943600"/>
              <a:gd name="connsiteY97" fmla="*/ 3504506 h 8234172"/>
              <a:gd name="connsiteX98" fmla="*/ 5160290 w 5943600"/>
              <a:gd name="connsiteY98" fmla="*/ 3421256 h 8234172"/>
              <a:gd name="connsiteX99" fmla="*/ 5198213 w 5943600"/>
              <a:gd name="connsiteY99" fmla="*/ 3534120 h 8234172"/>
              <a:gd name="connsiteX100" fmla="*/ 5231548 w 5943600"/>
              <a:gd name="connsiteY100" fmla="*/ 3670138 h 8234172"/>
              <a:gd name="connsiteX101" fmla="*/ 5232485 w 5943600"/>
              <a:gd name="connsiteY101" fmla="*/ 3646768 h 8234172"/>
              <a:gd name="connsiteX102" fmla="*/ 5270917 w 5943600"/>
              <a:gd name="connsiteY102" fmla="*/ 3829480 h 8234172"/>
              <a:gd name="connsiteX103" fmla="*/ 5274699 w 5943600"/>
              <a:gd name="connsiteY103" fmla="*/ 3881676 h 8234172"/>
              <a:gd name="connsiteX104" fmla="*/ 5288385 w 5943600"/>
              <a:gd name="connsiteY104" fmla="*/ 3970814 h 8234172"/>
              <a:gd name="connsiteX105" fmla="*/ 5285807 w 5943600"/>
              <a:gd name="connsiteY105" fmla="*/ 3977719 h 8234172"/>
              <a:gd name="connsiteX106" fmla="*/ 5284859 w 5943600"/>
              <a:gd name="connsiteY106" fmla="*/ 3991025 h 8234172"/>
              <a:gd name="connsiteX107" fmla="*/ 5286207 w 5943600"/>
              <a:gd name="connsiteY107" fmla="*/ 4003294 h 8234172"/>
              <a:gd name="connsiteX108" fmla="*/ 5298344 w 5943600"/>
              <a:gd name="connsiteY108" fmla="*/ 4073590 h 8234172"/>
              <a:gd name="connsiteX109" fmla="*/ 5312756 w 5943600"/>
              <a:gd name="connsiteY109" fmla="*/ 4151402 h 8234172"/>
              <a:gd name="connsiteX110" fmla="*/ 5310881 w 5943600"/>
              <a:gd name="connsiteY110" fmla="*/ 4198143 h 8234172"/>
              <a:gd name="connsiteX111" fmla="*/ 5335252 w 5943600"/>
              <a:gd name="connsiteY111" fmla="*/ 4450966 h 8234172"/>
              <a:gd name="connsiteX112" fmla="*/ 5347438 w 5943600"/>
              <a:gd name="connsiteY112" fmla="*/ 4739908 h 8234172"/>
              <a:gd name="connsiteX113" fmla="*/ 5380246 w 5943600"/>
              <a:gd name="connsiteY113" fmla="*/ 5056468 h 8234172"/>
              <a:gd name="connsiteX114" fmla="*/ 5528349 w 5943600"/>
              <a:gd name="connsiteY114" fmla="*/ 5523872 h 8234172"/>
              <a:gd name="connsiteX115" fmla="*/ 5767376 w 5943600"/>
              <a:gd name="connsiteY115" fmla="*/ 5766072 h 8234172"/>
              <a:gd name="connsiteX116" fmla="*/ 5674577 w 5943600"/>
              <a:gd name="connsiteY116" fmla="*/ 5738453 h 8234172"/>
              <a:gd name="connsiteX117" fmla="*/ 5460837 w 5943600"/>
              <a:gd name="connsiteY117" fmla="*/ 5426951 h 8234172"/>
              <a:gd name="connsiteX118" fmla="*/ 5457612 w 5943600"/>
              <a:gd name="connsiteY118" fmla="*/ 5416599 h 8234172"/>
              <a:gd name="connsiteX119" fmla="*/ 5456515 w 5943600"/>
              <a:gd name="connsiteY119" fmla="*/ 5418656 h 8234172"/>
              <a:gd name="connsiteX120" fmla="*/ 5509944 w 5943600"/>
              <a:gd name="connsiteY120" fmla="*/ 5573750 h 8234172"/>
              <a:gd name="connsiteX121" fmla="*/ 5487008 w 5943600"/>
              <a:gd name="connsiteY121" fmla="*/ 5570762 h 8234172"/>
              <a:gd name="connsiteX122" fmla="*/ 5486771 w 5943600"/>
              <a:gd name="connsiteY122" fmla="*/ 5572126 h 8234172"/>
              <a:gd name="connsiteX123" fmla="*/ 5491880 w 5943600"/>
              <a:gd name="connsiteY123" fmla="*/ 5581866 h 8234172"/>
              <a:gd name="connsiteX124" fmla="*/ 5570531 w 5943600"/>
              <a:gd name="connsiteY124" fmla="*/ 5691713 h 8234172"/>
              <a:gd name="connsiteX125" fmla="*/ 5593027 w 5943600"/>
              <a:gd name="connsiteY125" fmla="*/ 5744828 h 8234172"/>
              <a:gd name="connsiteX126" fmla="*/ 5698012 w 5943600"/>
              <a:gd name="connsiteY126" fmla="*/ 5831934 h 8234172"/>
              <a:gd name="connsiteX127" fmla="*/ 5559816 w 5943600"/>
              <a:gd name="connsiteY127" fmla="*/ 5727389 h 8234172"/>
              <a:gd name="connsiteX128" fmla="*/ 5536534 w 5943600"/>
              <a:gd name="connsiteY128" fmla="*/ 5697630 h 8234172"/>
              <a:gd name="connsiteX129" fmla="*/ 5537948 w 5943600"/>
              <a:gd name="connsiteY129" fmla="*/ 5701489 h 8234172"/>
              <a:gd name="connsiteX130" fmla="*/ 5544627 w 5943600"/>
              <a:gd name="connsiteY130" fmla="*/ 5747964 h 8234172"/>
              <a:gd name="connsiteX131" fmla="*/ 5604618 w 5943600"/>
              <a:gd name="connsiteY131" fmla="*/ 5824449 h 8234172"/>
              <a:gd name="connsiteX132" fmla="*/ 5504320 w 5943600"/>
              <a:gd name="connsiteY132" fmla="*/ 5794704 h 8234172"/>
              <a:gd name="connsiteX133" fmla="*/ 5563374 w 5943600"/>
              <a:gd name="connsiteY133" fmla="*/ 5903058 h 8234172"/>
              <a:gd name="connsiteX134" fmla="*/ 5469638 w 5943600"/>
              <a:gd name="connsiteY134" fmla="*/ 5858441 h 8234172"/>
              <a:gd name="connsiteX135" fmla="*/ 5586808 w 5943600"/>
              <a:gd name="connsiteY135" fmla="*/ 6002912 h 8234172"/>
              <a:gd name="connsiteX136" fmla="*/ 5449953 w 5943600"/>
              <a:gd name="connsiteY136" fmla="*/ 5917929 h 8234172"/>
              <a:gd name="connsiteX137" fmla="*/ 5138749 w 5943600"/>
              <a:gd name="connsiteY137" fmla="*/ 4231025 h 8234172"/>
              <a:gd name="connsiteX138" fmla="*/ 5063760 w 5943600"/>
              <a:gd name="connsiteY138" fmla="*/ 3999447 h 8234172"/>
              <a:gd name="connsiteX139" fmla="*/ 5068447 w 5943600"/>
              <a:gd name="connsiteY139" fmla="*/ 4056809 h 8234172"/>
              <a:gd name="connsiteX140" fmla="*/ 4970961 w 5943600"/>
              <a:gd name="connsiteY140" fmla="*/ 3869848 h 8234172"/>
              <a:gd name="connsiteX141" fmla="*/ 5046887 w 5943600"/>
              <a:gd name="connsiteY141" fmla="*/ 4061058 h 8234172"/>
              <a:gd name="connsiteX142" fmla="*/ 5105003 w 5943600"/>
              <a:gd name="connsiteY142" fmla="*/ 4366996 h 8234172"/>
              <a:gd name="connsiteX143" fmla="*/ 5201552 w 5943600"/>
              <a:gd name="connsiteY143" fmla="*/ 5412283 h 8234172"/>
              <a:gd name="connsiteX144" fmla="*/ 5224049 w 5943600"/>
              <a:gd name="connsiteY144" fmla="*/ 5535508 h 8234172"/>
              <a:gd name="connsiteX145" fmla="*/ 5451828 w 5943600"/>
              <a:gd name="connsiteY145" fmla="*/ 6039030 h 8234172"/>
              <a:gd name="connsiteX146" fmla="*/ 5716164 w 5943600"/>
              <a:gd name="connsiteY146" fmla="*/ 6189874 h 8234172"/>
              <a:gd name="connsiteX147" fmla="*/ 5419020 w 5943600"/>
              <a:gd name="connsiteY147" fmla="*/ 6070898 h 8234172"/>
              <a:gd name="connsiteX148" fmla="*/ 5247483 w 5943600"/>
              <a:gd name="connsiteY148" fmla="*/ 5739466 h 8234172"/>
              <a:gd name="connsiteX149" fmla="*/ 5169682 w 5943600"/>
              <a:gd name="connsiteY149" fmla="*/ 5414408 h 8234172"/>
              <a:gd name="connsiteX150" fmla="*/ 5006581 w 5943600"/>
              <a:gd name="connsiteY150" fmla="*/ 4107799 h 8234172"/>
              <a:gd name="connsiteX151" fmla="*/ 4969746 w 5943600"/>
              <a:gd name="connsiteY151" fmla="*/ 4017538 h 8234172"/>
              <a:gd name="connsiteX152" fmla="*/ 4932852 w 5943600"/>
              <a:gd name="connsiteY152" fmla="*/ 3934285 h 8234172"/>
              <a:gd name="connsiteX153" fmla="*/ 4970776 w 5943600"/>
              <a:gd name="connsiteY153" fmla="*/ 4047154 h 8234172"/>
              <a:gd name="connsiteX154" fmla="*/ 5004111 w 5943600"/>
              <a:gd name="connsiteY154" fmla="*/ 4183171 h 8234172"/>
              <a:gd name="connsiteX155" fmla="*/ 5005049 w 5943600"/>
              <a:gd name="connsiteY155" fmla="*/ 4159802 h 8234172"/>
              <a:gd name="connsiteX156" fmla="*/ 5043480 w 5943600"/>
              <a:gd name="connsiteY156" fmla="*/ 4342515 h 8234172"/>
              <a:gd name="connsiteX157" fmla="*/ 5047262 w 5943600"/>
              <a:gd name="connsiteY157" fmla="*/ 4394706 h 8234172"/>
              <a:gd name="connsiteX158" fmla="*/ 5060948 w 5943600"/>
              <a:gd name="connsiteY158" fmla="*/ 4483847 h 8234172"/>
              <a:gd name="connsiteX159" fmla="*/ 5058370 w 5943600"/>
              <a:gd name="connsiteY159" fmla="*/ 4490752 h 8234172"/>
              <a:gd name="connsiteX160" fmla="*/ 5057423 w 5943600"/>
              <a:gd name="connsiteY160" fmla="*/ 4504058 h 8234172"/>
              <a:gd name="connsiteX161" fmla="*/ 5058770 w 5943600"/>
              <a:gd name="connsiteY161" fmla="*/ 4516324 h 8234172"/>
              <a:gd name="connsiteX162" fmla="*/ 5070907 w 5943600"/>
              <a:gd name="connsiteY162" fmla="*/ 4586623 h 8234172"/>
              <a:gd name="connsiteX163" fmla="*/ 5085319 w 5943600"/>
              <a:gd name="connsiteY163" fmla="*/ 4664436 h 8234172"/>
              <a:gd name="connsiteX164" fmla="*/ 5083444 w 5943600"/>
              <a:gd name="connsiteY164" fmla="*/ 4711176 h 8234172"/>
              <a:gd name="connsiteX165" fmla="*/ 5107816 w 5943600"/>
              <a:gd name="connsiteY165" fmla="*/ 4964000 h 8234172"/>
              <a:gd name="connsiteX166" fmla="*/ 5120002 w 5943600"/>
              <a:gd name="connsiteY166" fmla="*/ 5252940 h 8234172"/>
              <a:gd name="connsiteX167" fmla="*/ 5152809 w 5943600"/>
              <a:gd name="connsiteY167" fmla="*/ 5569501 h 8234172"/>
              <a:gd name="connsiteX168" fmla="*/ 5300913 w 5943600"/>
              <a:gd name="connsiteY168" fmla="*/ 6036905 h 8234172"/>
              <a:gd name="connsiteX169" fmla="*/ 5539940 w 5943600"/>
              <a:gd name="connsiteY169" fmla="*/ 6279105 h 8234172"/>
              <a:gd name="connsiteX170" fmla="*/ 5447141 w 5943600"/>
              <a:gd name="connsiteY170" fmla="*/ 6251485 h 8234172"/>
              <a:gd name="connsiteX171" fmla="*/ 5233401 w 5943600"/>
              <a:gd name="connsiteY171" fmla="*/ 5939983 h 8234172"/>
              <a:gd name="connsiteX172" fmla="*/ 5230175 w 5943600"/>
              <a:gd name="connsiteY172" fmla="*/ 5929632 h 8234172"/>
              <a:gd name="connsiteX173" fmla="*/ 5229078 w 5943600"/>
              <a:gd name="connsiteY173" fmla="*/ 5931690 h 8234172"/>
              <a:gd name="connsiteX174" fmla="*/ 5282508 w 5943600"/>
              <a:gd name="connsiteY174" fmla="*/ 6086784 h 8234172"/>
              <a:gd name="connsiteX175" fmla="*/ 5259572 w 5943600"/>
              <a:gd name="connsiteY175" fmla="*/ 6083796 h 8234172"/>
              <a:gd name="connsiteX176" fmla="*/ 5259334 w 5943600"/>
              <a:gd name="connsiteY176" fmla="*/ 6085158 h 8234172"/>
              <a:gd name="connsiteX177" fmla="*/ 5264443 w 5943600"/>
              <a:gd name="connsiteY177" fmla="*/ 6094899 h 8234172"/>
              <a:gd name="connsiteX178" fmla="*/ 5343094 w 5943600"/>
              <a:gd name="connsiteY178" fmla="*/ 6204746 h 8234172"/>
              <a:gd name="connsiteX179" fmla="*/ 5365590 w 5943600"/>
              <a:gd name="connsiteY179" fmla="*/ 6257860 h 8234172"/>
              <a:gd name="connsiteX180" fmla="*/ 5470575 w 5943600"/>
              <a:gd name="connsiteY180" fmla="*/ 6344967 h 8234172"/>
              <a:gd name="connsiteX181" fmla="*/ 5332380 w 5943600"/>
              <a:gd name="connsiteY181" fmla="*/ 6240422 h 8234172"/>
              <a:gd name="connsiteX182" fmla="*/ 5309097 w 5943600"/>
              <a:gd name="connsiteY182" fmla="*/ 6210662 h 8234172"/>
              <a:gd name="connsiteX183" fmla="*/ 5310511 w 5943600"/>
              <a:gd name="connsiteY183" fmla="*/ 6214523 h 8234172"/>
              <a:gd name="connsiteX184" fmla="*/ 5317190 w 5943600"/>
              <a:gd name="connsiteY184" fmla="*/ 6260998 h 8234172"/>
              <a:gd name="connsiteX185" fmla="*/ 5377181 w 5943600"/>
              <a:gd name="connsiteY185" fmla="*/ 6337482 h 8234172"/>
              <a:gd name="connsiteX186" fmla="*/ 5276883 w 5943600"/>
              <a:gd name="connsiteY186" fmla="*/ 6307737 h 8234172"/>
              <a:gd name="connsiteX187" fmla="*/ 5335937 w 5943600"/>
              <a:gd name="connsiteY187" fmla="*/ 6416091 h 8234172"/>
              <a:gd name="connsiteX188" fmla="*/ 5242201 w 5943600"/>
              <a:gd name="connsiteY188" fmla="*/ 6371474 h 8234172"/>
              <a:gd name="connsiteX189" fmla="*/ 5359372 w 5943600"/>
              <a:gd name="connsiteY189" fmla="*/ 6515946 h 8234172"/>
              <a:gd name="connsiteX190" fmla="*/ 5222516 w 5943600"/>
              <a:gd name="connsiteY190" fmla="*/ 6430962 h 8234172"/>
              <a:gd name="connsiteX191" fmla="*/ 4911312 w 5943600"/>
              <a:gd name="connsiteY191" fmla="*/ 4744058 h 8234172"/>
              <a:gd name="connsiteX192" fmla="*/ 4836323 w 5943600"/>
              <a:gd name="connsiteY192" fmla="*/ 4512480 h 8234172"/>
              <a:gd name="connsiteX193" fmla="*/ 4841010 w 5943600"/>
              <a:gd name="connsiteY193" fmla="*/ 4569842 h 8234172"/>
              <a:gd name="connsiteX194" fmla="*/ 4743524 w 5943600"/>
              <a:gd name="connsiteY194" fmla="*/ 4382881 h 8234172"/>
              <a:gd name="connsiteX195" fmla="*/ 4819451 w 5943600"/>
              <a:gd name="connsiteY195" fmla="*/ 4574091 h 8234172"/>
              <a:gd name="connsiteX196" fmla="*/ 4877567 w 5943600"/>
              <a:gd name="connsiteY196" fmla="*/ 4880030 h 8234172"/>
              <a:gd name="connsiteX197" fmla="*/ 4974115 w 5943600"/>
              <a:gd name="connsiteY197" fmla="*/ 5925316 h 8234172"/>
              <a:gd name="connsiteX198" fmla="*/ 4996612 w 5943600"/>
              <a:gd name="connsiteY198" fmla="*/ 6048541 h 8234172"/>
              <a:gd name="connsiteX199" fmla="*/ 5224391 w 5943600"/>
              <a:gd name="connsiteY199" fmla="*/ 6552063 h 8234172"/>
              <a:gd name="connsiteX200" fmla="*/ 5488727 w 5943600"/>
              <a:gd name="connsiteY200" fmla="*/ 6702908 h 8234172"/>
              <a:gd name="connsiteX201" fmla="*/ 5191583 w 5943600"/>
              <a:gd name="connsiteY201" fmla="*/ 6583932 h 8234172"/>
              <a:gd name="connsiteX202" fmla="*/ 5020047 w 5943600"/>
              <a:gd name="connsiteY202" fmla="*/ 6252499 h 8234172"/>
              <a:gd name="connsiteX203" fmla="*/ 4942245 w 5943600"/>
              <a:gd name="connsiteY203" fmla="*/ 5927441 h 8234172"/>
              <a:gd name="connsiteX204" fmla="*/ 4779144 w 5943600"/>
              <a:gd name="connsiteY204" fmla="*/ 4620833 h 8234172"/>
              <a:gd name="connsiteX205" fmla="*/ 4606670 w 5943600"/>
              <a:gd name="connsiteY205" fmla="*/ 4312770 h 8234172"/>
              <a:gd name="connsiteX206" fmla="*/ 4665723 w 5943600"/>
              <a:gd name="connsiteY206" fmla="*/ 4412625 h 8234172"/>
              <a:gd name="connsiteX207" fmla="*/ 4573862 w 5943600"/>
              <a:gd name="connsiteY207" fmla="*/ 4329767 h 8234172"/>
              <a:gd name="connsiteX208" fmla="*/ 4833511 w 5943600"/>
              <a:gd name="connsiteY208" fmla="*/ 4996880 h 8234172"/>
              <a:gd name="connsiteX209" fmla="*/ 4829762 w 5943600"/>
              <a:gd name="connsiteY209" fmla="*/ 5020252 h 8234172"/>
              <a:gd name="connsiteX210" fmla="*/ 4857882 w 5943600"/>
              <a:gd name="connsiteY210" fmla="*/ 5177469 h 8234172"/>
              <a:gd name="connsiteX211" fmla="*/ 4856008 w 5943600"/>
              <a:gd name="connsiteY211" fmla="*/ 5224209 h 8234172"/>
              <a:gd name="connsiteX212" fmla="*/ 4880379 w 5943600"/>
              <a:gd name="connsiteY212" fmla="*/ 5477033 h 8234172"/>
              <a:gd name="connsiteX213" fmla="*/ 4892565 w 5943600"/>
              <a:gd name="connsiteY213" fmla="*/ 5765974 h 8234172"/>
              <a:gd name="connsiteX214" fmla="*/ 4925373 w 5943600"/>
              <a:gd name="connsiteY214" fmla="*/ 6082535 h 8234172"/>
              <a:gd name="connsiteX215" fmla="*/ 5073476 w 5943600"/>
              <a:gd name="connsiteY215" fmla="*/ 6549939 h 8234172"/>
              <a:gd name="connsiteX216" fmla="*/ 5312503 w 5943600"/>
              <a:gd name="connsiteY216" fmla="*/ 6792139 h 8234172"/>
              <a:gd name="connsiteX217" fmla="*/ 5219704 w 5943600"/>
              <a:gd name="connsiteY217" fmla="*/ 6764520 h 8234172"/>
              <a:gd name="connsiteX218" fmla="*/ 4859757 w 5943600"/>
              <a:gd name="connsiteY218" fmla="*/ 5559891 h 8234172"/>
              <a:gd name="connsiteX219" fmla="*/ 4751023 w 5943600"/>
              <a:gd name="connsiteY219" fmla="*/ 4788674 h 8234172"/>
              <a:gd name="connsiteX220" fmla="*/ 4551365 w 5943600"/>
              <a:gd name="connsiteY220" fmla="*/ 4444493 h 8234172"/>
              <a:gd name="connsiteX221" fmla="*/ 4636665 w 5943600"/>
              <a:gd name="connsiteY221" fmla="*/ 4597463 h 8234172"/>
              <a:gd name="connsiteX222" fmla="*/ 4525017 w 5943600"/>
              <a:gd name="connsiteY222" fmla="*/ 4435530 h 8234172"/>
              <a:gd name="connsiteX223" fmla="*/ 4520016 w 5943600"/>
              <a:gd name="connsiteY223" fmla="*/ 4433031 h 8234172"/>
              <a:gd name="connsiteX224" fmla="*/ 4527736 w 5943600"/>
              <a:gd name="connsiteY224" fmla="*/ 4464531 h 8234172"/>
              <a:gd name="connsiteX225" fmla="*/ 4570347 w 5943600"/>
              <a:gd name="connsiteY225" fmla="*/ 4510089 h 8234172"/>
              <a:gd name="connsiteX226" fmla="*/ 4648851 w 5943600"/>
              <a:gd name="connsiteY226" fmla="*/ 4631455 h 8234172"/>
              <a:gd name="connsiteX227" fmla="*/ 4660099 w 5943600"/>
              <a:gd name="connsiteY227" fmla="*/ 4627206 h 8234172"/>
              <a:gd name="connsiteX228" fmla="*/ 4684471 w 5943600"/>
              <a:gd name="connsiteY228" fmla="*/ 4703691 h 8234172"/>
              <a:gd name="connsiteX229" fmla="*/ 4672285 w 5943600"/>
              <a:gd name="connsiteY229" fmla="*/ 4661200 h 8234172"/>
              <a:gd name="connsiteX230" fmla="*/ 4841947 w 5943600"/>
              <a:gd name="connsiteY230" fmla="*/ 5721359 h 8234172"/>
              <a:gd name="connsiteX231" fmla="*/ 4882254 w 5943600"/>
              <a:gd name="connsiteY231" fmla="*/ 6112277 h 8234172"/>
              <a:gd name="connsiteX232" fmla="*/ 5115658 w 5943600"/>
              <a:gd name="connsiteY232" fmla="*/ 6717779 h 8234172"/>
              <a:gd name="connsiteX233" fmla="*/ 5138154 w 5943600"/>
              <a:gd name="connsiteY233" fmla="*/ 6770894 h 8234172"/>
              <a:gd name="connsiteX234" fmla="*/ 5243139 w 5943600"/>
              <a:gd name="connsiteY234" fmla="*/ 6858000 h 8234172"/>
              <a:gd name="connsiteX235" fmla="*/ 4831636 w 5943600"/>
              <a:gd name="connsiteY235" fmla="*/ 5719233 h 8234172"/>
              <a:gd name="connsiteX236" fmla="*/ 4825075 w 5943600"/>
              <a:gd name="connsiteY236" fmla="*/ 5551392 h 8234172"/>
              <a:gd name="connsiteX237" fmla="*/ 4573174 w 5943600"/>
              <a:gd name="connsiteY237" fmla="*/ 4544248 h 8234172"/>
              <a:gd name="connsiteX238" fmla="*/ 4546576 w 5943600"/>
              <a:gd name="connsiteY238" fmla="*/ 4514468 h 8234172"/>
              <a:gd name="connsiteX239" fmla="*/ 4556272 w 5943600"/>
              <a:gd name="connsiteY239" fmla="*/ 4556382 h 8234172"/>
              <a:gd name="connsiteX240" fmla="*/ 4564475 w 5943600"/>
              <a:gd name="connsiteY240" fmla="*/ 4609138 h 8234172"/>
              <a:gd name="connsiteX241" fmla="*/ 4565426 w 5943600"/>
              <a:gd name="connsiteY241" fmla="*/ 4610210 h 8234172"/>
              <a:gd name="connsiteX242" fmla="*/ 4706030 w 5943600"/>
              <a:gd name="connsiteY242" fmla="*/ 4937393 h 8234172"/>
              <a:gd name="connsiteX243" fmla="*/ 4640415 w 5943600"/>
              <a:gd name="connsiteY243" fmla="*/ 4852411 h 8234172"/>
              <a:gd name="connsiteX244" fmla="*/ 4602364 w 5943600"/>
              <a:gd name="connsiteY244" fmla="*/ 4768270 h 8234172"/>
              <a:gd name="connsiteX245" fmla="*/ 4588910 w 5943600"/>
              <a:gd name="connsiteY245" fmla="*/ 4746837 h 8234172"/>
              <a:gd name="connsiteX246" fmla="*/ 4602818 w 5943600"/>
              <a:gd name="connsiteY246" fmla="*/ 4898968 h 8234172"/>
              <a:gd name="connsiteX247" fmla="*/ 4625198 w 5943600"/>
              <a:gd name="connsiteY247" fmla="*/ 5138779 h 8234172"/>
              <a:gd name="connsiteX248" fmla="*/ 4661315 w 5943600"/>
              <a:gd name="connsiteY248" fmla="*/ 5715399 h 8234172"/>
              <a:gd name="connsiteX249" fmla="*/ 4684463 w 5943600"/>
              <a:gd name="connsiteY249" fmla="*/ 5862084 h 8234172"/>
              <a:gd name="connsiteX250" fmla="*/ 4682142 w 5943600"/>
              <a:gd name="connsiteY250" fmla="*/ 5852102 h 8234172"/>
              <a:gd name="connsiteX251" fmla="*/ 4669253 w 5943600"/>
              <a:gd name="connsiteY251" fmla="*/ 5848384 h 8234172"/>
              <a:gd name="connsiteX252" fmla="*/ 4784549 w 5943600"/>
              <a:gd name="connsiteY252" fmla="*/ 6262674 h 8234172"/>
              <a:gd name="connsiteX253" fmla="*/ 4769551 w 5943600"/>
              <a:gd name="connsiteY253" fmla="*/ 6281795 h 8234172"/>
              <a:gd name="connsiteX254" fmla="*/ 4822981 w 5943600"/>
              <a:gd name="connsiteY254" fmla="*/ 6436889 h 8234172"/>
              <a:gd name="connsiteX255" fmla="*/ 4797672 w 5943600"/>
              <a:gd name="connsiteY255" fmla="*/ 6447512 h 8234172"/>
              <a:gd name="connsiteX256" fmla="*/ 4840791 w 5943600"/>
              <a:gd name="connsiteY256" fmla="*/ 6513373 h 8234172"/>
              <a:gd name="connsiteX257" fmla="*/ 4857663 w 5943600"/>
              <a:gd name="connsiteY257" fmla="*/ 6611104 h 8234172"/>
              <a:gd name="connsiteX258" fmla="*/ 4917654 w 5943600"/>
              <a:gd name="connsiteY258" fmla="*/ 6687587 h 8234172"/>
              <a:gd name="connsiteX259" fmla="*/ 4817356 w 5943600"/>
              <a:gd name="connsiteY259" fmla="*/ 6657844 h 8234172"/>
              <a:gd name="connsiteX260" fmla="*/ 4876411 w 5943600"/>
              <a:gd name="connsiteY260" fmla="*/ 6766197 h 8234172"/>
              <a:gd name="connsiteX261" fmla="*/ 4782674 w 5943600"/>
              <a:gd name="connsiteY261" fmla="*/ 6721581 h 8234172"/>
              <a:gd name="connsiteX262" fmla="*/ 4899845 w 5943600"/>
              <a:gd name="connsiteY262" fmla="*/ 6866052 h 8234172"/>
              <a:gd name="connsiteX263" fmla="*/ 4762990 w 5943600"/>
              <a:gd name="connsiteY263" fmla="*/ 6781068 h 8234172"/>
              <a:gd name="connsiteX264" fmla="*/ 4451785 w 5943600"/>
              <a:gd name="connsiteY264" fmla="*/ 5094163 h 8234172"/>
              <a:gd name="connsiteX265" fmla="*/ 4376796 w 5943600"/>
              <a:gd name="connsiteY265" fmla="*/ 4862585 h 8234172"/>
              <a:gd name="connsiteX266" fmla="*/ 4381483 w 5943600"/>
              <a:gd name="connsiteY266" fmla="*/ 4919948 h 8234172"/>
              <a:gd name="connsiteX267" fmla="*/ 4283998 w 5943600"/>
              <a:gd name="connsiteY267" fmla="*/ 4732987 h 8234172"/>
              <a:gd name="connsiteX268" fmla="*/ 4359924 w 5943600"/>
              <a:gd name="connsiteY268" fmla="*/ 4924197 h 8234172"/>
              <a:gd name="connsiteX269" fmla="*/ 4418040 w 5943600"/>
              <a:gd name="connsiteY269" fmla="*/ 5230135 h 8234172"/>
              <a:gd name="connsiteX270" fmla="*/ 4514588 w 5943600"/>
              <a:gd name="connsiteY270" fmla="*/ 6275422 h 8234172"/>
              <a:gd name="connsiteX271" fmla="*/ 4537085 w 5943600"/>
              <a:gd name="connsiteY271" fmla="*/ 6398647 h 8234172"/>
              <a:gd name="connsiteX272" fmla="*/ 4764864 w 5943600"/>
              <a:gd name="connsiteY272" fmla="*/ 6902168 h 8234172"/>
              <a:gd name="connsiteX273" fmla="*/ 5029200 w 5943600"/>
              <a:gd name="connsiteY273" fmla="*/ 7053014 h 8234172"/>
              <a:gd name="connsiteX274" fmla="*/ 4732056 w 5943600"/>
              <a:gd name="connsiteY274" fmla="*/ 6934038 h 8234172"/>
              <a:gd name="connsiteX275" fmla="*/ 4560520 w 5943600"/>
              <a:gd name="connsiteY275" fmla="*/ 6602606 h 8234172"/>
              <a:gd name="connsiteX276" fmla="*/ 4482718 w 5943600"/>
              <a:gd name="connsiteY276" fmla="*/ 6277546 h 8234172"/>
              <a:gd name="connsiteX277" fmla="*/ 4319617 w 5943600"/>
              <a:gd name="connsiteY277" fmla="*/ 4970938 h 8234172"/>
              <a:gd name="connsiteX278" fmla="*/ 4282782 w 5943600"/>
              <a:gd name="connsiteY278" fmla="*/ 4880678 h 8234172"/>
              <a:gd name="connsiteX279" fmla="*/ 4245890 w 5943600"/>
              <a:gd name="connsiteY279" fmla="*/ 4797428 h 8234172"/>
              <a:gd name="connsiteX280" fmla="*/ 4283813 w 5943600"/>
              <a:gd name="connsiteY280" fmla="*/ 4910292 h 8234172"/>
              <a:gd name="connsiteX281" fmla="*/ 4317148 w 5943600"/>
              <a:gd name="connsiteY281" fmla="*/ 5046310 h 8234172"/>
              <a:gd name="connsiteX282" fmla="*/ 4318085 w 5943600"/>
              <a:gd name="connsiteY282" fmla="*/ 5022940 h 8234172"/>
              <a:gd name="connsiteX283" fmla="*/ 4356517 w 5943600"/>
              <a:gd name="connsiteY283" fmla="*/ 5205652 h 8234172"/>
              <a:gd name="connsiteX284" fmla="*/ 4360299 w 5943600"/>
              <a:gd name="connsiteY284" fmla="*/ 5257848 h 8234172"/>
              <a:gd name="connsiteX285" fmla="*/ 4373985 w 5943600"/>
              <a:gd name="connsiteY285" fmla="*/ 5346986 h 8234172"/>
              <a:gd name="connsiteX286" fmla="*/ 4371407 w 5943600"/>
              <a:gd name="connsiteY286" fmla="*/ 5353891 h 8234172"/>
              <a:gd name="connsiteX287" fmla="*/ 4370459 w 5943600"/>
              <a:gd name="connsiteY287" fmla="*/ 5367197 h 8234172"/>
              <a:gd name="connsiteX288" fmla="*/ 4371807 w 5943600"/>
              <a:gd name="connsiteY288" fmla="*/ 5379465 h 8234172"/>
              <a:gd name="connsiteX289" fmla="*/ 4383944 w 5943600"/>
              <a:gd name="connsiteY289" fmla="*/ 5449762 h 8234172"/>
              <a:gd name="connsiteX290" fmla="*/ 4398356 w 5943600"/>
              <a:gd name="connsiteY290" fmla="*/ 5527574 h 8234172"/>
              <a:gd name="connsiteX291" fmla="*/ 4396481 w 5943600"/>
              <a:gd name="connsiteY291" fmla="*/ 5574315 h 8234172"/>
              <a:gd name="connsiteX292" fmla="*/ 4420852 w 5943600"/>
              <a:gd name="connsiteY292" fmla="*/ 5827138 h 8234172"/>
              <a:gd name="connsiteX293" fmla="*/ 4433038 w 5943600"/>
              <a:gd name="connsiteY293" fmla="*/ 6116080 h 8234172"/>
              <a:gd name="connsiteX294" fmla="*/ 4465846 w 5943600"/>
              <a:gd name="connsiteY294" fmla="*/ 6432640 h 8234172"/>
              <a:gd name="connsiteX295" fmla="*/ 4613949 w 5943600"/>
              <a:gd name="connsiteY295" fmla="*/ 6900044 h 8234172"/>
              <a:gd name="connsiteX296" fmla="*/ 4852976 w 5943600"/>
              <a:gd name="connsiteY296" fmla="*/ 7142244 h 8234172"/>
              <a:gd name="connsiteX297" fmla="*/ 4760177 w 5943600"/>
              <a:gd name="connsiteY297" fmla="*/ 7114625 h 8234172"/>
              <a:gd name="connsiteX298" fmla="*/ 4546437 w 5943600"/>
              <a:gd name="connsiteY298" fmla="*/ 6803123 h 8234172"/>
              <a:gd name="connsiteX299" fmla="*/ 4543212 w 5943600"/>
              <a:gd name="connsiteY299" fmla="*/ 6792771 h 8234172"/>
              <a:gd name="connsiteX300" fmla="*/ 4542115 w 5943600"/>
              <a:gd name="connsiteY300" fmla="*/ 6794828 h 8234172"/>
              <a:gd name="connsiteX301" fmla="*/ 4595544 w 5943600"/>
              <a:gd name="connsiteY301" fmla="*/ 6949922 h 8234172"/>
              <a:gd name="connsiteX302" fmla="*/ 4572608 w 5943600"/>
              <a:gd name="connsiteY302" fmla="*/ 6946934 h 8234172"/>
              <a:gd name="connsiteX303" fmla="*/ 4572371 w 5943600"/>
              <a:gd name="connsiteY303" fmla="*/ 6948298 h 8234172"/>
              <a:gd name="connsiteX304" fmla="*/ 4577480 w 5943600"/>
              <a:gd name="connsiteY304" fmla="*/ 6958038 h 8234172"/>
              <a:gd name="connsiteX305" fmla="*/ 4656131 w 5943600"/>
              <a:gd name="connsiteY305" fmla="*/ 7067885 h 8234172"/>
              <a:gd name="connsiteX306" fmla="*/ 4678627 w 5943600"/>
              <a:gd name="connsiteY306" fmla="*/ 7121000 h 8234172"/>
              <a:gd name="connsiteX307" fmla="*/ 4783612 w 5943600"/>
              <a:gd name="connsiteY307" fmla="*/ 7208106 h 8234172"/>
              <a:gd name="connsiteX308" fmla="*/ 4645416 w 5943600"/>
              <a:gd name="connsiteY308" fmla="*/ 7103561 h 8234172"/>
              <a:gd name="connsiteX309" fmla="*/ 4622134 w 5943600"/>
              <a:gd name="connsiteY309" fmla="*/ 7073802 h 8234172"/>
              <a:gd name="connsiteX310" fmla="*/ 4623548 w 5943600"/>
              <a:gd name="connsiteY310" fmla="*/ 7077661 h 8234172"/>
              <a:gd name="connsiteX311" fmla="*/ 4630227 w 5943600"/>
              <a:gd name="connsiteY311" fmla="*/ 7124136 h 8234172"/>
              <a:gd name="connsiteX312" fmla="*/ 4690218 w 5943600"/>
              <a:gd name="connsiteY312" fmla="*/ 7200621 h 8234172"/>
              <a:gd name="connsiteX313" fmla="*/ 4589920 w 5943600"/>
              <a:gd name="connsiteY313" fmla="*/ 7170876 h 8234172"/>
              <a:gd name="connsiteX314" fmla="*/ 4648974 w 5943600"/>
              <a:gd name="connsiteY314" fmla="*/ 7279230 h 8234172"/>
              <a:gd name="connsiteX315" fmla="*/ 4555238 w 5943600"/>
              <a:gd name="connsiteY315" fmla="*/ 7234613 h 8234172"/>
              <a:gd name="connsiteX316" fmla="*/ 4672408 w 5943600"/>
              <a:gd name="connsiteY316" fmla="*/ 7379084 h 8234172"/>
              <a:gd name="connsiteX317" fmla="*/ 4535553 w 5943600"/>
              <a:gd name="connsiteY317" fmla="*/ 7294101 h 8234172"/>
              <a:gd name="connsiteX318" fmla="*/ 4224349 w 5943600"/>
              <a:gd name="connsiteY318" fmla="*/ 5607197 h 8234172"/>
              <a:gd name="connsiteX319" fmla="*/ 4149360 w 5943600"/>
              <a:gd name="connsiteY319" fmla="*/ 5375618 h 8234172"/>
              <a:gd name="connsiteX320" fmla="*/ 4154047 w 5943600"/>
              <a:gd name="connsiteY320" fmla="*/ 5432981 h 8234172"/>
              <a:gd name="connsiteX321" fmla="*/ 4056561 w 5943600"/>
              <a:gd name="connsiteY321" fmla="*/ 5246020 h 8234172"/>
              <a:gd name="connsiteX322" fmla="*/ 4132487 w 5943600"/>
              <a:gd name="connsiteY322" fmla="*/ 5437230 h 8234172"/>
              <a:gd name="connsiteX323" fmla="*/ 4190603 w 5943600"/>
              <a:gd name="connsiteY323" fmla="*/ 5743168 h 8234172"/>
              <a:gd name="connsiteX324" fmla="*/ 4287152 w 5943600"/>
              <a:gd name="connsiteY324" fmla="*/ 6788455 h 8234172"/>
              <a:gd name="connsiteX325" fmla="*/ 4309649 w 5943600"/>
              <a:gd name="connsiteY325" fmla="*/ 6911680 h 8234172"/>
              <a:gd name="connsiteX326" fmla="*/ 4537428 w 5943600"/>
              <a:gd name="connsiteY326" fmla="*/ 7415202 h 8234172"/>
              <a:gd name="connsiteX327" fmla="*/ 4801764 w 5943600"/>
              <a:gd name="connsiteY327" fmla="*/ 7566046 h 8234172"/>
              <a:gd name="connsiteX328" fmla="*/ 4504620 w 5943600"/>
              <a:gd name="connsiteY328" fmla="*/ 7447070 h 8234172"/>
              <a:gd name="connsiteX329" fmla="*/ 4333083 w 5943600"/>
              <a:gd name="connsiteY329" fmla="*/ 7115638 h 8234172"/>
              <a:gd name="connsiteX330" fmla="*/ 4255282 w 5943600"/>
              <a:gd name="connsiteY330" fmla="*/ 6790580 h 8234172"/>
              <a:gd name="connsiteX331" fmla="*/ 4092181 w 5943600"/>
              <a:gd name="connsiteY331" fmla="*/ 5483971 h 8234172"/>
              <a:gd name="connsiteX332" fmla="*/ 4055346 w 5943600"/>
              <a:gd name="connsiteY332" fmla="*/ 5393710 h 8234172"/>
              <a:gd name="connsiteX333" fmla="*/ 4018452 w 5943600"/>
              <a:gd name="connsiteY333" fmla="*/ 5310457 h 8234172"/>
              <a:gd name="connsiteX334" fmla="*/ 4056376 w 5943600"/>
              <a:gd name="connsiteY334" fmla="*/ 5423325 h 8234172"/>
              <a:gd name="connsiteX335" fmla="*/ 4089711 w 5943600"/>
              <a:gd name="connsiteY335" fmla="*/ 5559343 h 8234172"/>
              <a:gd name="connsiteX336" fmla="*/ 4090649 w 5943600"/>
              <a:gd name="connsiteY336" fmla="*/ 5535974 h 8234172"/>
              <a:gd name="connsiteX337" fmla="*/ 4129080 w 5943600"/>
              <a:gd name="connsiteY337" fmla="*/ 5718687 h 8234172"/>
              <a:gd name="connsiteX338" fmla="*/ 4132862 w 5943600"/>
              <a:gd name="connsiteY338" fmla="*/ 5770878 h 8234172"/>
              <a:gd name="connsiteX339" fmla="*/ 4146548 w 5943600"/>
              <a:gd name="connsiteY339" fmla="*/ 5860019 h 8234172"/>
              <a:gd name="connsiteX340" fmla="*/ 4143970 w 5943600"/>
              <a:gd name="connsiteY340" fmla="*/ 5866924 h 8234172"/>
              <a:gd name="connsiteX341" fmla="*/ 4143023 w 5943600"/>
              <a:gd name="connsiteY341" fmla="*/ 5880230 h 8234172"/>
              <a:gd name="connsiteX342" fmla="*/ 4144370 w 5943600"/>
              <a:gd name="connsiteY342" fmla="*/ 5892496 h 8234172"/>
              <a:gd name="connsiteX343" fmla="*/ 4156507 w 5943600"/>
              <a:gd name="connsiteY343" fmla="*/ 5962795 h 8234172"/>
              <a:gd name="connsiteX344" fmla="*/ 4170919 w 5943600"/>
              <a:gd name="connsiteY344" fmla="*/ 6040608 h 8234172"/>
              <a:gd name="connsiteX345" fmla="*/ 4169044 w 5943600"/>
              <a:gd name="connsiteY345" fmla="*/ 6087348 h 8234172"/>
              <a:gd name="connsiteX346" fmla="*/ 4193416 w 5943600"/>
              <a:gd name="connsiteY346" fmla="*/ 6340172 h 8234172"/>
              <a:gd name="connsiteX347" fmla="*/ 4205602 w 5943600"/>
              <a:gd name="connsiteY347" fmla="*/ 6629112 h 8234172"/>
              <a:gd name="connsiteX348" fmla="*/ 4238409 w 5943600"/>
              <a:gd name="connsiteY348" fmla="*/ 6945673 h 8234172"/>
              <a:gd name="connsiteX349" fmla="*/ 4386513 w 5943600"/>
              <a:gd name="connsiteY349" fmla="*/ 7413077 h 8234172"/>
              <a:gd name="connsiteX350" fmla="*/ 4625540 w 5943600"/>
              <a:gd name="connsiteY350" fmla="*/ 7655277 h 8234172"/>
              <a:gd name="connsiteX351" fmla="*/ 4532741 w 5943600"/>
              <a:gd name="connsiteY351" fmla="*/ 7627657 h 8234172"/>
              <a:gd name="connsiteX352" fmla="*/ 4319001 w 5943600"/>
              <a:gd name="connsiteY352" fmla="*/ 7316155 h 8234172"/>
              <a:gd name="connsiteX353" fmla="*/ 4315775 w 5943600"/>
              <a:gd name="connsiteY353" fmla="*/ 7305804 h 8234172"/>
              <a:gd name="connsiteX354" fmla="*/ 4314678 w 5943600"/>
              <a:gd name="connsiteY354" fmla="*/ 7307862 h 8234172"/>
              <a:gd name="connsiteX355" fmla="*/ 4368108 w 5943600"/>
              <a:gd name="connsiteY355" fmla="*/ 7462956 h 8234172"/>
              <a:gd name="connsiteX356" fmla="*/ 4345172 w 5943600"/>
              <a:gd name="connsiteY356" fmla="*/ 7459968 h 8234172"/>
              <a:gd name="connsiteX357" fmla="*/ 4344934 w 5943600"/>
              <a:gd name="connsiteY357" fmla="*/ 7461330 h 8234172"/>
              <a:gd name="connsiteX358" fmla="*/ 4350043 w 5943600"/>
              <a:gd name="connsiteY358" fmla="*/ 7471071 h 8234172"/>
              <a:gd name="connsiteX359" fmla="*/ 4428694 w 5943600"/>
              <a:gd name="connsiteY359" fmla="*/ 7580918 h 8234172"/>
              <a:gd name="connsiteX360" fmla="*/ 4451190 w 5943600"/>
              <a:gd name="connsiteY360" fmla="*/ 7634032 h 8234172"/>
              <a:gd name="connsiteX361" fmla="*/ 4556175 w 5943600"/>
              <a:gd name="connsiteY361" fmla="*/ 7721139 h 8234172"/>
              <a:gd name="connsiteX362" fmla="*/ 4417980 w 5943600"/>
              <a:gd name="connsiteY362" fmla="*/ 7616594 h 8234172"/>
              <a:gd name="connsiteX363" fmla="*/ 4394697 w 5943600"/>
              <a:gd name="connsiteY363" fmla="*/ 7586834 h 8234172"/>
              <a:gd name="connsiteX364" fmla="*/ 4396111 w 5943600"/>
              <a:gd name="connsiteY364" fmla="*/ 7590695 h 8234172"/>
              <a:gd name="connsiteX365" fmla="*/ 4402790 w 5943600"/>
              <a:gd name="connsiteY365" fmla="*/ 7637170 h 8234172"/>
              <a:gd name="connsiteX366" fmla="*/ 4462781 w 5943600"/>
              <a:gd name="connsiteY366" fmla="*/ 7713654 h 8234172"/>
              <a:gd name="connsiteX367" fmla="*/ 4362483 w 5943600"/>
              <a:gd name="connsiteY367" fmla="*/ 7683909 h 8234172"/>
              <a:gd name="connsiteX368" fmla="*/ 4421537 w 5943600"/>
              <a:gd name="connsiteY368" fmla="*/ 7792263 h 8234172"/>
              <a:gd name="connsiteX369" fmla="*/ 4327801 w 5943600"/>
              <a:gd name="connsiteY369" fmla="*/ 7747646 h 8234172"/>
              <a:gd name="connsiteX370" fmla="*/ 4444972 w 5943600"/>
              <a:gd name="connsiteY370" fmla="*/ 7892118 h 8234172"/>
              <a:gd name="connsiteX371" fmla="*/ 4308116 w 5943600"/>
              <a:gd name="connsiteY371" fmla="*/ 7807134 h 8234172"/>
              <a:gd name="connsiteX372" fmla="*/ 3996912 w 5943600"/>
              <a:gd name="connsiteY372" fmla="*/ 6120230 h 8234172"/>
              <a:gd name="connsiteX373" fmla="*/ 3921923 w 5943600"/>
              <a:gd name="connsiteY373" fmla="*/ 5888652 h 8234172"/>
              <a:gd name="connsiteX374" fmla="*/ 3926610 w 5943600"/>
              <a:gd name="connsiteY374" fmla="*/ 5946014 h 8234172"/>
              <a:gd name="connsiteX375" fmla="*/ 3829124 w 5943600"/>
              <a:gd name="connsiteY375" fmla="*/ 5759053 h 8234172"/>
              <a:gd name="connsiteX376" fmla="*/ 3905051 w 5943600"/>
              <a:gd name="connsiteY376" fmla="*/ 5950263 h 8234172"/>
              <a:gd name="connsiteX377" fmla="*/ 3963167 w 5943600"/>
              <a:gd name="connsiteY377" fmla="*/ 6256202 h 8234172"/>
              <a:gd name="connsiteX378" fmla="*/ 4059715 w 5943600"/>
              <a:gd name="connsiteY378" fmla="*/ 7301488 h 8234172"/>
              <a:gd name="connsiteX379" fmla="*/ 4082212 w 5943600"/>
              <a:gd name="connsiteY379" fmla="*/ 7424713 h 8234172"/>
              <a:gd name="connsiteX380" fmla="*/ 4309991 w 5943600"/>
              <a:gd name="connsiteY380" fmla="*/ 7928235 h 8234172"/>
              <a:gd name="connsiteX381" fmla="*/ 4574327 w 5943600"/>
              <a:gd name="connsiteY381" fmla="*/ 8079080 h 8234172"/>
              <a:gd name="connsiteX382" fmla="*/ 4277183 w 5943600"/>
              <a:gd name="connsiteY382" fmla="*/ 7960104 h 8234172"/>
              <a:gd name="connsiteX383" fmla="*/ 4105647 w 5943600"/>
              <a:gd name="connsiteY383" fmla="*/ 7628671 h 8234172"/>
              <a:gd name="connsiteX384" fmla="*/ 4027845 w 5943600"/>
              <a:gd name="connsiteY384" fmla="*/ 7303613 h 8234172"/>
              <a:gd name="connsiteX385" fmla="*/ 3864744 w 5943600"/>
              <a:gd name="connsiteY385" fmla="*/ 5997005 h 8234172"/>
              <a:gd name="connsiteX386" fmla="*/ 3692270 w 5943600"/>
              <a:gd name="connsiteY386" fmla="*/ 5688942 h 8234172"/>
              <a:gd name="connsiteX387" fmla="*/ 3751323 w 5943600"/>
              <a:gd name="connsiteY387" fmla="*/ 5788797 h 8234172"/>
              <a:gd name="connsiteX388" fmla="*/ 3659462 w 5943600"/>
              <a:gd name="connsiteY388" fmla="*/ 5705939 h 8234172"/>
              <a:gd name="connsiteX389" fmla="*/ 3919111 w 5943600"/>
              <a:gd name="connsiteY389" fmla="*/ 6373052 h 8234172"/>
              <a:gd name="connsiteX390" fmla="*/ 3915362 w 5943600"/>
              <a:gd name="connsiteY390" fmla="*/ 6396424 h 8234172"/>
              <a:gd name="connsiteX391" fmla="*/ 3943482 w 5943600"/>
              <a:gd name="connsiteY391" fmla="*/ 6553641 h 8234172"/>
              <a:gd name="connsiteX392" fmla="*/ 3941608 w 5943600"/>
              <a:gd name="connsiteY392" fmla="*/ 6600381 h 8234172"/>
              <a:gd name="connsiteX393" fmla="*/ 3965979 w 5943600"/>
              <a:gd name="connsiteY393" fmla="*/ 6853205 h 8234172"/>
              <a:gd name="connsiteX394" fmla="*/ 3978165 w 5943600"/>
              <a:gd name="connsiteY394" fmla="*/ 7142146 h 8234172"/>
              <a:gd name="connsiteX395" fmla="*/ 4010973 w 5943600"/>
              <a:gd name="connsiteY395" fmla="*/ 7458707 h 8234172"/>
              <a:gd name="connsiteX396" fmla="*/ 4159076 w 5943600"/>
              <a:gd name="connsiteY396" fmla="*/ 7926111 h 8234172"/>
              <a:gd name="connsiteX397" fmla="*/ 4398103 w 5943600"/>
              <a:gd name="connsiteY397" fmla="*/ 8168311 h 8234172"/>
              <a:gd name="connsiteX398" fmla="*/ 4305304 w 5943600"/>
              <a:gd name="connsiteY398" fmla="*/ 8140692 h 8234172"/>
              <a:gd name="connsiteX399" fmla="*/ 3945357 w 5943600"/>
              <a:gd name="connsiteY399" fmla="*/ 6936063 h 8234172"/>
              <a:gd name="connsiteX400" fmla="*/ 3836623 w 5943600"/>
              <a:gd name="connsiteY400" fmla="*/ 6164846 h 8234172"/>
              <a:gd name="connsiteX401" fmla="*/ 3636965 w 5943600"/>
              <a:gd name="connsiteY401" fmla="*/ 5820665 h 8234172"/>
              <a:gd name="connsiteX402" fmla="*/ 3722265 w 5943600"/>
              <a:gd name="connsiteY402" fmla="*/ 5973635 h 8234172"/>
              <a:gd name="connsiteX403" fmla="*/ 3564788 w 5943600"/>
              <a:gd name="connsiteY403" fmla="*/ 5788797 h 8234172"/>
              <a:gd name="connsiteX404" fmla="*/ 3734451 w 5943600"/>
              <a:gd name="connsiteY404" fmla="*/ 6007627 h 8234172"/>
              <a:gd name="connsiteX405" fmla="*/ 3745699 w 5943600"/>
              <a:gd name="connsiteY405" fmla="*/ 6003378 h 8234172"/>
              <a:gd name="connsiteX406" fmla="*/ 3770071 w 5943600"/>
              <a:gd name="connsiteY406" fmla="*/ 6079863 h 8234172"/>
              <a:gd name="connsiteX407" fmla="*/ 3757885 w 5943600"/>
              <a:gd name="connsiteY407" fmla="*/ 6037372 h 8234172"/>
              <a:gd name="connsiteX408" fmla="*/ 3927547 w 5943600"/>
              <a:gd name="connsiteY408" fmla="*/ 7097531 h 8234172"/>
              <a:gd name="connsiteX409" fmla="*/ 3967854 w 5943600"/>
              <a:gd name="connsiteY409" fmla="*/ 7488449 h 8234172"/>
              <a:gd name="connsiteX410" fmla="*/ 4201258 w 5943600"/>
              <a:gd name="connsiteY410" fmla="*/ 8093951 h 8234172"/>
              <a:gd name="connsiteX411" fmla="*/ 4223754 w 5943600"/>
              <a:gd name="connsiteY411" fmla="*/ 8147066 h 8234172"/>
              <a:gd name="connsiteX412" fmla="*/ 4328739 w 5943600"/>
              <a:gd name="connsiteY412" fmla="*/ 8234172 h 8234172"/>
              <a:gd name="connsiteX413" fmla="*/ 3917236 w 5943600"/>
              <a:gd name="connsiteY413" fmla="*/ 7095405 h 8234172"/>
              <a:gd name="connsiteX414" fmla="*/ 3910675 w 5943600"/>
              <a:gd name="connsiteY414" fmla="*/ 6927564 h 8234172"/>
              <a:gd name="connsiteX415" fmla="*/ 3478551 w 5943600"/>
              <a:gd name="connsiteY415" fmla="*/ 5763302 h 8234172"/>
              <a:gd name="connsiteX416" fmla="*/ 3442931 w 5943600"/>
              <a:gd name="connsiteY416" fmla="*/ 5786672 h 8234172"/>
              <a:gd name="connsiteX417" fmla="*/ 3791630 w 5943600"/>
              <a:gd name="connsiteY417" fmla="*/ 6313565 h 8234172"/>
              <a:gd name="connsiteX418" fmla="*/ 3726015 w 5943600"/>
              <a:gd name="connsiteY418" fmla="*/ 6228583 h 8234172"/>
              <a:gd name="connsiteX419" fmla="*/ 3278893 w 5943600"/>
              <a:gd name="connsiteY419" fmla="*/ 5846161 h 8234172"/>
              <a:gd name="connsiteX420" fmla="*/ 3292016 w 5943600"/>
              <a:gd name="connsiteY420" fmla="*/ 5865282 h 8234172"/>
              <a:gd name="connsiteX421" fmla="*/ 3128915 w 5943600"/>
              <a:gd name="connsiteY421" fmla="*/ 5831288 h 8234172"/>
              <a:gd name="connsiteX422" fmla="*/ 2016267 w 5943600"/>
              <a:gd name="connsiteY422" fmla="*/ 6028874 h 8234172"/>
              <a:gd name="connsiteX423" fmla="*/ 2059385 w 5943600"/>
              <a:gd name="connsiteY423" fmla="*/ 6077737 h 8234172"/>
              <a:gd name="connsiteX424" fmla="*/ 1207323 w 5943600"/>
              <a:gd name="connsiteY424" fmla="*/ 4320722 h 8234172"/>
              <a:gd name="connsiteX425" fmla="*/ 1233569 w 5943600"/>
              <a:gd name="connsiteY425" fmla="*/ 4350466 h 8234172"/>
              <a:gd name="connsiteX426" fmla="*/ 768637 w 5943600"/>
              <a:gd name="connsiteY426" fmla="*/ 3908557 h 8234172"/>
              <a:gd name="connsiteX427" fmla="*/ 495864 w 5943600"/>
              <a:gd name="connsiteY427" fmla="*/ 3883062 h 8234172"/>
              <a:gd name="connsiteX428" fmla="*/ 38432 w 5943600"/>
              <a:gd name="connsiteY428" fmla="*/ 3602619 h 8234172"/>
              <a:gd name="connsiteX429" fmla="*/ 19685 w 5943600"/>
              <a:gd name="connsiteY429" fmla="*/ 3543130 h 8234172"/>
              <a:gd name="connsiteX430" fmla="*/ 467744 w 5943600"/>
              <a:gd name="connsiteY430" fmla="*/ 3798080 h 8234172"/>
              <a:gd name="connsiteX431" fmla="*/ 350574 w 5943600"/>
              <a:gd name="connsiteY431" fmla="*/ 3755588 h 8234172"/>
              <a:gd name="connsiteX432" fmla="*/ 378694 w 5943600"/>
              <a:gd name="connsiteY432" fmla="*/ 3753464 h 8234172"/>
              <a:gd name="connsiteX433" fmla="*/ 110609 w 5943600"/>
              <a:gd name="connsiteY433" fmla="*/ 3553755 h 8234172"/>
              <a:gd name="connsiteX434" fmla="*/ 600850 w 5943600"/>
              <a:gd name="connsiteY434" fmla="*/ 3738592 h 8234172"/>
              <a:gd name="connsiteX435" fmla="*/ 61866 w 5943600"/>
              <a:gd name="connsiteY435" fmla="*/ 3377415 h 8234172"/>
              <a:gd name="connsiteX436" fmla="*/ 94674 w 5943600"/>
              <a:gd name="connsiteY436" fmla="*/ 3415657 h 8234172"/>
              <a:gd name="connsiteX437" fmla="*/ 0 w 5943600"/>
              <a:gd name="connsiteY437" fmla="*/ 3179831 h 8234172"/>
              <a:gd name="connsiteX438" fmla="*/ 22497 w 5943600"/>
              <a:gd name="connsiteY438" fmla="*/ 3209574 h 8234172"/>
              <a:gd name="connsiteX439" fmla="*/ 24372 w 5943600"/>
              <a:gd name="connsiteY439" fmla="*/ 3169207 h 8234172"/>
              <a:gd name="connsiteX440" fmla="*/ 165913 w 5943600"/>
              <a:gd name="connsiteY440" fmla="*/ 3407159 h 8234172"/>
              <a:gd name="connsiteX441" fmla="*/ 30933 w 5943600"/>
              <a:gd name="connsiteY441" fmla="*/ 3099097 h 8234172"/>
              <a:gd name="connsiteX442" fmla="*/ 55304 w 5943600"/>
              <a:gd name="connsiteY442" fmla="*/ 3105470 h 8234172"/>
              <a:gd name="connsiteX443" fmla="*/ 63741 w 5943600"/>
              <a:gd name="connsiteY443" fmla="*/ 3067229 h 8234172"/>
              <a:gd name="connsiteX444" fmla="*/ 72177 w 5943600"/>
              <a:gd name="connsiteY444" fmla="*/ 3124592 h 8234172"/>
              <a:gd name="connsiteX445" fmla="*/ 339325 w 5943600"/>
              <a:gd name="connsiteY445" fmla="*/ 3451774 h 8234172"/>
              <a:gd name="connsiteX446" fmla="*/ 142479 w 5943600"/>
              <a:gd name="connsiteY446" fmla="*/ 3211699 h 8234172"/>
              <a:gd name="connsiteX447" fmla="*/ 75926 w 5943600"/>
              <a:gd name="connsiteY447" fmla="*/ 3037484 h 8234172"/>
              <a:gd name="connsiteX448" fmla="*/ 89987 w 5943600"/>
              <a:gd name="connsiteY448" fmla="*/ 3033236 h 8234172"/>
              <a:gd name="connsiteX449" fmla="*/ 129356 w 5943600"/>
              <a:gd name="connsiteY449" fmla="*/ 3096973 h 8234172"/>
              <a:gd name="connsiteX450" fmla="*/ 99361 w 5943600"/>
              <a:gd name="connsiteY450" fmla="*/ 2980121 h 8234172"/>
              <a:gd name="connsiteX451" fmla="*/ 124669 w 5943600"/>
              <a:gd name="connsiteY451" fmla="*/ 2882391 h 8234172"/>
              <a:gd name="connsiteX452" fmla="*/ 398379 w 5943600"/>
              <a:gd name="connsiteY452" fmla="*/ 3290308 h 8234172"/>
              <a:gd name="connsiteX453" fmla="*/ 198721 w 5943600"/>
              <a:gd name="connsiteY453" fmla="*/ 3024737 h 8234172"/>
              <a:gd name="connsiteX454" fmla="*/ 164976 w 5943600"/>
              <a:gd name="connsiteY454" fmla="*/ 2827152 h 8234172"/>
              <a:gd name="connsiteX455" fmla="*/ 188410 w 5943600"/>
              <a:gd name="connsiteY455" fmla="*/ 2784661 h 8234172"/>
              <a:gd name="connsiteX456" fmla="*/ 180911 w 5943600"/>
              <a:gd name="connsiteY456" fmla="*/ 2623194 h 8234172"/>
              <a:gd name="connsiteX457" fmla="*/ 206220 w 5943600"/>
              <a:gd name="connsiteY457" fmla="*/ 2589201 h 8234172"/>
              <a:gd name="connsiteX458" fmla="*/ 206220 w 5943600"/>
              <a:gd name="connsiteY458" fmla="*/ 2525464 h 8234172"/>
              <a:gd name="connsiteX459" fmla="*/ 229654 w 5943600"/>
              <a:gd name="connsiteY459" fmla="*/ 2451105 h 8234172"/>
              <a:gd name="connsiteX460" fmla="*/ 228717 w 5943600"/>
              <a:gd name="connsiteY460" fmla="*/ 2402239 h 8234172"/>
              <a:gd name="connsiteX461" fmla="*/ 267148 w 5943600"/>
              <a:gd name="connsiteY461" fmla="*/ 2491470 h 8234172"/>
              <a:gd name="connsiteX462" fmla="*/ 261524 w 5943600"/>
              <a:gd name="connsiteY462" fmla="*/ 2448980 h 8234172"/>
              <a:gd name="connsiteX463" fmla="*/ 304833 w 5943600"/>
              <a:gd name="connsiteY463" fmla="*/ 2522732 h 8234172"/>
              <a:gd name="connsiteX464" fmla="*/ 306351 w 5943600"/>
              <a:gd name="connsiteY464" fmla="*/ 2520957 h 8234172"/>
              <a:gd name="connsiteX465" fmla="*/ 317423 w 5943600"/>
              <a:gd name="connsiteY465" fmla="*/ 2520201 h 8234172"/>
              <a:gd name="connsiteX466" fmla="*/ 356792 w 5943600"/>
              <a:gd name="connsiteY466" fmla="*/ 2583938 h 8234172"/>
              <a:gd name="connsiteX467" fmla="*/ 344587 w 5943600"/>
              <a:gd name="connsiteY467" fmla="*/ 2543844 h 8234172"/>
              <a:gd name="connsiteX468" fmla="*/ 306518 w 5943600"/>
              <a:gd name="connsiteY468" fmla="*/ 2474475 h 8234172"/>
              <a:gd name="connsiteX469" fmla="*/ 338422 w 5943600"/>
              <a:gd name="connsiteY469" fmla="*/ 2523590 h 8234172"/>
              <a:gd name="connsiteX470" fmla="*/ 338279 w 5943600"/>
              <a:gd name="connsiteY470" fmla="*/ 2523122 h 8234172"/>
              <a:gd name="connsiteX471" fmla="*/ 326797 w 5943600"/>
              <a:gd name="connsiteY471" fmla="*/ 2467088 h 8234172"/>
              <a:gd name="connsiteX472" fmla="*/ 352106 w 5943600"/>
              <a:gd name="connsiteY472" fmla="*/ 2369357 h 8234172"/>
              <a:gd name="connsiteX473" fmla="*/ 402782 w 5943600"/>
              <a:gd name="connsiteY473" fmla="*/ 2506292 h 8234172"/>
              <a:gd name="connsiteX474" fmla="*/ 446464 w 5943600"/>
              <a:gd name="connsiteY474" fmla="*/ 2588698 h 8234172"/>
              <a:gd name="connsiteX475" fmla="*/ 463940 w 5943600"/>
              <a:gd name="connsiteY475" fmla="*/ 2604480 h 8234172"/>
              <a:gd name="connsiteX476" fmla="*/ 489292 w 5943600"/>
              <a:gd name="connsiteY476" fmla="*/ 2622348 h 8234172"/>
              <a:gd name="connsiteX477" fmla="*/ 467900 w 5943600"/>
              <a:gd name="connsiteY477" fmla="*/ 2591442 h 8234172"/>
              <a:gd name="connsiteX478" fmla="*/ 426157 w 5943600"/>
              <a:gd name="connsiteY478" fmla="*/ 2511703 h 8234172"/>
              <a:gd name="connsiteX479" fmla="*/ 392412 w 5943600"/>
              <a:gd name="connsiteY479" fmla="*/ 2314119 h 8234172"/>
              <a:gd name="connsiteX480" fmla="*/ 415846 w 5943600"/>
              <a:gd name="connsiteY480" fmla="*/ 2271628 h 8234172"/>
              <a:gd name="connsiteX481" fmla="*/ 408347 w 5943600"/>
              <a:gd name="connsiteY481" fmla="*/ 2110160 h 8234172"/>
              <a:gd name="connsiteX482" fmla="*/ 433656 w 5943600"/>
              <a:gd name="connsiteY482" fmla="*/ 2076168 h 8234172"/>
              <a:gd name="connsiteX483" fmla="*/ 433656 w 5943600"/>
              <a:gd name="connsiteY483" fmla="*/ 2012431 h 8234172"/>
              <a:gd name="connsiteX484" fmla="*/ 457090 w 5943600"/>
              <a:gd name="connsiteY484" fmla="*/ 1938070 h 8234172"/>
              <a:gd name="connsiteX485" fmla="*/ 456153 w 5943600"/>
              <a:gd name="connsiteY485" fmla="*/ 1889206 h 8234172"/>
              <a:gd name="connsiteX486" fmla="*/ 494585 w 5943600"/>
              <a:gd name="connsiteY486" fmla="*/ 1978437 h 8234172"/>
              <a:gd name="connsiteX487" fmla="*/ 488961 w 5943600"/>
              <a:gd name="connsiteY487" fmla="*/ 1935946 h 8234172"/>
              <a:gd name="connsiteX488" fmla="*/ 532270 w 5943600"/>
              <a:gd name="connsiteY488" fmla="*/ 2009699 h 8234172"/>
              <a:gd name="connsiteX489" fmla="*/ 533787 w 5943600"/>
              <a:gd name="connsiteY489" fmla="*/ 2007924 h 8234172"/>
              <a:gd name="connsiteX490" fmla="*/ 544860 w 5943600"/>
              <a:gd name="connsiteY490" fmla="*/ 2007169 h 8234172"/>
              <a:gd name="connsiteX491" fmla="*/ 584229 w 5943600"/>
              <a:gd name="connsiteY491" fmla="*/ 2070905 h 8234172"/>
              <a:gd name="connsiteX492" fmla="*/ 572023 w 5943600"/>
              <a:gd name="connsiteY492" fmla="*/ 2030809 h 8234172"/>
              <a:gd name="connsiteX493" fmla="*/ 533954 w 5943600"/>
              <a:gd name="connsiteY493" fmla="*/ 1961440 h 8234172"/>
              <a:gd name="connsiteX494" fmla="*/ 565858 w 5943600"/>
              <a:gd name="connsiteY494" fmla="*/ 2010554 h 8234172"/>
              <a:gd name="connsiteX495" fmla="*/ 565716 w 5943600"/>
              <a:gd name="connsiteY495" fmla="*/ 2010090 h 8234172"/>
              <a:gd name="connsiteX496" fmla="*/ 554234 w 5943600"/>
              <a:gd name="connsiteY496" fmla="*/ 1954054 h 8234172"/>
              <a:gd name="connsiteX497" fmla="*/ 579542 w 5943600"/>
              <a:gd name="connsiteY497" fmla="*/ 1856325 h 8234172"/>
              <a:gd name="connsiteX498" fmla="*/ 630218 w 5943600"/>
              <a:gd name="connsiteY498" fmla="*/ 1993260 h 8234172"/>
              <a:gd name="connsiteX499" fmla="*/ 673899 w 5943600"/>
              <a:gd name="connsiteY499" fmla="*/ 2075662 h 8234172"/>
              <a:gd name="connsiteX500" fmla="*/ 691376 w 5943600"/>
              <a:gd name="connsiteY500" fmla="*/ 2091445 h 8234172"/>
              <a:gd name="connsiteX501" fmla="*/ 716728 w 5943600"/>
              <a:gd name="connsiteY501" fmla="*/ 2109313 h 8234172"/>
              <a:gd name="connsiteX502" fmla="*/ 695336 w 5943600"/>
              <a:gd name="connsiteY502" fmla="*/ 2078408 h 8234172"/>
              <a:gd name="connsiteX503" fmla="*/ 653594 w 5943600"/>
              <a:gd name="connsiteY503" fmla="*/ 1998670 h 8234172"/>
              <a:gd name="connsiteX504" fmla="*/ 619849 w 5943600"/>
              <a:gd name="connsiteY504" fmla="*/ 1801086 h 8234172"/>
              <a:gd name="connsiteX505" fmla="*/ 643283 w 5943600"/>
              <a:gd name="connsiteY505" fmla="*/ 1758594 h 8234172"/>
              <a:gd name="connsiteX506" fmla="*/ 635784 w 5943600"/>
              <a:gd name="connsiteY506" fmla="*/ 1597128 h 8234172"/>
              <a:gd name="connsiteX507" fmla="*/ 661093 w 5943600"/>
              <a:gd name="connsiteY507" fmla="*/ 1563134 h 8234172"/>
              <a:gd name="connsiteX508" fmla="*/ 661093 w 5943600"/>
              <a:gd name="connsiteY508" fmla="*/ 1499397 h 8234172"/>
              <a:gd name="connsiteX509" fmla="*/ 684527 w 5943600"/>
              <a:gd name="connsiteY509" fmla="*/ 1425038 h 8234172"/>
              <a:gd name="connsiteX510" fmla="*/ 683590 w 5943600"/>
              <a:gd name="connsiteY510" fmla="*/ 1376172 h 8234172"/>
              <a:gd name="connsiteX511" fmla="*/ 722021 w 5943600"/>
              <a:gd name="connsiteY511" fmla="*/ 1465405 h 8234172"/>
              <a:gd name="connsiteX512" fmla="*/ 716397 w 5943600"/>
              <a:gd name="connsiteY512" fmla="*/ 1422914 h 8234172"/>
              <a:gd name="connsiteX513" fmla="*/ 942578 w 5943600"/>
              <a:gd name="connsiteY513" fmla="*/ 1719016 h 8234172"/>
              <a:gd name="connsiteX514" fmla="*/ 949235 w 5943600"/>
              <a:gd name="connsiteY514" fmla="*/ 1721649 h 8234172"/>
              <a:gd name="connsiteX515" fmla="*/ 957519 w 5943600"/>
              <a:gd name="connsiteY515" fmla="*/ 1718941 h 8234172"/>
              <a:gd name="connsiteX516" fmla="*/ 969705 w 5943600"/>
              <a:gd name="connsiteY516" fmla="*/ 1729298 h 8234172"/>
              <a:gd name="connsiteX517" fmla="*/ 969260 w 5943600"/>
              <a:gd name="connsiteY517" fmla="*/ 1722441 h 8234172"/>
              <a:gd name="connsiteX518" fmla="*/ 919439 w 5943600"/>
              <a:gd name="connsiteY518" fmla="*/ 1677861 h 8234172"/>
              <a:gd name="connsiteX519" fmla="*/ 761391 w 5943600"/>
              <a:gd name="connsiteY519" fmla="*/ 1448408 h 8234172"/>
              <a:gd name="connsiteX520" fmla="*/ 979796 w 5943600"/>
              <a:gd name="connsiteY520" fmla="*/ 1671487 h 8234172"/>
              <a:gd name="connsiteX521" fmla="*/ 839192 w 5943600"/>
              <a:gd name="connsiteY521" fmla="*/ 1497273 h 8234172"/>
              <a:gd name="connsiteX522" fmla="*/ 1004080 w 5943600"/>
              <a:gd name="connsiteY522" fmla="*/ 1631320 h 8234172"/>
              <a:gd name="connsiteX523" fmla="*/ 1020519 w 5943600"/>
              <a:gd name="connsiteY523" fmla="*/ 1636931 h 8234172"/>
              <a:gd name="connsiteX524" fmla="*/ 1013761 w 5943600"/>
              <a:gd name="connsiteY524" fmla="*/ 1603949 h 8234172"/>
              <a:gd name="connsiteX525" fmla="*/ 1039069 w 5943600"/>
              <a:gd name="connsiteY525" fmla="*/ 1506219 h 8234172"/>
              <a:gd name="connsiteX526" fmla="*/ 1089745 w 5943600"/>
              <a:gd name="connsiteY526" fmla="*/ 1643154 h 8234172"/>
              <a:gd name="connsiteX527" fmla="*/ 1100181 w 5943600"/>
              <a:gd name="connsiteY527" fmla="*/ 1662841 h 8234172"/>
              <a:gd name="connsiteX528" fmla="*/ 1122353 w 5943600"/>
              <a:gd name="connsiteY528" fmla="*/ 1666200 h 8234172"/>
              <a:gd name="connsiteX529" fmla="*/ 1113121 w 5943600"/>
              <a:gd name="connsiteY529" fmla="*/ 1648565 h 8234172"/>
              <a:gd name="connsiteX530" fmla="*/ 1079376 w 5943600"/>
              <a:gd name="connsiteY530" fmla="*/ 1450980 h 8234172"/>
              <a:gd name="connsiteX531" fmla="*/ 1102810 w 5943600"/>
              <a:gd name="connsiteY531" fmla="*/ 1408489 h 8234172"/>
              <a:gd name="connsiteX532" fmla="*/ 1095311 w 5943600"/>
              <a:gd name="connsiteY532" fmla="*/ 1247022 h 8234172"/>
              <a:gd name="connsiteX533" fmla="*/ 1120620 w 5943600"/>
              <a:gd name="connsiteY533" fmla="*/ 1213029 h 8234172"/>
              <a:gd name="connsiteX534" fmla="*/ 1120620 w 5943600"/>
              <a:gd name="connsiteY534" fmla="*/ 1149292 h 8234172"/>
              <a:gd name="connsiteX535" fmla="*/ 1144054 w 5943600"/>
              <a:gd name="connsiteY535" fmla="*/ 1074933 h 8234172"/>
              <a:gd name="connsiteX536" fmla="*/ 1143117 w 5943600"/>
              <a:gd name="connsiteY536" fmla="*/ 1026067 h 8234172"/>
              <a:gd name="connsiteX537" fmla="*/ 1181548 w 5943600"/>
              <a:gd name="connsiteY537" fmla="*/ 1115298 h 8234172"/>
              <a:gd name="connsiteX538" fmla="*/ 1175924 w 5943600"/>
              <a:gd name="connsiteY538" fmla="*/ 1072808 h 8234172"/>
              <a:gd name="connsiteX539" fmla="*/ 1219233 w 5943600"/>
              <a:gd name="connsiteY539" fmla="*/ 1146560 h 8234172"/>
              <a:gd name="connsiteX540" fmla="*/ 1220751 w 5943600"/>
              <a:gd name="connsiteY540" fmla="*/ 1144785 h 8234172"/>
              <a:gd name="connsiteX541" fmla="*/ 1231823 w 5943600"/>
              <a:gd name="connsiteY541" fmla="*/ 1144029 h 8234172"/>
              <a:gd name="connsiteX542" fmla="*/ 1271193 w 5943600"/>
              <a:gd name="connsiteY542" fmla="*/ 1207766 h 8234172"/>
              <a:gd name="connsiteX543" fmla="*/ 1258988 w 5943600"/>
              <a:gd name="connsiteY543" fmla="*/ 1167672 h 8234172"/>
              <a:gd name="connsiteX544" fmla="*/ 1220918 w 5943600"/>
              <a:gd name="connsiteY544" fmla="*/ 1098303 h 8234172"/>
              <a:gd name="connsiteX545" fmla="*/ 1252822 w 5943600"/>
              <a:gd name="connsiteY545" fmla="*/ 1147418 h 8234172"/>
              <a:gd name="connsiteX546" fmla="*/ 1252680 w 5943600"/>
              <a:gd name="connsiteY546" fmla="*/ 1146950 h 8234172"/>
              <a:gd name="connsiteX547" fmla="*/ 1241197 w 5943600"/>
              <a:gd name="connsiteY547" fmla="*/ 1090915 h 8234172"/>
              <a:gd name="connsiteX548" fmla="*/ 1266506 w 5943600"/>
              <a:gd name="connsiteY548" fmla="*/ 993185 h 8234172"/>
              <a:gd name="connsiteX549" fmla="*/ 1317182 w 5943600"/>
              <a:gd name="connsiteY549" fmla="*/ 1130120 h 8234172"/>
              <a:gd name="connsiteX550" fmla="*/ 1360864 w 5943600"/>
              <a:gd name="connsiteY550" fmla="*/ 1212526 h 8234172"/>
              <a:gd name="connsiteX551" fmla="*/ 1378340 w 5943600"/>
              <a:gd name="connsiteY551" fmla="*/ 1228308 h 8234172"/>
              <a:gd name="connsiteX552" fmla="*/ 1403692 w 5943600"/>
              <a:gd name="connsiteY552" fmla="*/ 1246176 h 8234172"/>
              <a:gd name="connsiteX553" fmla="*/ 1382300 w 5943600"/>
              <a:gd name="connsiteY553" fmla="*/ 1215270 h 8234172"/>
              <a:gd name="connsiteX554" fmla="*/ 1340557 w 5943600"/>
              <a:gd name="connsiteY554" fmla="*/ 1135531 h 8234172"/>
              <a:gd name="connsiteX555" fmla="*/ 1306812 w 5943600"/>
              <a:gd name="connsiteY555" fmla="*/ 937947 h 8234172"/>
              <a:gd name="connsiteX556" fmla="*/ 1330247 w 5943600"/>
              <a:gd name="connsiteY556" fmla="*/ 895456 h 8234172"/>
              <a:gd name="connsiteX557" fmla="*/ 1322747 w 5943600"/>
              <a:gd name="connsiteY557" fmla="*/ 733988 h 8234172"/>
              <a:gd name="connsiteX558" fmla="*/ 1348056 w 5943600"/>
              <a:gd name="connsiteY558" fmla="*/ 699996 h 8234172"/>
              <a:gd name="connsiteX559" fmla="*/ 1348056 w 5943600"/>
              <a:gd name="connsiteY559" fmla="*/ 636258 h 8234172"/>
              <a:gd name="connsiteX560" fmla="*/ 1371490 w 5943600"/>
              <a:gd name="connsiteY560" fmla="*/ 561898 h 8234172"/>
              <a:gd name="connsiteX561" fmla="*/ 1370553 w 5943600"/>
              <a:gd name="connsiteY561" fmla="*/ 513033 h 8234172"/>
              <a:gd name="connsiteX562" fmla="*/ 1408985 w 5943600"/>
              <a:gd name="connsiteY562" fmla="*/ 602265 h 8234172"/>
              <a:gd name="connsiteX563" fmla="*/ 1403361 w 5943600"/>
              <a:gd name="connsiteY563" fmla="*/ 559774 h 8234172"/>
              <a:gd name="connsiteX564" fmla="*/ 1446670 w 5943600"/>
              <a:gd name="connsiteY564" fmla="*/ 633527 h 8234172"/>
              <a:gd name="connsiteX565" fmla="*/ 1448187 w 5943600"/>
              <a:gd name="connsiteY565" fmla="*/ 631752 h 8234172"/>
              <a:gd name="connsiteX566" fmla="*/ 1459260 w 5943600"/>
              <a:gd name="connsiteY566" fmla="*/ 630997 h 8234172"/>
              <a:gd name="connsiteX567" fmla="*/ 1498629 w 5943600"/>
              <a:gd name="connsiteY567" fmla="*/ 694733 h 8234172"/>
              <a:gd name="connsiteX568" fmla="*/ 1486423 w 5943600"/>
              <a:gd name="connsiteY568" fmla="*/ 654637 h 8234172"/>
              <a:gd name="connsiteX569" fmla="*/ 1448354 w 5943600"/>
              <a:gd name="connsiteY569" fmla="*/ 585268 h 8234172"/>
              <a:gd name="connsiteX570" fmla="*/ 1480258 w 5943600"/>
              <a:gd name="connsiteY570" fmla="*/ 634382 h 8234172"/>
              <a:gd name="connsiteX571" fmla="*/ 1480116 w 5943600"/>
              <a:gd name="connsiteY571" fmla="*/ 633918 h 8234172"/>
              <a:gd name="connsiteX572" fmla="*/ 1468634 w 5943600"/>
              <a:gd name="connsiteY572" fmla="*/ 577882 h 8234172"/>
              <a:gd name="connsiteX573" fmla="*/ 1493942 w 5943600"/>
              <a:gd name="connsiteY573" fmla="*/ 480153 h 8234172"/>
              <a:gd name="connsiteX574" fmla="*/ 1544618 w 5943600"/>
              <a:gd name="connsiteY574" fmla="*/ 617088 h 8234172"/>
              <a:gd name="connsiteX575" fmla="*/ 1588299 w 5943600"/>
              <a:gd name="connsiteY575" fmla="*/ 699490 h 8234172"/>
              <a:gd name="connsiteX576" fmla="*/ 1605777 w 5943600"/>
              <a:gd name="connsiteY576" fmla="*/ 715273 h 8234172"/>
              <a:gd name="connsiteX577" fmla="*/ 1631128 w 5943600"/>
              <a:gd name="connsiteY577" fmla="*/ 733141 h 8234172"/>
              <a:gd name="connsiteX578" fmla="*/ 1609736 w 5943600"/>
              <a:gd name="connsiteY578" fmla="*/ 702236 h 8234172"/>
              <a:gd name="connsiteX579" fmla="*/ 1567994 w 5943600"/>
              <a:gd name="connsiteY579" fmla="*/ 622498 h 8234172"/>
              <a:gd name="connsiteX580" fmla="*/ 1534249 w 5943600"/>
              <a:gd name="connsiteY580" fmla="*/ 424913 h 8234172"/>
              <a:gd name="connsiteX581" fmla="*/ 1557683 w 5943600"/>
              <a:gd name="connsiteY581" fmla="*/ 382422 h 8234172"/>
              <a:gd name="connsiteX582" fmla="*/ 1550184 w 5943600"/>
              <a:gd name="connsiteY582" fmla="*/ 220956 h 8234172"/>
              <a:gd name="connsiteX583" fmla="*/ 1575493 w 5943600"/>
              <a:gd name="connsiteY583" fmla="*/ 186962 h 8234172"/>
              <a:gd name="connsiteX584" fmla="*/ 1575493 w 5943600"/>
              <a:gd name="connsiteY584" fmla="*/ 123225 h 8234172"/>
              <a:gd name="connsiteX585" fmla="*/ 1598927 w 5943600"/>
              <a:gd name="connsiteY585" fmla="*/ 48866 h 8234172"/>
              <a:gd name="connsiteX586" fmla="*/ 1597990 w 5943600"/>
              <a:gd name="connsiteY586" fmla="*/ 0 h 82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</a:cxnLst>
            <a:rect l="l" t="t" r="r" b="b"/>
            <a:pathLst>
              <a:path w="5943600" h="8234172">
                <a:moveTo>
                  <a:pt x="4217385" y="6872379"/>
                </a:moveTo>
                <a:lnTo>
                  <a:pt x="4214380" y="6874451"/>
                </a:lnTo>
                <a:cubicBezTo>
                  <a:pt x="4225629" y="6957309"/>
                  <a:pt x="4239924" y="7035918"/>
                  <a:pt x="4258671" y="7106294"/>
                </a:cubicBezTo>
                <a:lnTo>
                  <a:pt x="4261539" y="7115262"/>
                </a:lnTo>
                <a:lnTo>
                  <a:pt x="4237582" y="7004916"/>
                </a:lnTo>
                <a:close/>
                <a:moveTo>
                  <a:pt x="4444821" y="6359344"/>
                </a:moveTo>
                <a:lnTo>
                  <a:pt x="4441817" y="6361417"/>
                </a:lnTo>
                <a:cubicBezTo>
                  <a:pt x="4453065" y="6444274"/>
                  <a:pt x="4467360" y="6522884"/>
                  <a:pt x="4486107" y="6593260"/>
                </a:cubicBezTo>
                <a:lnTo>
                  <a:pt x="4488975" y="6602224"/>
                </a:lnTo>
                <a:lnTo>
                  <a:pt x="4465018" y="6491882"/>
                </a:lnTo>
                <a:close/>
                <a:moveTo>
                  <a:pt x="4684463" y="5862084"/>
                </a:moveTo>
                <a:lnTo>
                  <a:pt x="4685862" y="5868103"/>
                </a:lnTo>
                <a:cubicBezTo>
                  <a:pt x="4686829" y="5873879"/>
                  <a:pt x="4687532" y="5879721"/>
                  <a:pt x="4688001" y="5884502"/>
                </a:cubicBezTo>
                <a:close/>
                <a:moveTo>
                  <a:pt x="5131785" y="5496207"/>
                </a:moveTo>
                <a:lnTo>
                  <a:pt x="5128780" y="5498279"/>
                </a:lnTo>
                <a:cubicBezTo>
                  <a:pt x="5140029" y="5581137"/>
                  <a:pt x="5154324" y="5659746"/>
                  <a:pt x="5173071" y="5730122"/>
                </a:cubicBezTo>
                <a:lnTo>
                  <a:pt x="5175939" y="5739090"/>
                </a:lnTo>
                <a:lnTo>
                  <a:pt x="5151982" y="5628744"/>
                </a:lnTo>
                <a:close/>
                <a:moveTo>
                  <a:pt x="5359221" y="4983172"/>
                </a:moveTo>
                <a:lnTo>
                  <a:pt x="5356217" y="4985245"/>
                </a:lnTo>
                <a:cubicBezTo>
                  <a:pt x="5367465" y="5068102"/>
                  <a:pt x="5381760" y="5146712"/>
                  <a:pt x="5400507" y="5217088"/>
                </a:cubicBezTo>
                <a:lnTo>
                  <a:pt x="5403375" y="5226052"/>
                </a:lnTo>
                <a:lnTo>
                  <a:pt x="5379418" y="5115710"/>
                </a:lnTo>
                <a:close/>
                <a:moveTo>
                  <a:pt x="4537478" y="4504281"/>
                </a:moveTo>
                <a:lnTo>
                  <a:pt x="4544584" y="4533278"/>
                </a:lnTo>
                <a:cubicBezTo>
                  <a:pt x="4545522" y="4526904"/>
                  <a:pt x="4544584" y="4521593"/>
                  <a:pt x="4543998" y="4517609"/>
                </a:cubicBezTo>
                <a:lnTo>
                  <a:pt x="4544974" y="4512674"/>
                </a:lnTo>
                <a:close/>
                <a:moveTo>
                  <a:pt x="5598863" y="4485912"/>
                </a:moveTo>
                <a:lnTo>
                  <a:pt x="5600262" y="4491931"/>
                </a:lnTo>
                <a:cubicBezTo>
                  <a:pt x="5601229" y="4497707"/>
                  <a:pt x="5601932" y="4503549"/>
                  <a:pt x="5602401" y="4508330"/>
                </a:cubicBezTo>
                <a:close/>
                <a:moveTo>
                  <a:pt x="495718" y="2666994"/>
                </a:moveTo>
                <a:lnTo>
                  <a:pt x="501644" y="2675282"/>
                </a:lnTo>
                <a:lnTo>
                  <a:pt x="521723" y="2697458"/>
                </a:lnTo>
                <a:lnTo>
                  <a:pt x="524923" y="2697554"/>
                </a:lnTo>
                <a:close/>
                <a:moveTo>
                  <a:pt x="723151" y="2153958"/>
                </a:moveTo>
                <a:lnTo>
                  <a:pt x="729081" y="2162249"/>
                </a:lnTo>
                <a:lnTo>
                  <a:pt x="749158" y="2184423"/>
                </a:lnTo>
                <a:lnTo>
                  <a:pt x="752360" y="2184519"/>
                </a:lnTo>
                <a:close/>
                <a:moveTo>
                  <a:pt x="1410118" y="1290822"/>
                </a:moveTo>
                <a:lnTo>
                  <a:pt x="1416044" y="1299110"/>
                </a:lnTo>
                <a:lnTo>
                  <a:pt x="1436123" y="1321286"/>
                </a:lnTo>
                <a:lnTo>
                  <a:pt x="1439323" y="1321382"/>
                </a:lnTo>
                <a:close/>
                <a:moveTo>
                  <a:pt x="1637551" y="777786"/>
                </a:moveTo>
                <a:lnTo>
                  <a:pt x="1643481" y="786077"/>
                </a:lnTo>
                <a:lnTo>
                  <a:pt x="1663558" y="808251"/>
                </a:lnTo>
                <a:lnTo>
                  <a:pt x="1666760" y="808347"/>
                </a:lnTo>
                <a:close/>
                <a:moveTo>
                  <a:pt x="1597990" y="0"/>
                </a:moveTo>
                <a:cubicBezTo>
                  <a:pt x="1612050" y="23370"/>
                  <a:pt x="1618611" y="97731"/>
                  <a:pt x="1636421" y="89233"/>
                </a:cubicBezTo>
                <a:cubicBezTo>
                  <a:pt x="1635484" y="76485"/>
                  <a:pt x="1622361" y="53115"/>
                  <a:pt x="1630797" y="46742"/>
                </a:cubicBezTo>
                <a:cubicBezTo>
                  <a:pt x="1705786" y="172091"/>
                  <a:pt x="1784525" y="331432"/>
                  <a:pt x="1897945" y="359052"/>
                </a:cubicBezTo>
                <a:cubicBezTo>
                  <a:pt x="1810771" y="293191"/>
                  <a:pt x="1728283" y="180589"/>
                  <a:pt x="1675791" y="72236"/>
                </a:cubicBezTo>
                <a:cubicBezTo>
                  <a:pt x="1738594" y="165717"/>
                  <a:pt x="1817332" y="312312"/>
                  <a:pt x="1894196" y="295315"/>
                </a:cubicBezTo>
                <a:cubicBezTo>
                  <a:pt x="1844516" y="242201"/>
                  <a:pt x="1791086" y="197585"/>
                  <a:pt x="1753592" y="121101"/>
                </a:cubicBezTo>
                <a:cubicBezTo>
                  <a:pt x="1956999" y="380298"/>
                  <a:pt x="2237271" y="276195"/>
                  <a:pt x="2461300" y="305938"/>
                </a:cubicBezTo>
                <a:cubicBezTo>
                  <a:pt x="2521291" y="312312"/>
                  <a:pt x="2613153" y="376049"/>
                  <a:pt x="2663770" y="420665"/>
                </a:cubicBezTo>
                <a:cubicBezTo>
                  <a:pt x="2848431" y="582132"/>
                  <a:pt x="2960914" y="873197"/>
                  <a:pt x="3079022" y="1136643"/>
                </a:cubicBezTo>
                <a:cubicBezTo>
                  <a:pt x="3083708" y="1160014"/>
                  <a:pt x="3090270" y="1179134"/>
                  <a:pt x="3094019" y="1204630"/>
                </a:cubicBezTo>
                <a:cubicBezTo>
                  <a:pt x="3107143" y="1204630"/>
                  <a:pt x="3101519" y="1238622"/>
                  <a:pt x="3117454" y="1232249"/>
                </a:cubicBezTo>
                <a:cubicBezTo>
                  <a:pt x="3201816" y="1497819"/>
                  <a:pt x="3291803" y="1808005"/>
                  <a:pt x="3405224" y="2065078"/>
                </a:cubicBezTo>
                <a:cubicBezTo>
                  <a:pt x="3497085" y="2275411"/>
                  <a:pt x="3622692" y="2470871"/>
                  <a:pt x="3767046" y="2532484"/>
                </a:cubicBezTo>
                <a:cubicBezTo>
                  <a:pt x="3843909" y="2564353"/>
                  <a:pt x="3940457" y="2540982"/>
                  <a:pt x="4004198" y="2566476"/>
                </a:cubicBezTo>
                <a:cubicBezTo>
                  <a:pt x="4259160" y="2506989"/>
                  <a:pt x="4496313" y="2375266"/>
                  <a:pt x="4755025" y="2385889"/>
                </a:cubicBezTo>
                <a:cubicBezTo>
                  <a:pt x="4850636" y="2392262"/>
                  <a:pt x="4922813" y="2413508"/>
                  <a:pt x="5005301" y="2447501"/>
                </a:cubicBezTo>
                <a:cubicBezTo>
                  <a:pt x="5212458" y="2536733"/>
                  <a:pt x="5381183" y="2776809"/>
                  <a:pt x="5458984" y="3157106"/>
                </a:cubicBezTo>
                <a:cubicBezTo>
                  <a:pt x="5460859" y="3144358"/>
                  <a:pt x="5455235" y="3135860"/>
                  <a:pt x="5459921" y="3133736"/>
                </a:cubicBezTo>
                <a:cubicBezTo>
                  <a:pt x="5476794" y="3184725"/>
                  <a:pt x="5481481" y="3290954"/>
                  <a:pt x="5498353" y="3316449"/>
                </a:cubicBezTo>
                <a:cubicBezTo>
                  <a:pt x="5503978" y="3452420"/>
                  <a:pt x="5529286" y="3582018"/>
                  <a:pt x="5539598" y="3762607"/>
                </a:cubicBezTo>
                <a:cubicBezTo>
                  <a:pt x="5550845" y="3960192"/>
                  <a:pt x="5555240" y="4161360"/>
                  <a:pt x="5575715" y="4339227"/>
                </a:cubicBezTo>
                <a:lnTo>
                  <a:pt x="5598863" y="4485912"/>
                </a:lnTo>
                <a:lnTo>
                  <a:pt x="5596542" y="4475930"/>
                </a:lnTo>
                <a:cubicBezTo>
                  <a:pt x="5593495" y="4466900"/>
                  <a:pt x="5589278" y="4462651"/>
                  <a:pt x="5583653" y="4472212"/>
                </a:cubicBezTo>
                <a:cubicBezTo>
                  <a:pt x="5606150" y="4637928"/>
                  <a:pt x="5640832" y="4786648"/>
                  <a:pt x="5698949" y="4886502"/>
                </a:cubicBezTo>
                <a:cubicBezTo>
                  <a:pt x="5690513" y="4882253"/>
                  <a:pt x="5690513" y="4901374"/>
                  <a:pt x="5683951" y="4905623"/>
                </a:cubicBezTo>
                <a:cubicBezTo>
                  <a:pt x="5692388" y="4975735"/>
                  <a:pt x="5714884" y="5018225"/>
                  <a:pt x="5737381" y="5060717"/>
                </a:cubicBezTo>
                <a:cubicBezTo>
                  <a:pt x="5728945" y="5064966"/>
                  <a:pt x="5711134" y="5041596"/>
                  <a:pt x="5712072" y="5071340"/>
                </a:cubicBezTo>
                <a:cubicBezTo>
                  <a:pt x="5717696" y="5109582"/>
                  <a:pt x="5738318" y="5120205"/>
                  <a:pt x="5755191" y="5137201"/>
                </a:cubicBezTo>
                <a:cubicBezTo>
                  <a:pt x="5754253" y="5192440"/>
                  <a:pt x="5777688" y="5186067"/>
                  <a:pt x="5772063" y="5234932"/>
                </a:cubicBezTo>
                <a:cubicBezTo>
                  <a:pt x="5791748" y="5262551"/>
                  <a:pt x="5815182" y="5281672"/>
                  <a:pt x="5832054" y="5311415"/>
                </a:cubicBezTo>
                <a:cubicBezTo>
                  <a:pt x="5801121" y="5302917"/>
                  <a:pt x="5759877" y="5249803"/>
                  <a:pt x="5731756" y="5281672"/>
                </a:cubicBezTo>
                <a:cubicBezTo>
                  <a:pt x="5755191" y="5298669"/>
                  <a:pt x="5766439" y="5347533"/>
                  <a:pt x="5790811" y="5390025"/>
                </a:cubicBezTo>
                <a:cubicBezTo>
                  <a:pt x="5760815" y="5383651"/>
                  <a:pt x="5731756" y="5332661"/>
                  <a:pt x="5697074" y="5345409"/>
                </a:cubicBezTo>
                <a:cubicBezTo>
                  <a:pt x="5713010" y="5449513"/>
                  <a:pt x="5776750" y="5445263"/>
                  <a:pt x="5814245" y="5489880"/>
                </a:cubicBezTo>
                <a:cubicBezTo>
                  <a:pt x="5764564" y="5498377"/>
                  <a:pt x="5725195" y="5426143"/>
                  <a:pt x="5677390" y="5404896"/>
                </a:cubicBezTo>
                <a:cubicBezTo>
                  <a:pt x="5426177" y="5111706"/>
                  <a:pt x="5454297" y="4300122"/>
                  <a:pt x="5366185" y="3717991"/>
                </a:cubicBezTo>
                <a:cubicBezTo>
                  <a:pt x="5341814" y="3639382"/>
                  <a:pt x="5331503" y="3535278"/>
                  <a:pt x="5291196" y="3486413"/>
                </a:cubicBezTo>
                <a:cubicBezTo>
                  <a:pt x="5285572" y="3514032"/>
                  <a:pt x="5305257" y="3533153"/>
                  <a:pt x="5295883" y="3543776"/>
                </a:cubicBezTo>
                <a:cubicBezTo>
                  <a:pt x="5274324" y="3467292"/>
                  <a:pt x="5242453" y="3339818"/>
                  <a:pt x="5198398" y="3356815"/>
                </a:cubicBezTo>
                <a:cubicBezTo>
                  <a:pt x="5225581" y="3416302"/>
                  <a:pt x="5244328" y="3492787"/>
                  <a:pt x="5274324" y="3548025"/>
                </a:cubicBezTo>
                <a:cubicBezTo>
                  <a:pt x="5289322" y="3650005"/>
                  <a:pt x="5317442" y="3741361"/>
                  <a:pt x="5332440" y="3853963"/>
                </a:cubicBezTo>
                <a:cubicBezTo>
                  <a:pt x="5375559" y="4183271"/>
                  <a:pt x="5393369" y="4574191"/>
                  <a:pt x="5428988" y="4899250"/>
                </a:cubicBezTo>
                <a:cubicBezTo>
                  <a:pt x="5445861" y="4937492"/>
                  <a:pt x="5442112" y="4982108"/>
                  <a:pt x="5451485" y="5022475"/>
                </a:cubicBezTo>
                <a:cubicBezTo>
                  <a:pt x="5502103" y="5251928"/>
                  <a:pt x="5596777" y="5390025"/>
                  <a:pt x="5679264" y="5525996"/>
                </a:cubicBezTo>
                <a:cubicBezTo>
                  <a:pt x="5761753" y="5621603"/>
                  <a:pt x="5888296" y="5625851"/>
                  <a:pt x="5943600" y="5676842"/>
                </a:cubicBezTo>
                <a:cubicBezTo>
                  <a:pt x="5832991" y="5657719"/>
                  <a:pt x="5732694" y="5632225"/>
                  <a:pt x="5646456" y="5557866"/>
                </a:cubicBezTo>
                <a:cubicBezTo>
                  <a:pt x="5581778" y="5500502"/>
                  <a:pt x="5518038" y="5349658"/>
                  <a:pt x="5474920" y="5226434"/>
                </a:cubicBezTo>
                <a:cubicBezTo>
                  <a:pt x="5439299" y="5128703"/>
                  <a:pt x="5422428" y="5001229"/>
                  <a:pt x="5397118" y="4901374"/>
                </a:cubicBezTo>
                <a:cubicBezTo>
                  <a:pt x="5347438" y="4457340"/>
                  <a:pt x="5331503" y="3949569"/>
                  <a:pt x="5234017" y="3594766"/>
                </a:cubicBezTo>
                <a:cubicBezTo>
                  <a:pt x="5222066" y="3566085"/>
                  <a:pt x="5209880" y="3535278"/>
                  <a:pt x="5197182" y="3504506"/>
                </a:cubicBezTo>
                <a:lnTo>
                  <a:pt x="5160290" y="3421256"/>
                </a:lnTo>
                <a:lnTo>
                  <a:pt x="5198213" y="3534120"/>
                </a:lnTo>
                <a:cubicBezTo>
                  <a:pt x="5210677" y="3577254"/>
                  <a:pt x="5221822" y="3622601"/>
                  <a:pt x="5231548" y="3670138"/>
                </a:cubicBezTo>
                <a:cubicBezTo>
                  <a:pt x="5233422" y="3657390"/>
                  <a:pt x="5227799" y="3648892"/>
                  <a:pt x="5232485" y="3646768"/>
                </a:cubicBezTo>
                <a:cubicBezTo>
                  <a:pt x="5249358" y="3697757"/>
                  <a:pt x="5254045" y="3803987"/>
                  <a:pt x="5270917" y="3829480"/>
                </a:cubicBezTo>
                <a:lnTo>
                  <a:pt x="5274699" y="3881676"/>
                </a:lnTo>
                <a:lnTo>
                  <a:pt x="5288385" y="3970814"/>
                </a:lnTo>
                <a:cubicBezTo>
                  <a:pt x="5288385" y="3969752"/>
                  <a:pt x="5286978" y="3972938"/>
                  <a:pt x="5285807" y="3977719"/>
                </a:cubicBezTo>
                <a:lnTo>
                  <a:pt x="5284859" y="3991025"/>
                </a:lnTo>
                <a:lnTo>
                  <a:pt x="5286207" y="4003294"/>
                </a:lnTo>
                <a:lnTo>
                  <a:pt x="5298344" y="4073590"/>
                </a:lnTo>
                <a:cubicBezTo>
                  <a:pt x="5303851" y="4099882"/>
                  <a:pt x="5309475" y="4125908"/>
                  <a:pt x="5312756" y="4151402"/>
                </a:cubicBezTo>
                <a:cubicBezTo>
                  <a:pt x="5313693" y="4162025"/>
                  <a:pt x="5309944" y="4189645"/>
                  <a:pt x="5310881" y="4198143"/>
                </a:cubicBezTo>
                <a:cubicBezTo>
                  <a:pt x="5318380" y="4283125"/>
                  <a:pt x="5319317" y="4368108"/>
                  <a:pt x="5335252" y="4450966"/>
                </a:cubicBezTo>
                <a:cubicBezTo>
                  <a:pt x="5326816" y="4544448"/>
                  <a:pt x="5349313" y="4633679"/>
                  <a:pt x="5347438" y="4739908"/>
                </a:cubicBezTo>
                <a:cubicBezTo>
                  <a:pt x="5360561" y="4820640"/>
                  <a:pt x="5373684" y="4965111"/>
                  <a:pt x="5380246" y="5056468"/>
                </a:cubicBezTo>
                <a:cubicBezTo>
                  <a:pt x="5421490" y="5232807"/>
                  <a:pt x="5463671" y="5394274"/>
                  <a:pt x="5528349" y="5523872"/>
                </a:cubicBezTo>
                <a:cubicBezTo>
                  <a:pt x="5589278" y="5647097"/>
                  <a:pt x="5678327" y="5706584"/>
                  <a:pt x="5767376" y="5766072"/>
                </a:cubicBezTo>
                <a:cubicBezTo>
                  <a:pt x="5735506" y="5755450"/>
                  <a:pt x="5696137" y="5727831"/>
                  <a:pt x="5674577" y="5738453"/>
                </a:cubicBezTo>
                <a:cubicBezTo>
                  <a:pt x="5580724" y="5670733"/>
                  <a:pt x="5512048" y="5563874"/>
                  <a:pt x="5460837" y="5426951"/>
                </a:cubicBezTo>
                <a:lnTo>
                  <a:pt x="5457612" y="5416599"/>
                </a:lnTo>
                <a:lnTo>
                  <a:pt x="5456515" y="5418656"/>
                </a:lnTo>
                <a:cubicBezTo>
                  <a:pt x="5464951" y="5488767"/>
                  <a:pt x="5487448" y="5531258"/>
                  <a:pt x="5509944" y="5573750"/>
                </a:cubicBezTo>
                <a:cubicBezTo>
                  <a:pt x="5503617" y="5576936"/>
                  <a:pt x="5492017" y="5564587"/>
                  <a:pt x="5487008" y="5570762"/>
                </a:cubicBezTo>
                <a:lnTo>
                  <a:pt x="5486771" y="5572126"/>
                </a:lnTo>
                <a:lnTo>
                  <a:pt x="5491880" y="5581866"/>
                </a:lnTo>
                <a:cubicBezTo>
                  <a:pt x="5516105" y="5623595"/>
                  <a:pt x="5542410" y="5660375"/>
                  <a:pt x="5570531" y="5691713"/>
                </a:cubicBezTo>
                <a:cubicBezTo>
                  <a:pt x="5571468" y="5723582"/>
                  <a:pt x="5590215" y="5719332"/>
                  <a:pt x="5593027" y="5744828"/>
                </a:cubicBezTo>
                <a:cubicBezTo>
                  <a:pt x="5619273" y="5761823"/>
                  <a:pt x="5676452" y="5783069"/>
                  <a:pt x="5698012" y="5831934"/>
                </a:cubicBezTo>
                <a:cubicBezTo>
                  <a:pt x="5645461" y="5808032"/>
                  <a:pt x="5599731" y="5772704"/>
                  <a:pt x="5559816" y="5727389"/>
                </a:cubicBezTo>
                <a:lnTo>
                  <a:pt x="5536534" y="5697630"/>
                </a:lnTo>
                <a:lnTo>
                  <a:pt x="5537948" y="5701489"/>
                </a:lnTo>
                <a:cubicBezTo>
                  <a:pt x="5542987" y="5712909"/>
                  <a:pt x="5547439" y="5723532"/>
                  <a:pt x="5544627" y="5747964"/>
                </a:cubicBezTo>
                <a:cubicBezTo>
                  <a:pt x="5564311" y="5775584"/>
                  <a:pt x="5587746" y="5794704"/>
                  <a:pt x="5604618" y="5824449"/>
                </a:cubicBezTo>
                <a:cubicBezTo>
                  <a:pt x="5573685" y="5815950"/>
                  <a:pt x="5532441" y="5762836"/>
                  <a:pt x="5504320" y="5794704"/>
                </a:cubicBezTo>
                <a:cubicBezTo>
                  <a:pt x="5527754" y="5811701"/>
                  <a:pt x="5539003" y="5860565"/>
                  <a:pt x="5563374" y="5903058"/>
                </a:cubicBezTo>
                <a:cubicBezTo>
                  <a:pt x="5533378" y="5896685"/>
                  <a:pt x="5504320" y="5845694"/>
                  <a:pt x="5469638" y="5858441"/>
                </a:cubicBezTo>
                <a:cubicBezTo>
                  <a:pt x="5485573" y="5962546"/>
                  <a:pt x="5549314" y="5958296"/>
                  <a:pt x="5586808" y="6002912"/>
                </a:cubicBezTo>
                <a:cubicBezTo>
                  <a:pt x="5537128" y="6011410"/>
                  <a:pt x="5497759" y="5939175"/>
                  <a:pt x="5449953" y="5917929"/>
                </a:cubicBezTo>
                <a:cubicBezTo>
                  <a:pt x="5198740" y="5624739"/>
                  <a:pt x="5226861" y="4813154"/>
                  <a:pt x="5138749" y="4231025"/>
                </a:cubicBezTo>
                <a:cubicBezTo>
                  <a:pt x="5114377" y="4152414"/>
                  <a:pt x="5104066" y="4048311"/>
                  <a:pt x="5063760" y="3999447"/>
                </a:cubicBezTo>
                <a:cubicBezTo>
                  <a:pt x="5058136" y="4027064"/>
                  <a:pt x="5077820" y="4046187"/>
                  <a:pt x="5068447" y="4056809"/>
                </a:cubicBezTo>
                <a:cubicBezTo>
                  <a:pt x="5046887" y="3980326"/>
                  <a:pt x="5015017" y="3852852"/>
                  <a:pt x="4970961" y="3869848"/>
                </a:cubicBezTo>
                <a:cubicBezTo>
                  <a:pt x="4998145" y="3929335"/>
                  <a:pt x="5016892" y="4005820"/>
                  <a:pt x="5046887" y="4061058"/>
                </a:cubicBezTo>
                <a:cubicBezTo>
                  <a:pt x="5061885" y="4163037"/>
                  <a:pt x="5090006" y="4254394"/>
                  <a:pt x="5105003" y="4366996"/>
                </a:cubicBezTo>
                <a:cubicBezTo>
                  <a:pt x="5148122" y="4696304"/>
                  <a:pt x="5165932" y="5087225"/>
                  <a:pt x="5201552" y="5412283"/>
                </a:cubicBezTo>
                <a:cubicBezTo>
                  <a:pt x="5218425" y="5450524"/>
                  <a:pt x="5214675" y="5495140"/>
                  <a:pt x="5224049" y="5535508"/>
                </a:cubicBezTo>
                <a:cubicBezTo>
                  <a:pt x="5274667" y="5764961"/>
                  <a:pt x="5369340" y="5903058"/>
                  <a:pt x="5451828" y="6039030"/>
                </a:cubicBezTo>
                <a:cubicBezTo>
                  <a:pt x="5534316" y="6134635"/>
                  <a:pt x="5660860" y="6138885"/>
                  <a:pt x="5716164" y="6189874"/>
                </a:cubicBezTo>
                <a:cubicBezTo>
                  <a:pt x="5605555" y="6170753"/>
                  <a:pt x="5505258" y="6145258"/>
                  <a:pt x="5419020" y="6070898"/>
                </a:cubicBezTo>
                <a:cubicBezTo>
                  <a:pt x="5354342" y="6013535"/>
                  <a:pt x="5290602" y="5862691"/>
                  <a:pt x="5247483" y="5739466"/>
                </a:cubicBezTo>
                <a:cubicBezTo>
                  <a:pt x="5211863" y="5641735"/>
                  <a:pt x="5194991" y="5514261"/>
                  <a:pt x="5169682" y="5414408"/>
                </a:cubicBezTo>
                <a:cubicBezTo>
                  <a:pt x="5120002" y="4970373"/>
                  <a:pt x="5104066" y="4462601"/>
                  <a:pt x="5006581" y="4107799"/>
                </a:cubicBezTo>
                <a:cubicBezTo>
                  <a:pt x="4994629" y="4079117"/>
                  <a:pt x="4982444" y="4048311"/>
                  <a:pt x="4969746" y="4017538"/>
                </a:cubicBezTo>
                <a:lnTo>
                  <a:pt x="4932852" y="3934285"/>
                </a:lnTo>
                <a:lnTo>
                  <a:pt x="4970776" y="4047154"/>
                </a:lnTo>
                <a:cubicBezTo>
                  <a:pt x="4983240" y="4090289"/>
                  <a:pt x="4994386" y="4135634"/>
                  <a:pt x="5004111" y="4183171"/>
                </a:cubicBezTo>
                <a:cubicBezTo>
                  <a:pt x="5005986" y="4170425"/>
                  <a:pt x="5000361" y="4161927"/>
                  <a:pt x="5005049" y="4159802"/>
                </a:cubicBezTo>
                <a:cubicBezTo>
                  <a:pt x="5021921" y="4210791"/>
                  <a:pt x="5026608" y="4317020"/>
                  <a:pt x="5043480" y="4342515"/>
                </a:cubicBezTo>
                <a:lnTo>
                  <a:pt x="5047262" y="4394706"/>
                </a:lnTo>
                <a:lnTo>
                  <a:pt x="5060948" y="4483847"/>
                </a:lnTo>
                <a:cubicBezTo>
                  <a:pt x="5060948" y="4482785"/>
                  <a:pt x="5059542" y="4485971"/>
                  <a:pt x="5058370" y="4490752"/>
                </a:cubicBezTo>
                <a:lnTo>
                  <a:pt x="5057423" y="4504058"/>
                </a:lnTo>
                <a:lnTo>
                  <a:pt x="5058770" y="4516324"/>
                </a:lnTo>
                <a:lnTo>
                  <a:pt x="5070907" y="4586623"/>
                </a:lnTo>
                <a:cubicBezTo>
                  <a:pt x="5076414" y="4612914"/>
                  <a:pt x="5082039" y="4638940"/>
                  <a:pt x="5085319" y="4664436"/>
                </a:cubicBezTo>
                <a:cubicBezTo>
                  <a:pt x="5086256" y="4675058"/>
                  <a:pt x="5082507" y="4702677"/>
                  <a:pt x="5083444" y="4711176"/>
                </a:cubicBezTo>
                <a:cubicBezTo>
                  <a:pt x="5090943" y="4796159"/>
                  <a:pt x="5091881" y="4881141"/>
                  <a:pt x="5107816" y="4964000"/>
                </a:cubicBezTo>
                <a:cubicBezTo>
                  <a:pt x="5099380" y="5057480"/>
                  <a:pt x="5121876" y="5146712"/>
                  <a:pt x="5120002" y="5252940"/>
                </a:cubicBezTo>
                <a:cubicBezTo>
                  <a:pt x="5133125" y="5333674"/>
                  <a:pt x="5146248" y="5478145"/>
                  <a:pt x="5152809" y="5569501"/>
                </a:cubicBezTo>
                <a:cubicBezTo>
                  <a:pt x="5194054" y="5745839"/>
                  <a:pt x="5236235" y="5907307"/>
                  <a:pt x="5300913" y="6036905"/>
                </a:cubicBezTo>
                <a:cubicBezTo>
                  <a:pt x="5361841" y="6160130"/>
                  <a:pt x="5450890" y="6219617"/>
                  <a:pt x="5539940" y="6279105"/>
                </a:cubicBezTo>
                <a:cubicBezTo>
                  <a:pt x="5508069" y="6268483"/>
                  <a:pt x="5468700" y="6240863"/>
                  <a:pt x="5447141" y="6251485"/>
                </a:cubicBezTo>
                <a:cubicBezTo>
                  <a:pt x="5353288" y="6183765"/>
                  <a:pt x="5284611" y="6076907"/>
                  <a:pt x="5233401" y="5939983"/>
                </a:cubicBezTo>
                <a:lnTo>
                  <a:pt x="5230175" y="5929632"/>
                </a:lnTo>
                <a:lnTo>
                  <a:pt x="5229078" y="5931690"/>
                </a:lnTo>
                <a:cubicBezTo>
                  <a:pt x="5237515" y="6001800"/>
                  <a:pt x="5260011" y="6044291"/>
                  <a:pt x="5282508" y="6086784"/>
                </a:cubicBezTo>
                <a:cubicBezTo>
                  <a:pt x="5276181" y="6089971"/>
                  <a:pt x="5264581" y="6077622"/>
                  <a:pt x="5259572" y="6083796"/>
                </a:cubicBezTo>
                <a:lnTo>
                  <a:pt x="5259334" y="6085158"/>
                </a:lnTo>
                <a:lnTo>
                  <a:pt x="5264443" y="6094899"/>
                </a:lnTo>
                <a:cubicBezTo>
                  <a:pt x="5288668" y="6136627"/>
                  <a:pt x="5314973" y="6173408"/>
                  <a:pt x="5343094" y="6204746"/>
                </a:cubicBezTo>
                <a:cubicBezTo>
                  <a:pt x="5344032" y="6236614"/>
                  <a:pt x="5362779" y="6232365"/>
                  <a:pt x="5365590" y="6257860"/>
                </a:cubicBezTo>
                <a:cubicBezTo>
                  <a:pt x="5391837" y="6274857"/>
                  <a:pt x="5449016" y="6296102"/>
                  <a:pt x="5470575" y="6344967"/>
                </a:cubicBezTo>
                <a:cubicBezTo>
                  <a:pt x="5418024" y="6321066"/>
                  <a:pt x="5372295" y="6285736"/>
                  <a:pt x="5332380" y="6240422"/>
                </a:cubicBezTo>
                <a:lnTo>
                  <a:pt x="5309097" y="6210662"/>
                </a:lnTo>
                <a:lnTo>
                  <a:pt x="5310511" y="6214523"/>
                </a:lnTo>
                <a:cubicBezTo>
                  <a:pt x="5315550" y="6225942"/>
                  <a:pt x="5320002" y="6236566"/>
                  <a:pt x="5317190" y="6260998"/>
                </a:cubicBezTo>
                <a:cubicBezTo>
                  <a:pt x="5336875" y="6288617"/>
                  <a:pt x="5360309" y="6307737"/>
                  <a:pt x="5377181" y="6337482"/>
                </a:cubicBezTo>
                <a:cubicBezTo>
                  <a:pt x="5346248" y="6328984"/>
                  <a:pt x="5305005" y="6275869"/>
                  <a:pt x="5276883" y="6307737"/>
                </a:cubicBezTo>
                <a:cubicBezTo>
                  <a:pt x="5300318" y="6324735"/>
                  <a:pt x="5311566" y="6373599"/>
                  <a:pt x="5335937" y="6416091"/>
                </a:cubicBezTo>
                <a:cubicBezTo>
                  <a:pt x="5305942" y="6409718"/>
                  <a:pt x="5276883" y="6358728"/>
                  <a:pt x="5242201" y="6371474"/>
                </a:cubicBezTo>
                <a:cubicBezTo>
                  <a:pt x="5258137" y="6475579"/>
                  <a:pt x="5321877" y="6471329"/>
                  <a:pt x="5359372" y="6515946"/>
                </a:cubicBezTo>
                <a:cubicBezTo>
                  <a:pt x="5309691" y="6524444"/>
                  <a:pt x="5270322" y="6452209"/>
                  <a:pt x="5222516" y="6430962"/>
                </a:cubicBezTo>
                <a:cubicBezTo>
                  <a:pt x="4971303" y="6137773"/>
                  <a:pt x="4999424" y="5326189"/>
                  <a:pt x="4911312" y="4744058"/>
                </a:cubicBezTo>
                <a:cubicBezTo>
                  <a:pt x="4886941" y="4665449"/>
                  <a:pt x="4876630" y="4561345"/>
                  <a:pt x="4836323" y="4512480"/>
                </a:cubicBezTo>
                <a:cubicBezTo>
                  <a:pt x="4830699" y="4540099"/>
                  <a:pt x="4850384" y="4559220"/>
                  <a:pt x="4841010" y="4569842"/>
                </a:cubicBezTo>
                <a:cubicBezTo>
                  <a:pt x="4819451" y="4493359"/>
                  <a:pt x="4787580" y="4365885"/>
                  <a:pt x="4743524" y="4382881"/>
                </a:cubicBezTo>
                <a:cubicBezTo>
                  <a:pt x="4770708" y="4442368"/>
                  <a:pt x="4789455" y="4518853"/>
                  <a:pt x="4819451" y="4574091"/>
                </a:cubicBezTo>
                <a:cubicBezTo>
                  <a:pt x="4834449" y="4676072"/>
                  <a:pt x="4862570" y="4767428"/>
                  <a:pt x="4877567" y="4880030"/>
                </a:cubicBezTo>
                <a:cubicBezTo>
                  <a:pt x="4920686" y="5209338"/>
                  <a:pt x="4938496" y="5600258"/>
                  <a:pt x="4974115" y="5925316"/>
                </a:cubicBezTo>
                <a:cubicBezTo>
                  <a:pt x="4990988" y="5963559"/>
                  <a:pt x="4987239" y="6008175"/>
                  <a:pt x="4996612" y="6048541"/>
                </a:cubicBezTo>
                <a:cubicBezTo>
                  <a:pt x="5047230" y="6277995"/>
                  <a:pt x="5141904" y="6416091"/>
                  <a:pt x="5224391" y="6552063"/>
                </a:cubicBezTo>
                <a:cubicBezTo>
                  <a:pt x="5306879" y="6647669"/>
                  <a:pt x="5433423" y="6651918"/>
                  <a:pt x="5488727" y="6702908"/>
                </a:cubicBezTo>
                <a:cubicBezTo>
                  <a:pt x="5378119" y="6683786"/>
                  <a:pt x="5277821" y="6658291"/>
                  <a:pt x="5191583" y="6583932"/>
                </a:cubicBezTo>
                <a:cubicBezTo>
                  <a:pt x="5126906" y="6526568"/>
                  <a:pt x="5063165" y="6375724"/>
                  <a:pt x="5020047" y="6252499"/>
                </a:cubicBezTo>
                <a:cubicBezTo>
                  <a:pt x="4984427" y="6154770"/>
                  <a:pt x="4967554" y="6027296"/>
                  <a:pt x="4942245" y="5927441"/>
                </a:cubicBezTo>
                <a:cubicBezTo>
                  <a:pt x="4892565" y="5483406"/>
                  <a:pt x="4876630" y="4975636"/>
                  <a:pt x="4779144" y="4620833"/>
                </a:cubicBezTo>
                <a:cubicBezTo>
                  <a:pt x="4731339" y="4506105"/>
                  <a:pt x="4679784" y="4357387"/>
                  <a:pt x="4606670" y="4312770"/>
                </a:cubicBezTo>
                <a:cubicBezTo>
                  <a:pt x="4623542" y="4351013"/>
                  <a:pt x="4652600" y="4368009"/>
                  <a:pt x="4665723" y="4412625"/>
                </a:cubicBezTo>
                <a:cubicBezTo>
                  <a:pt x="4636665" y="4387130"/>
                  <a:pt x="4602920" y="4331891"/>
                  <a:pt x="4573862" y="4329767"/>
                </a:cubicBezTo>
                <a:cubicBezTo>
                  <a:pt x="4701343" y="4493359"/>
                  <a:pt x="4794142" y="4682445"/>
                  <a:pt x="4833511" y="4996880"/>
                </a:cubicBezTo>
                <a:cubicBezTo>
                  <a:pt x="4833511" y="4994756"/>
                  <a:pt x="4827887" y="5009628"/>
                  <a:pt x="4829762" y="5020252"/>
                </a:cubicBezTo>
                <a:cubicBezTo>
                  <a:pt x="4835386" y="5073365"/>
                  <a:pt x="4851321" y="5126479"/>
                  <a:pt x="4857882" y="5177469"/>
                </a:cubicBezTo>
                <a:cubicBezTo>
                  <a:pt x="4858820" y="5188091"/>
                  <a:pt x="4855071" y="5215711"/>
                  <a:pt x="4856008" y="5224209"/>
                </a:cubicBezTo>
                <a:cubicBezTo>
                  <a:pt x="4863507" y="5309192"/>
                  <a:pt x="4864444" y="5394176"/>
                  <a:pt x="4880379" y="5477033"/>
                </a:cubicBezTo>
                <a:cubicBezTo>
                  <a:pt x="4871943" y="5570513"/>
                  <a:pt x="4894440" y="5659746"/>
                  <a:pt x="4892565" y="5765974"/>
                </a:cubicBezTo>
                <a:cubicBezTo>
                  <a:pt x="4905688" y="5846707"/>
                  <a:pt x="4918811" y="5991178"/>
                  <a:pt x="4925373" y="6082535"/>
                </a:cubicBezTo>
                <a:cubicBezTo>
                  <a:pt x="4966616" y="6258874"/>
                  <a:pt x="5008798" y="6420340"/>
                  <a:pt x="5073476" y="6549939"/>
                </a:cubicBezTo>
                <a:cubicBezTo>
                  <a:pt x="5134404" y="6673164"/>
                  <a:pt x="5223454" y="6732651"/>
                  <a:pt x="5312503" y="6792139"/>
                </a:cubicBezTo>
                <a:cubicBezTo>
                  <a:pt x="5280633" y="6781516"/>
                  <a:pt x="5241264" y="6753897"/>
                  <a:pt x="5219704" y="6764520"/>
                </a:cubicBezTo>
                <a:cubicBezTo>
                  <a:pt x="4969428" y="6583932"/>
                  <a:pt x="4898189" y="6125025"/>
                  <a:pt x="4859757" y="5559891"/>
                </a:cubicBezTo>
                <a:cubicBezTo>
                  <a:pt x="4841010" y="5296445"/>
                  <a:pt x="4811014" y="4975636"/>
                  <a:pt x="4751023" y="4788674"/>
                </a:cubicBezTo>
                <a:cubicBezTo>
                  <a:pt x="4703218" y="4639954"/>
                  <a:pt x="4641352" y="4501857"/>
                  <a:pt x="4551365" y="4444493"/>
                </a:cubicBezTo>
                <a:cubicBezTo>
                  <a:pt x="4574799" y="4499732"/>
                  <a:pt x="4628229" y="4537974"/>
                  <a:pt x="4636665" y="4597463"/>
                </a:cubicBezTo>
                <a:cubicBezTo>
                  <a:pt x="4604326" y="4541693"/>
                  <a:pt x="4568296" y="4471582"/>
                  <a:pt x="4525017" y="4435530"/>
                </a:cubicBezTo>
                <a:lnTo>
                  <a:pt x="4520016" y="4433031"/>
                </a:lnTo>
                <a:lnTo>
                  <a:pt x="4527736" y="4464531"/>
                </a:lnTo>
                <a:lnTo>
                  <a:pt x="4570347" y="4510089"/>
                </a:lnTo>
                <a:cubicBezTo>
                  <a:pt x="4598702" y="4546473"/>
                  <a:pt x="4624948" y="4586839"/>
                  <a:pt x="4648851" y="4631455"/>
                </a:cubicBezTo>
                <a:cubicBezTo>
                  <a:pt x="4653538" y="4625082"/>
                  <a:pt x="4649788" y="4605960"/>
                  <a:pt x="4660099" y="4627206"/>
                </a:cubicBezTo>
                <a:cubicBezTo>
                  <a:pt x="4664786" y="4648453"/>
                  <a:pt x="4656350" y="4680321"/>
                  <a:pt x="4684471" y="4703691"/>
                </a:cubicBezTo>
                <a:cubicBezTo>
                  <a:pt x="4686345" y="4682445"/>
                  <a:pt x="4662911" y="4671822"/>
                  <a:pt x="4672285" y="4661200"/>
                </a:cubicBezTo>
                <a:cubicBezTo>
                  <a:pt x="4780082" y="4914023"/>
                  <a:pt x="4827887" y="5319814"/>
                  <a:pt x="4841947" y="5721359"/>
                </a:cubicBezTo>
                <a:cubicBezTo>
                  <a:pt x="4863507" y="5846707"/>
                  <a:pt x="4864444" y="5984804"/>
                  <a:pt x="4882254" y="6112277"/>
                </a:cubicBezTo>
                <a:cubicBezTo>
                  <a:pt x="4919749" y="6379973"/>
                  <a:pt x="5003174" y="6592430"/>
                  <a:pt x="5115658" y="6717779"/>
                </a:cubicBezTo>
                <a:cubicBezTo>
                  <a:pt x="5116595" y="6749647"/>
                  <a:pt x="5135342" y="6745399"/>
                  <a:pt x="5138154" y="6770894"/>
                </a:cubicBezTo>
                <a:cubicBezTo>
                  <a:pt x="5164400" y="6787890"/>
                  <a:pt x="5221579" y="6809136"/>
                  <a:pt x="5243139" y="6858000"/>
                </a:cubicBezTo>
                <a:cubicBezTo>
                  <a:pt x="4962867" y="6730526"/>
                  <a:pt x="4876630" y="6277995"/>
                  <a:pt x="4831636" y="5719233"/>
                </a:cubicBezTo>
                <a:cubicBezTo>
                  <a:pt x="4826950" y="5666119"/>
                  <a:pt x="4828825" y="5606631"/>
                  <a:pt x="4825075" y="5551392"/>
                </a:cubicBezTo>
                <a:cubicBezTo>
                  <a:pt x="4791330" y="5117981"/>
                  <a:pt x="4723840" y="4755079"/>
                  <a:pt x="4573174" y="4544248"/>
                </a:cubicBezTo>
                <a:lnTo>
                  <a:pt x="4546576" y="4514468"/>
                </a:lnTo>
                <a:lnTo>
                  <a:pt x="4556272" y="4556382"/>
                </a:lnTo>
                <a:lnTo>
                  <a:pt x="4564475" y="4609138"/>
                </a:lnTo>
                <a:lnTo>
                  <a:pt x="4565426" y="4610210"/>
                </a:lnTo>
                <a:cubicBezTo>
                  <a:pt x="4625886" y="4693599"/>
                  <a:pt x="4675097" y="4798234"/>
                  <a:pt x="4706030" y="4937393"/>
                </a:cubicBezTo>
                <a:cubicBezTo>
                  <a:pt x="4686345" y="4935269"/>
                  <a:pt x="4678847" y="4846037"/>
                  <a:pt x="4640415" y="4852411"/>
                </a:cubicBezTo>
                <a:cubicBezTo>
                  <a:pt x="4629635" y="4823198"/>
                  <a:pt x="4616820" y="4795081"/>
                  <a:pt x="4602364" y="4768270"/>
                </a:cubicBezTo>
                <a:lnTo>
                  <a:pt x="4588910" y="4746837"/>
                </a:lnTo>
                <a:lnTo>
                  <a:pt x="4602818" y="4898968"/>
                </a:lnTo>
                <a:cubicBezTo>
                  <a:pt x="4611137" y="4970938"/>
                  <a:pt x="4620042" y="5048485"/>
                  <a:pt x="4625198" y="5138779"/>
                </a:cubicBezTo>
                <a:cubicBezTo>
                  <a:pt x="4636445" y="5336363"/>
                  <a:pt x="4640840" y="5537532"/>
                  <a:pt x="4661315" y="5715399"/>
                </a:cubicBezTo>
                <a:lnTo>
                  <a:pt x="4684463" y="5862084"/>
                </a:lnTo>
                <a:lnTo>
                  <a:pt x="4682142" y="5852102"/>
                </a:lnTo>
                <a:cubicBezTo>
                  <a:pt x="4679095" y="5843072"/>
                  <a:pt x="4674878" y="5838823"/>
                  <a:pt x="4669253" y="5848384"/>
                </a:cubicBezTo>
                <a:cubicBezTo>
                  <a:pt x="4691750" y="6014100"/>
                  <a:pt x="4726432" y="6162820"/>
                  <a:pt x="4784549" y="6262674"/>
                </a:cubicBezTo>
                <a:cubicBezTo>
                  <a:pt x="4776113" y="6258425"/>
                  <a:pt x="4776113" y="6277546"/>
                  <a:pt x="4769551" y="6281795"/>
                </a:cubicBezTo>
                <a:cubicBezTo>
                  <a:pt x="4777988" y="6351907"/>
                  <a:pt x="4800484" y="6394397"/>
                  <a:pt x="4822981" y="6436889"/>
                </a:cubicBezTo>
                <a:cubicBezTo>
                  <a:pt x="4814545" y="6441138"/>
                  <a:pt x="4796734" y="6417768"/>
                  <a:pt x="4797672" y="6447512"/>
                </a:cubicBezTo>
                <a:cubicBezTo>
                  <a:pt x="4803296" y="6485754"/>
                  <a:pt x="4823918" y="6496377"/>
                  <a:pt x="4840791" y="6513373"/>
                </a:cubicBezTo>
                <a:cubicBezTo>
                  <a:pt x="4839853" y="6568612"/>
                  <a:pt x="4863288" y="6562239"/>
                  <a:pt x="4857663" y="6611104"/>
                </a:cubicBezTo>
                <a:cubicBezTo>
                  <a:pt x="4877348" y="6638723"/>
                  <a:pt x="4900782" y="6657844"/>
                  <a:pt x="4917654" y="6687587"/>
                </a:cubicBezTo>
                <a:cubicBezTo>
                  <a:pt x="4886721" y="6679089"/>
                  <a:pt x="4845477" y="6625975"/>
                  <a:pt x="4817356" y="6657844"/>
                </a:cubicBezTo>
                <a:cubicBezTo>
                  <a:pt x="4840791" y="6674841"/>
                  <a:pt x="4852039" y="6723705"/>
                  <a:pt x="4876411" y="6766197"/>
                </a:cubicBezTo>
                <a:cubicBezTo>
                  <a:pt x="4846415" y="6759823"/>
                  <a:pt x="4817356" y="6708833"/>
                  <a:pt x="4782674" y="6721581"/>
                </a:cubicBezTo>
                <a:cubicBezTo>
                  <a:pt x="4798610" y="6825685"/>
                  <a:pt x="4862350" y="6821435"/>
                  <a:pt x="4899845" y="6866052"/>
                </a:cubicBezTo>
                <a:cubicBezTo>
                  <a:pt x="4850164" y="6874549"/>
                  <a:pt x="4810795" y="6802315"/>
                  <a:pt x="4762990" y="6781068"/>
                </a:cubicBezTo>
                <a:cubicBezTo>
                  <a:pt x="4511777" y="6487878"/>
                  <a:pt x="4539897" y="5676294"/>
                  <a:pt x="4451785" y="5094163"/>
                </a:cubicBezTo>
                <a:cubicBezTo>
                  <a:pt x="4427414" y="5015554"/>
                  <a:pt x="4417103" y="4911450"/>
                  <a:pt x="4376796" y="4862585"/>
                </a:cubicBezTo>
                <a:cubicBezTo>
                  <a:pt x="4371172" y="4890204"/>
                  <a:pt x="4390857" y="4909325"/>
                  <a:pt x="4381483" y="4919948"/>
                </a:cubicBezTo>
                <a:cubicBezTo>
                  <a:pt x="4359924" y="4843464"/>
                  <a:pt x="4328053" y="4715990"/>
                  <a:pt x="4283998" y="4732987"/>
                </a:cubicBezTo>
                <a:cubicBezTo>
                  <a:pt x="4311181" y="4792474"/>
                  <a:pt x="4329928" y="4868959"/>
                  <a:pt x="4359924" y="4924197"/>
                </a:cubicBezTo>
                <a:cubicBezTo>
                  <a:pt x="4374922" y="5026177"/>
                  <a:pt x="4403042" y="5117533"/>
                  <a:pt x="4418040" y="5230135"/>
                </a:cubicBezTo>
                <a:cubicBezTo>
                  <a:pt x="4461159" y="5559443"/>
                  <a:pt x="4478969" y="5950363"/>
                  <a:pt x="4514588" y="6275422"/>
                </a:cubicBezTo>
                <a:cubicBezTo>
                  <a:pt x="4531461" y="6313664"/>
                  <a:pt x="4527712" y="6358280"/>
                  <a:pt x="4537085" y="6398647"/>
                </a:cubicBezTo>
                <a:cubicBezTo>
                  <a:pt x="4587703" y="6628100"/>
                  <a:pt x="4682377" y="6766197"/>
                  <a:pt x="4764864" y="6902168"/>
                </a:cubicBezTo>
                <a:cubicBezTo>
                  <a:pt x="4847353" y="6997775"/>
                  <a:pt x="4973896" y="7002023"/>
                  <a:pt x="5029200" y="7053014"/>
                </a:cubicBezTo>
                <a:cubicBezTo>
                  <a:pt x="4918591" y="7033891"/>
                  <a:pt x="4818294" y="7008397"/>
                  <a:pt x="4732056" y="6934038"/>
                </a:cubicBezTo>
                <a:cubicBezTo>
                  <a:pt x="4667378" y="6876674"/>
                  <a:pt x="4603638" y="6725830"/>
                  <a:pt x="4560520" y="6602606"/>
                </a:cubicBezTo>
                <a:cubicBezTo>
                  <a:pt x="4524899" y="6504875"/>
                  <a:pt x="4508028" y="6377401"/>
                  <a:pt x="4482718" y="6277546"/>
                </a:cubicBezTo>
                <a:cubicBezTo>
                  <a:pt x="4433038" y="5833512"/>
                  <a:pt x="4417103" y="5325741"/>
                  <a:pt x="4319617" y="4970938"/>
                </a:cubicBezTo>
                <a:cubicBezTo>
                  <a:pt x="4307666" y="4942257"/>
                  <a:pt x="4295480" y="4911450"/>
                  <a:pt x="4282782" y="4880678"/>
                </a:cubicBezTo>
                <a:lnTo>
                  <a:pt x="4245890" y="4797428"/>
                </a:lnTo>
                <a:lnTo>
                  <a:pt x="4283813" y="4910292"/>
                </a:lnTo>
                <a:cubicBezTo>
                  <a:pt x="4296277" y="4953426"/>
                  <a:pt x="4307422" y="4998773"/>
                  <a:pt x="4317148" y="5046310"/>
                </a:cubicBezTo>
                <a:cubicBezTo>
                  <a:pt x="4319022" y="5033562"/>
                  <a:pt x="4313399" y="5025064"/>
                  <a:pt x="4318085" y="5022940"/>
                </a:cubicBezTo>
                <a:cubicBezTo>
                  <a:pt x="4334958" y="5073929"/>
                  <a:pt x="4339645" y="5180159"/>
                  <a:pt x="4356517" y="5205652"/>
                </a:cubicBezTo>
                <a:lnTo>
                  <a:pt x="4360299" y="5257848"/>
                </a:lnTo>
                <a:lnTo>
                  <a:pt x="4373985" y="5346986"/>
                </a:lnTo>
                <a:cubicBezTo>
                  <a:pt x="4373985" y="5345923"/>
                  <a:pt x="4372578" y="5349110"/>
                  <a:pt x="4371407" y="5353891"/>
                </a:cubicBezTo>
                <a:lnTo>
                  <a:pt x="4370459" y="5367197"/>
                </a:lnTo>
                <a:lnTo>
                  <a:pt x="4371807" y="5379465"/>
                </a:lnTo>
                <a:lnTo>
                  <a:pt x="4383944" y="5449762"/>
                </a:lnTo>
                <a:cubicBezTo>
                  <a:pt x="4389451" y="5476054"/>
                  <a:pt x="4395075" y="5502080"/>
                  <a:pt x="4398356" y="5527574"/>
                </a:cubicBezTo>
                <a:cubicBezTo>
                  <a:pt x="4399293" y="5538197"/>
                  <a:pt x="4395544" y="5565817"/>
                  <a:pt x="4396481" y="5574315"/>
                </a:cubicBezTo>
                <a:cubicBezTo>
                  <a:pt x="4403980" y="5659297"/>
                  <a:pt x="4404917" y="5744280"/>
                  <a:pt x="4420852" y="5827138"/>
                </a:cubicBezTo>
                <a:cubicBezTo>
                  <a:pt x="4412416" y="5920620"/>
                  <a:pt x="4434913" y="6009851"/>
                  <a:pt x="4433038" y="6116080"/>
                </a:cubicBezTo>
                <a:cubicBezTo>
                  <a:pt x="4446161" y="6196812"/>
                  <a:pt x="4459284" y="6341283"/>
                  <a:pt x="4465846" y="6432640"/>
                </a:cubicBezTo>
                <a:cubicBezTo>
                  <a:pt x="4507090" y="6608979"/>
                  <a:pt x="4549271" y="6770446"/>
                  <a:pt x="4613949" y="6900044"/>
                </a:cubicBezTo>
                <a:cubicBezTo>
                  <a:pt x="4674878" y="7023269"/>
                  <a:pt x="4763927" y="7082756"/>
                  <a:pt x="4852976" y="7142244"/>
                </a:cubicBezTo>
                <a:cubicBezTo>
                  <a:pt x="4821106" y="7131622"/>
                  <a:pt x="4781737" y="7104003"/>
                  <a:pt x="4760177" y="7114625"/>
                </a:cubicBezTo>
                <a:cubicBezTo>
                  <a:pt x="4666324" y="7046905"/>
                  <a:pt x="4597648" y="6940046"/>
                  <a:pt x="4546437" y="6803123"/>
                </a:cubicBezTo>
                <a:lnTo>
                  <a:pt x="4543212" y="6792771"/>
                </a:lnTo>
                <a:lnTo>
                  <a:pt x="4542115" y="6794828"/>
                </a:lnTo>
                <a:cubicBezTo>
                  <a:pt x="4550551" y="6864939"/>
                  <a:pt x="4573048" y="6907430"/>
                  <a:pt x="4595544" y="6949922"/>
                </a:cubicBezTo>
                <a:cubicBezTo>
                  <a:pt x="4589217" y="6953108"/>
                  <a:pt x="4577617" y="6940759"/>
                  <a:pt x="4572608" y="6946934"/>
                </a:cubicBezTo>
                <a:lnTo>
                  <a:pt x="4572371" y="6948298"/>
                </a:lnTo>
                <a:lnTo>
                  <a:pt x="4577480" y="6958038"/>
                </a:lnTo>
                <a:cubicBezTo>
                  <a:pt x="4601705" y="6999767"/>
                  <a:pt x="4628010" y="7036547"/>
                  <a:pt x="4656131" y="7067885"/>
                </a:cubicBezTo>
                <a:cubicBezTo>
                  <a:pt x="4657068" y="7099754"/>
                  <a:pt x="4675815" y="7095504"/>
                  <a:pt x="4678627" y="7121000"/>
                </a:cubicBezTo>
                <a:cubicBezTo>
                  <a:pt x="4704873" y="7137995"/>
                  <a:pt x="4762052" y="7159241"/>
                  <a:pt x="4783612" y="7208106"/>
                </a:cubicBezTo>
                <a:cubicBezTo>
                  <a:pt x="4731061" y="7184204"/>
                  <a:pt x="4685331" y="7148876"/>
                  <a:pt x="4645416" y="7103561"/>
                </a:cubicBezTo>
                <a:lnTo>
                  <a:pt x="4622134" y="7073802"/>
                </a:lnTo>
                <a:lnTo>
                  <a:pt x="4623548" y="7077661"/>
                </a:lnTo>
                <a:cubicBezTo>
                  <a:pt x="4628587" y="7089081"/>
                  <a:pt x="4633039" y="7099704"/>
                  <a:pt x="4630227" y="7124136"/>
                </a:cubicBezTo>
                <a:cubicBezTo>
                  <a:pt x="4649911" y="7151756"/>
                  <a:pt x="4673346" y="7170876"/>
                  <a:pt x="4690218" y="7200621"/>
                </a:cubicBezTo>
                <a:cubicBezTo>
                  <a:pt x="4659285" y="7192122"/>
                  <a:pt x="4618041" y="7139008"/>
                  <a:pt x="4589920" y="7170876"/>
                </a:cubicBezTo>
                <a:cubicBezTo>
                  <a:pt x="4613354" y="7187873"/>
                  <a:pt x="4624603" y="7236737"/>
                  <a:pt x="4648974" y="7279230"/>
                </a:cubicBezTo>
                <a:cubicBezTo>
                  <a:pt x="4618978" y="7272857"/>
                  <a:pt x="4589920" y="7221866"/>
                  <a:pt x="4555238" y="7234613"/>
                </a:cubicBezTo>
                <a:cubicBezTo>
                  <a:pt x="4571173" y="7338718"/>
                  <a:pt x="4634914" y="7334468"/>
                  <a:pt x="4672408" y="7379084"/>
                </a:cubicBezTo>
                <a:cubicBezTo>
                  <a:pt x="4622728" y="7387582"/>
                  <a:pt x="4583359" y="7315347"/>
                  <a:pt x="4535553" y="7294101"/>
                </a:cubicBezTo>
                <a:cubicBezTo>
                  <a:pt x="4284340" y="7000911"/>
                  <a:pt x="4312461" y="6189326"/>
                  <a:pt x="4224349" y="5607197"/>
                </a:cubicBezTo>
                <a:cubicBezTo>
                  <a:pt x="4199977" y="5528586"/>
                  <a:pt x="4189666" y="5424483"/>
                  <a:pt x="4149360" y="5375618"/>
                </a:cubicBezTo>
                <a:cubicBezTo>
                  <a:pt x="4143736" y="5403236"/>
                  <a:pt x="4163420" y="5422359"/>
                  <a:pt x="4154047" y="5432981"/>
                </a:cubicBezTo>
                <a:cubicBezTo>
                  <a:pt x="4132487" y="5356497"/>
                  <a:pt x="4100617" y="5229023"/>
                  <a:pt x="4056561" y="5246020"/>
                </a:cubicBezTo>
                <a:cubicBezTo>
                  <a:pt x="4083745" y="5305507"/>
                  <a:pt x="4102492" y="5381992"/>
                  <a:pt x="4132487" y="5437230"/>
                </a:cubicBezTo>
                <a:cubicBezTo>
                  <a:pt x="4147485" y="5539209"/>
                  <a:pt x="4175606" y="5630566"/>
                  <a:pt x="4190603" y="5743168"/>
                </a:cubicBezTo>
                <a:cubicBezTo>
                  <a:pt x="4233722" y="6072476"/>
                  <a:pt x="4251532" y="6463397"/>
                  <a:pt x="4287152" y="6788455"/>
                </a:cubicBezTo>
                <a:cubicBezTo>
                  <a:pt x="4304025" y="6826696"/>
                  <a:pt x="4300275" y="6871312"/>
                  <a:pt x="4309649" y="6911680"/>
                </a:cubicBezTo>
                <a:cubicBezTo>
                  <a:pt x="4360267" y="7141133"/>
                  <a:pt x="4454940" y="7279230"/>
                  <a:pt x="4537428" y="7415202"/>
                </a:cubicBezTo>
                <a:cubicBezTo>
                  <a:pt x="4619916" y="7510807"/>
                  <a:pt x="4746460" y="7515057"/>
                  <a:pt x="4801764" y="7566046"/>
                </a:cubicBezTo>
                <a:cubicBezTo>
                  <a:pt x="4691155" y="7546925"/>
                  <a:pt x="4590858" y="7521430"/>
                  <a:pt x="4504620" y="7447070"/>
                </a:cubicBezTo>
                <a:cubicBezTo>
                  <a:pt x="4439942" y="7389707"/>
                  <a:pt x="4376202" y="7238863"/>
                  <a:pt x="4333083" y="7115638"/>
                </a:cubicBezTo>
                <a:cubicBezTo>
                  <a:pt x="4297463" y="7017907"/>
                  <a:pt x="4280591" y="6890433"/>
                  <a:pt x="4255282" y="6790580"/>
                </a:cubicBezTo>
                <a:cubicBezTo>
                  <a:pt x="4205602" y="6346545"/>
                  <a:pt x="4189666" y="5838773"/>
                  <a:pt x="4092181" y="5483971"/>
                </a:cubicBezTo>
                <a:cubicBezTo>
                  <a:pt x="4080229" y="5455289"/>
                  <a:pt x="4068044" y="5424483"/>
                  <a:pt x="4055346" y="5393710"/>
                </a:cubicBezTo>
                <a:lnTo>
                  <a:pt x="4018452" y="5310457"/>
                </a:lnTo>
                <a:lnTo>
                  <a:pt x="4056376" y="5423325"/>
                </a:lnTo>
                <a:cubicBezTo>
                  <a:pt x="4068840" y="5466461"/>
                  <a:pt x="4079986" y="5511806"/>
                  <a:pt x="4089711" y="5559343"/>
                </a:cubicBezTo>
                <a:cubicBezTo>
                  <a:pt x="4091586" y="5546597"/>
                  <a:pt x="4085961" y="5538099"/>
                  <a:pt x="4090649" y="5535974"/>
                </a:cubicBezTo>
                <a:cubicBezTo>
                  <a:pt x="4107521" y="5586963"/>
                  <a:pt x="4112208" y="5693192"/>
                  <a:pt x="4129080" y="5718687"/>
                </a:cubicBezTo>
                <a:lnTo>
                  <a:pt x="4132862" y="5770878"/>
                </a:lnTo>
                <a:lnTo>
                  <a:pt x="4146548" y="5860019"/>
                </a:lnTo>
                <a:cubicBezTo>
                  <a:pt x="4146548" y="5858957"/>
                  <a:pt x="4145142" y="5862143"/>
                  <a:pt x="4143970" y="5866924"/>
                </a:cubicBezTo>
                <a:lnTo>
                  <a:pt x="4143023" y="5880230"/>
                </a:lnTo>
                <a:lnTo>
                  <a:pt x="4144370" y="5892496"/>
                </a:lnTo>
                <a:lnTo>
                  <a:pt x="4156507" y="5962795"/>
                </a:lnTo>
                <a:cubicBezTo>
                  <a:pt x="4162014" y="5989086"/>
                  <a:pt x="4167639" y="6015112"/>
                  <a:pt x="4170919" y="6040608"/>
                </a:cubicBezTo>
                <a:cubicBezTo>
                  <a:pt x="4171856" y="6051230"/>
                  <a:pt x="4168107" y="6078849"/>
                  <a:pt x="4169044" y="6087348"/>
                </a:cubicBezTo>
                <a:cubicBezTo>
                  <a:pt x="4176543" y="6172331"/>
                  <a:pt x="4177481" y="6257313"/>
                  <a:pt x="4193416" y="6340172"/>
                </a:cubicBezTo>
                <a:cubicBezTo>
                  <a:pt x="4184980" y="6433652"/>
                  <a:pt x="4207476" y="6522884"/>
                  <a:pt x="4205602" y="6629112"/>
                </a:cubicBezTo>
                <a:cubicBezTo>
                  <a:pt x="4218725" y="6709846"/>
                  <a:pt x="4231848" y="6854317"/>
                  <a:pt x="4238409" y="6945673"/>
                </a:cubicBezTo>
                <a:cubicBezTo>
                  <a:pt x="4279654" y="7122011"/>
                  <a:pt x="4321835" y="7283479"/>
                  <a:pt x="4386513" y="7413077"/>
                </a:cubicBezTo>
                <a:cubicBezTo>
                  <a:pt x="4447441" y="7536302"/>
                  <a:pt x="4536490" y="7595789"/>
                  <a:pt x="4625540" y="7655277"/>
                </a:cubicBezTo>
                <a:cubicBezTo>
                  <a:pt x="4593669" y="7644655"/>
                  <a:pt x="4554300" y="7617035"/>
                  <a:pt x="4532741" y="7627657"/>
                </a:cubicBezTo>
                <a:cubicBezTo>
                  <a:pt x="4438888" y="7559937"/>
                  <a:pt x="4370211" y="7453079"/>
                  <a:pt x="4319001" y="7316155"/>
                </a:cubicBezTo>
                <a:lnTo>
                  <a:pt x="4315775" y="7305804"/>
                </a:lnTo>
                <a:lnTo>
                  <a:pt x="4314678" y="7307862"/>
                </a:lnTo>
                <a:cubicBezTo>
                  <a:pt x="4323115" y="7377972"/>
                  <a:pt x="4345611" y="7420463"/>
                  <a:pt x="4368108" y="7462956"/>
                </a:cubicBezTo>
                <a:cubicBezTo>
                  <a:pt x="4361781" y="7466143"/>
                  <a:pt x="4350181" y="7453794"/>
                  <a:pt x="4345172" y="7459968"/>
                </a:cubicBezTo>
                <a:lnTo>
                  <a:pt x="4344934" y="7461330"/>
                </a:lnTo>
                <a:lnTo>
                  <a:pt x="4350043" y="7471071"/>
                </a:lnTo>
                <a:cubicBezTo>
                  <a:pt x="4374268" y="7512799"/>
                  <a:pt x="4400573" y="7549580"/>
                  <a:pt x="4428694" y="7580918"/>
                </a:cubicBezTo>
                <a:cubicBezTo>
                  <a:pt x="4429632" y="7612786"/>
                  <a:pt x="4448379" y="7608537"/>
                  <a:pt x="4451190" y="7634032"/>
                </a:cubicBezTo>
                <a:cubicBezTo>
                  <a:pt x="4477437" y="7651029"/>
                  <a:pt x="4534616" y="7672274"/>
                  <a:pt x="4556175" y="7721139"/>
                </a:cubicBezTo>
                <a:cubicBezTo>
                  <a:pt x="4503624" y="7697238"/>
                  <a:pt x="4457895" y="7661908"/>
                  <a:pt x="4417980" y="7616594"/>
                </a:cubicBezTo>
                <a:lnTo>
                  <a:pt x="4394697" y="7586834"/>
                </a:lnTo>
                <a:lnTo>
                  <a:pt x="4396111" y="7590695"/>
                </a:lnTo>
                <a:cubicBezTo>
                  <a:pt x="4401150" y="7602114"/>
                  <a:pt x="4405602" y="7612738"/>
                  <a:pt x="4402790" y="7637170"/>
                </a:cubicBezTo>
                <a:cubicBezTo>
                  <a:pt x="4422475" y="7664789"/>
                  <a:pt x="4445909" y="7683909"/>
                  <a:pt x="4462781" y="7713654"/>
                </a:cubicBezTo>
                <a:cubicBezTo>
                  <a:pt x="4431848" y="7705156"/>
                  <a:pt x="4390605" y="7652041"/>
                  <a:pt x="4362483" y="7683909"/>
                </a:cubicBezTo>
                <a:cubicBezTo>
                  <a:pt x="4385918" y="7700907"/>
                  <a:pt x="4397166" y="7749771"/>
                  <a:pt x="4421537" y="7792263"/>
                </a:cubicBezTo>
                <a:cubicBezTo>
                  <a:pt x="4391542" y="7785890"/>
                  <a:pt x="4362483" y="7734900"/>
                  <a:pt x="4327801" y="7747646"/>
                </a:cubicBezTo>
                <a:cubicBezTo>
                  <a:pt x="4343737" y="7851751"/>
                  <a:pt x="4407477" y="7847501"/>
                  <a:pt x="4444972" y="7892118"/>
                </a:cubicBezTo>
                <a:cubicBezTo>
                  <a:pt x="4395291" y="7900616"/>
                  <a:pt x="4355922" y="7828381"/>
                  <a:pt x="4308116" y="7807134"/>
                </a:cubicBezTo>
                <a:cubicBezTo>
                  <a:pt x="4056903" y="7513945"/>
                  <a:pt x="4085024" y="6702361"/>
                  <a:pt x="3996912" y="6120230"/>
                </a:cubicBezTo>
                <a:cubicBezTo>
                  <a:pt x="3972541" y="6041621"/>
                  <a:pt x="3962230" y="5937517"/>
                  <a:pt x="3921923" y="5888652"/>
                </a:cubicBezTo>
                <a:cubicBezTo>
                  <a:pt x="3916299" y="5916271"/>
                  <a:pt x="3935984" y="5935392"/>
                  <a:pt x="3926610" y="5946014"/>
                </a:cubicBezTo>
                <a:cubicBezTo>
                  <a:pt x="3905051" y="5869531"/>
                  <a:pt x="3873180" y="5742057"/>
                  <a:pt x="3829124" y="5759053"/>
                </a:cubicBezTo>
                <a:cubicBezTo>
                  <a:pt x="3856308" y="5818540"/>
                  <a:pt x="3875055" y="5895025"/>
                  <a:pt x="3905051" y="5950263"/>
                </a:cubicBezTo>
                <a:cubicBezTo>
                  <a:pt x="3920049" y="6052244"/>
                  <a:pt x="3948170" y="6143600"/>
                  <a:pt x="3963167" y="6256202"/>
                </a:cubicBezTo>
                <a:cubicBezTo>
                  <a:pt x="4006286" y="6585510"/>
                  <a:pt x="4024096" y="6976430"/>
                  <a:pt x="4059715" y="7301488"/>
                </a:cubicBezTo>
                <a:cubicBezTo>
                  <a:pt x="4076588" y="7339731"/>
                  <a:pt x="4072839" y="7384347"/>
                  <a:pt x="4082212" y="7424713"/>
                </a:cubicBezTo>
                <a:cubicBezTo>
                  <a:pt x="4132830" y="7654167"/>
                  <a:pt x="4227504" y="7792263"/>
                  <a:pt x="4309991" y="7928235"/>
                </a:cubicBezTo>
                <a:cubicBezTo>
                  <a:pt x="4392479" y="8023841"/>
                  <a:pt x="4519023" y="8028090"/>
                  <a:pt x="4574327" y="8079080"/>
                </a:cubicBezTo>
                <a:cubicBezTo>
                  <a:pt x="4463719" y="8059958"/>
                  <a:pt x="4363421" y="8034463"/>
                  <a:pt x="4277183" y="7960104"/>
                </a:cubicBezTo>
                <a:cubicBezTo>
                  <a:pt x="4212506" y="7902740"/>
                  <a:pt x="4148765" y="7751896"/>
                  <a:pt x="4105647" y="7628671"/>
                </a:cubicBezTo>
                <a:cubicBezTo>
                  <a:pt x="4070027" y="7530942"/>
                  <a:pt x="4053154" y="7403468"/>
                  <a:pt x="4027845" y="7303613"/>
                </a:cubicBezTo>
                <a:cubicBezTo>
                  <a:pt x="3978165" y="6859578"/>
                  <a:pt x="3962230" y="6351808"/>
                  <a:pt x="3864744" y="5997005"/>
                </a:cubicBezTo>
                <a:cubicBezTo>
                  <a:pt x="3816939" y="5882277"/>
                  <a:pt x="3765384" y="5733559"/>
                  <a:pt x="3692270" y="5688942"/>
                </a:cubicBezTo>
                <a:cubicBezTo>
                  <a:pt x="3709142" y="5727185"/>
                  <a:pt x="3738200" y="5744181"/>
                  <a:pt x="3751323" y="5788797"/>
                </a:cubicBezTo>
                <a:cubicBezTo>
                  <a:pt x="3722265" y="5763302"/>
                  <a:pt x="3688520" y="5708063"/>
                  <a:pt x="3659462" y="5705939"/>
                </a:cubicBezTo>
                <a:cubicBezTo>
                  <a:pt x="3786943" y="5869531"/>
                  <a:pt x="3879742" y="6058617"/>
                  <a:pt x="3919111" y="6373052"/>
                </a:cubicBezTo>
                <a:cubicBezTo>
                  <a:pt x="3919111" y="6370928"/>
                  <a:pt x="3913487" y="6385800"/>
                  <a:pt x="3915362" y="6396424"/>
                </a:cubicBezTo>
                <a:cubicBezTo>
                  <a:pt x="3920986" y="6449537"/>
                  <a:pt x="3936921" y="6502651"/>
                  <a:pt x="3943482" y="6553641"/>
                </a:cubicBezTo>
                <a:cubicBezTo>
                  <a:pt x="3944420" y="6564263"/>
                  <a:pt x="3940671" y="6591883"/>
                  <a:pt x="3941608" y="6600381"/>
                </a:cubicBezTo>
                <a:cubicBezTo>
                  <a:pt x="3949107" y="6685364"/>
                  <a:pt x="3950044" y="6770348"/>
                  <a:pt x="3965979" y="6853205"/>
                </a:cubicBezTo>
                <a:cubicBezTo>
                  <a:pt x="3957543" y="6946685"/>
                  <a:pt x="3980040" y="7035918"/>
                  <a:pt x="3978165" y="7142146"/>
                </a:cubicBezTo>
                <a:cubicBezTo>
                  <a:pt x="3991288" y="7222879"/>
                  <a:pt x="4004411" y="7367350"/>
                  <a:pt x="4010973" y="7458707"/>
                </a:cubicBezTo>
                <a:cubicBezTo>
                  <a:pt x="4052216" y="7635046"/>
                  <a:pt x="4094398" y="7796512"/>
                  <a:pt x="4159076" y="7926111"/>
                </a:cubicBezTo>
                <a:cubicBezTo>
                  <a:pt x="4220004" y="8049336"/>
                  <a:pt x="4309054" y="8108823"/>
                  <a:pt x="4398103" y="8168311"/>
                </a:cubicBezTo>
                <a:cubicBezTo>
                  <a:pt x="4366233" y="8157688"/>
                  <a:pt x="4326864" y="8130069"/>
                  <a:pt x="4305304" y="8140692"/>
                </a:cubicBezTo>
                <a:cubicBezTo>
                  <a:pt x="4055028" y="7960104"/>
                  <a:pt x="3983789" y="7501197"/>
                  <a:pt x="3945357" y="6936063"/>
                </a:cubicBezTo>
                <a:cubicBezTo>
                  <a:pt x="3926610" y="6672617"/>
                  <a:pt x="3896614" y="6351808"/>
                  <a:pt x="3836623" y="6164846"/>
                </a:cubicBezTo>
                <a:cubicBezTo>
                  <a:pt x="3788818" y="6016126"/>
                  <a:pt x="3726952" y="5878029"/>
                  <a:pt x="3636965" y="5820665"/>
                </a:cubicBezTo>
                <a:cubicBezTo>
                  <a:pt x="3660399" y="5875904"/>
                  <a:pt x="3713829" y="5914146"/>
                  <a:pt x="3722265" y="5973635"/>
                </a:cubicBezTo>
                <a:cubicBezTo>
                  <a:pt x="3679147" y="5899275"/>
                  <a:pt x="3629466" y="5799420"/>
                  <a:pt x="3564788" y="5788797"/>
                </a:cubicBezTo>
                <a:cubicBezTo>
                  <a:pt x="3629466" y="5846161"/>
                  <a:pt x="3686645" y="5918395"/>
                  <a:pt x="3734451" y="6007627"/>
                </a:cubicBezTo>
                <a:cubicBezTo>
                  <a:pt x="3739138" y="6001254"/>
                  <a:pt x="3735388" y="5982132"/>
                  <a:pt x="3745699" y="6003378"/>
                </a:cubicBezTo>
                <a:cubicBezTo>
                  <a:pt x="3750386" y="6024625"/>
                  <a:pt x="3741950" y="6056493"/>
                  <a:pt x="3770071" y="6079863"/>
                </a:cubicBezTo>
                <a:cubicBezTo>
                  <a:pt x="3771945" y="6058617"/>
                  <a:pt x="3748511" y="6047994"/>
                  <a:pt x="3757885" y="6037372"/>
                </a:cubicBezTo>
                <a:cubicBezTo>
                  <a:pt x="3865682" y="6290195"/>
                  <a:pt x="3913487" y="6695986"/>
                  <a:pt x="3927547" y="7097531"/>
                </a:cubicBezTo>
                <a:cubicBezTo>
                  <a:pt x="3949107" y="7222879"/>
                  <a:pt x="3950044" y="7360976"/>
                  <a:pt x="3967854" y="7488449"/>
                </a:cubicBezTo>
                <a:cubicBezTo>
                  <a:pt x="4005349" y="7756145"/>
                  <a:pt x="4088774" y="7968602"/>
                  <a:pt x="4201258" y="8093951"/>
                </a:cubicBezTo>
                <a:cubicBezTo>
                  <a:pt x="4202195" y="8125819"/>
                  <a:pt x="4220942" y="8121571"/>
                  <a:pt x="4223754" y="8147066"/>
                </a:cubicBezTo>
                <a:cubicBezTo>
                  <a:pt x="4250000" y="8164062"/>
                  <a:pt x="4307179" y="8185308"/>
                  <a:pt x="4328739" y="8234172"/>
                </a:cubicBezTo>
                <a:cubicBezTo>
                  <a:pt x="4048467" y="8106698"/>
                  <a:pt x="3962230" y="7654167"/>
                  <a:pt x="3917236" y="7095405"/>
                </a:cubicBezTo>
                <a:cubicBezTo>
                  <a:pt x="3912550" y="7042291"/>
                  <a:pt x="3914425" y="6982803"/>
                  <a:pt x="3910675" y="6927564"/>
                </a:cubicBezTo>
                <a:cubicBezTo>
                  <a:pt x="3865682" y="6349683"/>
                  <a:pt x="3760697" y="5897150"/>
                  <a:pt x="3478551" y="5763302"/>
                </a:cubicBezTo>
                <a:cubicBezTo>
                  <a:pt x="3477614" y="5801545"/>
                  <a:pt x="3451368" y="5769676"/>
                  <a:pt x="3442931" y="5786672"/>
                </a:cubicBezTo>
                <a:cubicBezTo>
                  <a:pt x="3594784" y="5895025"/>
                  <a:pt x="3729764" y="6035247"/>
                  <a:pt x="3791630" y="6313565"/>
                </a:cubicBezTo>
                <a:cubicBezTo>
                  <a:pt x="3771945" y="6311441"/>
                  <a:pt x="3764447" y="6222209"/>
                  <a:pt x="3726015" y="6228583"/>
                </a:cubicBezTo>
                <a:cubicBezTo>
                  <a:pt x="3639777" y="5994880"/>
                  <a:pt x="3423247" y="5831288"/>
                  <a:pt x="3278893" y="5846161"/>
                </a:cubicBezTo>
                <a:cubicBezTo>
                  <a:pt x="3284517" y="5850409"/>
                  <a:pt x="3296703" y="5841912"/>
                  <a:pt x="3292016" y="5865282"/>
                </a:cubicBezTo>
                <a:cubicBezTo>
                  <a:pt x="3234837" y="5850409"/>
                  <a:pt x="3181407" y="5833413"/>
                  <a:pt x="3128915" y="5831288"/>
                </a:cubicBezTo>
                <a:cubicBezTo>
                  <a:pt x="2738973" y="5803669"/>
                  <a:pt x="2405271" y="6209461"/>
                  <a:pt x="2016267" y="6028874"/>
                </a:cubicBezTo>
                <a:cubicBezTo>
                  <a:pt x="2026577" y="6052244"/>
                  <a:pt x="2051886" y="6047994"/>
                  <a:pt x="2059385" y="6077737"/>
                </a:cubicBezTo>
                <a:cubicBezTo>
                  <a:pt x="1628198" y="5805794"/>
                  <a:pt x="1493218" y="4843365"/>
                  <a:pt x="1207323" y="4320722"/>
                </a:cubicBezTo>
                <a:cubicBezTo>
                  <a:pt x="1218571" y="4320722"/>
                  <a:pt x="1223258" y="4371711"/>
                  <a:pt x="1233569" y="4350466"/>
                </a:cubicBezTo>
                <a:cubicBezTo>
                  <a:pt x="1109837" y="4114640"/>
                  <a:pt x="965483" y="3931927"/>
                  <a:pt x="768637" y="3908557"/>
                </a:cubicBezTo>
                <a:cubicBezTo>
                  <a:pt x="672089" y="3900058"/>
                  <a:pt x="582102" y="3891560"/>
                  <a:pt x="495864" y="3883062"/>
                </a:cubicBezTo>
                <a:cubicBezTo>
                  <a:pt x="319641" y="3863941"/>
                  <a:pt x="159352" y="3806578"/>
                  <a:pt x="38432" y="3602619"/>
                </a:cubicBezTo>
                <a:cubicBezTo>
                  <a:pt x="42182" y="3566502"/>
                  <a:pt x="8436" y="3566502"/>
                  <a:pt x="19685" y="3543130"/>
                </a:cubicBezTo>
                <a:cubicBezTo>
                  <a:pt x="126544" y="3732217"/>
                  <a:pt x="303705" y="3825699"/>
                  <a:pt x="467744" y="3798080"/>
                </a:cubicBezTo>
                <a:cubicBezTo>
                  <a:pt x="429312" y="3783207"/>
                  <a:pt x="377757" y="3793831"/>
                  <a:pt x="350574" y="3755588"/>
                </a:cubicBezTo>
                <a:cubicBezTo>
                  <a:pt x="359010" y="3753464"/>
                  <a:pt x="375882" y="3772584"/>
                  <a:pt x="378694" y="3753464"/>
                </a:cubicBezTo>
                <a:cubicBezTo>
                  <a:pt x="290582" y="3685478"/>
                  <a:pt x="165913" y="3657858"/>
                  <a:pt x="110609" y="3553755"/>
                </a:cubicBezTo>
                <a:cubicBezTo>
                  <a:pt x="235278" y="3687602"/>
                  <a:pt x="446185" y="3770459"/>
                  <a:pt x="600850" y="3738592"/>
                </a:cubicBezTo>
                <a:cubicBezTo>
                  <a:pt x="404003" y="3723719"/>
                  <a:pt x="193097" y="3630239"/>
                  <a:pt x="61866" y="3377415"/>
                </a:cubicBezTo>
                <a:cubicBezTo>
                  <a:pt x="75926" y="3379540"/>
                  <a:pt x="85300" y="3428404"/>
                  <a:pt x="94674" y="3415657"/>
                </a:cubicBezTo>
                <a:cubicBezTo>
                  <a:pt x="65615" y="3332799"/>
                  <a:pt x="2812" y="3313678"/>
                  <a:pt x="0" y="3179831"/>
                </a:cubicBezTo>
                <a:cubicBezTo>
                  <a:pt x="14061" y="3150086"/>
                  <a:pt x="14061" y="3230820"/>
                  <a:pt x="22497" y="3209574"/>
                </a:cubicBezTo>
                <a:cubicBezTo>
                  <a:pt x="21559" y="3192578"/>
                  <a:pt x="12186" y="3173456"/>
                  <a:pt x="24372" y="3169207"/>
                </a:cubicBezTo>
                <a:cubicBezTo>
                  <a:pt x="54367" y="3275436"/>
                  <a:pt x="116233" y="3360418"/>
                  <a:pt x="165913" y="3407159"/>
                </a:cubicBezTo>
                <a:cubicBezTo>
                  <a:pt x="122794" y="3300930"/>
                  <a:pt x="17810" y="3241443"/>
                  <a:pt x="30933" y="3099097"/>
                </a:cubicBezTo>
                <a:cubicBezTo>
                  <a:pt x="38432" y="3086349"/>
                  <a:pt x="47805" y="3099097"/>
                  <a:pt x="55304" y="3105470"/>
                </a:cubicBezTo>
                <a:cubicBezTo>
                  <a:pt x="50618" y="3092723"/>
                  <a:pt x="52492" y="3058730"/>
                  <a:pt x="63741" y="3067229"/>
                </a:cubicBezTo>
                <a:cubicBezTo>
                  <a:pt x="68428" y="3084225"/>
                  <a:pt x="70302" y="3103346"/>
                  <a:pt x="72177" y="3124592"/>
                </a:cubicBezTo>
                <a:cubicBezTo>
                  <a:pt x="145291" y="3258440"/>
                  <a:pt x="223092" y="3422031"/>
                  <a:pt x="339325" y="3451774"/>
                </a:cubicBezTo>
                <a:cubicBezTo>
                  <a:pt x="264336" y="3419905"/>
                  <a:pt x="194034" y="3300930"/>
                  <a:pt x="142479" y="3211699"/>
                </a:cubicBezTo>
                <a:cubicBezTo>
                  <a:pt x="108734" y="3154335"/>
                  <a:pt x="63741" y="3133091"/>
                  <a:pt x="75926" y="3037484"/>
                </a:cubicBezTo>
                <a:cubicBezTo>
                  <a:pt x="83425" y="3018363"/>
                  <a:pt x="95611" y="3086349"/>
                  <a:pt x="89987" y="3033236"/>
                </a:cubicBezTo>
                <a:cubicBezTo>
                  <a:pt x="104047" y="3048107"/>
                  <a:pt x="116233" y="3103346"/>
                  <a:pt x="129356" y="3096973"/>
                </a:cubicBezTo>
                <a:cubicBezTo>
                  <a:pt x="118107" y="3060855"/>
                  <a:pt x="101235" y="3009865"/>
                  <a:pt x="99361" y="2980121"/>
                </a:cubicBezTo>
                <a:cubicBezTo>
                  <a:pt x="116233" y="2950377"/>
                  <a:pt x="108734" y="2903637"/>
                  <a:pt x="124669" y="2882391"/>
                </a:cubicBezTo>
                <a:cubicBezTo>
                  <a:pt x="183723" y="3073602"/>
                  <a:pt x="277459" y="3237193"/>
                  <a:pt x="398379" y="3290308"/>
                </a:cubicBezTo>
                <a:cubicBezTo>
                  <a:pt x="332764" y="3237193"/>
                  <a:pt x="245589" y="3133091"/>
                  <a:pt x="198721" y="3024737"/>
                </a:cubicBezTo>
                <a:cubicBezTo>
                  <a:pt x="179974" y="2980121"/>
                  <a:pt x="157477" y="2899387"/>
                  <a:pt x="164976" y="2827152"/>
                </a:cubicBezTo>
                <a:cubicBezTo>
                  <a:pt x="166850" y="2797408"/>
                  <a:pt x="188410" y="2818654"/>
                  <a:pt x="188410" y="2784661"/>
                </a:cubicBezTo>
                <a:cubicBezTo>
                  <a:pt x="177161" y="2746420"/>
                  <a:pt x="184661" y="2674184"/>
                  <a:pt x="180911" y="2623194"/>
                </a:cubicBezTo>
                <a:cubicBezTo>
                  <a:pt x="190285" y="2593450"/>
                  <a:pt x="199658" y="2618946"/>
                  <a:pt x="206220" y="2589201"/>
                </a:cubicBezTo>
                <a:cubicBezTo>
                  <a:pt x="206220" y="2572204"/>
                  <a:pt x="196846" y="2533962"/>
                  <a:pt x="206220" y="2525464"/>
                </a:cubicBezTo>
                <a:cubicBezTo>
                  <a:pt x="215593" y="2553083"/>
                  <a:pt x="209969" y="2446856"/>
                  <a:pt x="229654" y="2451105"/>
                </a:cubicBezTo>
                <a:cubicBezTo>
                  <a:pt x="222155" y="2448980"/>
                  <a:pt x="229654" y="2417111"/>
                  <a:pt x="228717" y="2402239"/>
                </a:cubicBezTo>
                <a:cubicBezTo>
                  <a:pt x="242777" y="2425609"/>
                  <a:pt x="249339" y="2499969"/>
                  <a:pt x="267148" y="2491470"/>
                </a:cubicBezTo>
                <a:cubicBezTo>
                  <a:pt x="266211" y="2478724"/>
                  <a:pt x="253088" y="2455354"/>
                  <a:pt x="261524" y="2448980"/>
                </a:cubicBezTo>
                <a:lnTo>
                  <a:pt x="304833" y="2522732"/>
                </a:lnTo>
                <a:lnTo>
                  <a:pt x="306351" y="2520957"/>
                </a:lnTo>
                <a:cubicBezTo>
                  <a:pt x="313630" y="2520435"/>
                  <a:pt x="322344" y="2566677"/>
                  <a:pt x="317423" y="2520201"/>
                </a:cubicBezTo>
                <a:cubicBezTo>
                  <a:pt x="331484" y="2535074"/>
                  <a:pt x="343669" y="2590313"/>
                  <a:pt x="356792" y="2583938"/>
                </a:cubicBezTo>
                <a:lnTo>
                  <a:pt x="344587" y="2543844"/>
                </a:lnTo>
                <a:lnTo>
                  <a:pt x="306518" y="2474475"/>
                </a:lnTo>
                <a:lnTo>
                  <a:pt x="338422" y="2523590"/>
                </a:lnTo>
                <a:lnTo>
                  <a:pt x="338279" y="2523122"/>
                </a:lnTo>
                <a:cubicBezTo>
                  <a:pt x="332421" y="2502143"/>
                  <a:pt x="327735" y="2481959"/>
                  <a:pt x="326797" y="2467088"/>
                </a:cubicBezTo>
                <a:cubicBezTo>
                  <a:pt x="343669" y="2437343"/>
                  <a:pt x="336171" y="2390603"/>
                  <a:pt x="352106" y="2369357"/>
                </a:cubicBezTo>
                <a:cubicBezTo>
                  <a:pt x="366869" y="2417160"/>
                  <a:pt x="383800" y="2463236"/>
                  <a:pt x="402782" y="2506292"/>
                </a:cubicBezTo>
                <a:lnTo>
                  <a:pt x="446464" y="2588698"/>
                </a:lnTo>
                <a:lnTo>
                  <a:pt x="463940" y="2604480"/>
                </a:lnTo>
                <a:lnTo>
                  <a:pt x="489292" y="2622348"/>
                </a:lnTo>
                <a:lnTo>
                  <a:pt x="467900" y="2591442"/>
                </a:lnTo>
                <a:cubicBezTo>
                  <a:pt x="452111" y="2565615"/>
                  <a:pt x="437875" y="2538792"/>
                  <a:pt x="426157" y="2511703"/>
                </a:cubicBezTo>
                <a:cubicBezTo>
                  <a:pt x="407410" y="2467088"/>
                  <a:pt x="384913" y="2386354"/>
                  <a:pt x="392412" y="2314119"/>
                </a:cubicBezTo>
                <a:cubicBezTo>
                  <a:pt x="394287" y="2284374"/>
                  <a:pt x="415846" y="2305620"/>
                  <a:pt x="415846" y="2271628"/>
                </a:cubicBezTo>
                <a:cubicBezTo>
                  <a:pt x="404598" y="2233385"/>
                  <a:pt x="412097" y="2161150"/>
                  <a:pt x="408347" y="2110160"/>
                </a:cubicBezTo>
                <a:cubicBezTo>
                  <a:pt x="417721" y="2080417"/>
                  <a:pt x="427095" y="2105911"/>
                  <a:pt x="433656" y="2076168"/>
                </a:cubicBezTo>
                <a:cubicBezTo>
                  <a:pt x="433656" y="2059170"/>
                  <a:pt x="424283" y="2020928"/>
                  <a:pt x="433656" y="2012431"/>
                </a:cubicBezTo>
                <a:cubicBezTo>
                  <a:pt x="443030" y="2040050"/>
                  <a:pt x="437406" y="1933821"/>
                  <a:pt x="457090" y="1938070"/>
                </a:cubicBezTo>
                <a:cubicBezTo>
                  <a:pt x="449592" y="1935946"/>
                  <a:pt x="457090" y="1904078"/>
                  <a:pt x="456153" y="1889206"/>
                </a:cubicBezTo>
                <a:cubicBezTo>
                  <a:pt x="470214" y="1912576"/>
                  <a:pt x="476775" y="1986935"/>
                  <a:pt x="494585" y="1978437"/>
                </a:cubicBezTo>
                <a:cubicBezTo>
                  <a:pt x="493647" y="1965690"/>
                  <a:pt x="480525" y="1942319"/>
                  <a:pt x="488961" y="1935946"/>
                </a:cubicBezTo>
                <a:lnTo>
                  <a:pt x="532270" y="2009699"/>
                </a:lnTo>
                <a:lnTo>
                  <a:pt x="533787" y="2007924"/>
                </a:lnTo>
                <a:cubicBezTo>
                  <a:pt x="541066" y="2007401"/>
                  <a:pt x="549781" y="2053644"/>
                  <a:pt x="544860" y="2007169"/>
                </a:cubicBezTo>
                <a:cubicBezTo>
                  <a:pt x="558920" y="2022040"/>
                  <a:pt x="571106" y="2077279"/>
                  <a:pt x="584229" y="2070905"/>
                </a:cubicBezTo>
                <a:lnTo>
                  <a:pt x="572023" y="2030809"/>
                </a:lnTo>
                <a:lnTo>
                  <a:pt x="533954" y="1961440"/>
                </a:lnTo>
                <a:lnTo>
                  <a:pt x="565858" y="2010554"/>
                </a:lnTo>
                <a:lnTo>
                  <a:pt x="565716" y="2010090"/>
                </a:lnTo>
                <a:cubicBezTo>
                  <a:pt x="559858" y="1989110"/>
                  <a:pt x="555171" y="1968926"/>
                  <a:pt x="554234" y="1954054"/>
                </a:cubicBezTo>
                <a:cubicBezTo>
                  <a:pt x="571106" y="1924311"/>
                  <a:pt x="563607" y="1877570"/>
                  <a:pt x="579542" y="1856325"/>
                </a:cubicBezTo>
                <a:cubicBezTo>
                  <a:pt x="594306" y="1904127"/>
                  <a:pt x="611237" y="1950204"/>
                  <a:pt x="630218" y="1993260"/>
                </a:cubicBezTo>
                <a:lnTo>
                  <a:pt x="673899" y="2075662"/>
                </a:lnTo>
                <a:lnTo>
                  <a:pt x="691376" y="2091445"/>
                </a:lnTo>
                <a:lnTo>
                  <a:pt x="716728" y="2109313"/>
                </a:lnTo>
                <a:lnTo>
                  <a:pt x="695336" y="2078408"/>
                </a:lnTo>
                <a:cubicBezTo>
                  <a:pt x="679547" y="2052581"/>
                  <a:pt x="665311" y="2025759"/>
                  <a:pt x="653594" y="1998670"/>
                </a:cubicBezTo>
                <a:cubicBezTo>
                  <a:pt x="634847" y="1954054"/>
                  <a:pt x="612350" y="1873320"/>
                  <a:pt x="619849" y="1801086"/>
                </a:cubicBezTo>
                <a:cubicBezTo>
                  <a:pt x="621724" y="1771342"/>
                  <a:pt x="643283" y="1792588"/>
                  <a:pt x="643283" y="1758594"/>
                </a:cubicBezTo>
                <a:cubicBezTo>
                  <a:pt x="632034" y="1720353"/>
                  <a:pt x="639534" y="1648117"/>
                  <a:pt x="635784" y="1597128"/>
                </a:cubicBezTo>
                <a:cubicBezTo>
                  <a:pt x="645158" y="1567383"/>
                  <a:pt x="654531" y="1592879"/>
                  <a:pt x="661093" y="1563134"/>
                </a:cubicBezTo>
                <a:cubicBezTo>
                  <a:pt x="661093" y="1546138"/>
                  <a:pt x="651719" y="1507895"/>
                  <a:pt x="661093" y="1499397"/>
                </a:cubicBezTo>
                <a:cubicBezTo>
                  <a:pt x="670466" y="1527016"/>
                  <a:pt x="664842" y="1420789"/>
                  <a:pt x="684527" y="1425038"/>
                </a:cubicBezTo>
                <a:cubicBezTo>
                  <a:pt x="677028" y="1422914"/>
                  <a:pt x="684527" y="1391044"/>
                  <a:pt x="683590" y="1376172"/>
                </a:cubicBezTo>
                <a:cubicBezTo>
                  <a:pt x="697650" y="1399542"/>
                  <a:pt x="704211" y="1473903"/>
                  <a:pt x="722021" y="1465405"/>
                </a:cubicBezTo>
                <a:cubicBezTo>
                  <a:pt x="721084" y="1452657"/>
                  <a:pt x="707961" y="1429287"/>
                  <a:pt x="716397" y="1422914"/>
                </a:cubicBezTo>
                <a:cubicBezTo>
                  <a:pt x="782013" y="1532594"/>
                  <a:pt x="850499" y="1668300"/>
                  <a:pt x="942578" y="1719016"/>
                </a:cubicBezTo>
                <a:lnTo>
                  <a:pt x="949235" y="1721649"/>
                </a:lnTo>
                <a:lnTo>
                  <a:pt x="957519" y="1718941"/>
                </a:lnTo>
                <a:cubicBezTo>
                  <a:pt x="961737" y="1721331"/>
                  <a:pt x="965955" y="1726112"/>
                  <a:pt x="969705" y="1729298"/>
                </a:cubicBezTo>
                <a:lnTo>
                  <a:pt x="969260" y="1722441"/>
                </a:lnTo>
                <a:lnTo>
                  <a:pt x="919439" y="1677861"/>
                </a:lnTo>
                <a:cubicBezTo>
                  <a:pt x="857002" y="1613327"/>
                  <a:pt x="800760" y="1529673"/>
                  <a:pt x="761391" y="1448408"/>
                </a:cubicBezTo>
                <a:cubicBezTo>
                  <a:pt x="824194" y="1541889"/>
                  <a:pt x="902932" y="1688484"/>
                  <a:pt x="979796" y="1671487"/>
                </a:cubicBezTo>
                <a:cubicBezTo>
                  <a:pt x="930116" y="1618373"/>
                  <a:pt x="876686" y="1573757"/>
                  <a:pt x="839192" y="1497273"/>
                </a:cubicBezTo>
                <a:cubicBezTo>
                  <a:pt x="890044" y="1562072"/>
                  <a:pt x="945700" y="1604165"/>
                  <a:pt x="1004080" y="1631320"/>
                </a:cubicBezTo>
                <a:lnTo>
                  <a:pt x="1020519" y="1636931"/>
                </a:lnTo>
                <a:lnTo>
                  <a:pt x="1013761" y="1603949"/>
                </a:lnTo>
                <a:cubicBezTo>
                  <a:pt x="1030633" y="1574205"/>
                  <a:pt x="1023134" y="1527465"/>
                  <a:pt x="1039069" y="1506219"/>
                </a:cubicBezTo>
                <a:cubicBezTo>
                  <a:pt x="1053833" y="1554022"/>
                  <a:pt x="1070764" y="1600099"/>
                  <a:pt x="1089745" y="1643154"/>
                </a:cubicBezTo>
                <a:lnTo>
                  <a:pt x="1100181" y="1662841"/>
                </a:lnTo>
                <a:lnTo>
                  <a:pt x="1122353" y="1666200"/>
                </a:lnTo>
                <a:lnTo>
                  <a:pt x="1113121" y="1648565"/>
                </a:lnTo>
                <a:cubicBezTo>
                  <a:pt x="1094374" y="1603949"/>
                  <a:pt x="1071877" y="1523215"/>
                  <a:pt x="1079376" y="1450980"/>
                </a:cubicBezTo>
                <a:cubicBezTo>
                  <a:pt x="1081250" y="1421236"/>
                  <a:pt x="1102810" y="1442482"/>
                  <a:pt x="1102810" y="1408489"/>
                </a:cubicBezTo>
                <a:cubicBezTo>
                  <a:pt x="1091561" y="1370247"/>
                  <a:pt x="1099061" y="1298012"/>
                  <a:pt x="1095311" y="1247022"/>
                </a:cubicBezTo>
                <a:cubicBezTo>
                  <a:pt x="1104685" y="1217278"/>
                  <a:pt x="1114058" y="1242773"/>
                  <a:pt x="1120620" y="1213029"/>
                </a:cubicBezTo>
                <a:cubicBezTo>
                  <a:pt x="1120620" y="1196032"/>
                  <a:pt x="1111246" y="1157790"/>
                  <a:pt x="1120620" y="1149292"/>
                </a:cubicBezTo>
                <a:cubicBezTo>
                  <a:pt x="1129994" y="1176911"/>
                  <a:pt x="1124369" y="1070684"/>
                  <a:pt x="1144054" y="1074933"/>
                </a:cubicBezTo>
                <a:cubicBezTo>
                  <a:pt x="1136555" y="1072808"/>
                  <a:pt x="1144054" y="1040939"/>
                  <a:pt x="1143117" y="1026067"/>
                </a:cubicBezTo>
                <a:cubicBezTo>
                  <a:pt x="1157177" y="1049437"/>
                  <a:pt x="1163739" y="1123797"/>
                  <a:pt x="1181548" y="1115298"/>
                </a:cubicBezTo>
                <a:cubicBezTo>
                  <a:pt x="1180611" y="1102552"/>
                  <a:pt x="1167488" y="1079181"/>
                  <a:pt x="1175924" y="1072808"/>
                </a:cubicBezTo>
                <a:lnTo>
                  <a:pt x="1219233" y="1146560"/>
                </a:lnTo>
                <a:lnTo>
                  <a:pt x="1220751" y="1144785"/>
                </a:lnTo>
                <a:cubicBezTo>
                  <a:pt x="1228030" y="1144262"/>
                  <a:pt x="1236745" y="1190505"/>
                  <a:pt x="1231823" y="1144029"/>
                </a:cubicBezTo>
                <a:cubicBezTo>
                  <a:pt x="1245884" y="1158901"/>
                  <a:pt x="1258069" y="1214141"/>
                  <a:pt x="1271193" y="1207766"/>
                </a:cubicBezTo>
                <a:lnTo>
                  <a:pt x="1258988" y="1167672"/>
                </a:lnTo>
                <a:lnTo>
                  <a:pt x="1220918" y="1098303"/>
                </a:lnTo>
                <a:lnTo>
                  <a:pt x="1252822" y="1147418"/>
                </a:lnTo>
                <a:lnTo>
                  <a:pt x="1252680" y="1146950"/>
                </a:lnTo>
                <a:cubicBezTo>
                  <a:pt x="1246822" y="1125971"/>
                  <a:pt x="1242135" y="1105787"/>
                  <a:pt x="1241197" y="1090915"/>
                </a:cubicBezTo>
                <a:cubicBezTo>
                  <a:pt x="1258069" y="1061171"/>
                  <a:pt x="1250571" y="1014431"/>
                  <a:pt x="1266506" y="993185"/>
                </a:cubicBezTo>
                <a:cubicBezTo>
                  <a:pt x="1281269" y="1040987"/>
                  <a:pt x="1298200" y="1087064"/>
                  <a:pt x="1317182" y="1130120"/>
                </a:cubicBezTo>
                <a:lnTo>
                  <a:pt x="1360864" y="1212526"/>
                </a:lnTo>
                <a:lnTo>
                  <a:pt x="1378340" y="1228308"/>
                </a:lnTo>
                <a:lnTo>
                  <a:pt x="1403692" y="1246176"/>
                </a:lnTo>
                <a:lnTo>
                  <a:pt x="1382300" y="1215270"/>
                </a:lnTo>
                <a:cubicBezTo>
                  <a:pt x="1366511" y="1189443"/>
                  <a:pt x="1352275" y="1162620"/>
                  <a:pt x="1340557" y="1135531"/>
                </a:cubicBezTo>
                <a:cubicBezTo>
                  <a:pt x="1321810" y="1090915"/>
                  <a:pt x="1299314" y="1010182"/>
                  <a:pt x="1306812" y="937947"/>
                </a:cubicBezTo>
                <a:cubicBezTo>
                  <a:pt x="1308687" y="908202"/>
                  <a:pt x="1330247" y="929448"/>
                  <a:pt x="1330247" y="895456"/>
                </a:cubicBezTo>
                <a:cubicBezTo>
                  <a:pt x="1318998" y="857213"/>
                  <a:pt x="1326497" y="784978"/>
                  <a:pt x="1322747" y="733988"/>
                </a:cubicBezTo>
                <a:cubicBezTo>
                  <a:pt x="1332121" y="704244"/>
                  <a:pt x="1341495" y="729739"/>
                  <a:pt x="1348056" y="699996"/>
                </a:cubicBezTo>
                <a:cubicBezTo>
                  <a:pt x="1348056" y="682998"/>
                  <a:pt x="1338683" y="644756"/>
                  <a:pt x="1348056" y="636258"/>
                </a:cubicBezTo>
                <a:cubicBezTo>
                  <a:pt x="1357430" y="663878"/>
                  <a:pt x="1351806" y="557649"/>
                  <a:pt x="1371490" y="561898"/>
                </a:cubicBezTo>
                <a:cubicBezTo>
                  <a:pt x="1363992" y="559774"/>
                  <a:pt x="1371490" y="527906"/>
                  <a:pt x="1370553" y="513033"/>
                </a:cubicBezTo>
                <a:cubicBezTo>
                  <a:pt x="1384614" y="536404"/>
                  <a:pt x="1391175" y="610763"/>
                  <a:pt x="1408985" y="602265"/>
                </a:cubicBezTo>
                <a:cubicBezTo>
                  <a:pt x="1408047" y="589518"/>
                  <a:pt x="1394925" y="566147"/>
                  <a:pt x="1403361" y="559774"/>
                </a:cubicBezTo>
                <a:lnTo>
                  <a:pt x="1446670" y="633527"/>
                </a:lnTo>
                <a:lnTo>
                  <a:pt x="1448187" y="631752"/>
                </a:lnTo>
                <a:cubicBezTo>
                  <a:pt x="1455466" y="631229"/>
                  <a:pt x="1464181" y="677472"/>
                  <a:pt x="1459260" y="630997"/>
                </a:cubicBezTo>
                <a:cubicBezTo>
                  <a:pt x="1473321" y="645868"/>
                  <a:pt x="1485506" y="701107"/>
                  <a:pt x="1498629" y="694733"/>
                </a:cubicBezTo>
                <a:lnTo>
                  <a:pt x="1486423" y="654637"/>
                </a:lnTo>
                <a:lnTo>
                  <a:pt x="1448354" y="585268"/>
                </a:lnTo>
                <a:lnTo>
                  <a:pt x="1480258" y="634382"/>
                </a:lnTo>
                <a:lnTo>
                  <a:pt x="1480116" y="633918"/>
                </a:lnTo>
                <a:cubicBezTo>
                  <a:pt x="1474258" y="612938"/>
                  <a:pt x="1469571" y="592754"/>
                  <a:pt x="1468634" y="577882"/>
                </a:cubicBezTo>
                <a:cubicBezTo>
                  <a:pt x="1485506" y="548139"/>
                  <a:pt x="1478007" y="501398"/>
                  <a:pt x="1493942" y="480153"/>
                </a:cubicBezTo>
                <a:cubicBezTo>
                  <a:pt x="1508706" y="527955"/>
                  <a:pt x="1525637" y="574032"/>
                  <a:pt x="1544618" y="617088"/>
                </a:cubicBezTo>
                <a:lnTo>
                  <a:pt x="1588299" y="699490"/>
                </a:lnTo>
                <a:lnTo>
                  <a:pt x="1605777" y="715273"/>
                </a:lnTo>
                <a:lnTo>
                  <a:pt x="1631128" y="733141"/>
                </a:lnTo>
                <a:lnTo>
                  <a:pt x="1609736" y="702236"/>
                </a:lnTo>
                <a:cubicBezTo>
                  <a:pt x="1593947" y="676409"/>
                  <a:pt x="1579711" y="649587"/>
                  <a:pt x="1567994" y="622498"/>
                </a:cubicBezTo>
                <a:cubicBezTo>
                  <a:pt x="1549247" y="577882"/>
                  <a:pt x="1526750" y="497148"/>
                  <a:pt x="1534249" y="424913"/>
                </a:cubicBezTo>
                <a:cubicBezTo>
                  <a:pt x="1536124" y="395170"/>
                  <a:pt x="1557683" y="416416"/>
                  <a:pt x="1557683" y="382422"/>
                </a:cubicBezTo>
                <a:cubicBezTo>
                  <a:pt x="1546435" y="344181"/>
                  <a:pt x="1553934" y="271945"/>
                  <a:pt x="1550184" y="220956"/>
                </a:cubicBezTo>
                <a:cubicBezTo>
                  <a:pt x="1559558" y="191211"/>
                  <a:pt x="1568931" y="216707"/>
                  <a:pt x="1575493" y="186962"/>
                </a:cubicBezTo>
                <a:cubicBezTo>
                  <a:pt x="1575493" y="169966"/>
                  <a:pt x="1566119" y="131723"/>
                  <a:pt x="1575493" y="123225"/>
                </a:cubicBezTo>
                <a:cubicBezTo>
                  <a:pt x="1584867" y="150844"/>
                  <a:pt x="1579242" y="44617"/>
                  <a:pt x="1598927" y="48866"/>
                </a:cubicBezTo>
                <a:cubicBezTo>
                  <a:pt x="1591428" y="46742"/>
                  <a:pt x="1598927" y="14872"/>
                  <a:pt x="1597990" y="0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5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5" y="6152918"/>
            <a:ext cx="12192000" cy="70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" y="0"/>
            <a:ext cx="6078539" cy="6858000"/>
          </a:xfrm>
          <a:prstGeom prst="rect">
            <a:avLst/>
          </a:prstGeom>
          <a:solidFill>
            <a:schemeClr val="accent1"/>
          </a:solidFill>
        </p:spPr>
        <p:txBody>
          <a:bodyPr lIns="91438" tIns="45719" rIns="91438" bIns="45719"/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85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5" y="6152918"/>
            <a:ext cx="12192000" cy="70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13491" y="0"/>
            <a:ext cx="6078539" cy="6858000"/>
          </a:xfrm>
          <a:prstGeom prst="rect">
            <a:avLst/>
          </a:prstGeom>
          <a:solidFill>
            <a:schemeClr val="accent1"/>
          </a:solidFill>
        </p:spPr>
        <p:txBody>
          <a:bodyPr lIns="91438" tIns="45719" rIns="91438" bIns="45719"/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5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5" y="6152918"/>
            <a:ext cx="12192000" cy="70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5" y="1"/>
            <a:ext cx="12192000" cy="3429000"/>
          </a:xfrm>
          <a:prstGeom prst="rect">
            <a:avLst/>
          </a:prstGeom>
          <a:solidFill>
            <a:schemeClr val="accent1"/>
          </a:solidFill>
        </p:spPr>
        <p:txBody>
          <a:bodyPr lIns="91438" tIns="45719" rIns="91438" bIns="45719"/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4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5" y="6152918"/>
            <a:ext cx="12192000" cy="70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5" y="3429000"/>
            <a:ext cx="12192000" cy="3429000"/>
          </a:xfrm>
          <a:prstGeom prst="rect">
            <a:avLst/>
          </a:prstGeom>
          <a:solidFill>
            <a:schemeClr val="accent1"/>
          </a:solidFill>
        </p:spPr>
        <p:txBody>
          <a:bodyPr lIns="91438" tIns="45719" rIns="91438" bIns="45719"/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3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4"/>
          <p:cNvSpPr>
            <a:spLocks noGrp="1"/>
          </p:cNvSpPr>
          <p:nvPr>
            <p:ph type="pic" sz="quarter" idx="17"/>
          </p:nvPr>
        </p:nvSpPr>
        <p:spPr>
          <a:xfrm>
            <a:off x="2070081" y="573170"/>
            <a:ext cx="7710427" cy="1850339"/>
          </a:xfrm>
          <a:custGeom>
            <a:avLst/>
            <a:gdLst/>
            <a:ahLst/>
            <a:cxnLst/>
            <a:rect l="l" t="t" r="r" b="b"/>
            <a:pathLst>
              <a:path w="5393309" h="1294280">
                <a:moveTo>
                  <a:pt x="232767" y="234102"/>
                </a:moveTo>
                <a:lnTo>
                  <a:pt x="232767" y="628608"/>
                </a:lnTo>
                <a:lnTo>
                  <a:pt x="277266" y="628608"/>
                </a:lnTo>
                <a:cubicBezTo>
                  <a:pt x="334317" y="628608"/>
                  <a:pt x="376820" y="612919"/>
                  <a:pt x="404775" y="581541"/>
                </a:cubicBezTo>
                <a:cubicBezTo>
                  <a:pt x="432730" y="550163"/>
                  <a:pt x="446707" y="498817"/>
                  <a:pt x="446707" y="427504"/>
                </a:cubicBezTo>
                <a:cubicBezTo>
                  <a:pt x="446707" y="361895"/>
                  <a:pt x="433871" y="313260"/>
                  <a:pt x="408198" y="281596"/>
                </a:cubicBezTo>
                <a:cubicBezTo>
                  <a:pt x="382525" y="249933"/>
                  <a:pt x="342875" y="234102"/>
                  <a:pt x="289247" y="234102"/>
                </a:cubicBezTo>
                <a:close/>
                <a:moveTo>
                  <a:pt x="1355148" y="205383"/>
                </a:moveTo>
                <a:cubicBezTo>
                  <a:pt x="1284405" y="205383"/>
                  <a:pt x="1231063" y="242608"/>
                  <a:pt x="1195121" y="317060"/>
                </a:cubicBezTo>
                <a:cubicBezTo>
                  <a:pt x="1159179" y="391511"/>
                  <a:pt x="1141208" y="500335"/>
                  <a:pt x="1141208" y="643533"/>
                </a:cubicBezTo>
                <a:cubicBezTo>
                  <a:pt x="1141208" y="786160"/>
                  <a:pt x="1159179" y="894842"/>
                  <a:pt x="1195121" y="969578"/>
                </a:cubicBezTo>
                <a:cubicBezTo>
                  <a:pt x="1231063" y="1044315"/>
                  <a:pt x="1283835" y="1081683"/>
                  <a:pt x="1353437" y="1081683"/>
                </a:cubicBezTo>
                <a:cubicBezTo>
                  <a:pt x="1493782" y="1081683"/>
                  <a:pt x="1563954" y="935633"/>
                  <a:pt x="1563954" y="643533"/>
                </a:cubicBezTo>
                <a:cubicBezTo>
                  <a:pt x="1563954" y="351433"/>
                  <a:pt x="1494352" y="205383"/>
                  <a:pt x="1355148" y="205383"/>
                </a:cubicBezTo>
                <a:close/>
                <a:moveTo>
                  <a:pt x="3240969" y="43157"/>
                </a:moveTo>
                <a:lnTo>
                  <a:pt x="3952107" y="43157"/>
                </a:lnTo>
                <a:lnTo>
                  <a:pt x="3952107" y="247684"/>
                </a:lnTo>
                <a:lnTo>
                  <a:pt x="3712493" y="247684"/>
                </a:lnTo>
                <a:lnTo>
                  <a:pt x="3712493" y="1294280"/>
                </a:lnTo>
                <a:lnTo>
                  <a:pt x="3480582" y="1294280"/>
                </a:lnTo>
                <a:lnTo>
                  <a:pt x="3480582" y="247684"/>
                </a:lnTo>
                <a:lnTo>
                  <a:pt x="3240969" y="247684"/>
                </a:lnTo>
                <a:close/>
                <a:moveTo>
                  <a:pt x="4173371" y="34493"/>
                </a:moveTo>
                <a:lnTo>
                  <a:pt x="4392446" y="34493"/>
                </a:lnTo>
                <a:lnTo>
                  <a:pt x="4392446" y="1285617"/>
                </a:lnTo>
                <a:lnTo>
                  <a:pt x="4173371" y="1285617"/>
                </a:lnTo>
                <a:close/>
                <a:moveTo>
                  <a:pt x="0" y="32998"/>
                </a:moveTo>
                <a:lnTo>
                  <a:pt x="317487" y="32998"/>
                </a:lnTo>
                <a:cubicBezTo>
                  <a:pt x="560523" y="32998"/>
                  <a:pt x="682042" y="161362"/>
                  <a:pt x="682042" y="418090"/>
                </a:cubicBezTo>
                <a:cubicBezTo>
                  <a:pt x="682042" y="551019"/>
                  <a:pt x="648524" y="652997"/>
                  <a:pt x="581490" y="724025"/>
                </a:cubicBezTo>
                <a:cubicBezTo>
                  <a:pt x="514455" y="795053"/>
                  <a:pt x="417611" y="830568"/>
                  <a:pt x="290958" y="830568"/>
                </a:cubicBezTo>
                <a:lnTo>
                  <a:pt x="232767" y="830568"/>
                </a:lnTo>
                <a:lnTo>
                  <a:pt x="232767" y="1284121"/>
                </a:lnTo>
                <a:lnTo>
                  <a:pt x="0" y="1284121"/>
                </a:lnTo>
                <a:close/>
                <a:moveTo>
                  <a:pt x="4613710" y="32997"/>
                </a:moveTo>
                <a:lnTo>
                  <a:pt x="4846478" y="32997"/>
                </a:lnTo>
                <a:lnTo>
                  <a:pt x="4846478" y="653424"/>
                </a:lnTo>
                <a:lnTo>
                  <a:pt x="4927775" y="466012"/>
                </a:lnTo>
                <a:lnTo>
                  <a:pt x="5140860" y="32997"/>
                </a:lnTo>
                <a:lnTo>
                  <a:pt x="5389886" y="32997"/>
                </a:lnTo>
                <a:lnTo>
                  <a:pt x="5100639" y="574694"/>
                </a:lnTo>
                <a:lnTo>
                  <a:pt x="5393309" y="1284120"/>
                </a:lnTo>
                <a:lnTo>
                  <a:pt x="5145138" y="1284120"/>
                </a:lnTo>
                <a:lnTo>
                  <a:pt x="4939756" y="749269"/>
                </a:lnTo>
                <a:lnTo>
                  <a:pt x="4846478" y="842547"/>
                </a:lnTo>
                <a:lnTo>
                  <a:pt x="4846478" y="1284120"/>
                </a:lnTo>
                <a:lnTo>
                  <a:pt x="4613710" y="1284120"/>
                </a:lnTo>
                <a:close/>
                <a:moveTo>
                  <a:pt x="2023976" y="32997"/>
                </a:moveTo>
                <a:lnTo>
                  <a:pt x="2256744" y="32997"/>
                </a:lnTo>
                <a:lnTo>
                  <a:pt x="2256744" y="1080449"/>
                </a:lnTo>
                <a:lnTo>
                  <a:pt x="2579366" y="1080449"/>
                </a:lnTo>
                <a:lnTo>
                  <a:pt x="2579366" y="1284120"/>
                </a:lnTo>
                <a:lnTo>
                  <a:pt x="2023976" y="1284120"/>
                </a:lnTo>
                <a:close/>
                <a:moveTo>
                  <a:pt x="2800630" y="19894"/>
                </a:moveTo>
                <a:lnTo>
                  <a:pt x="3019705" y="19894"/>
                </a:lnTo>
                <a:lnTo>
                  <a:pt x="3019705" y="1271018"/>
                </a:lnTo>
                <a:lnTo>
                  <a:pt x="2800630" y="1271018"/>
                </a:lnTo>
                <a:close/>
                <a:moveTo>
                  <a:pt x="1355148" y="0"/>
                </a:moveTo>
                <a:cubicBezTo>
                  <a:pt x="1499487" y="0"/>
                  <a:pt x="1610165" y="55482"/>
                  <a:pt x="1687184" y="166446"/>
                </a:cubicBezTo>
                <a:cubicBezTo>
                  <a:pt x="1764202" y="277409"/>
                  <a:pt x="1802712" y="436439"/>
                  <a:pt x="1802712" y="643533"/>
                </a:cubicBezTo>
                <a:cubicBezTo>
                  <a:pt x="1802712" y="850627"/>
                  <a:pt x="1763917" y="1009799"/>
                  <a:pt x="1686328" y="1121048"/>
                </a:cubicBezTo>
                <a:cubicBezTo>
                  <a:pt x="1608739" y="1232297"/>
                  <a:pt x="1497775" y="1287921"/>
                  <a:pt x="1353437" y="1287921"/>
                </a:cubicBezTo>
                <a:cubicBezTo>
                  <a:pt x="1208528" y="1287921"/>
                  <a:pt x="1097279" y="1232440"/>
                  <a:pt x="1019690" y="1121476"/>
                </a:cubicBezTo>
                <a:cubicBezTo>
                  <a:pt x="942101" y="1010512"/>
                  <a:pt x="903306" y="850627"/>
                  <a:pt x="903306" y="641821"/>
                </a:cubicBezTo>
                <a:cubicBezTo>
                  <a:pt x="903306" y="434727"/>
                  <a:pt x="942101" y="275983"/>
                  <a:pt x="1019690" y="165590"/>
                </a:cubicBezTo>
                <a:cubicBezTo>
                  <a:pt x="1097279" y="55197"/>
                  <a:pt x="1209098" y="0"/>
                  <a:pt x="1355148" y="0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 anchor="ctr">
            <a:noAutofit/>
          </a:bodyPr>
          <a:lstStyle>
            <a:lvl1pPr marL="0" indent="0" algn="ctr" rtl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6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9" name="Picture Placeholder 13828"/>
          <p:cNvSpPr>
            <a:spLocks noGrp="1"/>
          </p:cNvSpPr>
          <p:nvPr>
            <p:ph type="pic" sz="quarter" idx="10"/>
          </p:nvPr>
        </p:nvSpPr>
        <p:spPr>
          <a:xfrm>
            <a:off x="4526028" y="571532"/>
            <a:ext cx="3140691" cy="3080543"/>
          </a:xfrm>
          <a:custGeom>
            <a:avLst/>
            <a:gdLst>
              <a:gd name="connsiteX0" fmla="*/ 3053770 w 3140691"/>
              <a:gd name="connsiteY0" fmla="*/ 1104106 h 3080543"/>
              <a:gd name="connsiteX1" fmla="*/ 3057651 w 3140691"/>
              <a:gd name="connsiteY1" fmla="*/ 1107278 h 3080543"/>
              <a:gd name="connsiteX2" fmla="*/ 3057260 w 3140691"/>
              <a:gd name="connsiteY2" fmla="*/ 1116998 h 3080543"/>
              <a:gd name="connsiteX3" fmla="*/ 3053324 w 3140691"/>
              <a:gd name="connsiteY3" fmla="*/ 1102459 h 3080543"/>
              <a:gd name="connsiteX4" fmla="*/ 3053770 w 3140691"/>
              <a:gd name="connsiteY4" fmla="*/ 1104106 h 3080543"/>
              <a:gd name="connsiteX5" fmla="*/ 3053571 w 3140691"/>
              <a:gd name="connsiteY5" fmla="*/ 1103943 h 3080543"/>
              <a:gd name="connsiteX6" fmla="*/ 2826160 w 3140691"/>
              <a:gd name="connsiteY6" fmla="*/ 905030 h 3080543"/>
              <a:gd name="connsiteX7" fmla="*/ 2826548 w 3140691"/>
              <a:gd name="connsiteY7" fmla="*/ 905574 h 3080543"/>
              <a:gd name="connsiteX8" fmla="*/ 2826516 w 3140691"/>
              <a:gd name="connsiteY8" fmla="*/ 905665 h 3080543"/>
              <a:gd name="connsiteX9" fmla="*/ 2820588 w 3140691"/>
              <a:gd name="connsiteY9" fmla="*/ 895074 h 3080543"/>
              <a:gd name="connsiteX10" fmla="*/ 2826160 w 3140691"/>
              <a:gd name="connsiteY10" fmla="*/ 905030 h 3080543"/>
              <a:gd name="connsiteX11" fmla="*/ 2822504 w 3140691"/>
              <a:gd name="connsiteY11" fmla="*/ 899898 h 3080543"/>
              <a:gd name="connsiteX12" fmla="*/ 2820588 w 3140691"/>
              <a:gd name="connsiteY12" fmla="*/ 895074 h 3080543"/>
              <a:gd name="connsiteX13" fmla="*/ 2918492 w 3140691"/>
              <a:gd name="connsiteY13" fmla="*/ 761409 h 3080543"/>
              <a:gd name="connsiteX14" fmla="*/ 2927289 w 3140691"/>
              <a:gd name="connsiteY14" fmla="*/ 780990 h 3080543"/>
              <a:gd name="connsiteX15" fmla="*/ 2924168 w 3140691"/>
              <a:gd name="connsiteY15" fmla="*/ 790355 h 3080543"/>
              <a:gd name="connsiteX16" fmla="*/ 2926154 w 3140691"/>
              <a:gd name="connsiteY16" fmla="*/ 790923 h 3080543"/>
              <a:gd name="connsiteX17" fmla="*/ 2921614 w 3140691"/>
              <a:gd name="connsiteY17" fmla="*/ 790355 h 3080543"/>
              <a:gd name="connsiteX18" fmla="*/ 2925870 w 3140691"/>
              <a:gd name="connsiteY18" fmla="*/ 808234 h 3080543"/>
              <a:gd name="connsiteX19" fmla="*/ 2928424 w 3140691"/>
              <a:gd name="connsiteY19" fmla="*/ 809937 h 3080543"/>
              <a:gd name="connsiteX20" fmla="*/ 2929276 w 3140691"/>
              <a:gd name="connsiteY20" fmla="*/ 801139 h 3080543"/>
              <a:gd name="connsiteX21" fmla="*/ 2935519 w 3140691"/>
              <a:gd name="connsiteY21" fmla="*/ 826397 h 3080543"/>
              <a:gd name="connsiteX22" fmla="*/ 2933249 w 3140691"/>
              <a:gd name="connsiteY22" fmla="*/ 823559 h 3080543"/>
              <a:gd name="connsiteX23" fmla="*/ 2943748 w 3140691"/>
              <a:gd name="connsiteY23" fmla="*/ 853073 h 3080543"/>
              <a:gd name="connsiteX24" fmla="*/ 2924168 w 3140691"/>
              <a:gd name="connsiteY24" fmla="*/ 817883 h 3080543"/>
              <a:gd name="connsiteX25" fmla="*/ 2931546 w 3140691"/>
              <a:gd name="connsiteY25" fmla="*/ 833207 h 3080543"/>
              <a:gd name="connsiteX26" fmla="*/ 2904871 w 3140691"/>
              <a:gd name="connsiteY26" fmla="*/ 786950 h 3080543"/>
              <a:gd name="connsiteX27" fmla="*/ 2915938 w 3140691"/>
              <a:gd name="connsiteY27" fmla="*/ 816180 h 3080543"/>
              <a:gd name="connsiteX28" fmla="*/ 2899479 w 3140691"/>
              <a:gd name="connsiteY28" fmla="*/ 782977 h 3080543"/>
              <a:gd name="connsiteX29" fmla="*/ 2903452 w 3140691"/>
              <a:gd name="connsiteY29" fmla="*/ 779571 h 3080543"/>
              <a:gd name="connsiteX30" fmla="*/ 2908560 w 3140691"/>
              <a:gd name="connsiteY30" fmla="*/ 788085 h 3080543"/>
              <a:gd name="connsiteX31" fmla="*/ 2903736 w 3140691"/>
              <a:gd name="connsiteY31" fmla="*/ 770774 h 3080543"/>
              <a:gd name="connsiteX32" fmla="*/ 2908276 w 3140691"/>
              <a:gd name="connsiteY32" fmla="*/ 766517 h 3080543"/>
              <a:gd name="connsiteX33" fmla="*/ 2910546 w 3140691"/>
              <a:gd name="connsiteY33" fmla="*/ 786382 h 3080543"/>
              <a:gd name="connsiteX34" fmla="*/ 2917641 w 3140691"/>
              <a:gd name="connsiteY34" fmla="*/ 793477 h 3080543"/>
              <a:gd name="connsiteX35" fmla="*/ 2915371 w 3140691"/>
              <a:gd name="connsiteY35" fmla="*/ 782409 h 3080543"/>
              <a:gd name="connsiteX36" fmla="*/ 2921330 w 3140691"/>
              <a:gd name="connsiteY36" fmla="*/ 787801 h 3080543"/>
              <a:gd name="connsiteX37" fmla="*/ 2918492 w 3140691"/>
              <a:gd name="connsiteY37" fmla="*/ 761409 h 3080543"/>
              <a:gd name="connsiteX38" fmla="*/ 2509740 w 3140691"/>
              <a:gd name="connsiteY38" fmla="*/ 500958 h 3080543"/>
              <a:gd name="connsiteX39" fmla="*/ 2520918 w 3140691"/>
              <a:gd name="connsiteY39" fmla="*/ 508268 h 3080543"/>
              <a:gd name="connsiteX40" fmla="*/ 2515952 w 3140691"/>
              <a:gd name="connsiteY40" fmla="*/ 506671 h 3080543"/>
              <a:gd name="connsiteX41" fmla="*/ 2508431 w 3140691"/>
              <a:gd name="connsiteY41" fmla="*/ 499754 h 3080543"/>
              <a:gd name="connsiteX42" fmla="*/ 2509740 w 3140691"/>
              <a:gd name="connsiteY42" fmla="*/ 500958 h 3080543"/>
              <a:gd name="connsiteX43" fmla="*/ 2508281 w 3140691"/>
              <a:gd name="connsiteY43" fmla="*/ 500004 h 3080543"/>
              <a:gd name="connsiteX44" fmla="*/ 1656814 w 3140691"/>
              <a:gd name="connsiteY44" fmla="*/ 0 h 3080543"/>
              <a:gd name="connsiteX45" fmla="*/ 1656828 w 3140691"/>
              <a:gd name="connsiteY45" fmla="*/ 0 h 3080543"/>
              <a:gd name="connsiteX46" fmla="*/ 1679016 w 3140691"/>
              <a:gd name="connsiteY46" fmla="*/ 1312 h 3080543"/>
              <a:gd name="connsiteX47" fmla="*/ 1693134 w 3140691"/>
              <a:gd name="connsiteY47" fmla="*/ 1986 h 3080543"/>
              <a:gd name="connsiteX48" fmla="*/ 1733998 w 3140691"/>
              <a:gd name="connsiteY48" fmla="*/ 1986 h 3080543"/>
              <a:gd name="connsiteX49" fmla="*/ 1728323 w 3140691"/>
              <a:gd name="connsiteY49" fmla="*/ 9364 h 3080543"/>
              <a:gd name="connsiteX50" fmla="*/ 1704485 w 3140691"/>
              <a:gd name="connsiteY50" fmla="*/ 11351 h 3080543"/>
              <a:gd name="connsiteX51" fmla="*/ 1712431 w 3140691"/>
              <a:gd name="connsiteY51" fmla="*/ 19013 h 3080543"/>
              <a:gd name="connsiteX52" fmla="*/ 1712431 w 3140691"/>
              <a:gd name="connsiteY52" fmla="*/ 17594 h 3080543"/>
              <a:gd name="connsiteX53" fmla="*/ 1743079 w 3140691"/>
              <a:gd name="connsiteY53" fmla="*/ 15891 h 3080543"/>
              <a:gd name="connsiteX54" fmla="*/ 1760390 w 3140691"/>
              <a:gd name="connsiteY54" fmla="*/ 17594 h 3080543"/>
              <a:gd name="connsiteX55" fmla="*/ 1761241 w 3140691"/>
              <a:gd name="connsiteY55" fmla="*/ 22419 h 3080543"/>
              <a:gd name="connsiteX56" fmla="*/ 1829632 w 3140691"/>
              <a:gd name="connsiteY56" fmla="*/ 26675 h 3080543"/>
              <a:gd name="connsiteX57" fmla="*/ 1852051 w 3140691"/>
              <a:gd name="connsiteY57" fmla="*/ 34338 h 3080543"/>
              <a:gd name="connsiteX58" fmla="*/ 1922144 w 3140691"/>
              <a:gd name="connsiteY58" fmla="*/ 40581 h 3080543"/>
              <a:gd name="connsiteX59" fmla="*/ 1968116 w 3140691"/>
              <a:gd name="connsiteY59" fmla="*/ 51365 h 3080543"/>
              <a:gd name="connsiteX60" fmla="*/ 2017210 w 3140691"/>
              <a:gd name="connsiteY60" fmla="*/ 60163 h 3080543"/>
              <a:gd name="connsiteX61" fmla="*/ 2040480 w 3140691"/>
              <a:gd name="connsiteY61" fmla="*/ 70663 h 3080543"/>
              <a:gd name="connsiteX62" fmla="*/ 2037358 w 3140691"/>
              <a:gd name="connsiteY62" fmla="*/ 63568 h 3080543"/>
              <a:gd name="connsiteX63" fmla="*/ 2057223 w 3140691"/>
              <a:gd name="connsiteY63" fmla="*/ 71798 h 3080543"/>
              <a:gd name="connsiteX64" fmla="*/ 2053817 w 3140691"/>
              <a:gd name="connsiteY64" fmla="*/ 74920 h 3080543"/>
              <a:gd name="connsiteX65" fmla="*/ 2073966 w 3140691"/>
              <a:gd name="connsiteY65" fmla="*/ 77758 h 3080543"/>
              <a:gd name="connsiteX66" fmla="*/ 2090141 w 3140691"/>
              <a:gd name="connsiteY66" fmla="*/ 86555 h 3080543"/>
              <a:gd name="connsiteX67" fmla="*/ 2140370 w 3140691"/>
              <a:gd name="connsiteY67" fmla="*/ 100461 h 3080543"/>
              <a:gd name="connsiteX68" fmla="*/ 2185207 w 3140691"/>
              <a:gd name="connsiteY68" fmla="*/ 116921 h 3080543"/>
              <a:gd name="connsiteX69" fmla="*/ 2201950 w 3140691"/>
              <a:gd name="connsiteY69" fmla="*/ 121461 h 3080543"/>
              <a:gd name="connsiteX70" fmla="*/ 2207342 w 3140691"/>
              <a:gd name="connsiteY70" fmla="*/ 129691 h 3080543"/>
              <a:gd name="connsiteX71" fmla="*/ 2258138 w 3140691"/>
              <a:gd name="connsiteY71" fmla="*/ 150976 h 3080543"/>
              <a:gd name="connsiteX72" fmla="*/ 2230044 w 3140691"/>
              <a:gd name="connsiteY72" fmla="*/ 137070 h 3080543"/>
              <a:gd name="connsiteX73" fmla="*/ 2256436 w 3140691"/>
              <a:gd name="connsiteY73" fmla="*/ 142178 h 3080543"/>
              <a:gd name="connsiteX74" fmla="*/ 2255868 w 3140691"/>
              <a:gd name="connsiteY74" fmla="*/ 145867 h 3080543"/>
              <a:gd name="connsiteX75" fmla="*/ 2297584 w 3140691"/>
              <a:gd name="connsiteY75" fmla="*/ 160624 h 3080543"/>
              <a:gd name="connsiteX76" fmla="*/ 2367961 w 3140691"/>
              <a:gd name="connsiteY76" fmla="*/ 199504 h 3080543"/>
              <a:gd name="connsiteX77" fmla="*/ 2363704 w 3140691"/>
              <a:gd name="connsiteY77" fmla="*/ 190139 h 3080543"/>
              <a:gd name="connsiteX78" fmla="*/ 2346961 w 3140691"/>
              <a:gd name="connsiteY78" fmla="*/ 187301 h 3080543"/>
              <a:gd name="connsiteX79" fmla="*/ 2329083 w 3140691"/>
              <a:gd name="connsiteY79" fmla="*/ 174814 h 3080543"/>
              <a:gd name="connsiteX80" fmla="*/ 2272895 w 3140691"/>
              <a:gd name="connsiteY80" fmla="*/ 147286 h 3080543"/>
              <a:gd name="connsiteX81" fmla="*/ 2277151 w 3140691"/>
              <a:gd name="connsiteY81" fmla="*/ 143597 h 3080543"/>
              <a:gd name="connsiteX82" fmla="*/ 2255301 w 3140691"/>
              <a:gd name="connsiteY82" fmla="*/ 131110 h 3080543"/>
              <a:gd name="connsiteX83" fmla="*/ 2238841 w 3140691"/>
              <a:gd name="connsiteY83" fmla="*/ 127137 h 3080543"/>
              <a:gd name="connsiteX84" fmla="*/ 2249057 w 3140691"/>
              <a:gd name="connsiteY84" fmla="*/ 128556 h 3080543"/>
              <a:gd name="connsiteX85" fmla="*/ 2220396 w 3140691"/>
              <a:gd name="connsiteY85" fmla="*/ 114650 h 3080543"/>
              <a:gd name="connsiteX86" fmla="*/ 2237422 w 3140691"/>
              <a:gd name="connsiteY86" fmla="*/ 116069 h 3080543"/>
              <a:gd name="connsiteX87" fmla="*/ 2276584 w 3140691"/>
              <a:gd name="connsiteY87" fmla="*/ 131394 h 3080543"/>
              <a:gd name="connsiteX88" fmla="*/ 2288503 w 3140691"/>
              <a:gd name="connsiteY88" fmla="*/ 140191 h 3080543"/>
              <a:gd name="connsiteX89" fmla="*/ 2305529 w 3140691"/>
              <a:gd name="connsiteY89" fmla="*/ 142462 h 3080543"/>
              <a:gd name="connsiteX90" fmla="*/ 2330786 w 3140691"/>
              <a:gd name="connsiteY90" fmla="*/ 155232 h 3080543"/>
              <a:gd name="connsiteX91" fmla="*/ 2320002 w 3140691"/>
              <a:gd name="connsiteY91" fmla="*/ 155800 h 3080543"/>
              <a:gd name="connsiteX92" fmla="*/ 2328232 w 3140691"/>
              <a:gd name="connsiteY92" fmla="*/ 164881 h 3080543"/>
              <a:gd name="connsiteX93" fmla="*/ 2338164 w 3140691"/>
              <a:gd name="connsiteY93" fmla="*/ 168003 h 3080543"/>
              <a:gd name="connsiteX94" fmla="*/ 2335894 w 3140691"/>
              <a:gd name="connsiteY94" fmla="*/ 162895 h 3080543"/>
              <a:gd name="connsiteX95" fmla="*/ 2365407 w 3140691"/>
              <a:gd name="connsiteY95" fmla="*/ 184179 h 3080543"/>
              <a:gd name="connsiteX96" fmla="*/ 2371934 w 3140691"/>
              <a:gd name="connsiteY96" fmla="*/ 186166 h 3080543"/>
              <a:gd name="connsiteX97" fmla="*/ 2367393 w 3140691"/>
              <a:gd name="connsiteY97" fmla="*/ 177936 h 3080543"/>
              <a:gd name="connsiteX98" fmla="*/ 2397474 w 3140691"/>
              <a:gd name="connsiteY98" fmla="*/ 196382 h 3080543"/>
              <a:gd name="connsiteX99" fmla="*/ 2379028 w 3140691"/>
              <a:gd name="connsiteY99" fmla="*/ 186733 h 3080543"/>
              <a:gd name="connsiteX100" fmla="*/ 2396055 w 3140691"/>
              <a:gd name="connsiteY100" fmla="*/ 190139 h 3080543"/>
              <a:gd name="connsiteX101" fmla="*/ 2426419 w 3140691"/>
              <a:gd name="connsiteY101" fmla="*/ 207450 h 3080543"/>
              <a:gd name="connsiteX102" fmla="*/ 2409393 w 3140691"/>
              <a:gd name="connsiteY102" fmla="*/ 204044 h 3080543"/>
              <a:gd name="connsiteX103" fmla="*/ 2434365 w 3140691"/>
              <a:gd name="connsiteY103" fmla="*/ 226464 h 3080543"/>
              <a:gd name="connsiteX104" fmla="*/ 2413365 w 3140691"/>
              <a:gd name="connsiteY104" fmla="*/ 214261 h 3080543"/>
              <a:gd name="connsiteX105" fmla="*/ 2405987 w 3140691"/>
              <a:gd name="connsiteY105" fmla="*/ 203477 h 3080543"/>
              <a:gd name="connsiteX106" fmla="*/ 2378177 w 3140691"/>
              <a:gd name="connsiteY106" fmla="*/ 189287 h 3080543"/>
              <a:gd name="connsiteX107" fmla="*/ 2370515 w 3140691"/>
              <a:gd name="connsiteY107" fmla="*/ 190990 h 3080543"/>
              <a:gd name="connsiteX108" fmla="*/ 2392082 w 3140691"/>
              <a:gd name="connsiteY108" fmla="*/ 202058 h 3080543"/>
              <a:gd name="connsiteX109" fmla="*/ 2389528 w 3140691"/>
              <a:gd name="connsiteY109" fmla="*/ 210288 h 3080543"/>
              <a:gd name="connsiteX110" fmla="*/ 2401163 w 3140691"/>
              <a:gd name="connsiteY110" fmla="*/ 217950 h 3080543"/>
              <a:gd name="connsiteX111" fmla="*/ 2418473 w 3140691"/>
              <a:gd name="connsiteY111" fmla="*/ 220220 h 3080543"/>
              <a:gd name="connsiteX112" fmla="*/ 2410528 w 3140691"/>
              <a:gd name="connsiteY112" fmla="*/ 222774 h 3080543"/>
              <a:gd name="connsiteX113" fmla="*/ 2425284 w 3140691"/>
              <a:gd name="connsiteY113" fmla="*/ 231288 h 3080543"/>
              <a:gd name="connsiteX114" fmla="*/ 2464162 w 3140691"/>
              <a:gd name="connsiteY114" fmla="*/ 253708 h 3080543"/>
              <a:gd name="connsiteX115" fmla="*/ 2458203 w 3140691"/>
              <a:gd name="connsiteY115" fmla="*/ 240369 h 3080543"/>
              <a:gd name="connsiteX116" fmla="*/ 2442311 w 3140691"/>
              <a:gd name="connsiteY116" fmla="*/ 234126 h 3080543"/>
              <a:gd name="connsiteX117" fmla="*/ 2442027 w 3140691"/>
              <a:gd name="connsiteY117" fmla="*/ 225045 h 3080543"/>
              <a:gd name="connsiteX118" fmla="*/ 2452243 w 3140691"/>
              <a:gd name="connsiteY118" fmla="*/ 226748 h 3080543"/>
              <a:gd name="connsiteX119" fmla="*/ 2481472 w 3140691"/>
              <a:gd name="connsiteY119" fmla="*/ 248032 h 3080543"/>
              <a:gd name="connsiteX120" fmla="*/ 2505310 w 3140691"/>
              <a:gd name="connsiteY120" fmla="*/ 269600 h 3080543"/>
              <a:gd name="connsiteX121" fmla="*/ 2539363 w 3140691"/>
              <a:gd name="connsiteY121" fmla="*/ 291168 h 3080543"/>
              <a:gd name="connsiteX122" fmla="*/ 2568025 w 3140691"/>
              <a:gd name="connsiteY122" fmla="*/ 319547 h 3080543"/>
              <a:gd name="connsiteX123" fmla="*/ 2520350 w 3140691"/>
              <a:gd name="connsiteY123" fmla="*/ 286627 h 3080543"/>
              <a:gd name="connsiteX124" fmla="*/ 2481189 w 3140691"/>
              <a:gd name="connsiteY124" fmla="*/ 256829 h 3080543"/>
              <a:gd name="connsiteX125" fmla="*/ 2484026 w 3140691"/>
              <a:gd name="connsiteY125" fmla="*/ 267613 h 3080543"/>
              <a:gd name="connsiteX126" fmla="*/ 2494242 w 3140691"/>
              <a:gd name="connsiteY126" fmla="*/ 269884 h 3080543"/>
              <a:gd name="connsiteX127" fmla="*/ 2508715 w 3140691"/>
              <a:gd name="connsiteY127" fmla="*/ 279249 h 3080543"/>
              <a:gd name="connsiteX128" fmla="*/ 2503891 w 3140691"/>
              <a:gd name="connsiteY128" fmla="*/ 282087 h 3080543"/>
              <a:gd name="connsiteX129" fmla="*/ 2593281 w 3140691"/>
              <a:gd name="connsiteY129" fmla="*/ 346507 h 3080543"/>
              <a:gd name="connsiteX130" fmla="*/ 2599524 w 3140691"/>
              <a:gd name="connsiteY130" fmla="*/ 341966 h 3080543"/>
              <a:gd name="connsiteX131" fmla="*/ 2611159 w 3140691"/>
              <a:gd name="connsiteY131" fmla="*/ 349345 h 3080543"/>
              <a:gd name="connsiteX132" fmla="*/ 2604065 w 3140691"/>
              <a:gd name="connsiteY132" fmla="*/ 355021 h 3080543"/>
              <a:gd name="connsiteX133" fmla="*/ 2634429 w 3140691"/>
              <a:gd name="connsiteY133" fmla="*/ 377724 h 3080543"/>
              <a:gd name="connsiteX134" fmla="*/ 2638118 w 3140691"/>
              <a:gd name="connsiteY134" fmla="*/ 391630 h 3080543"/>
              <a:gd name="connsiteX135" fmla="*/ 2672456 w 3140691"/>
              <a:gd name="connsiteY135" fmla="*/ 420009 h 3080543"/>
              <a:gd name="connsiteX136" fmla="*/ 2680969 w 3140691"/>
              <a:gd name="connsiteY136" fmla="*/ 419441 h 3080543"/>
              <a:gd name="connsiteX137" fmla="*/ 2688631 w 3140691"/>
              <a:gd name="connsiteY137" fmla="*/ 432779 h 3080543"/>
              <a:gd name="connsiteX138" fmla="*/ 2692036 w 3140691"/>
              <a:gd name="connsiteY138" fmla="*/ 427387 h 3080543"/>
              <a:gd name="connsiteX139" fmla="*/ 2720698 w 3140691"/>
              <a:gd name="connsiteY139" fmla="*/ 458037 h 3080543"/>
              <a:gd name="connsiteX140" fmla="*/ 2712752 w 3140691"/>
              <a:gd name="connsiteY140" fmla="*/ 457469 h 3080543"/>
              <a:gd name="connsiteX141" fmla="*/ 2743968 w 3140691"/>
              <a:gd name="connsiteY141" fmla="*/ 489821 h 3080543"/>
              <a:gd name="connsiteX142" fmla="*/ 2740563 w 3140691"/>
              <a:gd name="connsiteY142" fmla="*/ 482726 h 3080543"/>
              <a:gd name="connsiteX143" fmla="*/ 2756454 w 3140691"/>
              <a:gd name="connsiteY143" fmla="*/ 495781 h 3080543"/>
              <a:gd name="connsiteX144" fmla="*/ 2752481 w 3140691"/>
              <a:gd name="connsiteY144" fmla="*/ 495213 h 3080543"/>
              <a:gd name="connsiteX145" fmla="*/ 2788238 w 3140691"/>
              <a:gd name="connsiteY145" fmla="*/ 542890 h 3080543"/>
              <a:gd name="connsiteX146" fmla="*/ 2831940 w 3140691"/>
              <a:gd name="connsiteY146" fmla="*/ 591702 h 3080543"/>
              <a:gd name="connsiteX147" fmla="*/ 2861169 w 3140691"/>
              <a:gd name="connsiteY147" fmla="*/ 639946 h 3080543"/>
              <a:gd name="connsiteX148" fmla="*/ 2887844 w 3140691"/>
              <a:gd name="connsiteY148" fmla="*/ 676555 h 3080543"/>
              <a:gd name="connsiteX149" fmla="*/ 2909979 w 3140691"/>
              <a:gd name="connsiteY149" fmla="*/ 710894 h 3080543"/>
              <a:gd name="connsiteX150" fmla="*/ 2865709 w 3140691"/>
              <a:gd name="connsiteY150" fmla="*/ 649879 h 3080543"/>
              <a:gd name="connsiteX151" fmla="*/ 2860034 w 3140691"/>
              <a:gd name="connsiteY151" fmla="*/ 646473 h 3080543"/>
              <a:gd name="connsiteX152" fmla="*/ 2889830 w 3140691"/>
              <a:gd name="connsiteY152" fmla="*/ 688191 h 3080543"/>
              <a:gd name="connsiteX153" fmla="*/ 2881317 w 3140691"/>
              <a:gd name="connsiteY153" fmla="*/ 687055 h 3080543"/>
              <a:gd name="connsiteX154" fmla="*/ 2900614 w 3140691"/>
              <a:gd name="connsiteY154" fmla="*/ 705786 h 3080543"/>
              <a:gd name="connsiteX155" fmla="*/ 2888979 w 3140691"/>
              <a:gd name="connsiteY155" fmla="*/ 698123 h 3080543"/>
              <a:gd name="connsiteX156" fmla="*/ 2927289 w 3140691"/>
              <a:gd name="connsiteY156" fmla="*/ 754598 h 3080543"/>
              <a:gd name="connsiteX157" fmla="*/ 2926438 w 3140691"/>
              <a:gd name="connsiteY157" fmla="*/ 741543 h 3080543"/>
              <a:gd name="connsiteX158" fmla="*/ 2932681 w 3140691"/>
              <a:gd name="connsiteY158" fmla="*/ 758571 h 3080543"/>
              <a:gd name="connsiteX159" fmla="*/ 2937505 w 3140691"/>
              <a:gd name="connsiteY159" fmla="*/ 759138 h 3080543"/>
              <a:gd name="connsiteX160" fmla="*/ 2957086 w 3140691"/>
              <a:gd name="connsiteY160" fmla="*/ 825829 h 3080543"/>
              <a:gd name="connsiteX161" fmla="*/ 2977234 w 3140691"/>
              <a:gd name="connsiteY161" fmla="*/ 869533 h 3080543"/>
              <a:gd name="connsiteX162" fmla="*/ 2985748 w 3140691"/>
              <a:gd name="connsiteY162" fmla="*/ 875492 h 3080543"/>
              <a:gd name="connsiteX163" fmla="*/ 3005045 w 3140691"/>
              <a:gd name="connsiteY163" fmla="*/ 915507 h 3080543"/>
              <a:gd name="connsiteX164" fmla="*/ 3002207 w 3140691"/>
              <a:gd name="connsiteY164" fmla="*/ 921466 h 3080543"/>
              <a:gd name="connsiteX165" fmla="*/ 3008734 w 3140691"/>
              <a:gd name="connsiteY165" fmla="*/ 933385 h 3080543"/>
              <a:gd name="connsiteX166" fmla="*/ 3019801 w 3140691"/>
              <a:gd name="connsiteY166" fmla="*/ 946156 h 3080543"/>
              <a:gd name="connsiteX167" fmla="*/ 3016112 w 3140691"/>
              <a:gd name="connsiteY167" fmla="*/ 956372 h 3080543"/>
              <a:gd name="connsiteX168" fmla="*/ 3028315 w 3140691"/>
              <a:gd name="connsiteY168" fmla="*/ 976522 h 3080543"/>
              <a:gd name="connsiteX169" fmla="*/ 3026612 w 3140691"/>
              <a:gd name="connsiteY169" fmla="*/ 985603 h 3080543"/>
              <a:gd name="connsiteX170" fmla="*/ 3041368 w 3140691"/>
              <a:gd name="connsiteY170" fmla="*/ 1027320 h 3080543"/>
              <a:gd name="connsiteX171" fmla="*/ 3042220 w 3140691"/>
              <a:gd name="connsiteY171" fmla="*/ 1019090 h 3080543"/>
              <a:gd name="connsiteX172" fmla="*/ 3043639 w 3140691"/>
              <a:gd name="connsiteY172" fmla="*/ 1049172 h 3080543"/>
              <a:gd name="connsiteX173" fmla="*/ 3058395 w 3140691"/>
              <a:gd name="connsiteY173" fmla="*/ 1097984 h 3080543"/>
              <a:gd name="connsiteX174" fmla="*/ 3054139 w 3140691"/>
              <a:gd name="connsiteY174" fmla="*/ 1085213 h 3080543"/>
              <a:gd name="connsiteX175" fmla="*/ 3050733 w 3140691"/>
              <a:gd name="connsiteY175" fmla="*/ 1086916 h 3080543"/>
              <a:gd name="connsiteX176" fmla="*/ 3053324 w 3140691"/>
              <a:gd name="connsiteY176" fmla="*/ 1102459 h 3080543"/>
              <a:gd name="connsiteX177" fmla="*/ 3048818 w 3140691"/>
              <a:gd name="connsiteY177" fmla="*/ 1085816 h 3080543"/>
              <a:gd name="connsiteX178" fmla="*/ 3039098 w 3140691"/>
              <a:gd name="connsiteY178" fmla="*/ 1059105 h 3080543"/>
              <a:gd name="connsiteX179" fmla="*/ 3040233 w 3140691"/>
              <a:gd name="connsiteY179" fmla="*/ 1043212 h 3080543"/>
              <a:gd name="connsiteX180" fmla="*/ 3034842 w 3140691"/>
              <a:gd name="connsiteY180" fmla="*/ 1042361 h 3080543"/>
              <a:gd name="connsiteX181" fmla="*/ 3032571 w 3140691"/>
              <a:gd name="connsiteY181" fmla="*/ 1034415 h 3080543"/>
              <a:gd name="connsiteX182" fmla="*/ 3027180 w 3140691"/>
              <a:gd name="connsiteY182" fmla="*/ 1015685 h 3080543"/>
              <a:gd name="connsiteX183" fmla="*/ 3016396 w 3140691"/>
              <a:gd name="connsiteY183" fmla="*/ 976238 h 3080543"/>
              <a:gd name="connsiteX184" fmla="*/ 3010720 w 3140691"/>
              <a:gd name="connsiteY184" fmla="*/ 975670 h 3080543"/>
              <a:gd name="connsiteX185" fmla="*/ 2998234 w 3140691"/>
              <a:gd name="connsiteY185" fmla="*/ 930264 h 3080543"/>
              <a:gd name="connsiteX186" fmla="*/ 2987734 w 3140691"/>
              <a:gd name="connsiteY186" fmla="*/ 905290 h 3080543"/>
              <a:gd name="connsiteX187" fmla="*/ 2979505 w 3140691"/>
              <a:gd name="connsiteY187" fmla="*/ 888263 h 3080543"/>
              <a:gd name="connsiteX188" fmla="*/ 2958505 w 3140691"/>
              <a:gd name="connsiteY188" fmla="*/ 837464 h 3080543"/>
              <a:gd name="connsiteX189" fmla="*/ 2929843 w 3140691"/>
              <a:gd name="connsiteY189" fmla="*/ 787517 h 3080543"/>
              <a:gd name="connsiteX190" fmla="*/ 2927289 w 3140691"/>
              <a:gd name="connsiteY190" fmla="*/ 780990 h 3080543"/>
              <a:gd name="connsiteX191" fmla="*/ 2918776 w 3140691"/>
              <a:gd name="connsiteY191" fmla="*/ 761976 h 3080543"/>
              <a:gd name="connsiteX192" fmla="*/ 2921614 w 3140691"/>
              <a:gd name="connsiteY192" fmla="*/ 754881 h 3080543"/>
              <a:gd name="connsiteX193" fmla="*/ 2916222 w 3140691"/>
              <a:gd name="connsiteY193" fmla="*/ 746368 h 3080543"/>
              <a:gd name="connsiteX194" fmla="*/ 2914235 w 3140691"/>
              <a:gd name="connsiteY194" fmla="*/ 748070 h 3080543"/>
              <a:gd name="connsiteX195" fmla="*/ 2883587 w 3140691"/>
              <a:gd name="connsiteY195" fmla="*/ 698975 h 3080543"/>
              <a:gd name="connsiteX196" fmla="*/ 2843007 w 3140691"/>
              <a:gd name="connsiteY196" fmla="*/ 644771 h 3080543"/>
              <a:gd name="connsiteX197" fmla="*/ 2873655 w 3140691"/>
              <a:gd name="connsiteY197" fmla="*/ 708340 h 3080543"/>
              <a:gd name="connsiteX198" fmla="*/ 2883020 w 3140691"/>
              <a:gd name="connsiteY198" fmla="*/ 713164 h 3080543"/>
              <a:gd name="connsiteX199" fmla="*/ 2884155 w 3140691"/>
              <a:gd name="connsiteY199" fmla="*/ 725935 h 3080543"/>
              <a:gd name="connsiteX200" fmla="*/ 2898628 w 3140691"/>
              <a:gd name="connsiteY200" fmla="*/ 744097 h 3080543"/>
              <a:gd name="connsiteX201" fmla="*/ 2889547 w 3140691"/>
              <a:gd name="connsiteY201" fmla="*/ 734448 h 3080543"/>
              <a:gd name="connsiteX202" fmla="*/ 2902884 w 3140691"/>
              <a:gd name="connsiteY202" fmla="*/ 758003 h 3080543"/>
              <a:gd name="connsiteX203" fmla="*/ 2900046 w 3140691"/>
              <a:gd name="connsiteY203" fmla="*/ 765098 h 3080543"/>
              <a:gd name="connsiteX204" fmla="*/ 2888695 w 3140691"/>
              <a:gd name="connsiteY204" fmla="*/ 739840 h 3080543"/>
              <a:gd name="connsiteX205" fmla="*/ 2878479 w 3140691"/>
              <a:gd name="connsiteY205" fmla="*/ 722813 h 3080543"/>
              <a:gd name="connsiteX206" fmla="*/ 2858331 w 3140691"/>
              <a:gd name="connsiteY206" fmla="*/ 691029 h 3080543"/>
              <a:gd name="connsiteX207" fmla="*/ 2853791 w 3140691"/>
              <a:gd name="connsiteY207" fmla="*/ 690745 h 3080543"/>
              <a:gd name="connsiteX208" fmla="*/ 2875641 w 3140691"/>
              <a:gd name="connsiteY208" fmla="*/ 742678 h 3080543"/>
              <a:gd name="connsiteX209" fmla="*/ 2871101 w 3140691"/>
              <a:gd name="connsiteY209" fmla="*/ 737854 h 3080543"/>
              <a:gd name="connsiteX210" fmla="*/ 2857763 w 3140691"/>
              <a:gd name="connsiteY210" fmla="*/ 709759 h 3080543"/>
              <a:gd name="connsiteX211" fmla="*/ 2840737 w 3140691"/>
              <a:gd name="connsiteY211" fmla="*/ 689893 h 3080543"/>
              <a:gd name="connsiteX212" fmla="*/ 2821156 w 3140691"/>
              <a:gd name="connsiteY212" fmla="*/ 653284 h 3080543"/>
              <a:gd name="connsiteX213" fmla="*/ 2818602 w 3140691"/>
              <a:gd name="connsiteY213" fmla="*/ 655839 h 3080543"/>
              <a:gd name="connsiteX214" fmla="*/ 2810089 w 3140691"/>
              <a:gd name="connsiteY214" fmla="*/ 626608 h 3080543"/>
              <a:gd name="connsiteX215" fmla="*/ 2802427 w 3140691"/>
              <a:gd name="connsiteY215" fmla="*/ 624905 h 3080543"/>
              <a:gd name="connsiteX216" fmla="*/ 2795616 w 3140691"/>
              <a:gd name="connsiteY216" fmla="*/ 612702 h 3080543"/>
              <a:gd name="connsiteX217" fmla="*/ 2801859 w 3140691"/>
              <a:gd name="connsiteY217" fmla="*/ 615824 h 3080543"/>
              <a:gd name="connsiteX218" fmla="*/ 2781994 w 3140691"/>
              <a:gd name="connsiteY218" fmla="*/ 598229 h 3080543"/>
              <a:gd name="connsiteX219" fmla="*/ 2770643 w 3140691"/>
              <a:gd name="connsiteY219" fmla="*/ 575810 h 3080543"/>
              <a:gd name="connsiteX220" fmla="*/ 2770076 w 3140691"/>
              <a:gd name="connsiteY220" fmla="*/ 591986 h 3080543"/>
              <a:gd name="connsiteX221" fmla="*/ 2774049 w 3140691"/>
              <a:gd name="connsiteY221" fmla="*/ 602486 h 3080543"/>
              <a:gd name="connsiteX222" fmla="*/ 2780292 w 3140691"/>
              <a:gd name="connsiteY222" fmla="*/ 600216 h 3080543"/>
              <a:gd name="connsiteX223" fmla="*/ 2833075 w 3140691"/>
              <a:gd name="connsiteY223" fmla="*/ 678826 h 3080543"/>
              <a:gd name="connsiteX224" fmla="*/ 2805832 w 3140691"/>
              <a:gd name="connsiteY224" fmla="*/ 659812 h 3080543"/>
              <a:gd name="connsiteX225" fmla="*/ 2793629 w 3140691"/>
              <a:gd name="connsiteY225" fmla="*/ 639946 h 3080543"/>
              <a:gd name="connsiteX226" fmla="*/ 2791075 w 3140691"/>
              <a:gd name="connsiteY226" fmla="*/ 642500 h 3080543"/>
              <a:gd name="connsiteX227" fmla="*/ 2775467 w 3140691"/>
              <a:gd name="connsiteY227" fmla="*/ 615824 h 3080543"/>
              <a:gd name="connsiteX228" fmla="*/ 2755319 w 3140691"/>
              <a:gd name="connsiteY228" fmla="*/ 594256 h 3080543"/>
              <a:gd name="connsiteX229" fmla="*/ 2775751 w 3140691"/>
              <a:gd name="connsiteY229" fmla="*/ 613270 h 3080543"/>
              <a:gd name="connsiteX230" fmla="*/ 2786535 w 3140691"/>
              <a:gd name="connsiteY230" fmla="*/ 628595 h 3080543"/>
              <a:gd name="connsiteX231" fmla="*/ 2798454 w 3140691"/>
              <a:gd name="connsiteY231" fmla="*/ 644203 h 3080543"/>
              <a:gd name="connsiteX232" fmla="*/ 2763833 w 3140691"/>
              <a:gd name="connsiteY232" fmla="*/ 593972 h 3080543"/>
              <a:gd name="connsiteX233" fmla="*/ 2745387 w 3140691"/>
              <a:gd name="connsiteY233" fmla="*/ 570985 h 3080543"/>
              <a:gd name="connsiteX234" fmla="*/ 2726090 w 3140691"/>
              <a:gd name="connsiteY234" fmla="*/ 547147 h 3080543"/>
              <a:gd name="connsiteX235" fmla="*/ 2725239 w 3140691"/>
              <a:gd name="connsiteY235" fmla="*/ 558782 h 3080543"/>
              <a:gd name="connsiteX236" fmla="*/ 2738860 w 3140691"/>
              <a:gd name="connsiteY236" fmla="*/ 567864 h 3080543"/>
              <a:gd name="connsiteX237" fmla="*/ 2732901 w 3140691"/>
              <a:gd name="connsiteY237" fmla="*/ 565026 h 3080543"/>
              <a:gd name="connsiteX238" fmla="*/ 2757022 w 3140691"/>
              <a:gd name="connsiteY238" fmla="*/ 592270 h 3080543"/>
              <a:gd name="connsiteX239" fmla="*/ 2740279 w 3140691"/>
              <a:gd name="connsiteY239" fmla="*/ 582053 h 3080543"/>
              <a:gd name="connsiteX240" fmla="*/ 2772630 w 3140691"/>
              <a:gd name="connsiteY240" fmla="*/ 624054 h 3080543"/>
              <a:gd name="connsiteX241" fmla="*/ 2806116 w 3140691"/>
              <a:gd name="connsiteY241" fmla="*/ 664352 h 3080543"/>
              <a:gd name="connsiteX242" fmla="*/ 2785684 w 3140691"/>
              <a:gd name="connsiteY242" fmla="*/ 658109 h 3080543"/>
              <a:gd name="connsiteX243" fmla="*/ 2771495 w 3140691"/>
              <a:gd name="connsiteY243" fmla="*/ 630297 h 3080543"/>
              <a:gd name="connsiteX244" fmla="*/ 2753333 w 3140691"/>
              <a:gd name="connsiteY244" fmla="*/ 616675 h 3080543"/>
              <a:gd name="connsiteX245" fmla="*/ 2768657 w 3140691"/>
              <a:gd name="connsiteY245" fmla="*/ 638527 h 3080543"/>
              <a:gd name="connsiteX246" fmla="*/ 2760711 w 3140691"/>
              <a:gd name="connsiteY246" fmla="*/ 632852 h 3080543"/>
              <a:gd name="connsiteX247" fmla="*/ 2766103 w 3140691"/>
              <a:gd name="connsiteY247" fmla="*/ 642500 h 3080543"/>
              <a:gd name="connsiteX248" fmla="*/ 2769508 w 3140691"/>
              <a:gd name="connsiteY248" fmla="*/ 651582 h 3080543"/>
              <a:gd name="connsiteX249" fmla="*/ 2742265 w 3140691"/>
              <a:gd name="connsiteY249" fmla="*/ 614973 h 3080543"/>
              <a:gd name="connsiteX250" fmla="*/ 2742265 w 3140691"/>
              <a:gd name="connsiteY250" fmla="*/ 624622 h 3080543"/>
              <a:gd name="connsiteX251" fmla="*/ 2750211 w 3140691"/>
              <a:gd name="connsiteY251" fmla="*/ 639946 h 3080543"/>
              <a:gd name="connsiteX252" fmla="*/ 2759008 w 3140691"/>
              <a:gd name="connsiteY252" fmla="*/ 644487 h 3080543"/>
              <a:gd name="connsiteX253" fmla="*/ 2767238 w 3140691"/>
              <a:gd name="connsiteY253" fmla="*/ 658960 h 3080543"/>
              <a:gd name="connsiteX254" fmla="*/ 2733468 w 3140691"/>
              <a:gd name="connsiteY254" fmla="*/ 620365 h 3080543"/>
              <a:gd name="connsiteX255" fmla="*/ 2754468 w 3140691"/>
              <a:gd name="connsiteY255" fmla="*/ 654420 h 3080543"/>
              <a:gd name="connsiteX256" fmla="*/ 2770359 w 3140691"/>
              <a:gd name="connsiteY256" fmla="*/ 679109 h 3080543"/>
              <a:gd name="connsiteX257" fmla="*/ 2780292 w 3140691"/>
              <a:gd name="connsiteY257" fmla="*/ 691596 h 3080543"/>
              <a:gd name="connsiteX258" fmla="*/ 2799305 w 3140691"/>
              <a:gd name="connsiteY258" fmla="*/ 721962 h 3080543"/>
              <a:gd name="connsiteX259" fmla="*/ 2783981 w 3140691"/>
              <a:gd name="connsiteY259" fmla="*/ 710610 h 3080543"/>
              <a:gd name="connsiteX260" fmla="*/ 2791359 w 3140691"/>
              <a:gd name="connsiteY260" fmla="*/ 725367 h 3080543"/>
              <a:gd name="connsiteX261" fmla="*/ 2798454 w 3140691"/>
              <a:gd name="connsiteY261" fmla="*/ 727070 h 3080543"/>
              <a:gd name="connsiteX262" fmla="*/ 2837899 w 3140691"/>
              <a:gd name="connsiteY262" fmla="*/ 785247 h 3080543"/>
              <a:gd name="connsiteX263" fmla="*/ 2835629 w 3140691"/>
              <a:gd name="connsiteY263" fmla="*/ 791490 h 3080543"/>
              <a:gd name="connsiteX264" fmla="*/ 2818602 w 3140691"/>
              <a:gd name="connsiteY264" fmla="*/ 768787 h 3080543"/>
              <a:gd name="connsiteX265" fmla="*/ 2805832 w 3140691"/>
              <a:gd name="connsiteY265" fmla="*/ 767652 h 3080543"/>
              <a:gd name="connsiteX266" fmla="*/ 2814913 w 3140691"/>
              <a:gd name="connsiteY266" fmla="*/ 788936 h 3080543"/>
              <a:gd name="connsiteX267" fmla="*/ 2778589 w 3140691"/>
              <a:gd name="connsiteY267" fmla="*/ 733313 h 3080543"/>
              <a:gd name="connsiteX268" fmla="*/ 2761279 w 3140691"/>
              <a:gd name="connsiteY268" fmla="*/ 719975 h 3080543"/>
              <a:gd name="connsiteX269" fmla="*/ 2762414 w 3140691"/>
              <a:gd name="connsiteY269" fmla="*/ 732178 h 3080543"/>
              <a:gd name="connsiteX270" fmla="*/ 2740846 w 3140691"/>
              <a:gd name="connsiteY270" fmla="*/ 705786 h 3080543"/>
              <a:gd name="connsiteX271" fmla="*/ 2744252 w 3140691"/>
              <a:gd name="connsiteY271" fmla="*/ 702096 h 3080543"/>
              <a:gd name="connsiteX272" fmla="*/ 2725522 w 3140691"/>
              <a:gd name="connsiteY272" fmla="*/ 672582 h 3080543"/>
              <a:gd name="connsiteX273" fmla="*/ 2701969 w 3140691"/>
              <a:gd name="connsiteY273" fmla="*/ 642784 h 3080543"/>
              <a:gd name="connsiteX274" fmla="*/ 2700834 w 3140691"/>
              <a:gd name="connsiteY274" fmla="*/ 649028 h 3080543"/>
              <a:gd name="connsiteX275" fmla="*/ 2678983 w 3140691"/>
              <a:gd name="connsiteY275" fmla="*/ 636825 h 3080543"/>
              <a:gd name="connsiteX276" fmla="*/ 2675861 w 3140691"/>
              <a:gd name="connsiteY276" fmla="*/ 626041 h 3080543"/>
              <a:gd name="connsiteX277" fmla="*/ 2643226 w 3140691"/>
              <a:gd name="connsiteY277" fmla="*/ 607878 h 3080543"/>
              <a:gd name="connsiteX278" fmla="*/ 2655429 w 3140691"/>
              <a:gd name="connsiteY278" fmla="*/ 617243 h 3080543"/>
              <a:gd name="connsiteX279" fmla="*/ 2657699 w 3140691"/>
              <a:gd name="connsiteY279" fmla="*/ 614121 h 3080543"/>
              <a:gd name="connsiteX280" fmla="*/ 2630173 w 3140691"/>
              <a:gd name="connsiteY280" fmla="*/ 585175 h 3080543"/>
              <a:gd name="connsiteX281" fmla="*/ 2625632 w 3140691"/>
              <a:gd name="connsiteY281" fmla="*/ 575810 h 3080543"/>
              <a:gd name="connsiteX282" fmla="*/ 2635281 w 3140691"/>
              <a:gd name="connsiteY282" fmla="*/ 583188 h 3080543"/>
              <a:gd name="connsiteX283" fmla="*/ 2621092 w 3140691"/>
              <a:gd name="connsiteY283" fmla="*/ 566161 h 3080543"/>
              <a:gd name="connsiteX284" fmla="*/ 2615984 w 3140691"/>
              <a:gd name="connsiteY284" fmla="*/ 568147 h 3080543"/>
              <a:gd name="connsiteX285" fmla="*/ 2624213 w 3140691"/>
              <a:gd name="connsiteY285" fmla="*/ 577796 h 3080543"/>
              <a:gd name="connsiteX286" fmla="*/ 2616551 w 3140691"/>
              <a:gd name="connsiteY286" fmla="*/ 561904 h 3080543"/>
              <a:gd name="connsiteX287" fmla="*/ 2579092 w 3140691"/>
              <a:gd name="connsiteY287" fmla="*/ 530119 h 3080543"/>
              <a:gd name="connsiteX288" fmla="*/ 2590727 w 3140691"/>
              <a:gd name="connsiteY288" fmla="*/ 528984 h 3080543"/>
              <a:gd name="connsiteX289" fmla="*/ 2618821 w 3140691"/>
              <a:gd name="connsiteY289" fmla="*/ 558782 h 3080543"/>
              <a:gd name="connsiteX290" fmla="*/ 2619389 w 3140691"/>
              <a:gd name="connsiteY290" fmla="*/ 552539 h 3080543"/>
              <a:gd name="connsiteX291" fmla="*/ 2623362 w 3140691"/>
              <a:gd name="connsiteY291" fmla="*/ 563039 h 3080543"/>
              <a:gd name="connsiteX292" fmla="*/ 2634429 w 3140691"/>
              <a:gd name="connsiteY292" fmla="*/ 573823 h 3080543"/>
              <a:gd name="connsiteX293" fmla="*/ 2656564 w 3140691"/>
              <a:gd name="connsiteY293" fmla="*/ 580350 h 3080543"/>
              <a:gd name="connsiteX294" fmla="*/ 2652591 w 3140691"/>
              <a:gd name="connsiteY294" fmla="*/ 565309 h 3080543"/>
              <a:gd name="connsiteX295" fmla="*/ 2609741 w 3140691"/>
              <a:gd name="connsiteY295" fmla="*/ 515930 h 3080543"/>
              <a:gd name="connsiteX296" fmla="*/ 2561498 w 3140691"/>
              <a:gd name="connsiteY296" fmla="*/ 470523 h 3080543"/>
              <a:gd name="connsiteX297" fmla="*/ 2583349 w 3140691"/>
              <a:gd name="connsiteY297" fmla="*/ 482726 h 3080543"/>
              <a:gd name="connsiteX298" fmla="*/ 2565187 w 3140691"/>
              <a:gd name="connsiteY298" fmla="*/ 463996 h 3080543"/>
              <a:gd name="connsiteX299" fmla="*/ 2555823 w 3140691"/>
              <a:gd name="connsiteY299" fmla="*/ 448672 h 3080543"/>
              <a:gd name="connsiteX300" fmla="*/ 2565471 w 3140691"/>
              <a:gd name="connsiteY300" fmla="*/ 451509 h 3080543"/>
              <a:gd name="connsiteX301" fmla="*/ 2558944 w 3140691"/>
              <a:gd name="connsiteY301" fmla="*/ 430509 h 3080543"/>
              <a:gd name="connsiteX302" fmla="*/ 2570295 w 3140691"/>
              <a:gd name="connsiteY302" fmla="*/ 442712 h 3080543"/>
              <a:gd name="connsiteX303" fmla="*/ 2551850 w 3140691"/>
              <a:gd name="connsiteY303" fmla="*/ 416887 h 3080543"/>
              <a:gd name="connsiteX304" fmla="*/ 2588741 w 3140691"/>
              <a:gd name="connsiteY304" fmla="*/ 442996 h 3080543"/>
              <a:gd name="connsiteX305" fmla="*/ 2601511 w 3140691"/>
              <a:gd name="connsiteY305" fmla="*/ 447253 h 3080543"/>
              <a:gd name="connsiteX306" fmla="*/ 2567741 w 3140691"/>
              <a:gd name="connsiteY306" fmla="*/ 421428 h 3080543"/>
              <a:gd name="connsiteX307" fmla="*/ 2573417 w 3140691"/>
              <a:gd name="connsiteY307" fmla="*/ 424549 h 3080543"/>
              <a:gd name="connsiteX308" fmla="*/ 2568876 w 3140691"/>
              <a:gd name="connsiteY308" fmla="*/ 419157 h 3080543"/>
              <a:gd name="connsiteX309" fmla="*/ 2578525 w 3140691"/>
              <a:gd name="connsiteY309" fmla="*/ 421995 h 3080543"/>
              <a:gd name="connsiteX310" fmla="*/ 2562349 w 3140691"/>
              <a:gd name="connsiteY310" fmla="*/ 410927 h 3080543"/>
              <a:gd name="connsiteX311" fmla="*/ 2551282 w 3140691"/>
              <a:gd name="connsiteY311" fmla="*/ 397589 h 3080543"/>
              <a:gd name="connsiteX312" fmla="*/ 2564620 w 3140691"/>
              <a:gd name="connsiteY312" fmla="*/ 400143 h 3080543"/>
              <a:gd name="connsiteX313" fmla="*/ 2567457 w 3140691"/>
              <a:gd name="connsiteY313" fmla="*/ 408657 h 3080543"/>
              <a:gd name="connsiteX314" fmla="*/ 2610308 w 3140691"/>
              <a:gd name="connsiteY314" fmla="*/ 439307 h 3080543"/>
              <a:gd name="connsiteX315" fmla="*/ 2649186 w 3140691"/>
              <a:gd name="connsiteY315" fmla="*/ 469104 h 3080543"/>
              <a:gd name="connsiteX316" fmla="*/ 2642091 w 3140691"/>
              <a:gd name="connsiteY316" fmla="*/ 467969 h 3080543"/>
              <a:gd name="connsiteX317" fmla="*/ 2654010 w 3140691"/>
              <a:gd name="connsiteY317" fmla="*/ 473645 h 3080543"/>
              <a:gd name="connsiteX318" fmla="*/ 2686928 w 3140691"/>
              <a:gd name="connsiteY318" fmla="*/ 506849 h 3080543"/>
              <a:gd name="connsiteX319" fmla="*/ 2700550 w 3140691"/>
              <a:gd name="connsiteY319" fmla="*/ 538066 h 3080543"/>
              <a:gd name="connsiteX320" fmla="*/ 2714739 w 3140691"/>
              <a:gd name="connsiteY320" fmla="*/ 546012 h 3080543"/>
              <a:gd name="connsiteX321" fmla="*/ 2699415 w 3140691"/>
              <a:gd name="connsiteY321" fmla="*/ 525863 h 3080543"/>
              <a:gd name="connsiteX322" fmla="*/ 2685226 w 3140691"/>
              <a:gd name="connsiteY322" fmla="*/ 508835 h 3080543"/>
              <a:gd name="connsiteX323" fmla="*/ 2710198 w 3140691"/>
              <a:gd name="connsiteY323" fmla="*/ 530119 h 3080543"/>
              <a:gd name="connsiteX324" fmla="*/ 2666780 w 3140691"/>
              <a:gd name="connsiteY324" fmla="*/ 481024 h 3080543"/>
              <a:gd name="connsiteX325" fmla="*/ 2621375 w 3140691"/>
              <a:gd name="connsiteY325" fmla="*/ 433347 h 3080543"/>
              <a:gd name="connsiteX326" fmla="*/ 2632727 w 3140691"/>
              <a:gd name="connsiteY326" fmla="*/ 439874 h 3080543"/>
              <a:gd name="connsiteX327" fmla="*/ 2611727 w 3140691"/>
              <a:gd name="connsiteY327" fmla="*/ 416887 h 3080543"/>
              <a:gd name="connsiteX328" fmla="*/ 2587322 w 3140691"/>
              <a:gd name="connsiteY328" fmla="*/ 406671 h 3080543"/>
              <a:gd name="connsiteX329" fmla="*/ 2599808 w 3140691"/>
              <a:gd name="connsiteY329" fmla="*/ 424549 h 3080543"/>
              <a:gd name="connsiteX330" fmla="*/ 2570579 w 3140691"/>
              <a:gd name="connsiteY330" fmla="*/ 402981 h 3080543"/>
              <a:gd name="connsiteX331" fmla="*/ 2546742 w 3140691"/>
              <a:gd name="connsiteY331" fmla="*/ 380846 h 3080543"/>
              <a:gd name="connsiteX332" fmla="*/ 2508999 w 3140691"/>
              <a:gd name="connsiteY332" fmla="*/ 358994 h 3080543"/>
              <a:gd name="connsiteX333" fmla="*/ 2509283 w 3140691"/>
              <a:gd name="connsiteY333" fmla="*/ 365237 h 3080543"/>
              <a:gd name="connsiteX334" fmla="*/ 2486297 w 3140691"/>
              <a:gd name="connsiteY334" fmla="*/ 354453 h 3080543"/>
              <a:gd name="connsiteX335" fmla="*/ 2461324 w 3140691"/>
              <a:gd name="connsiteY335" fmla="*/ 346223 h 3080543"/>
              <a:gd name="connsiteX336" fmla="*/ 2473810 w 3140691"/>
              <a:gd name="connsiteY336" fmla="*/ 349913 h 3080543"/>
              <a:gd name="connsiteX337" fmla="*/ 2448554 w 3140691"/>
              <a:gd name="connsiteY337" fmla="*/ 335155 h 3080543"/>
              <a:gd name="connsiteX338" fmla="*/ 2453378 w 3140691"/>
              <a:gd name="connsiteY338" fmla="*/ 332318 h 3080543"/>
              <a:gd name="connsiteX339" fmla="*/ 2427838 w 3140691"/>
              <a:gd name="connsiteY339" fmla="*/ 326358 h 3080543"/>
              <a:gd name="connsiteX340" fmla="*/ 2404852 w 3140691"/>
              <a:gd name="connsiteY340" fmla="*/ 314439 h 3080543"/>
              <a:gd name="connsiteX341" fmla="*/ 2455932 w 3140691"/>
              <a:gd name="connsiteY341" fmla="*/ 350196 h 3080543"/>
              <a:gd name="connsiteX342" fmla="*/ 2475513 w 3140691"/>
              <a:gd name="connsiteY342" fmla="*/ 361548 h 3080543"/>
              <a:gd name="connsiteX343" fmla="*/ 2485162 w 3140691"/>
              <a:gd name="connsiteY343" fmla="*/ 363534 h 3080543"/>
              <a:gd name="connsiteX344" fmla="*/ 2490553 w 3140691"/>
              <a:gd name="connsiteY344" fmla="*/ 374886 h 3080543"/>
              <a:gd name="connsiteX345" fmla="*/ 2475513 w 3140691"/>
              <a:gd name="connsiteY345" fmla="*/ 368927 h 3080543"/>
              <a:gd name="connsiteX346" fmla="*/ 2470689 w 3140691"/>
              <a:gd name="connsiteY346" fmla="*/ 356724 h 3080543"/>
              <a:gd name="connsiteX347" fmla="*/ 2467000 w 3140691"/>
              <a:gd name="connsiteY347" fmla="*/ 364670 h 3080543"/>
              <a:gd name="connsiteX348" fmla="*/ 2455081 w 3140691"/>
              <a:gd name="connsiteY348" fmla="*/ 360129 h 3080543"/>
              <a:gd name="connsiteX349" fmla="*/ 2420460 w 3140691"/>
              <a:gd name="connsiteY349" fmla="*/ 343953 h 3080543"/>
              <a:gd name="connsiteX350" fmla="*/ 2487432 w 3140691"/>
              <a:gd name="connsiteY350" fmla="*/ 395603 h 3080543"/>
              <a:gd name="connsiteX351" fmla="*/ 2487716 w 3140691"/>
              <a:gd name="connsiteY351" fmla="*/ 401846 h 3080543"/>
              <a:gd name="connsiteX352" fmla="*/ 2507296 w 3140691"/>
              <a:gd name="connsiteY352" fmla="*/ 419157 h 3080543"/>
              <a:gd name="connsiteX353" fmla="*/ 2492256 w 3140691"/>
              <a:gd name="connsiteY353" fmla="*/ 414333 h 3080543"/>
              <a:gd name="connsiteX354" fmla="*/ 2514675 w 3140691"/>
              <a:gd name="connsiteY354" fmla="*/ 431928 h 3080543"/>
              <a:gd name="connsiteX355" fmla="*/ 2528012 w 3140691"/>
              <a:gd name="connsiteY355" fmla="*/ 459739 h 3080543"/>
              <a:gd name="connsiteX356" fmla="*/ 2557525 w 3140691"/>
              <a:gd name="connsiteY356" fmla="*/ 483294 h 3080543"/>
              <a:gd name="connsiteX357" fmla="*/ 2587322 w 3140691"/>
              <a:gd name="connsiteY357" fmla="*/ 505997 h 3080543"/>
              <a:gd name="connsiteX358" fmla="*/ 2614565 w 3140691"/>
              <a:gd name="connsiteY358" fmla="*/ 532390 h 3080543"/>
              <a:gd name="connsiteX359" fmla="*/ 2614565 w 3140691"/>
              <a:gd name="connsiteY359" fmla="*/ 540620 h 3080543"/>
              <a:gd name="connsiteX360" fmla="*/ 2577390 w 3140691"/>
              <a:gd name="connsiteY360" fmla="*/ 504862 h 3080543"/>
              <a:gd name="connsiteX361" fmla="*/ 2555255 w 3140691"/>
              <a:gd name="connsiteY361" fmla="*/ 485848 h 3080543"/>
              <a:gd name="connsiteX362" fmla="*/ 2533972 w 3140691"/>
              <a:gd name="connsiteY362" fmla="*/ 467686 h 3080543"/>
              <a:gd name="connsiteX363" fmla="*/ 2529147 w 3140691"/>
              <a:gd name="connsiteY363" fmla="*/ 470240 h 3080543"/>
              <a:gd name="connsiteX364" fmla="*/ 2510134 w 3140691"/>
              <a:gd name="connsiteY364" fmla="*/ 453780 h 3080543"/>
              <a:gd name="connsiteX365" fmla="*/ 2546742 w 3140691"/>
              <a:gd name="connsiteY365" fmla="*/ 488970 h 3080543"/>
              <a:gd name="connsiteX366" fmla="*/ 2547877 w 3140691"/>
              <a:gd name="connsiteY366" fmla="*/ 504862 h 3080543"/>
              <a:gd name="connsiteX367" fmla="*/ 2538512 w 3140691"/>
              <a:gd name="connsiteY367" fmla="*/ 490389 h 3080543"/>
              <a:gd name="connsiteX368" fmla="*/ 2471540 w 3140691"/>
              <a:gd name="connsiteY368" fmla="*/ 440725 h 3080543"/>
              <a:gd name="connsiteX369" fmla="*/ 2471256 w 3140691"/>
              <a:gd name="connsiteY369" fmla="*/ 434482 h 3080543"/>
              <a:gd name="connsiteX370" fmla="*/ 2459621 w 3140691"/>
              <a:gd name="connsiteY370" fmla="*/ 430793 h 3080543"/>
              <a:gd name="connsiteX371" fmla="*/ 2455649 w 3140691"/>
              <a:gd name="connsiteY371" fmla="*/ 424833 h 3080543"/>
              <a:gd name="connsiteX372" fmla="*/ 2450824 w 3140691"/>
              <a:gd name="connsiteY372" fmla="*/ 413765 h 3080543"/>
              <a:gd name="connsiteX373" fmla="*/ 2442027 w 3140691"/>
              <a:gd name="connsiteY373" fmla="*/ 410927 h 3080543"/>
              <a:gd name="connsiteX374" fmla="*/ 2447986 w 3140691"/>
              <a:gd name="connsiteY374" fmla="*/ 419441 h 3080543"/>
              <a:gd name="connsiteX375" fmla="*/ 2425284 w 3140691"/>
              <a:gd name="connsiteY375" fmla="*/ 395603 h 3080543"/>
              <a:gd name="connsiteX376" fmla="*/ 2435784 w 3140691"/>
              <a:gd name="connsiteY376" fmla="*/ 402414 h 3080543"/>
              <a:gd name="connsiteX377" fmla="*/ 2423581 w 3140691"/>
              <a:gd name="connsiteY377" fmla="*/ 391630 h 3080543"/>
              <a:gd name="connsiteX378" fmla="*/ 2426135 w 3140691"/>
              <a:gd name="connsiteY378" fmla="*/ 385954 h 3080543"/>
              <a:gd name="connsiteX379" fmla="*/ 2416771 w 3140691"/>
              <a:gd name="connsiteY379" fmla="*/ 384251 h 3080543"/>
              <a:gd name="connsiteX380" fmla="*/ 2413649 w 3140691"/>
              <a:gd name="connsiteY380" fmla="*/ 376305 h 3080543"/>
              <a:gd name="connsiteX381" fmla="*/ 2468986 w 3140691"/>
              <a:gd name="connsiteY381" fmla="*/ 411495 h 3080543"/>
              <a:gd name="connsiteX382" fmla="*/ 2474945 w 3140691"/>
              <a:gd name="connsiteY382" fmla="*/ 406671 h 3080543"/>
              <a:gd name="connsiteX383" fmla="*/ 2460189 w 3140691"/>
              <a:gd name="connsiteY383" fmla="*/ 391346 h 3080543"/>
              <a:gd name="connsiteX384" fmla="*/ 2440892 w 3140691"/>
              <a:gd name="connsiteY384" fmla="*/ 376021 h 3080543"/>
              <a:gd name="connsiteX385" fmla="*/ 2434933 w 3140691"/>
              <a:gd name="connsiteY385" fmla="*/ 373751 h 3080543"/>
              <a:gd name="connsiteX386" fmla="*/ 2429825 w 3140691"/>
              <a:gd name="connsiteY386" fmla="*/ 378008 h 3080543"/>
              <a:gd name="connsiteX387" fmla="*/ 2413933 w 3140691"/>
              <a:gd name="connsiteY387" fmla="*/ 375170 h 3080543"/>
              <a:gd name="connsiteX388" fmla="*/ 2384988 w 3140691"/>
              <a:gd name="connsiteY388" fmla="*/ 347358 h 3080543"/>
              <a:gd name="connsiteX389" fmla="*/ 2389244 w 3140691"/>
              <a:gd name="connsiteY389" fmla="*/ 345656 h 3080543"/>
              <a:gd name="connsiteX390" fmla="*/ 2364839 w 3140691"/>
              <a:gd name="connsiteY390" fmla="*/ 330047 h 3080543"/>
              <a:gd name="connsiteX391" fmla="*/ 2364555 w 3140691"/>
              <a:gd name="connsiteY391" fmla="*/ 339980 h 3080543"/>
              <a:gd name="connsiteX392" fmla="*/ 2412514 w 3140691"/>
              <a:gd name="connsiteY392" fmla="*/ 378575 h 3080543"/>
              <a:gd name="connsiteX393" fmla="*/ 2377042 w 3140691"/>
              <a:gd name="connsiteY393" fmla="*/ 367224 h 3080543"/>
              <a:gd name="connsiteX394" fmla="*/ 2379596 w 3140691"/>
              <a:gd name="connsiteY394" fmla="*/ 361548 h 3080543"/>
              <a:gd name="connsiteX395" fmla="*/ 2362285 w 3140691"/>
              <a:gd name="connsiteY395" fmla="*/ 354453 h 3080543"/>
              <a:gd name="connsiteX396" fmla="*/ 2366258 w 3140691"/>
              <a:gd name="connsiteY396" fmla="*/ 352467 h 3080543"/>
              <a:gd name="connsiteX397" fmla="*/ 2347812 w 3140691"/>
              <a:gd name="connsiteY397" fmla="*/ 340547 h 3080543"/>
              <a:gd name="connsiteX398" fmla="*/ 2335610 w 3140691"/>
              <a:gd name="connsiteY398" fmla="*/ 337993 h 3080543"/>
              <a:gd name="connsiteX399" fmla="*/ 2363704 w 3140691"/>
              <a:gd name="connsiteY399" fmla="*/ 359561 h 3080543"/>
              <a:gd name="connsiteX400" fmla="*/ 2345258 w 3140691"/>
              <a:gd name="connsiteY400" fmla="*/ 356156 h 3080543"/>
              <a:gd name="connsiteX401" fmla="*/ 2349231 w 3140691"/>
              <a:gd name="connsiteY401" fmla="*/ 354169 h 3080543"/>
              <a:gd name="connsiteX402" fmla="*/ 2392650 w 3140691"/>
              <a:gd name="connsiteY402" fmla="*/ 377724 h 3080543"/>
              <a:gd name="connsiteX403" fmla="*/ 2394920 w 3140691"/>
              <a:gd name="connsiteY403" fmla="*/ 388224 h 3080543"/>
              <a:gd name="connsiteX404" fmla="*/ 2342988 w 3140691"/>
              <a:gd name="connsiteY404" fmla="*/ 362116 h 3080543"/>
              <a:gd name="connsiteX405" fmla="*/ 2341569 w 3140691"/>
              <a:gd name="connsiteY405" fmla="*/ 365521 h 3080543"/>
              <a:gd name="connsiteX406" fmla="*/ 2324259 w 3140691"/>
              <a:gd name="connsiteY406" fmla="*/ 360129 h 3080543"/>
              <a:gd name="connsiteX407" fmla="*/ 2302408 w 3140691"/>
              <a:gd name="connsiteY407" fmla="*/ 349061 h 3080543"/>
              <a:gd name="connsiteX408" fmla="*/ 2375623 w 3140691"/>
              <a:gd name="connsiteY408" fmla="*/ 391062 h 3080543"/>
              <a:gd name="connsiteX409" fmla="*/ 2410528 w 3140691"/>
              <a:gd name="connsiteY409" fmla="*/ 414617 h 3080543"/>
              <a:gd name="connsiteX410" fmla="*/ 2441743 w 3140691"/>
              <a:gd name="connsiteY410" fmla="*/ 439307 h 3080543"/>
              <a:gd name="connsiteX411" fmla="*/ 2462175 w 3140691"/>
              <a:gd name="connsiteY411" fmla="*/ 452361 h 3080543"/>
              <a:gd name="connsiteX412" fmla="*/ 2468135 w 3140691"/>
              <a:gd name="connsiteY412" fmla="*/ 447536 h 3080543"/>
              <a:gd name="connsiteX413" fmla="*/ 2477500 w 3140691"/>
              <a:gd name="connsiteY413" fmla="*/ 449523 h 3080543"/>
              <a:gd name="connsiteX414" fmla="*/ 2485162 w 3140691"/>
              <a:gd name="connsiteY414" fmla="*/ 461158 h 3080543"/>
              <a:gd name="connsiteX415" fmla="*/ 2495945 w 3140691"/>
              <a:gd name="connsiteY415" fmla="*/ 485281 h 3080543"/>
              <a:gd name="connsiteX416" fmla="*/ 2486297 w 3140691"/>
              <a:gd name="connsiteY416" fmla="*/ 484145 h 3080543"/>
              <a:gd name="connsiteX417" fmla="*/ 2506055 w 3140691"/>
              <a:gd name="connsiteY417" fmla="*/ 498548 h 3080543"/>
              <a:gd name="connsiteX418" fmla="*/ 2508281 w 3140691"/>
              <a:gd name="connsiteY418" fmla="*/ 500004 h 3080543"/>
              <a:gd name="connsiteX419" fmla="*/ 2505877 w 3140691"/>
              <a:gd name="connsiteY419" fmla="*/ 504011 h 3080543"/>
              <a:gd name="connsiteX420" fmla="*/ 2471256 w 3140691"/>
              <a:gd name="connsiteY420" fmla="*/ 480456 h 3080543"/>
              <a:gd name="connsiteX421" fmla="*/ 2495661 w 3140691"/>
              <a:gd name="connsiteY421" fmla="*/ 497767 h 3080543"/>
              <a:gd name="connsiteX422" fmla="*/ 2510985 w 3140691"/>
              <a:gd name="connsiteY422" fmla="*/ 519335 h 3080543"/>
              <a:gd name="connsiteX423" fmla="*/ 2502756 w 3140691"/>
              <a:gd name="connsiteY423" fmla="*/ 520754 h 3080543"/>
              <a:gd name="connsiteX424" fmla="*/ 2496796 w 3140691"/>
              <a:gd name="connsiteY424" fmla="*/ 507984 h 3080543"/>
              <a:gd name="connsiteX425" fmla="*/ 2481189 w 3140691"/>
              <a:gd name="connsiteY425" fmla="*/ 499186 h 3080543"/>
              <a:gd name="connsiteX426" fmla="*/ 2480621 w 3140691"/>
              <a:gd name="connsiteY426" fmla="*/ 494078 h 3080543"/>
              <a:gd name="connsiteX427" fmla="*/ 2459054 w 3140691"/>
              <a:gd name="connsiteY427" fmla="*/ 477618 h 3080543"/>
              <a:gd name="connsiteX428" fmla="*/ 2456784 w 3140691"/>
              <a:gd name="connsiteY428" fmla="*/ 482159 h 3080543"/>
              <a:gd name="connsiteX429" fmla="*/ 2421879 w 3140691"/>
              <a:gd name="connsiteY429" fmla="*/ 453780 h 3080543"/>
              <a:gd name="connsiteX430" fmla="*/ 2392082 w 3140691"/>
              <a:gd name="connsiteY430" fmla="*/ 431928 h 3080543"/>
              <a:gd name="connsiteX431" fmla="*/ 2367109 w 3140691"/>
              <a:gd name="connsiteY431" fmla="*/ 407522 h 3080543"/>
              <a:gd name="connsiteX432" fmla="*/ 2372785 w 3140691"/>
              <a:gd name="connsiteY432" fmla="*/ 416887 h 3080543"/>
              <a:gd name="connsiteX433" fmla="*/ 2385555 w 3140691"/>
              <a:gd name="connsiteY433" fmla="*/ 424833 h 3080543"/>
              <a:gd name="connsiteX434" fmla="*/ 2356893 w 3140691"/>
              <a:gd name="connsiteY434" fmla="*/ 408657 h 3080543"/>
              <a:gd name="connsiteX435" fmla="*/ 2360866 w 3140691"/>
              <a:gd name="connsiteY435" fmla="*/ 406954 h 3080543"/>
              <a:gd name="connsiteX436" fmla="*/ 2330502 w 3140691"/>
              <a:gd name="connsiteY436" fmla="*/ 386522 h 3080543"/>
              <a:gd name="connsiteX437" fmla="*/ 2311773 w 3140691"/>
              <a:gd name="connsiteY437" fmla="*/ 379143 h 3080543"/>
              <a:gd name="connsiteX438" fmla="*/ 2299286 w 3140691"/>
              <a:gd name="connsiteY438" fmla="*/ 385103 h 3080543"/>
              <a:gd name="connsiteX439" fmla="*/ 2305529 w 3140691"/>
              <a:gd name="connsiteY439" fmla="*/ 393900 h 3080543"/>
              <a:gd name="connsiteX440" fmla="*/ 2302124 w 3140691"/>
              <a:gd name="connsiteY440" fmla="*/ 395035 h 3080543"/>
              <a:gd name="connsiteX441" fmla="*/ 2289638 w 3140691"/>
              <a:gd name="connsiteY441" fmla="*/ 385954 h 3080543"/>
              <a:gd name="connsiteX442" fmla="*/ 2283678 w 3140691"/>
              <a:gd name="connsiteY442" fmla="*/ 385386 h 3080543"/>
              <a:gd name="connsiteX443" fmla="*/ 2283962 w 3140691"/>
              <a:gd name="connsiteY443" fmla="*/ 385954 h 3080543"/>
              <a:gd name="connsiteX444" fmla="*/ 2308651 w 3140691"/>
              <a:gd name="connsiteY444" fmla="*/ 399860 h 3080543"/>
              <a:gd name="connsiteX445" fmla="*/ 2312056 w 3140691"/>
              <a:gd name="connsiteY445" fmla="*/ 393332 h 3080543"/>
              <a:gd name="connsiteX446" fmla="*/ 2320002 w 3140691"/>
              <a:gd name="connsiteY446" fmla="*/ 397589 h 3080543"/>
              <a:gd name="connsiteX447" fmla="*/ 2319435 w 3140691"/>
              <a:gd name="connsiteY447" fmla="*/ 398725 h 3080543"/>
              <a:gd name="connsiteX448" fmla="*/ 2325394 w 3140691"/>
              <a:gd name="connsiteY448" fmla="*/ 407806 h 3080543"/>
              <a:gd name="connsiteX449" fmla="*/ 2321421 w 3140691"/>
              <a:gd name="connsiteY449" fmla="*/ 407522 h 3080543"/>
              <a:gd name="connsiteX450" fmla="*/ 2667348 w 3140691"/>
              <a:gd name="connsiteY450" fmla="*/ 714583 h 3080543"/>
              <a:gd name="connsiteX451" fmla="*/ 2679550 w 3140691"/>
              <a:gd name="connsiteY451" fmla="*/ 726502 h 3080543"/>
              <a:gd name="connsiteX452" fmla="*/ 2676996 w 3140691"/>
              <a:gd name="connsiteY452" fmla="*/ 727070 h 3080543"/>
              <a:gd name="connsiteX453" fmla="*/ 2682672 w 3140691"/>
              <a:gd name="connsiteY453" fmla="*/ 734732 h 3080543"/>
              <a:gd name="connsiteX454" fmla="*/ 2680685 w 3140691"/>
              <a:gd name="connsiteY454" fmla="*/ 715718 h 3080543"/>
              <a:gd name="connsiteX455" fmla="*/ 2680402 w 3140691"/>
              <a:gd name="connsiteY455" fmla="*/ 714867 h 3080543"/>
              <a:gd name="connsiteX456" fmla="*/ 2680685 w 3140691"/>
              <a:gd name="connsiteY456" fmla="*/ 715435 h 3080543"/>
              <a:gd name="connsiteX457" fmla="*/ 2680685 w 3140691"/>
              <a:gd name="connsiteY457" fmla="*/ 714867 h 3080543"/>
              <a:gd name="connsiteX458" fmla="*/ 2680402 w 3140691"/>
              <a:gd name="connsiteY458" fmla="*/ 714867 h 3080543"/>
              <a:gd name="connsiteX459" fmla="*/ 2640105 w 3140691"/>
              <a:gd name="connsiteY459" fmla="*/ 664352 h 3080543"/>
              <a:gd name="connsiteX460" fmla="*/ 2634713 w 3140691"/>
              <a:gd name="connsiteY460" fmla="*/ 647892 h 3080543"/>
              <a:gd name="connsiteX461" fmla="*/ 2621092 w 3140691"/>
              <a:gd name="connsiteY461" fmla="*/ 631433 h 3080543"/>
              <a:gd name="connsiteX462" fmla="*/ 2602930 w 3140691"/>
              <a:gd name="connsiteY462" fmla="*/ 612986 h 3080543"/>
              <a:gd name="connsiteX463" fmla="*/ 2589308 w 3140691"/>
              <a:gd name="connsiteY463" fmla="*/ 604756 h 3080543"/>
              <a:gd name="connsiteX464" fmla="*/ 2579376 w 3140691"/>
              <a:gd name="connsiteY464" fmla="*/ 593405 h 3080543"/>
              <a:gd name="connsiteX465" fmla="*/ 2559795 w 3140691"/>
              <a:gd name="connsiteY465" fmla="*/ 564458 h 3080543"/>
              <a:gd name="connsiteX466" fmla="*/ 2594700 w 3140691"/>
              <a:gd name="connsiteY466" fmla="*/ 592553 h 3080543"/>
              <a:gd name="connsiteX467" fmla="*/ 2589592 w 3140691"/>
              <a:gd name="connsiteY467" fmla="*/ 594540 h 3080543"/>
              <a:gd name="connsiteX468" fmla="*/ 2628186 w 3140691"/>
              <a:gd name="connsiteY468" fmla="*/ 632000 h 3080543"/>
              <a:gd name="connsiteX469" fmla="*/ 2609457 w 3140691"/>
              <a:gd name="connsiteY469" fmla="*/ 607027 h 3080543"/>
              <a:gd name="connsiteX470" fmla="*/ 2590160 w 3140691"/>
              <a:gd name="connsiteY470" fmla="*/ 583188 h 3080543"/>
              <a:gd name="connsiteX471" fmla="*/ 2604065 w 3140691"/>
              <a:gd name="connsiteY471" fmla="*/ 589432 h 3080543"/>
              <a:gd name="connsiteX472" fmla="*/ 2628754 w 3140691"/>
              <a:gd name="connsiteY472" fmla="*/ 621784 h 3080543"/>
              <a:gd name="connsiteX473" fmla="*/ 2637835 w 3140691"/>
              <a:gd name="connsiteY473" fmla="*/ 629446 h 3080543"/>
              <a:gd name="connsiteX474" fmla="*/ 2634429 w 3140691"/>
              <a:gd name="connsiteY474" fmla="*/ 624054 h 3080543"/>
              <a:gd name="connsiteX475" fmla="*/ 2653159 w 3140691"/>
              <a:gd name="connsiteY475" fmla="*/ 649028 h 3080543"/>
              <a:gd name="connsiteX476" fmla="*/ 2684942 w 3140691"/>
              <a:gd name="connsiteY476" fmla="*/ 676555 h 3080543"/>
              <a:gd name="connsiteX477" fmla="*/ 2675293 w 3140691"/>
              <a:gd name="connsiteY477" fmla="*/ 669177 h 3080543"/>
              <a:gd name="connsiteX478" fmla="*/ 2684658 w 3140691"/>
              <a:gd name="connsiteY478" fmla="*/ 685637 h 3080543"/>
              <a:gd name="connsiteX479" fmla="*/ 2697712 w 3140691"/>
              <a:gd name="connsiteY479" fmla="*/ 696137 h 3080543"/>
              <a:gd name="connsiteX480" fmla="*/ 2715874 w 3140691"/>
              <a:gd name="connsiteY480" fmla="*/ 704367 h 3080543"/>
              <a:gd name="connsiteX481" fmla="*/ 2713604 w 3140691"/>
              <a:gd name="connsiteY481" fmla="*/ 714583 h 3080543"/>
              <a:gd name="connsiteX482" fmla="*/ 2723252 w 3140691"/>
              <a:gd name="connsiteY482" fmla="*/ 723948 h 3080543"/>
              <a:gd name="connsiteX483" fmla="*/ 2728076 w 3140691"/>
              <a:gd name="connsiteY483" fmla="*/ 736151 h 3080543"/>
              <a:gd name="connsiteX484" fmla="*/ 2741698 w 3140691"/>
              <a:gd name="connsiteY484" fmla="*/ 748070 h 3080543"/>
              <a:gd name="connsiteX485" fmla="*/ 2729212 w 3140691"/>
              <a:gd name="connsiteY485" fmla="*/ 739557 h 3080543"/>
              <a:gd name="connsiteX486" fmla="*/ 2746806 w 3140691"/>
              <a:gd name="connsiteY486" fmla="*/ 768503 h 3080543"/>
              <a:gd name="connsiteX487" fmla="*/ 2755035 w 3140691"/>
              <a:gd name="connsiteY487" fmla="*/ 769071 h 3080543"/>
              <a:gd name="connsiteX488" fmla="*/ 2759008 w 3140691"/>
              <a:gd name="connsiteY488" fmla="*/ 785815 h 3080543"/>
              <a:gd name="connsiteX489" fmla="*/ 2770076 w 3140691"/>
              <a:gd name="connsiteY489" fmla="*/ 804261 h 3080543"/>
              <a:gd name="connsiteX490" fmla="*/ 2778022 w 3140691"/>
              <a:gd name="connsiteY490" fmla="*/ 809369 h 3080543"/>
              <a:gd name="connsiteX491" fmla="*/ 2762697 w 3140691"/>
              <a:gd name="connsiteY491" fmla="*/ 786666 h 3080543"/>
              <a:gd name="connsiteX492" fmla="*/ 2784548 w 3140691"/>
              <a:gd name="connsiteY492" fmla="*/ 819586 h 3080543"/>
              <a:gd name="connsiteX493" fmla="*/ 2774332 w 3140691"/>
              <a:gd name="connsiteY493" fmla="*/ 808518 h 3080543"/>
              <a:gd name="connsiteX494" fmla="*/ 2794481 w 3140691"/>
              <a:gd name="connsiteY494" fmla="*/ 842573 h 3080543"/>
              <a:gd name="connsiteX495" fmla="*/ 2813494 w 3140691"/>
              <a:gd name="connsiteY495" fmla="*/ 877479 h 3080543"/>
              <a:gd name="connsiteX496" fmla="*/ 2809521 w 3140691"/>
              <a:gd name="connsiteY496" fmla="*/ 880600 h 3080543"/>
              <a:gd name="connsiteX497" fmla="*/ 2795616 w 3140691"/>
              <a:gd name="connsiteY497" fmla="*/ 852222 h 3080543"/>
              <a:gd name="connsiteX498" fmla="*/ 2778022 w 3140691"/>
              <a:gd name="connsiteY498" fmla="*/ 832072 h 3080543"/>
              <a:gd name="connsiteX499" fmla="*/ 2786535 w 3140691"/>
              <a:gd name="connsiteY499" fmla="*/ 848532 h 3080543"/>
              <a:gd name="connsiteX500" fmla="*/ 2791359 w 3140691"/>
              <a:gd name="connsiteY500" fmla="*/ 849100 h 3080543"/>
              <a:gd name="connsiteX501" fmla="*/ 2795616 w 3140691"/>
              <a:gd name="connsiteY501" fmla="*/ 866411 h 3080543"/>
              <a:gd name="connsiteX502" fmla="*/ 2799305 w 3140691"/>
              <a:gd name="connsiteY502" fmla="*/ 877763 h 3080543"/>
              <a:gd name="connsiteX503" fmla="*/ 2824845 w 3140691"/>
              <a:gd name="connsiteY503" fmla="*/ 910398 h 3080543"/>
              <a:gd name="connsiteX504" fmla="*/ 2826516 w 3140691"/>
              <a:gd name="connsiteY504" fmla="*/ 905665 h 3080543"/>
              <a:gd name="connsiteX505" fmla="*/ 2834068 w 3140691"/>
              <a:gd name="connsiteY505" fmla="*/ 919160 h 3080543"/>
              <a:gd name="connsiteX506" fmla="*/ 2842439 w 3140691"/>
              <a:gd name="connsiteY506" fmla="*/ 942183 h 3080543"/>
              <a:gd name="connsiteX507" fmla="*/ 2853223 w 3140691"/>
              <a:gd name="connsiteY507" fmla="*/ 952967 h 3080543"/>
              <a:gd name="connsiteX508" fmla="*/ 2849534 w 3140691"/>
              <a:gd name="connsiteY508" fmla="*/ 959210 h 3080543"/>
              <a:gd name="connsiteX509" fmla="*/ 2830521 w 3140691"/>
              <a:gd name="connsiteY509" fmla="*/ 921182 h 3080543"/>
              <a:gd name="connsiteX510" fmla="*/ 2842439 w 3140691"/>
              <a:gd name="connsiteY510" fmla="*/ 953251 h 3080543"/>
              <a:gd name="connsiteX511" fmla="*/ 2839602 w 3140691"/>
              <a:gd name="connsiteY511" fmla="*/ 958643 h 3080543"/>
              <a:gd name="connsiteX512" fmla="*/ 2851237 w 3140691"/>
              <a:gd name="connsiteY512" fmla="*/ 986738 h 3080543"/>
              <a:gd name="connsiteX513" fmla="*/ 2847264 w 3140691"/>
              <a:gd name="connsiteY513" fmla="*/ 989008 h 3080543"/>
              <a:gd name="connsiteX514" fmla="*/ 2866561 w 3140691"/>
              <a:gd name="connsiteY514" fmla="*/ 1007455 h 3080543"/>
              <a:gd name="connsiteX515" fmla="*/ 2873939 w 3140691"/>
              <a:gd name="connsiteY515" fmla="*/ 1021360 h 3080543"/>
              <a:gd name="connsiteX516" fmla="*/ 2866561 w 3140691"/>
              <a:gd name="connsiteY516" fmla="*/ 1000360 h 3080543"/>
              <a:gd name="connsiteX517" fmla="*/ 2871952 w 3140691"/>
              <a:gd name="connsiteY517" fmla="*/ 1000928 h 3080543"/>
              <a:gd name="connsiteX518" fmla="*/ 2879331 w 3140691"/>
              <a:gd name="connsiteY518" fmla="*/ 1025901 h 3080543"/>
              <a:gd name="connsiteX519" fmla="*/ 2885006 w 3140691"/>
              <a:gd name="connsiteY519" fmla="*/ 1015685 h 3080543"/>
              <a:gd name="connsiteX520" fmla="*/ 2890398 w 3140691"/>
              <a:gd name="connsiteY520" fmla="*/ 1027320 h 3080543"/>
              <a:gd name="connsiteX521" fmla="*/ 2898060 w 3140691"/>
              <a:gd name="connsiteY521" fmla="*/ 1027036 h 3080543"/>
              <a:gd name="connsiteX522" fmla="*/ 2896357 w 3140691"/>
              <a:gd name="connsiteY522" fmla="*/ 1006320 h 3080543"/>
              <a:gd name="connsiteX523" fmla="*/ 2915371 w 3140691"/>
              <a:gd name="connsiteY523" fmla="*/ 996387 h 3080543"/>
              <a:gd name="connsiteX524" fmla="*/ 2922749 w 3140691"/>
              <a:gd name="connsiteY524" fmla="*/ 1010860 h 3080543"/>
              <a:gd name="connsiteX525" fmla="*/ 2920762 w 3140691"/>
              <a:gd name="connsiteY525" fmla="*/ 996955 h 3080543"/>
              <a:gd name="connsiteX526" fmla="*/ 2928424 w 3140691"/>
              <a:gd name="connsiteY526" fmla="*/ 1004049 h 3080543"/>
              <a:gd name="connsiteX527" fmla="*/ 2935803 w 3140691"/>
              <a:gd name="connsiteY527" fmla="*/ 1022779 h 3080543"/>
              <a:gd name="connsiteX528" fmla="*/ 2938073 w 3140691"/>
              <a:gd name="connsiteY528" fmla="*/ 1009441 h 3080543"/>
              <a:gd name="connsiteX529" fmla="*/ 2948856 w 3140691"/>
              <a:gd name="connsiteY529" fmla="*/ 1023347 h 3080543"/>
              <a:gd name="connsiteX530" fmla="*/ 2954816 w 3140691"/>
              <a:gd name="connsiteY530" fmla="*/ 1031293 h 3080543"/>
              <a:gd name="connsiteX531" fmla="*/ 2965599 w 3140691"/>
              <a:gd name="connsiteY531" fmla="*/ 1044915 h 3080543"/>
              <a:gd name="connsiteX532" fmla="*/ 2969856 w 3140691"/>
              <a:gd name="connsiteY532" fmla="*/ 1027888 h 3080543"/>
              <a:gd name="connsiteX533" fmla="*/ 2973829 w 3140691"/>
              <a:gd name="connsiteY533" fmla="*/ 1037253 h 3080543"/>
              <a:gd name="connsiteX534" fmla="*/ 2972978 w 3140691"/>
              <a:gd name="connsiteY534" fmla="*/ 1026469 h 3080543"/>
              <a:gd name="connsiteX535" fmla="*/ 2981775 w 3140691"/>
              <a:gd name="connsiteY535" fmla="*/ 1033563 h 3080543"/>
              <a:gd name="connsiteX536" fmla="*/ 2973545 w 3140691"/>
              <a:gd name="connsiteY536" fmla="*/ 1014833 h 3080543"/>
              <a:gd name="connsiteX537" fmla="*/ 3003058 w 3140691"/>
              <a:gd name="connsiteY537" fmla="*/ 1026752 h 3080543"/>
              <a:gd name="connsiteX538" fmla="*/ 3010153 w 3140691"/>
              <a:gd name="connsiteY538" fmla="*/ 1046334 h 3080543"/>
              <a:gd name="connsiteX539" fmla="*/ 3011288 w 3140691"/>
              <a:gd name="connsiteY539" fmla="*/ 1046050 h 3080543"/>
              <a:gd name="connsiteX540" fmla="*/ 3011288 w 3140691"/>
              <a:gd name="connsiteY540" fmla="*/ 1045483 h 3080543"/>
              <a:gd name="connsiteX541" fmla="*/ 2993694 w 3140691"/>
              <a:gd name="connsiteY541" fmla="*/ 989860 h 3080543"/>
              <a:gd name="connsiteX542" fmla="*/ 2997950 w 3140691"/>
              <a:gd name="connsiteY542" fmla="*/ 968008 h 3080543"/>
              <a:gd name="connsiteX543" fmla="*/ 3001072 w 3140691"/>
              <a:gd name="connsiteY543" fmla="*/ 981630 h 3080543"/>
              <a:gd name="connsiteX544" fmla="*/ 2997950 w 3140691"/>
              <a:gd name="connsiteY544" fmla="*/ 983616 h 3080543"/>
              <a:gd name="connsiteX545" fmla="*/ 3001639 w 3140691"/>
              <a:gd name="connsiteY545" fmla="*/ 996671 h 3080543"/>
              <a:gd name="connsiteX546" fmla="*/ 3003342 w 3140691"/>
              <a:gd name="connsiteY546" fmla="*/ 987873 h 3080543"/>
              <a:gd name="connsiteX547" fmla="*/ 3020936 w 3140691"/>
              <a:gd name="connsiteY547" fmla="*/ 1019658 h 3080543"/>
              <a:gd name="connsiteX548" fmla="*/ 3008734 w 3140691"/>
              <a:gd name="connsiteY548" fmla="*/ 1019090 h 3080543"/>
              <a:gd name="connsiteX549" fmla="*/ 3012991 w 3140691"/>
              <a:gd name="connsiteY549" fmla="*/ 1036969 h 3080543"/>
              <a:gd name="connsiteX550" fmla="*/ 3012707 w 3140691"/>
              <a:gd name="connsiteY550" fmla="*/ 1033563 h 3080543"/>
              <a:gd name="connsiteX551" fmla="*/ 3012991 w 3140691"/>
              <a:gd name="connsiteY551" fmla="*/ 1033847 h 3080543"/>
              <a:gd name="connsiteX552" fmla="*/ 3011288 w 3140691"/>
              <a:gd name="connsiteY552" fmla="*/ 1029023 h 3080543"/>
              <a:gd name="connsiteX553" fmla="*/ 3016396 w 3140691"/>
              <a:gd name="connsiteY553" fmla="*/ 1036969 h 3080543"/>
              <a:gd name="connsiteX554" fmla="*/ 3030301 w 3140691"/>
              <a:gd name="connsiteY554" fmla="*/ 1044631 h 3080543"/>
              <a:gd name="connsiteX555" fmla="*/ 3023207 w 3140691"/>
              <a:gd name="connsiteY555" fmla="*/ 1047753 h 3080543"/>
              <a:gd name="connsiteX556" fmla="*/ 3031436 w 3140691"/>
              <a:gd name="connsiteY556" fmla="*/ 1063078 h 3080543"/>
              <a:gd name="connsiteX557" fmla="*/ 3027747 w 3140691"/>
              <a:gd name="connsiteY557" fmla="*/ 1065348 h 3080543"/>
              <a:gd name="connsiteX558" fmla="*/ 3042504 w 3140691"/>
              <a:gd name="connsiteY558" fmla="*/ 1105930 h 3080543"/>
              <a:gd name="connsiteX559" fmla="*/ 3039098 w 3140691"/>
              <a:gd name="connsiteY559" fmla="*/ 1107349 h 3080543"/>
              <a:gd name="connsiteX560" fmla="*/ 3029450 w 3140691"/>
              <a:gd name="connsiteY560" fmla="*/ 1090038 h 3080543"/>
              <a:gd name="connsiteX561" fmla="*/ 3029166 w 3140691"/>
              <a:gd name="connsiteY561" fmla="*/ 1101389 h 3080543"/>
              <a:gd name="connsiteX562" fmla="*/ 3030301 w 3140691"/>
              <a:gd name="connsiteY562" fmla="*/ 1100822 h 3080543"/>
              <a:gd name="connsiteX563" fmla="*/ 3048179 w 3140691"/>
              <a:gd name="connsiteY563" fmla="*/ 1154174 h 3080543"/>
              <a:gd name="connsiteX564" fmla="*/ 3042787 w 3140691"/>
              <a:gd name="connsiteY564" fmla="*/ 1150201 h 3080543"/>
              <a:gd name="connsiteX565" fmla="*/ 3046760 w 3140691"/>
              <a:gd name="connsiteY565" fmla="*/ 1162120 h 3080543"/>
              <a:gd name="connsiteX566" fmla="*/ 3050166 w 3140691"/>
              <a:gd name="connsiteY566" fmla="*/ 1153323 h 3080543"/>
              <a:gd name="connsiteX567" fmla="*/ 3056409 w 3140691"/>
              <a:gd name="connsiteY567" fmla="*/ 1166094 h 3080543"/>
              <a:gd name="connsiteX568" fmla="*/ 3065206 w 3140691"/>
              <a:gd name="connsiteY568" fmla="*/ 1166377 h 3080543"/>
              <a:gd name="connsiteX569" fmla="*/ 3062652 w 3140691"/>
              <a:gd name="connsiteY569" fmla="*/ 1144809 h 3080543"/>
              <a:gd name="connsiteX570" fmla="*/ 3074854 w 3140691"/>
              <a:gd name="connsiteY570" fmla="*/ 1170350 h 3080543"/>
              <a:gd name="connsiteX571" fmla="*/ 3058395 w 3140691"/>
              <a:gd name="connsiteY571" fmla="*/ 1198729 h 3080543"/>
              <a:gd name="connsiteX572" fmla="*/ 3060665 w 3140691"/>
              <a:gd name="connsiteY572" fmla="*/ 1183121 h 3080543"/>
              <a:gd name="connsiteX573" fmla="*/ 3057260 w 3140691"/>
              <a:gd name="connsiteY573" fmla="*/ 1191635 h 3080543"/>
              <a:gd name="connsiteX574" fmla="*/ 3056976 w 3140691"/>
              <a:gd name="connsiteY574" fmla="*/ 1176878 h 3080543"/>
              <a:gd name="connsiteX575" fmla="*/ 3041368 w 3140691"/>
              <a:gd name="connsiteY575" fmla="*/ 1167796 h 3080543"/>
              <a:gd name="connsiteX576" fmla="*/ 3041936 w 3140691"/>
              <a:gd name="connsiteY576" fmla="*/ 1150485 h 3080543"/>
              <a:gd name="connsiteX577" fmla="*/ 3039098 w 3140691"/>
              <a:gd name="connsiteY577" fmla="*/ 1154458 h 3080543"/>
              <a:gd name="connsiteX578" fmla="*/ 3035125 w 3140691"/>
              <a:gd name="connsiteY578" fmla="*/ 1134877 h 3080543"/>
              <a:gd name="connsiteX579" fmla="*/ 3041652 w 3140691"/>
              <a:gd name="connsiteY579" fmla="*/ 1149634 h 3080543"/>
              <a:gd name="connsiteX580" fmla="*/ 3041936 w 3140691"/>
              <a:gd name="connsiteY580" fmla="*/ 1149917 h 3080543"/>
              <a:gd name="connsiteX581" fmla="*/ 3041936 w 3140691"/>
              <a:gd name="connsiteY581" fmla="*/ 1149350 h 3080543"/>
              <a:gd name="connsiteX582" fmla="*/ 3042504 w 3140691"/>
              <a:gd name="connsiteY582" fmla="*/ 1149917 h 3080543"/>
              <a:gd name="connsiteX583" fmla="*/ 3044490 w 3140691"/>
              <a:gd name="connsiteY583" fmla="*/ 1141404 h 3080543"/>
              <a:gd name="connsiteX584" fmla="*/ 3037396 w 3140691"/>
              <a:gd name="connsiteY584" fmla="*/ 1133741 h 3080543"/>
              <a:gd name="connsiteX585" fmla="*/ 3033423 w 3140691"/>
              <a:gd name="connsiteY585" fmla="*/ 1110187 h 3080543"/>
              <a:gd name="connsiteX586" fmla="*/ 3028031 w 3140691"/>
              <a:gd name="connsiteY586" fmla="*/ 1105646 h 3080543"/>
              <a:gd name="connsiteX587" fmla="*/ 3015545 w 3140691"/>
              <a:gd name="connsiteY587" fmla="*/ 1057969 h 3080543"/>
              <a:gd name="connsiteX588" fmla="*/ 3003342 w 3140691"/>
              <a:gd name="connsiteY588" fmla="*/ 1070456 h 3080543"/>
              <a:gd name="connsiteX589" fmla="*/ 3004477 w 3140691"/>
              <a:gd name="connsiteY589" fmla="*/ 1077267 h 3080543"/>
              <a:gd name="connsiteX590" fmla="*/ 3001923 w 3140691"/>
              <a:gd name="connsiteY590" fmla="*/ 1078686 h 3080543"/>
              <a:gd name="connsiteX591" fmla="*/ 3001072 w 3140691"/>
              <a:gd name="connsiteY591" fmla="*/ 1072443 h 3080543"/>
              <a:gd name="connsiteX592" fmla="*/ 3001639 w 3140691"/>
              <a:gd name="connsiteY592" fmla="*/ 1078686 h 3080543"/>
              <a:gd name="connsiteX593" fmla="*/ 3001923 w 3140691"/>
              <a:gd name="connsiteY593" fmla="*/ 1078686 h 3080543"/>
              <a:gd name="connsiteX594" fmla="*/ 3001923 w 3140691"/>
              <a:gd name="connsiteY594" fmla="*/ 1080105 h 3080543"/>
              <a:gd name="connsiteX595" fmla="*/ 3005612 w 3140691"/>
              <a:gd name="connsiteY595" fmla="*/ 1104511 h 3080543"/>
              <a:gd name="connsiteX596" fmla="*/ 3005045 w 3140691"/>
              <a:gd name="connsiteY596" fmla="*/ 1097416 h 3080543"/>
              <a:gd name="connsiteX597" fmla="*/ 3017531 w 3140691"/>
              <a:gd name="connsiteY597" fmla="*/ 1107065 h 3080543"/>
              <a:gd name="connsiteX598" fmla="*/ 3018666 w 3140691"/>
              <a:gd name="connsiteY598" fmla="*/ 1117565 h 3080543"/>
              <a:gd name="connsiteX599" fmla="*/ 3026896 w 3140691"/>
              <a:gd name="connsiteY599" fmla="*/ 1114160 h 3080543"/>
              <a:gd name="connsiteX600" fmla="*/ 3030017 w 3140691"/>
              <a:gd name="connsiteY600" fmla="*/ 1127782 h 3080543"/>
              <a:gd name="connsiteX601" fmla="*/ 3040517 w 3140691"/>
              <a:gd name="connsiteY601" fmla="*/ 1190216 h 3080543"/>
              <a:gd name="connsiteX602" fmla="*/ 3036828 w 3140691"/>
              <a:gd name="connsiteY602" fmla="*/ 1206108 h 3080543"/>
              <a:gd name="connsiteX603" fmla="*/ 3029734 w 3140691"/>
              <a:gd name="connsiteY603" fmla="*/ 1208378 h 3080543"/>
              <a:gd name="connsiteX604" fmla="*/ 3023774 w 3140691"/>
              <a:gd name="connsiteY604" fmla="*/ 1181702 h 3080543"/>
              <a:gd name="connsiteX605" fmla="*/ 3022639 w 3140691"/>
              <a:gd name="connsiteY605" fmla="*/ 1203838 h 3080543"/>
              <a:gd name="connsiteX606" fmla="*/ 3030585 w 3140691"/>
              <a:gd name="connsiteY606" fmla="*/ 1233352 h 3080543"/>
              <a:gd name="connsiteX607" fmla="*/ 3037112 w 3140691"/>
              <a:gd name="connsiteY607" fmla="*/ 1216892 h 3080543"/>
              <a:gd name="connsiteX608" fmla="*/ 3041085 w 3140691"/>
              <a:gd name="connsiteY608" fmla="*/ 1247825 h 3080543"/>
              <a:gd name="connsiteX609" fmla="*/ 3040233 w 3140691"/>
              <a:gd name="connsiteY609" fmla="*/ 1230230 h 3080543"/>
              <a:gd name="connsiteX610" fmla="*/ 3046476 w 3140691"/>
              <a:gd name="connsiteY610" fmla="*/ 1221149 h 3080543"/>
              <a:gd name="connsiteX611" fmla="*/ 3043355 w 3140691"/>
              <a:gd name="connsiteY611" fmla="*/ 1236474 h 3080543"/>
              <a:gd name="connsiteX612" fmla="*/ 3049314 w 3140691"/>
              <a:gd name="connsiteY612" fmla="*/ 1241866 h 3080543"/>
              <a:gd name="connsiteX613" fmla="*/ 3053571 w 3140691"/>
              <a:gd name="connsiteY613" fmla="*/ 1218595 h 3080543"/>
              <a:gd name="connsiteX614" fmla="*/ 3060098 w 3140691"/>
              <a:gd name="connsiteY614" fmla="*/ 1238460 h 3080543"/>
              <a:gd name="connsiteX615" fmla="*/ 3066625 w 3140691"/>
              <a:gd name="connsiteY615" fmla="*/ 1239879 h 3080543"/>
              <a:gd name="connsiteX616" fmla="*/ 3064355 w 3140691"/>
              <a:gd name="connsiteY616" fmla="*/ 1222568 h 3080543"/>
              <a:gd name="connsiteX617" fmla="*/ 3066909 w 3140691"/>
              <a:gd name="connsiteY617" fmla="*/ 1261731 h 3080543"/>
              <a:gd name="connsiteX618" fmla="*/ 3069746 w 3140691"/>
              <a:gd name="connsiteY618" fmla="*/ 1246406 h 3080543"/>
              <a:gd name="connsiteX619" fmla="*/ 3076273 w 3140691"/>
              <a:gd name="connsiteY619" fmla="*/ 1247825 h 3080543"/>
              <a:gd name="connsiteX620" fmla="*/ 3072584 w 3140691"/>
              <a:gd name="connsiteY620" fmla="*/ 1256623 h 3080543"/>
              <a:gd name="connsiteX621" fmla="*/ 3078260 w 3140691"/>
              <a:gd name="connsiteY621" fmla="*/ 1273082 h 3080543"/>
              <a:gd name="connsiteX622" fmla="*/ 3072300 w 3140691"/>
              <a:gd name="connsiteY622" fmla="*/ 1278474 h 3080543"/>
              <a:gd name="connsiteX623" fmla="*/ 3069746 w 3140691"/>
              <a:gd name="connsiteY623" fmla="*/ 1322462 h 3080543"/>
              <a:gd name="connsiteX624" fmla="*/ 3080246 w 3140691"/>
              <a:gd name="connsiteY624" fmla="*/ 1298056 h 3080543"/>
              <a:gd name="connsiteX625" fmla="*/ 3075138 w 3140691"/>
              <a:gd name="connsiteY625" fmla="*/ 1295786 h 3080543"/>
              <a:gd name="connsiteX626" fmla="*/ 3076273 w 3140691"/>
              <a:gd name="connsiteY626" fmla="*/ 1281029 h 3080543"/>
              <a:gd name="connsiteX627" fmla="*/ 3081098 w 3140691"/>
              <a:gd name="connsiteY627" fmla="*/ 1294083 h 3080543"/>
              <a:gd name="connsiteX628" fmla="*/ 3087057 w 3140691"/>
              <a:gd name="connsiteY628" fmla="*/ 1274218 h 3080543"/>
              <a:gd name="connsiteX629" fmla="*/ 3098408 w 3140691"/>
              <a:gd name="connsiteY629" fmla="*/ 1274502 h 3080543"/>
              <a:gd name="connsiteX630" fmla="*/ 3095286 w 3140691"/>
              <a:gd name="connsiteY630" fmla="*/ 1297488 h 3080543"/>
              <a:gd name="connsiteX631" fmla="*/ 3089043 w 3140691"/>
              <a:gd name="connsiteY631" fmla="*/ 1284718 h 3080543"/>
              <a:gd name="connsiteX632" fmla="*/ 3084503 w 3140691"/>
              <a:gd name="connsiteY632" fmla="*/ 1289542 h 3080543"/>
              <a:gd name="connsiteX633" fmla="*/ 3080814 w 3140691"/>
              <a:gd name="connsiteY633" fmla="*/ 1305151 h 3080543"/>
              <a:gd name="connsiteX634" fmla="*/ 3081949 w 3140691"/>
              <a:gd name="connsiteY634" fmla="*/ 1333814 h 3080543"/>
              <a:gd name="connsiteX635" fmla="*/ 3062936 w 3140691"/>
              <a:gd name="connsiteY635" fmla="*/ 1352544 h 3080543"/>
              <a:gd name="connsiteX636" fmla="*/ 3054990 w 3140691"/>
              <a:gd name="connsiteY636" fmla="*/ 1326151 h 3080543"/>
              <a:gd name="connsiteX637" fmla="*/ 3054706 w 3140691"/>
              <a:gd name="connsiteY637" fmla="*/ 1336935 h 3080543"/>
              <a:gd name="connsiteX638" fmla="*/ 3048179 w 3140691"/>
              <a:gd name="connsiteY638" fmla="*/ 1334665 h 3080543"/>
              <a:gd name="connsiteX639" fmla="*/ 3047328 w 3140691"/>
              <a:gd name="connsiteY639" fmla="*/ 1306854 h 3080543"/>
              <a:gd name="connsiteX640" fmla="*/ 3052720 w 3140691"/>
              <a:gd name="connsiteY640" fmla="*/ 1312529 h 3080543"/>
              <a:gd name="connsiteX641" fmla="*/ 3044774 w 3140691"/>
              <a:gd name="connsiteY641" fmla="*/ 1264853 h 3080543"/>
              <a:gd name="connsiteX642" fmla="*/ 3042220 w 3140691"/>
              <a:gd name="connsiteY642" fmla="*/ 1304583 h 3080543"/>
              <a:gd name="connsiteX643" fmla="*/ 3039666 w 3140691"/>
              <a:gd name="connsiteY643" fmla="*/ 1290961 h 3080543"/>
              <a:gd name="connsiteX644" fmla="*/ 3034842 w 3140691"/>
              <a:gd name="connsiteY644" fmla="*/ 1306570 h 3080543"/>
              <a:gd name="connsiteX645" fmla="*/ 3040233 w 3140691"/>
              <a:gd name="connsiteY645" fmla="*/ 1311962 h 3080543"/>
              <a:gd name="connsiteX646" fmla="*/ 3027747 w 3140691"/>
              <a:gd name="connsiteY646" fmla="*/ 1343179 h 3080543"/>
              <a:gd name="connsiteX647" fmla="*/ 3028598 w 3140691"/>
              <a:gd name="connsiteY647" fmla="*/ 1370423 h 3080543"/>
              <a:gd name="connsiteX648" fmla="*/ 3015261 w 3140691"/>
              <a:gd name="connsiteY648" fmla="*/ 1373260 h 3080543"/>
              <a:gd name="connsiteX649" fmla="*/ 3020653 w 3140691"/>
              <a:gd name="connsiteY649" fmla="*/ 1392842 h 3080543"/>
              <a:gd name="connsiteX650" fmla="*/ 3031720 w 3140691"/>
              <a:gd name="connsiteY650" fmla="*/ 1387166 h 3080543"/>
              <a:gd name="connsiteX651" fmla="*/ 3034558 w 3140691"/>
              <a:gd name="connsiteY651" fmla="*/ 1400504 h 3080543"/>
              <a:gd name="connsiteX652" fmla="*/ 3024909 w 3140691"/>
              <a:gd name="connsiteY652" fmla="*/ 1409302 h 3080543"/>
              <a:gd name="connsiteX653" fmla="*/ 3025761 w 3140691"/>
              <a:gd name="connsiteY653" fmla="*/ 1446478 h 3080543"/>
              <a:gd name="connsiteX654" fmla="*/ 3029734 w 3140691"/>
              <a:gd name="connsiteY654" fmla="*/ 1428883 h 3080543"/>
              <a:gd name="connsiteX655" fmla="*/ 3035693 w 3140691"/>
              <a:gd name="connsiteY655" fmla="*/ 1431438 h 3080543"/>
              <a:gd name="connsiteX656" fmla="*/ 3032855 w 3140691"/>
              <a:gd name="connsiteY656" fmla="*/ 1469466 h 3080543"/>
              <a:gd name="connsiteX657" fmla="*/ 3040517 w 3140691"/>
              <a:gd name="connsiteY657" fmla="*/ 1464925 h 3080543"/>
              <a:gd name="connsiteX658" fmla="*/ 3044206 w 3140691"/>
              <a:gd name="connsiteY658" fmla="*/ 1495574 h 3080543"/>
              <a:gd name="connsiteX659" fmla="*/ 3049882 w 3140691"/>
              <a:gd name="connsiteY659" fmla="*/ 1487912 h 3080543"/>
              <a:gd name="connsiteX660" fmla="*/ 3046760 w 3140691"/>
              <a:gd name="connsiteY660" fmla="*/ 1515723 h 3080543"/>
              <a:gd name="connsiteX661" fmla="*/ 3060098 w 3140691"/>
              <a:gd name="connsiteY661" fmla="*/ 1503804 h 3080543"/>
              <a:gd name="connsiteX662" fmla="*/ 3058679 w 3140691"/>
              <a:gd name="connsiteY662" fmla="*/ 1483371 h 3080543"/>
              <a:gd name="connsiteX663" fmla="*/ 3062084 w 3140691"/>
              <a:gd name="connsiteY663" fmla="*/ 1484506 h 3080543"/>
              <a:gd name="connsiteX664" fmla="*/ 3064922 w 3140691"/>
              <a:gd name="connsiteY664" fmla="*/ 1485925 h 3080543"/>
              <a:gd name="connsiteX665" fmla="*/ 3067476 w 3140691"/>
              <a:gd name="connsiteY665" fmla="*/ 1502953 h 3080543"/>
              <a:gd name="connsiteX666" fmla="*/ 3072300 w 3140691"/>
              <a:gd name="connsiteY666" fmla="*/ 1485074 h 3080543"/>
              <a:gd name="connsiteX667" fmla="*/ 3079395 w 3140691"/>
              <a:gd name="connsiteY667" fmla="*/ 1494439 h 3080543"/>
              <a:gd name="connsiteX668" fmla="*/ 3075138 w 3140691"/>
              <a:gd name="connsiteY668" fmla="*/ 1466911 h 3080543"/>
              <a:gd name="connsiteX669" fmla="*/ 3083935 w 3140691"/>
              <a:gd name="connsiteY669" fmla="*/ 1469182 h 3080543"/>
              <a:gd name="connsiteX670" fmla="*/ 3083368 w 3140691"/>
              <a:gd name="connsiteY670" fmla="*/ 1422924 h 3080543"/>
              <a:gd name="connsiteX671" fmla="*/ 3091881 w 3140691"/>
              <a:gd name="connsiteY671" fmla="*/ 1403626 h 3080543"/>
              <a:gd name="connsiteX672" fmla="*/ 3092165 w 3140691"/>
              <a:gd name="connsiteY672" fmla="*/ 1428600 h 3080543"/>
              <a:gd name="connsiteX673" fmla="*/ 3088192 w 3140691"/>
              <a:gd name="connsiteY673" fmla="*/ 1429167 h 3080543"/>
              <a:gd name="connsiteX674" fmla="*/ 3087908 w 3140691"/>
              <a:gd name="connsiteY674" fmla="*/ 1461519 h 3080543"/>
              <a:gd name="connsiteX675" fmla="*/ 3093584 w 3140691"/>
              <a:gd name="connsiteY675" fmla="*/ 1410437 h 3080543"/>
              <a:gd name="connsiteX676" fmla="*/ 3095854 w 3140691"/>
              <a:gd name="connsiteY676" fmla="*/ 1406464 h 3080543"/>
              <a:gd name="connsiteX677" fmla="*/ 3098408 w 3140691"/>
              <a:gd name="connsiteY677" fmla="*/ 1405896 h 3080543"/>
              <a:gd name="connsiteX678" fmla="*/ 3097273 w 3140691"/>
              <a:gd name="connsiteY678" fmla="*/ 1416964 h 3080543"/>
              <a:gd name="connsiteX679" fmla="*/ 3102097 w 3140691"/>
              <a:gd name="connsiteY679" fmla="*/ 1405329 h 3080543"/>
              <a:gd name="connsiteX680" fmla="*/ 3106070 w 3140691"/>
              <a:gd name="connsiteY680" fmla="*/ 1415262 h 3080543"/>
              <a:gd name="connsiteX681" fmla="*/ 3101813 w 3140691"/>
              <a:gd name="connsiteY681" fmla="*/ 1448465 h 3080543"/>
              <a:gd name="connsiteX682" fmla="*/ 3098408 w 3140691"/>
              <a:gd name="connsiteY682" fmla="*/ 1431154 h 3080543"/>
              <a:gd name="connsiteX683" fmla="*/ 3098976 w 3140691"/>
              <a:gd name="connsiteY683" fmla="*/ 1470601 h 3080543"/>
              <a:gd name="connsiteX684" fmla="*/ 3104935 w 3140691"/>
              <a:gd name="connsiteY684" fmla="*/ 1469466 h 3080543"/>
              <a:gd name="connsiteX685" fmla="*/ 3110043 w 3140691"/>
              <a:gd name="connsiteY685" fmla="*/ 1465209 h 3080543"/>
              <a:gd name="connsiteX686" fmla="*/ 3110327 w 3140691"/>
              <a:gd name="connsiteY686" fmla="*/ 1447046 h 3080543"/>
              <a:gd name="connsiteX687" fmla="*/ 3116570 w 3140691"/>
              <a:gd name="connsiteY687" fmla="*/ 1449600 h 3080543"/>
              <a:gd name="connsiteX688" fmla="*/ 3108340 w 3140691"/>
              <a:gd name="connsiteY688" fmla="*/ 1418383 h 3080543"/>
              <a:gd name="connsiteX689" fmla="*/ 3111746 w 3140691"/>
              <a:gd name="connsiteY689" fmla="*/ 1399653 h 3080543"/>
              <a:gd name="connsiteX690" fmla="*/ 3114583 w 3140691"/>
              <a:gd name="connsiteY690" fmla="*/ 1417248 h 3080543"/>
              <a:gd name="connsiteX691" fmla="*/ 3120543 w 3140691"/>
              <a:gd name="connsiteY691" fmla="*/ 1405045 h 3080543"/>
              <a:gd name="connsiteX692" fmla="*/ 3140691 w 3140691"/>
              <a:gd name="connsiteY692" fmla="*/ 1404761 h 3080543"/>
              <a:gd name="connsiteX693" fmla="*/ 3133313 w 3140691"/>
              <a:gd name="connsiteY693" fmla="*/ 1424627 h 3080543"/>
              <a:gd name="connsiteX694" fmla="*/ 3140691 w 3140691"/>
              <a:gd name="connsiteY694" fmla="*/ 1426897 h 3080543"/>
              <a:gd name="connsiteX695" fmla="*/ 3136434 w 3140691"/>
              <a:gd name="connsiteY695" fmla="*/ 1453573 h 3080543"/>
              <a:gd name="connsiteX696" fmla="*/ 3133029 w 3140691"/>
              <a:gd name="connsiteY696" fmla="*/ 1435694 h 3080543"/>
              <a:gd name="connsiteX697" fmla="*/ 3129056 w 3140691"/>
              <a:gd name="connsiteY697" fmla="*/ 1443924 h 3080543"/>
              <a:gd name="connsiteX698" fmla="*/ 3136434 w 3140691"/>
              <a:gd name="connsiteY698" fmla="*/ 1460952 h 3080543"/>
              <a:gd name="connsiteX699" fmla="*/ 3126218 w 3140691"/>
              <a:gd name="connsiteY699" fmla="*/ 1462655 h 3080543"/>
              <a:gd name="connsiteX700" fmla="*/ 3128489 w 3140691"/>
              <a:gd name="connsiteY700" fmla="*/ 1480533 h 3080543"/>
              <a:gd name="connsiteX701" fmla="*/ 3119975 w 3140691"/>
              <a:gd name="connsiteY701" fmla="*/ 1490182 h 3080543"/>
              <a:gd name="connsiteX702" fmla="*/ 3112881 w 3140691"/>
              <a:gd name="connsiteY702" fmla="*/ 1515156 h 3080543"/>
              <a:gd name="connsiteX703" fmla="*/ 3108624 w 3140691"/>
              <a:gd name="connsiteY703" fmla="*/ 1504939 h 3080543"/>
              <a:gd name="connsiteX704" fmla="*/ 3098124 w 3140691"/>
              <a:gd name="connsiteY704" fmla="*/ 1531332 h 3080543"/>
              <a:gd name="connsiteX705" fmla="*/ 3096705 w 3140691"/>
              <a:gd name="connsiteY705" fmla="*/ 1513737 h 3080543"/>
              <a:gd name="connsiteX706" fmla="*/ 3103232 w 3140691"/>
              <a:gd name="connsiteY706" fmla="*/ 1491317 h 3080543"/>
              <a:gd name="connsiteX707" fmla="*/ 3082516 w 3140691"/>
              <a:gd name="connsiteY707" fmla="*/ 1540129 h 3080543"/>
              <a:gd name="connsiteX708" fmla="*/ 3078827 w 3140691"/>
              <a:gd name="connsiteY708" fmla="*/ 1501534 h 3080543"/>
              <a:gd name="connsiteX709" fmla="*/ 3076841 w 3140691"/>
              <a:gd name="connsiteY709" fmla="*/ 1494723 h 3080543"/>
              <a:gd name="connsiteX710" fmla="*/ 3076841 w 3140691"/>
              <a:gd name="connsiteY710" fmla="*/ 1512318 h 3080543"/>
              <a:gd name="connsiteX711" fmla="*/ 3068895 w 3140691"/>
              <a:gd name="connsiteY711" fmla="*/ 1537859 h 3080543"/>
              <a:gd name="connsiteX712" fmla="*/ 3067192 w 3140691"/>
              <a:gd name="connsiteY712" fmla="*/ 1527643 h 3080543"/>
              <a:gd name="connsiteX713" fmla="*/ 3064071 w 3140691"/>
              <a:gd name="connsiteY713" fmla="*/ 1538427 h 3080543"/>
              <a:gd name="connsiteX714" fmla="*/ 3068895 w 3140691"/>
              <a:gd name="connsiteY714" fmla="*/ 1541264 h 3080543"/>
              <a:gd name="connsiteX715" fmla="*/ 3062936 w 3140691"/>
              <a:gd name="connsiteY715" fmla="*/ 1597739 h 3080543"/>
              <a:gd name="connsiteX716" fmla="*/ 3054706 w 3140691"/>
              <a:gd name="connsiteY716" fmla="*/ 1605117 h 3080543"/>
              <a:gd name="connsiteX717" fmla="*/ 3048747 w 3140691"/>
              <a:gd name="connsiteY717" fmla="*/ 1646834 h 3080543"/>
              <a:gd name="connsiteX718" fmla="*/ 3047044 w 3140691"/>
              <a:gd name="connsiteY718" fmla="*/ 1595185 h 3080543"/>
              <a:gd name="connsiteX719" fmla="*/ 3046760 w 3140691"/>
              <a:gd name="connsiteY719" fmla="*/ 1564251 h 3080543"/>
              <a:gd name="connsiteX720" fmla="*/ 3040517 w 3140691"/>
              <a:gd name="connsiteY720" fmla="*/ 1574752 h 3080543"/>
              <a:gd name="connsiteX721" fmla="*/ 3040801 w 3140691"/>
              <a:gd name="connsiteY721" fmla="*/ 1605685 h 3080543"/>
              <a:gd name="connsiteX722" fmla="*/ 3031720 w 3140691"/>
              <a:gd name="connsiteY722" fmla="*/ 1619874 h 3080543"/>
              <a:gd name="connsiteX723" fmla="*/ 3030301 w 3140691"/>
              <a:gd name="connsiteY723" fmla="*/ 1609658 h 3080543"/>
              <a:gd name="connsiteX724" fmla="*/ 3020653 w 3140691"/>
              <a:gd name="connsiteY724" fmla="*/ 1626969 h 3080543"/>
              <a:gd name="connsiteX725" fmla="*/ 3028882 w 3140691"/>
              <a:gd name="connsiteY725" fmla="*/ 1661024 h 3080543"/>
              <a:gd name="connsiteX726" fmla="*/ 3022639 w 3140691"/>
              <a:gd name="connsiteY726" fmla="*/ 1667835 h 3080543"/>
              <a:gd name="connsiteX727" fmla="*/ 3023774 w 3140691"/>
              <a:gd name="connsiteY727" fmla="*/ 1715796 h 3080543"/>
              <a:gd name="connsiteX728" fmla="*/ 3027180 w 3140691"/>
              <a:gd name="connsiteY728" fmla="*/ 1705579 h 3080543"/>
              <a:gd name="connsiteX729" fmla="*/ 3039950 w 3140691"/>
              <a:gd name="connsiteY729" fmla="*/ 1723174 h 3080543"/>
              <a:gd name="connsiteX730" fmla="*/ 3025477 w 3140691"/>
              <a:gd name="connsiteY730" fmla="*/ 1743607 h 3080543"/>
              <a:gd name="connsiteX731" fmla="*/ 3027180 w 3140691"/>
              <a:gd name="connsiteY731" fmla="*/ 1729701 h 3080543"/>
              <a:gd name="connsiteX732" fmla="*/ 3017531 w 3140691"/>
              <a:gd name="connsiteY732" fmla="*/ 1739634 h 3080543"/>
              <a:gd name="connsiteX733" fmla="*/ 3019234 w 3140691"/>
              <a:gd name="connsiteY733" fmla="*/ 1726012 h 3080543"/>
              <a:gd name="connsiteX734" fmla="*/ 3008166 w 3140691"/>
              <a:gd name="connsiteY734" fmla="*/ 1729134 h 3080543"/>
              <a:gd name="connsiteX735" fmla="*/ 2995680 w 3140691"/>
              <a:gd name="connsiteY735" fmla="*/ 1745593 h 3080543"/>
              <a:gd name="connsiteX736" fmla="*/ 2980640 w 3140691"/>
              <a:gd name="connsiteY736" fmla="*/ 1795257 h 3080543"/>
              <a:gd name="connsiteX737" fmla="*/ 2988018 w 3140691"/>
              <a:gd name="connsiteY737" fmla="*/ 1792703 h 3080543"/>
              <a:gd name="connsiteX738" fmla="*/ 2972126 w 3140691"/>
              <a:gd name="connsiteY738" fmla="*/ 1808027 h 3080543"/>
              <a:gd name="connsiteX739" fmla="*/ 2975532 w 3140691"/>
              <a:gd name="connsiteY739" fmla="*/ 1815122 h 3080543"/>
              <a:gd name="connsiteX740" fmla="*/ 2967302 w 3140691"/>
              <a:gd name="connsiteY740" fmla="*/ 1821082 h 3080543"/>
              <a:gd name="connsiteX741" fmla="*/ 2971843 w 3140691"/>
              <a:gd name="connsiteY741" fmla="*/ 1828460 h 3080543"/>
              <a:gd name="connsiteX742" fmla="*/ 2964464 w 3140691"/>
              <a:gd name="connsiteY742" fmla="*/ 1848042 h 3080543"/>
              <a:gd name="connsiteX743" fmla="*/ 2977802 w 3140691"/>
              <a:gd name="connsiteY743" fmla="*/ 1887772 h 3080543"/>
              <a:gd name="connsiteX744" fmla="*/ 2975816 w 3140691"/>
              <a:gd name="connsiteY744" fmla="*/ 1901394 h 3080543"/>
              <a:gd name="connsiteX745" fmla="*/ 2967586 w 3140691"/>
              <a:gd name="connsiteY745" fmla="*/ 1917570 h 3080543"/>
              <a:gd name="connsiteX746" fmla="*/ 2970140 w 3140691"/>
              <a:gd name="connsiteY746" fmla="*/ 1924949 h 3080543"/>
              <a:gd name="connsiteX747" fmla="*/ 2957937 w 3140691"/>
              <a:gd name="connsiteY747" fmla="*/ 1940274 h 3080543"/>
              <a:gd name="connsiteX748" fmla="*/ 2962762 w 3140691"/>
              <a:gd name="connsiteY748" fmla="*/ 1937720 h 3080543"/>
              <a:gd name="connsiteX749" fmla="*/ 2952829 w 3140691"/>
              <a:gd name="connsiteY749" fmla="*/ 1963828 h 3080543"/>
              <a:gd name="connsiteX750" fmla="*/ 2950559 w 3140691"/>
              <a:gd name="connsiteY750" fmla="*/ 1970355 h 3080543"/>
              <a:gd name="connsiteX751" fmla="*/ 2946302 w 3140691"/>
              <a:gd name="connsiteY751" fmla="*/ 1987099 h 3080543"/>
              <a:gd name="connsiteX752" fmla="*/ 2957937 w 3140691"/>
              <a:gd name="connsiteY752" fmla="*/ 1961274 h 3080543"/>
              <a:gd name="connsiteX753" fmla="*/ 2966451 w 3140691"/>
              <a:gd name="connsiteY753" fmla="*/ 1952477 h 3080543"/>
              <a:gd name="connsiteX754" fmla="*/ 2966451 w 3140691"/>
              <a:gd name="connsiteY754" fmla="*/ 1962977 h 3080543"/>
              <a:gd name="connsiteX755" fmla="*/ 2956519 w 3140691"/>
              <a:gd name="connsiteY755" fmla="*/ 1978585 h 3080543"/>
              <a:gd name="connsiteX756" fmla="*/ 2958505 w 3140691"/>
              <a:gd name="connsiteY756" fmla="*/ 1993342 h 3080543"/>
              <a:gd name="connsiteX757" fmla="*/ 2962478 w 3140691"/>
              <a:gd name="connsiteY757" fmla="*/ 1990505 h 3080543"/>
              <a:gd name="connsiteX758" fmla="*/ 2976383 w 3140691"/>
              <a:gd name="connsiteY758" fmla="*/ 1939990 h 3080543"/>
              <a:gd name="connsiteX759" fmla="*/ 2977802 w 3140691"/>
              <a:gd name="connsiteY759" fmla="*/ 1943963 h 3080543"/>
              <a:gd name="connsiteX760" fmla="*/ 2989437 w 3140691"/>
              <a:gd name="connsiteY760" fmla="*/ 1896570 h 3080543"/>
              <a:gd name="connsiteX761" fmla="*/ 3000788 w 3140691"/>
              <a:gd name="connsiteY761" fmla="*/ 1876988 h 3080543"/>
              <a:gd name="connsiteX762" fmla="*/ 3003626 w 3140691"/>
              <a:gd name="connsiteY762" fmla="*/ 1884367 h 3080543"/>
              <a:gd name="connsiteX763" fmla="*/ 2998234 w 3140691"/>
              <a:gd name="connsiteY763" fmla="*/ 1901394 h 3080543"/>
              <a:gd name="connsiteX764" fmla="*/ 3005896 w 3140691"/>
              <a:gd name="connsiteY764" fmla="*/ 1877840 h 3080543"/>
              <a:gd name="connsiteX765" fmla="*/ 3010720 w 3140691"/>
              <a:gd name="connsiteY765" fmla="*/ 1875002 h 3080543"/>
              <a:gd name="connsiteX766" fmla="*/ 3020369 w 3140691"/>
              <a:gd name="connsiteY766" fmla="*/ 1897421 h 3080543"/>
              <a:gd name="connsiteX767" fmla="*/ 3024625 w 3140691"/>
              <a:gd name="connsiteY767" fmla="*/ 1908773 h 3080543"/>
              <a:gd name="connsiteX768" fmla="*/ 3013842 w 3140691"/>
              <a:gd name="connsiteY768" fmla="*/ 1936017 h 3080543"/>
              <a:gd name="connsiteX769" fmla="*/ 3016396 w 3140691"/>
              <a:gd name="connsiteY769" fmla="*/ 1965247 h 3080543"/>
              <a:gd name="connsiteX770" fmla="*/ 3009869 w 3140691"/>
              <a:gd name="connsiteY770" fmla="*/ 1985964 h 3080543"/>
              <a:gd name="connsiteX771" fmla="*/ 3012423 w 3140691"/>
              <a:gd name="connsiteY771" fmla="*/ 1975464 h 3080543"/>
              <a:gd name="connsiteX772" fmla="*/ 3004761 w 3140691"/>
              <a:gd name="connsiteY772" fmla="*/ 1984829 h 3080543"/>
              <a:gd name="connsiteX773" fmla="*/ 3005045 w 3140691"/>
              <a:gd name="connsiteY773" fmla="*/ 1966666 h 3080543"/>
              <a:gd name="connsiteX774" fmla="*/ 2986599 w 3140691"/>
              <a:gd name="connsiteY774" fmla="*/ 2006681 h 3080543"/>
              <a:gd name="connsiteX775" fmla="*/ 2975816 w 3140691"/>
              <a:gd name="connsiteY775" fmla="*/ 2025978 h 3080543"/>
              <a:gd name="connsiteX776" fmla="*/ 2969005 w 3140691"/>
              <a:gd name="connsiteY776" fmla="*/ 2031654 h 3080543"/>
              <a:gd name="connsiteX777" fmla="*/ 2976099 w 3140691"/>
              <a:gd name="connsiteY777" fmla="*/ 2018600 h 3080543"/>
              <a:gd name="connsiteX778" fmla="*/ 2961343 w 3140691"/>
              <a:gd name="connsiteY778" fmla="*/ 2037046 h 3080543"/>
              <a:gd name="connsiteX779" fmla="*/ 2957937 w 3140691"/>
              <a:gd name="connsiteY779" fmla="*/ 2032506 h 3080543"/>
              <a:gd name="connsiteX780" fmla="*/ 2927857 w 3140691"/>
              <a:gd name="connsiteY780" fmla="*/ 2082736 h 3080543"/>
              <a:gd name="connsiteX781" fmla="*/ 2928424 w 3140691"/>
              <a:gd name="connsiteY781" fmla="*/ 2090115 h 3080543"/>
              <a:gd name="connsiteX782" fmla="*/ 2912533 w 3140691"/>
              <a:gd name="connsiteY782" fmla="*/ 2111115 h 3080543"/>
              <a:gd name="connsiteX783" fmla="*/ 2900898 w 3140691"/>
              <a:gd name="connsiteY783" fmla="*/ 2114805 h 3080543"/>
              <a:gd name="connsiteX784" fmla="*/ 2900614 w 3140691"/>
              <a:gd name="connsiteY784" fmla="*/ 2129278 h 3080543"/>
              <a:gd name="connsiteX785" fmla="*/ 2885290 w 3140691"/>
              <a:gd name="connsiteY785" fmla="*/ 2146022 h 3080543"/>
              <a:gd name="connsiteX786" fmla="*/ 2897492 w 3140691"/>
              <a:gd name="connsiteY786" fmla="*/ 2131832 h 3080543"/>
              <a:gd name="connsiteX787" fmla="*/ 2881885 w 3140691"/>
              <a:gd name="connsiteY787" fmla="*/ 2152265 h 3080543"/>
              <a:gd name="connsiteX788" fmla="*/ 2883587 w 3140691"/>
              <a:gd name="connsiteY788" fmla="*/ 2141765 h 3080543"/>
              <a:gd name="connsiteX789" fmla="*/ 2840453 w 3140691"/>
              <a:gd name="connsiteY789" fmla="*/ 2192563 h 3080543"/>
              <a:gd name="connsiteX790" fmla="*/ 2831656 w 3140691"/>
              <a:gd name="connsiteY790" fmla="*/ 2211293 h 3080543"/>
              <a:gd name="connsiteX791" fmla="*/ 2837899 w 3140691"/>
              <a:gd name="connsiteY791" fmla="*/ 2206185 h 3080543"/>
              <a:gd name="connsiteX792" fmla="*/ 2814913 w 3140691"/>
              <a:gd name="connsiteY792" fmla="*/ 2245348 h 3080543"/>
              <a:gd name="connsiteX793" fmla="*/ 2819453 w 3140691"/>
              <a:gd name="connsiteY793" fmla="*/ 2247335 h 3080543"/>
              <a:gd name="connsiteX794" fmla="*/ 2819737 w 3140691"/>
              <a:gd name="connsiteY794" fmla="*/ 2239956 h 3080543"/>
              <a:gd name="connsiteX795" fmla="*/ 2833358 w 3140691"/>
              <a:gd name="connsiteY795" fmla="*/ 2222929 h 3080543"/>
              <a:gd name="connsiteX796" fmla="*/ 2842723 w 3140691"/>
              <a:gd name="connsiteY796" fmla="*/ 2226618 h 3080543"/>
              <a:gd name="connsiteX797" fmla="*/ 2872804 w 3140691"/>
              <a:gd name="connsiteY797" fmla="*/ 2171279 h 3080543"/>
              <a:gd name="connsiteX798" fmla="*/ 2841588 w 3140691"/>
              <a:gd name="connsiteY798" fmla="*/ 2237686 h 3080543"/>
              <a:gd name="connsiteX799" fmla="*/ 2848115 w 3140691"/>
              <a:gd name="connsiteY799" fmla="*/ 2236551 h 3080543"/>
              <a:gd name="connsiteX800" fmla="*/ 2848115 w 3140691"/>
              <a:gd name="connsiteY800" fmla="*/ 2243929 h 3080543"/>
              <a:gd name="connsiteX801" fmla="*/ 2838466 w 3140691"/>
              <a:gd name="connsiteY801" fmla="*/ 2258970 h 3080543"/>
              <a:gd name="connsiteX802" fmla="*/ 2863155 w 3140691"/>
              <a:gd name="connsiteY802" fmla="*/ 2238537 h 3080543"/>
              <a:gd name="connsiteX803" fmla="*/ 2880466 w 3140691"/>
              <a:gd name="connsiteY803" fmla="*/ 2215266 h 3080543"/>
              <a:gd name="connsiteX804" fmla="*/ 2851804 w 3140691"/>
              <a:gd name="connsiteY804" fmla="*/ 2237970 h 3080543"/>
              <a:gd name="connsiteX805" fmla="*/ 2864858 w 3140691"/>
              <a:gd name="connsiteY805" fmla="*/ 2224064 h 3080543"/>
              <a:gd name="connsiteX806" fmla="*/ 2852655 w 3140691"/>
              <a:gd name="connsiteY806" fmla="*/ 2226902 h 3080543"/>
              <a:gd name="connsiteX807" fmla="*/ 2879614 w 3140691"/>
              <a:gd name="connsiteY807" fmla="*/ 2207320 h 3080543"/>
              <a:gd name="connsiteX808" fmla="*/ 2887276 w 3140691"/>
              <a:gd name="connsiteY808" fmla="*/ 2191428 h 3080543"/>
              <a:gd name="connsiteX809" fmla="*/ 2895506 w 3140691"/>
              <a:gd name="connsiteY809" fmla="*/ 2186604 h 3080543"/>
              <a:gd name="connsiteX810" fmla="*/ 2898060 w 3140691"/>
              <a:gd name="connsiteY810" fmla="*/ 2195117 h 3080543"/>
              <a:gd name="connsiteX811" fmla="*/ 2915654 w 3140691"/>
              <a:gd name="connsiteY811" fmla="*/ 2186320 h 3080543"/>
              <a:gd name="connsiteX812" fmla="*/ 2937505 w 3140691"/>
              <a:gd name="connsiteY812" fmla="*/ 2144603 h 3080543"/>
              <a:gd name="connsiteX813" fmla="*/ 2929560 w 3140691"/>
              <a:gd name="connsiteY813" fmla="*/ 2146022 h 3080543"/>
              <a:gd name="connsiteX814" fmla="*/ 2943465 w 3140691"/>
              <a:gd name="connsiteY814" fmla="*/ 2135238 h 3080543"/>
              <a:gd name="connsiteX815" fmla="*/ 2927006 w 3140691"/>
              <a:gd name="connsiteY815" fmla="*/ 2178657 h 3080543"/>
              <a:gd name="connsiteX816" fmla="*/ 2938357 w 3140691"/>
              <a:gd name="connsiteY816" fmla="*/ 2163617 h 3080543"/>
              <a:gd name="connsiteX817" fmla="*/ 2921046 w 3140691"/>
              <a:gd name="connsiteY817" fmla="*/ 2184333 h 3080543"/>
              <a:gd name="connsiteX818" fmla="*/ 2903736 w 3140691"/>
              <a:gd name="connsiteY818" fmla="*/ 2220091 h 3080543"/>
              <a:gd name="connsiteX819" fmla="*/ 2912249 w 3140691"/>
              <a:gd name="connsiteY819" fmla="*/ 2207888 h 3080543"/>
              <a:gd name="connsiteX820" fmla="*/ 2911681 w 3140691"/>
              <a:gd name="connsiteY820" fmla="*/ 2219239 h 3080543"/>
              <a:gd name="connsiteX821" fmla="*/ 2902601 w 3140691"/>
              <a:gd name="connsiteY821" fmla="*/ 2219523 h 3080543"/>
              <a:gd name="connsiteX822" fmla="*/ 2898911 w 3140691"/>
              <a:gd name="connsiteY822" fmla="*/ 2225767 h 3080543"/>
              <a:gd name="connsiteX823" fmla="*/ 2900614 w 3140691"/>
              <a:gd name="connsiteY823" fmla="*/ 2230307 h 3080543"/>
              <a:gd name="connsiteX824" fmla="*/ 2891817 w 3140691"/>
              <a:gd name="connsiteY824" fmla="*/ 2234564 h 3080543"/>
              <a:gd name="connsiteX825" fmla="*/ 2874506 w 3140691"/>
              <a:gd name="connsiteY825" fmla="*/ 2262376 h 3080543"/>
              <a:gd name="connsiteX826" fmla="*/ 2888695 w 3140691"/>
              <a:gd name="connsiteY826" fmla="*/ 2237402 h 3080543"/>
              <a:gd name="connsiteX827" fmla="*/ 2850953 w 3140691"/>
              <a:gd name="connsiteY827" fmla="*/ 2283376 h 3080543"/>
              <a:gd name="connsiteX828" fmla="*/ 2866561 w 3140691"/>
              <a:gd name="connsiteY828" fmla="*/ 2270606 h 3080543"/>
              <a:gd name="connsiteX829" fmla="*/ 2835629 w 3140691"/>
              <a:gd name="connsiteY829" fmla="*/ 2327364 h 3080543"/>
              <a:gd name="connsiteX830" fmla="*/ 2842439 w 3140691"/>
              <a:gd name="connsiteY830" fmla="*/ 2326512 h 3080543"/>
              <a:gd name="connsiteX831" fmla="*/ 2823710 w 3140691"/>
              <a:gd name="connsiteY831" fmla="*/ 2353472 h 3080543"/>
              <a:gd name="connsiteX832" fmla="*/ 2839885 w 3140691"/>
              <a:gd name="connsiteY832" fmla="*/ 2341269 h 3080543"/>
              <a:gd name="connsiteX833" fmla="*/ 2817183 w 3140691"/>
              <a:gd name="connsiteY833" fmla="*/ 2370216 h 3080543"/>
              <a:gd name="connsiteX834" fmla="*/ 2825980 w 3140691"/>
              <a:gd name="connsiteY834" fmla="*/ 2358581 h 3080543"/>
              <a:gd name="connsiteX835" fmla="*/ 2812926 w 3140691"/>
              <a:gd name="connsiteY835" fmla="*/ 2384122 h 3080543"/>
              <a:gd name="connsiteX836" fmla="*/ 2804981 w 3140691"/>
              <a:gd name="connsiteY836" fmla="*/ 2380149 h 3080543"/>
              <a:gd name="connsiteX837" fmla="*/ 2796183 w 3140691"/>
              <a:gd name="connsiteY837" fmla="*/ 2396041 h 3080543"/>
              <a:gd name="connsiteX838" fmla="*/ 2766103 w 3140691"/>
              <a:gd name="connsiteY838" fmla="*/ 2420731 h 3080543"/>
              <a:gd name="connsiteX839" fmla="*/ 2799872 w 3140691"/>
              <a:gd name="connsiteY839" fmla="*/ 2383838 h 3080543"/>
              <a:gd name="connsiteX840" fmla="*/ 2827399 w 3140691"/>
              <a:gd name="connsiteY840" fmla="*/ 2339283 h 3080543"/>
              <a:gd name="connsiteX841" fmla="*/ 2814913 w 3140691"/>
              <a:gd name="connsiteY841" fmla="*/ 2356594 h 3080543"/>
              <a:gd name="connsiteX842" fmla="*/ 2798170 w 3140691"/>
              <a:gd name="connsiteY842" fmla="*/ 2381000 h 3080543"/>
              <a:gd name="connsiteX843" fmla="*/ 2787102 w 3140691"/>
              <a:gd name="connsiteY843" fmla="*/ 2387243 h 3080543"/>
              <a:gd name="connsiteX844" fmla="*/ 2760143 w 3140691"/>
              <a:gd name="connsiteY844" fmla="*/ 2421866 h 3080543"/>
              <a:gd name="connsiteX845" fmla="*/ 2741414 w 3140691"/>
              <a:gd name="connsiteY845" fmla="*/ 2447691 h 3080543"/>
              <a:gd name="connsiteX846" fmla="*/ 2735738 w 3140691"/>
              <a:gd name="connsiteY846" fmla="*/ 2448826 h 3080543"/>
              <a:gd name="connsiteX847" fmla="*/ 2710766 w 3140691"/>
              <a:gd name="connsiteY847" fmla="*/ 2483732 h 3080543"/>
              <a:gd name="connsiteX848" fmla="*/ 2722117 w 3140691"/>
              <a:gd name="connsiteY848" fmla="*/ 2478056 h 3080543"/>
              <a:gd name="connsiteX849" fmla="*/ 2706509 w 3140691"/>
              <a:gd name="connsiteY849" fmla="*/ 2493665 h 3080543"/>
              <a:gd name="connsiteX850" fmla="*/ 2711901 w 3140691"/>
              <a:gd name="connsiteY850" fmla="*/ 2497070 h 3080543"/>
              <a:gd name="connsiteX851" fmla="*/ 2688631 w 3140691"/>
              <a:gd name="connsiteY851" fmla="*/ 2516652 h 3080543"/>
              <a:gd name="connsiteX852" fmla="*/ 2676145 w 3140691"/>
              <a:gd name="connsiteY852" fmla="*/ 2551558 h 3080543"/>
              <a:gd name="connsiteX853" fmla="*/ 2686077 w 3140691"/>
              <a:gd name="connsiteY853" fmla="*/ 2531976 h 3080543"/>
              <a:gd name="connsiteX854" fmla="*/ 2673307 w 3140691"/>
              <a:gd name="connsiteY854" fmla="*/ 2545315 h 3080543"/>
              <a:gd name="connsiteX855" fmla="*/ 2682956 w 3140691"/>
              <a:gd name="connsiteY855" fmla="*/ 2529990 h 3080543"/>
              <a:gd name="connsiteX856" fmla="*/ 2696009 w 3140691"/>
              <a:gd name="connsiteY856" fmla="*/ 2521192 h 3080543"/>
              <a:gd name="connsiteX857" fmla="*/ 2687212 w 3140691"/>
              <a:gd name="connsiteY857" fmla="*/ 2532828 h 3080543"/>
              <a:gd name="connsiteX858" fmla="*/ 2686645 w 3140691"/>
              <a:gd name="connsiteY858" fmla="*/ 2536801 h 3080543"/>
              <a:gd name="connsiteX859" fmla="*/ 2703388 w 3140691"/>
              <a:gd name="connsiteY859" fmla="*/ 2517219 h 3080543"/>
              <a:gd name="connsiteX860" fmla="*/ 2719847 w 3140691"/>
              <a:gd name="connsiteY860" fmla="*/ 2497638 h 3080543"/>
              <a:gd name="connsiteX861" fmla="*/ 2748225 w 3140691"/>
              <a:gd name="connsiteY861" fmla="*/ 2472380 h 3080543"/>
              <a:gd name="connsiteX862" fmla="*/ 2736590 w 3140691"/>
              <a:gd name="connsiteY862" fmla="*/ 2478340 h 3080543"/>
              <a:gd name="connsiteX863" fmla="*/ 2772346 w 3140691"/>
              <a:gd name="connsiteY863" fmla="*/ 2440312 h 3080543"/>
              <a:gd name="connsiteX864" fmla="*/ 2787386 w 3140691"/>
              <a:gd name="connsiteY864" fmla="*/ 2436623 h 3080543"/>
              <a:gd name="connsiteX865" fmla="*/ 2812075 w 3140691"/>
              <a:gd name="connsiteY865" fmla="*/ 2411649 h 3080543"/>
              <a:gd name="connsiteX866" fmla="*/ 2839318 w 3140691"/>
              <a:gd name="connsiteY866" fmla="*/ 2378730 h 3080543"/>
              <a:gd name="connsiteX867" fmla="*/ 2860601 w 3140691"/>
              <a:gd name="connsiteY867" fmla="*/ 2350634 h 3080543"/>
              <a:gd name="connsiteX868" fmla="*/ 2855493 w 3140691"/>
              <a:gd name="connsiteY868" fmla="*/ 2368513 h 3080543"/>
              <a:gd name="connsiteX869" fmla="*/ 2878479 w 3140691"/>
              <a:gd name="connsiteY869" fmla="*/ 2326796 h 3080543"/>
              <a:gd name="connsiteX870" fmla="*/ 2883304 w 3140691"/>
              <a:gd name="connsiteY870" fmla="*/ 2328783 h 3080543"/>
              <a:gd name="connsiteX871" fmla="*/ 2865425 w 3140691"/>
              <a:gd name="connsiteY871" fmla="*/ 2360851 h 3080543"/>
              <a:gd name="connsiteX872" fmla="*/ 2877628 w 3140691"/>
              <a:gd name="connsiteY872" fmla="*/ 2354324 h 3080543"/>
              <a:gd name="connsiteX873" fmla="*/ 2877060 w 3140691"/>
              <a:gd name="connsiteY873" fmla="*/ 2342121 h 3080543"/>
              <a:gd name="connsiteX874" fmla="*/ 2892952 w 3140691"/>
              <a:gd name="connsiteY874" fmla="*/ 2316863 h 3080543"/>
              <a:gd name="connsiteX875" fmla="*/ 2909695 w 3140691"/>
              <a:gd name="connsiteY875" fmla="*/ 2312039 h 3080543"/>
              <a:gd name="connsiteX876" fmla="*/ 2900614 w 3140691"/>
              <a:gd name="connsiteY876" fmla="*/ 2336161 h 3080543"/>
              <a:gd name="connsiteX877" fmla="*/ 2907709 w 3140691"/>
              <a:gd name="connsiteY877" fmla="*/ 2339283 h 3080543"/>
              <a:gd name="connsiteX878" fmla="*/ 2895790 w 3140691"/>
              <a:gd name="connsiteY878" fmla="*/ 2354324 h 3080543"/>
              <a:gd name="connsiteX879" fmla="*/ 2895506 w 3140691"/>
              <a:gd name="connsiteY879" fmla="*/ 2374473 h 3080543"/>
              <a:gd name="connsiteX880" fmla="*/ 2895222 w 3140691"/>
              <a:gd name="connsiteY880" fmla="*/ 2366243 h 3080543"/>
              <a:gd name="connsiteX881" fmla="*/ 2834777 w 3140691"/>
              <a:gd name="connsiteY881" fmla="*/ 2444285 h 3080543"/>
              <a:gd name="connsiteX882" fmla="*/ 2776035 w 3140691"/>
              <a:gd name="connsiteY882" fmla="*/ 2501327 h 3080543"/>
              <a:gd name="connsiteX883" fmla="*/ 2757022 w 3140691"/>
              <a:gd name="connsiteY883" fmla="*/ 2528855 h 3080543"/>
              <a:gd name="connsiteX884" fmla="*/ 2748792 w 3140691"/>
              <a:gd name="connsiteY884" fmla="*/ 2532544 h 3080543"/>
              <a:gd name="connsiteX885" fmla="*/ 2755319 w 3140691"/>
              <a:gd name="connsiteY885" fmla="*/ 2523463 h 3080543"/>
              <a:gd name="connsiteX886" fmla="*/ 2701117 w 3140691"/>
              <a:gd name="connsiteY886" fmla="*/ 2572275 h 3080543"/>
              <a:gd name="connsiteX887" fmla="*/ 2714171 w 3140691"/>
              <a:gd name="connsiteY887" fmla="*/ 2567734 h 3080543"/>
              <a:gd name="connsiteX888" fmla="*/ 2699982 w 3140691"/>
              <a:gd name="connsiteY888" fmla="*/ 2580788 h 3080543"/>
              <a:gd name="connsiteX889" fmla="*/ 2699415 w 3140691"/>
              <a:gd name="connsiteY889" fmla="*/ 2575964 h 3080543"/>
              <a:gd name="connsiteX890" fmla="*/ 2668767 w 3140691"/>
              <a:gd name="connsiteY890" fmla="*/ 2604343 h 3080543"/>
              <a:gd name="connsiteX891" fmla="*/ 2664794 w 3140691"/>
              <a:gd name="connsiteY891" fmla="*/ 2601221 h 3080543"/>
              <a:gd name="connsiteX892" fmla="*/ 2682388 w 3140691"/>
              <a:gd name="connsiteY892" fmla="*/ 2582207 h 3080543"/>
              <a:gd name="connsiteX893" fmla="*/ 2655145 w 3140691"/>
              <a:gd name="connsiteY893" fmla="*/ 2603492 h 3080543"/>
              <a:gd name="connsiteX894" fmla="*/ 2648902 w 3140691"/>
              <a:gd name="connsiteY894" fmla="*/ 2599235 h 3080543"/>
              <a:gd name="connsiteX895" fmla="*/ 2621092 w 3140691"/>
              <a:gd name="connsiteY895" fmla="*/ 2624208 h 3080543"/>
              <a:gd name="connsiteX896" fmla="*/ 2612862 w 3140691"/>
              <a:gd name="connsiteY896" fmla="*/ 2636411 h 3080543"/>
              <a:gd name="connsiteX897" fmla="*/ 2627619 w 3140691"/>
              <a:gd name="connsiteY897" fmla="*/ 2626195 h 3080543"/>
              <a:gd name="connsiteX898" fmla="*/ 2571430 w 3140691"/>
              <a:gd name="connsiteY898" fmla="*/ 2664790 h 3080543"/>
              <a:gd name="connsiteX899" fmla="*/ 2629321 w 3140691"/>
              <a:gd name="connsiteY899" fmla="*/ 2607748 h 3080543"/>
              <a:gd name="connsiteX900" fmla="*/ 2658834 w 3140691"/>
              <a:gd name="connsiteY900" fmla="*/ 2579369 h 3080543"/>
              <a:gd name="connsiteX901" fmla="*/ 2645780 w 3140691"/>
              <a:gd name="connsiteY901" fmla="*/ 2596964 h 3080543"/>
              <a:gd name="connsiteX902" fmla="*/ 2685226 w 3140691"/>
              <a:gd name="connsiteY902" fmla="*/ 2562058 h 3080543"/>
              <a:gd name="connsiteX903" fmla="*/ 2642943 w 3140691"/>
              <a:gd name="connsiteY903" fmla="*/ 2585897 h 3080543"/>
              <a:gd name="connsiteX904" fmla="*/ 2631592 w 3140691"/>
              <a:gd name="connsiteY904" fmla="*/ 2600370 h 3080543"/>
              <a:gd name="connsiteX905" fmla="*/ 2628754 w 3140691"/>
              <a:gd name="connsiteY905" fmla="*/ 2598100 h 3080543"/>
              <a:gd name="connsiteX906" fmla="*/ 2609173 w 3140691"/>
              <a:gd name="connsiteY906" fmla="*/ 2619951 h 3080543"/>
              <a:gd name="connsiteX907" fmla="*/ 2602079 w 3140691"/>
              <a:gd name="connsiteY907" fmla="*/ 2614559 h 3080543"/>
              <a:gd name="connsiteX908" fmla="*/ 2596119 w 3140691"/>
              <a:gd name="connsiteY908" fmla="*/ 2628181 h 3080543"/>
              <a:gd name="connsiteX909" fmla="*/ 2540782 w 3140691"/>
              <a:gd name="connsiteY909" fmla="*/ 2672736 h 3080543"/>
              <a:gd name="connsiteX910" fmla="*/ 2541917 w 3140691"/>
              <a:gd name="connsiteY910" fmla="*/ 2678128 h 3080543"/>
              <a:gd name="connsiteX911" fmla="*/ 2555255 w 3140691"/>
              <a:gd name="connsiteY911" fmla="*/ 2664507 h 3080543"/>
              <a:gd name="connsiteX912" fmla="*/ 2570295 w 3140691"/>
              <a:gd name="connsiteY912" fmla="*/ 2654290 h 3080543"/>
              <a:gd name="connsiteX913" fmla="*/ 2555823 w 3140691"/>
              <a:gd name="connsiteY913" fmla="*/ 2669047 h 3080543"/>
              <a:gd name="connsiteX914" fmla="*/ 2558377 w 3140691"/>
              <a:gd name="connsiteY914" fmla="*/ 2673020 h 3080543"/>
              <a:gd name="connsiteX915" fmla="*/ 2539931 w 3140691"/>
              <a:gd name="connsiteY915" fmla="*/ 2695723 h 3080543"/>
              <a:gd name="connsiteX916" fmla="*/ 2539080 w 3140691"/>
              <a:gd name="connsiteY916" fmla="*/ 2690048 h 3080543"/>
              <a:gd name="connsiteX917" fmla="*/ 2531418 w 3140691"/>
              <a:gd name="connsiteY917" fmla="*/ 2697994 h 3080543"/>
              <a:gd name="connsiteX918" fmla="*/ 2548728 w 3140691"/>
              <a:gd name="connsiteY918" fmla="*/ 2698278 h 3080543"/>
              <a:gd name="connsiteX919" fmla="*/ 2533120 w 3140691"/>
              <a:gd name="connsiteY919" fmla="*/ 2709062 h 3080543"/>
              <a:gd name="connsiteX920" fmla="*/ 2509850 w 3140691"/>
              <a:gd name="connsiteY920" fmla="*/ 2745671 h 3080543"/>
              <a:gd name="connsiteX921" fmla="*/ 2463027 w 3140691"/>
              <a:gd name="connsiteY921" fmla="*/ 2785401 h 3080543"/>
              <a:gd name="connsiteX922" fmla="*/ 2409960 w 3140691"/>
              <a:gd name="connsiteY922" fmla="*/ 2843578 h 3080543"/>
              <a:gd name="connsiteX923" fmla="*/ 2386690 w 3140691"/>
              <a:gd name="connsiteY923" fmla="*/ 2863160 h 3080543"/>
              <a:gd name="connsiteX924" fmla="*/ 2371934 w 3140691"/>
              <a:gd name="connsiteY924" fmla="*/ 2869119 h 3080543"/>
              <a:gd name="connsiteX925" fmla="*/ 2375339 w 3140691"/>
              <a:gd name="connsiteY925" fmla="*/ 2872809 h 3080543"/>
              <a:gd name="connsiteX926" fmla="*/ 2367109 w 3140691"/>
              <a:gd name="connsiteY926" fmla="*/ 2874795 h 3080543"/>
              <a:gd name="connsiteX927" fmla="*/ 2358880 w 3140691"/>
              <a:gd name="connsiteY927" fmla="*/ 2888417 h 3080543"/>
              <a:gd name="connsiteX928" fmla="*/ 2312624 w 3140691"/>
              <a:gd name="connsiteY928" fmla="*/ 2916229 h 3080543"/>
              <a:gd name="connsiteX929" fmla="*/ 2266652 w 3140691"/>
              <a:gd name="connsiteY929" fmla="*/ 2943756 h 3080543"/>
              <a:gd name="connsiteX930" fmla="*/ 2254165 w 3140691"/>
              <a:gd name="connsiteY930" fmla="*/ 2946310 h 3080543"/>
              <a:gd name="connsiteX931" fmla="*/ 2167045 w 3140691"/>
              <a:gd name="connsiteY931" fmla="*/ 2988027 h 3080543"/>
              <a:gd name="connsiteX932" fmla="*/ 2123627 w 3140691"/>
              <a:gd name="connsiteY932" fmla="*/ 3003352 h 3080543"/>
              <a:gd name="connsiteX933" fmla="*/ 2101776 w 3140691"/>
              <a:gd name="connsiteY933" fmla="*/ 3011582 h 3080543"/>
              <a:gd name="connsiteX934" fmla="*/ 2079074 w 3140691"/>
              <a:gd name="connsiteY934" fmla="*/ 3020380 h 3080543"/>
              <a:gd name="connsiteX935" fmla="*/ 2037358 w 3140691"/>
              <a:gd name="connsiteY935" fmla="*/ 3031731 h 3080543"/>
              <a:gd name="connsiteX936" fmla="*/ 2031115 w 3140691"/>
              <a:gd name="connsiteY936" fmla="*/ 3028609 h 3080543"/>
              <a:gd name="connsiteX937" fmla="*/ 1977765 w 3140691"/>
              <a:gd name="connsiteY937" fmla="*/ 3044218 h 3080543"/>
              <a:gd name="connsiteX938" fmla="*/ 1921576 w 3140691"/>
              <a:gd name="connsiteY938" fmla="*/ 3056421 h 3080543"/>
              <a:gd name="connsiteX939" fmla="*/ 1919590 w 3140691"/>
              <a:gd name="connsiteY939" fmla="*/ 3053015 h 3080543"/>
              <a:gd name="connsiteX940" fmla="*/ 1875604 w 3140691"/>
              <a:gd name="connsiteY940" fmla="*/ 3066070 h 3080543"/>
              <a:gd name="connsiteX941" fmla="*/ 1844672 w 3140691"/>
              <a:gd name="connsiteY941" fmla="*/ 3070894 h 3080543"/>
              <a:gd name="connsiteX942" fmla="*/ 1838429 w 3140691"/>
              <a:gd name="connsiteY942" fmla="*/ 3066070 h 3080543"/>
              <a:gd name="connsiteX943" fmla="*/ 1820551 w 3140691"/>
              <a:gd name="connsiteY943" fmla="*/ 3072597 h 3080543"/>
              <a:gd name="connsiteX944" fmla="*/ 1766066 w 3140691"/>
              <a:gd name="connsiteY944" fmla="*/ 3073165 h 3080543"/>
              <a:gd name="connsiteX945" fmla="*/ 1702499 w 3140691"/>
              <a:gd name="connsiteY945" fmla="*/ 3080543 h 3080543"/>
              <a:gd name="connsiteX946" fmla="*/ 1645176 w 3140691"/>
              <a:gd name="connsiteY946" fmla="*/ 3074016 h 3080543"/>
              <a:gd name="connsiteX947" fmla="*/ 1650000 w 3140691"/>
              <a:gd name="connsiteY947" fmla="*/ 3064651 h 3080543"/>
              <a:gd name="connsiteX948" fmla="*/ 1623041 w 3140691"/>
              <a:gd name="connsiteY948" fmla="*/ 3064367 h 3080543"/>
              <a:gd name="connsiteX949" fmla="*/ 1590690 w 3140691"/>
              <a:gd name="connsiteY949" fmla="*/ 3066637 h 3080543"/>
              <a:gd name="connsiteX950" fmla="*/ 1534786 w 3140691"/>
              <a:gd name="connsiteY950" fmla="*/ 3066070 h 3080543"/>
              <a:gd name="connsiteX951" fmla="*/ 1626446 w 3140691"/>
              <a:gd name="connsiteY951" fmla="*/ 3061245 h 3080543"/>
              <a:gd name="connsiteX952" fmla="*/ 1711580 w 3140691"/>
              <a:gd name="connsiteY952" fmla="*/ 3050178 h 3080543"/>
              <a:gd name="connsiteX953" fmla="*/ 1956765 w 3140691"/>
              <a:gd name="connsiteY953" fmla="*/ 2987460 h 3080543"/>
              <a:gd name="connsiteX954" fmla="*/ 2170734 w 3140691"/>
              <a:gd name="connsiteY954" fmla="*/ 2903458 h 3080543"/>
              <a:gd name="connsiteX955" fmla="*/ 2147464 w 3140691"/>
              <a:gd name="connsiteY955" fmla="*/ 2902039 h 3080543"/>
              <a:gd name="connsiteX956" fmla="*/ 2255584 w 3140691"/>
              <a:gd name="connsiteY956" fmla="*/ 2846700 h 3080543"/>
              <a:gd name="connsiteX957" fmla="*/ 2243382 w 3140691"/>
              <a:gd name="connsiteY957" fmla="*/ 2848970 h 3080543"/>
              <a:gd name="connsiteX958" fmla="*/ 2205072 w 3140691"/>
              <a:gd name="connsiteY958" fmla="*/ 2870538 h 3080543"/>
              <a:gd name="connsiteX959" fmla="*/ 2149735 w 3140691"/>
              <a:gd name="connsiteY959" fmla="*/ 2891823 h 3080543"/>
              <a:gd name="connsiteX960" fmla="*/ 2091844 w 3140691"/>
              <a:gd name="connsiteY960" fmla="*/ 2909418 h 3080543"/>
              <a:gd name="connsiteX961" fmla="*/ 2088438 w 3140691"/>
              <a:gd name="connsiteY961" fmla="*/ 2917647 h 3080543"/>
              <a:gd name="connsiteX962" fmla="*/ 2071412 w 3140691"/>
              <a:gd name="connsiteY962" fmla="*/ 2919918 h 3080543"/>
              <a:gd name="connsiteX963" fmla="*/ 2047007 w 3140691"/>
              <a:gd name="connsiteY963" fmla="*/ 2932688 h 3080543"/>
              <a:gd name="connsiteX964" fmla="*/ 1994224 w 3140691"/>
              <a:gd name="connsiteY964" fmla="*/ 2942905 h 3080543"/>
              <a:gd name="connsiteX965" fmla="*/ 1999899 w 3140691"/>
              <a:gd name="connsiteY965" fmla="*/ 2938080 h 3080543"/>
              <a:gd name="connsiteX966" fmla="*/ 1973508 w 3140691"/>
              <a:gd name="connsiteY966" fmla="*/ 2949432 h 3080543"/>
              <a:gd name="connsiteX967" fmla="*/ 1966981 w 3140691"/>
              <a:gd name="connsiteY967" fmla="*/ 2945175 h 3080543"/>
              <a:gd name="connsiteX968" fmla="*/ 1921293 w 3140691"/>
              <a:gd name="connsiteY968" fmla="*/ 2955959 h 3080543"/>
              <a:gd name="connsiteX969" fmla="*/ 1873902 w 3140691"/>
              <a:gd name="connsiteY969" fmla="*/ 2967311 h 3080543"/>
              <a:gd name="connsiteX970" fmla="*/ 1867091 w 3140691"/>
              <a:gd name="connsiteY970" fmla="*/ 2961635 h 3080543"/>
              <a:gd name="connsiteX971" fmla="*/ 1844956 w 3140691"/>
              <a:gd name="connsiteY971" fmla="*/ 2964757 h 3080543"/>
              <a:gd name="connsiteX972" fmla="*/ 1843253 w 3140691"/>
              <a:gd name="connsiteY972" fmla="*/ 2969297 h 3080543"/>
              <a:gd name="connsiteX973" fmla="*/ 1824808 w 3140691"/>
              <a:gd name="connsiteY973" fmla="*/ 2972135 h 3080543"/>
              <a:gd name="connsiteX974" fmla="*/ 1819416 w 3140691"/>
              <a:gd name="connsiteY974" fmla="*/ 2968162 h 3080543"/>
              <a:gd name="connsiteX975" fmla="*/ 1778268 w 3140691"/>
              <a:gd name="connsiteY975" fmla="*/ 2981217 h 3080543"/>
              <a:gd name="connsiteX976" fmla="*/ 1739674 w 3140691"/>
              <a:gd name="connsiteY976" fmla="*/ 2979514 h 3080543"/>
              <a:gd name="connsiteX977" fmla="*/ 1767484 w 3140691"/>
              <a:gd name="connsiteY977" fmla="*/ 2973270 h 3080543"/>
              <a:gd name="connsiteX978" fmla="*/ 1747620 w 3140691"/>
              <a:gd name="connsiteY978" fmla="*/ 2970716 h 3080543"/>
              <a:gd name="connsiteX979" fmla="*/ 1763795 w 3140691"/>
              <a:gd name="connsiteY979" fmla="*/ 2966743 h 3080543"/>
              <a:gd name="connsiteX980" fmla="*/ 1785930 w 3140691"/>
              <a:gd name="connsiteY980" fmla="*/ 2961635 h 3080543"/>
              <a:gd name="connsiteX981" fmla="*/ 1758971 w 3140691"/>
              <a:gd name="connsiteY981" fmla="*/ 2961067 h 3080543"/>
              <a:gd name="connsiteX982" fmla="*/ 1735134 w 3140691"/>
              <a:gd name="connsiteY982" fmla="*/ 2967595 h 3080543"/>
              <a:gd name="connsiteX983" fmla="*/ 1740525 w 3140691"/>
              <a:gd name="connsiteY983" fmla="*/ 2971851 h 3080543"/>
              <a:gd name="connsiteX984" fmla="*/ 1708742 w 3140691"/>
              <a:gd name="connsiteY984" fmla="*/ 2967311 h 3080543"/>
              <a:gd name="connsiteX985" fmla="*/ 1722080 w 3140691"/>
              <a:gd name="connsiteY985" fmla="*/ 2962486 h 3080543"/>
              <a:gd name="connsiteX986" fmla="*/ 1717256 w 3140691"/>
              <a:gd name="connsiteY986" fmla="*/ 2959365 h 3080543"/>
              <a:gd name="connsiteX987" fmla="*/ 1685756 w 3140691"/>
              <a:gd name="connsiteY987" fmla="*/ 2966176 h 3080543"/>
              <a:gd name="connsiteX988" fmla="*/ 1673270 w 3140691"/>
              <a:gd name="connsiteY988" fmla="*/ 2961351 h 3080543"/>
              <a:gd name="connsiteX989" fmla="*/ 1697391 w 3140691"/>
              <a:gd name="connsiteY989" fmla="*/ 2956527 h 3080543"/>
              <a:gd name="connsiteX990" fmla="*/ 1640068 w 3140691"/>
              <a:gd name="connsiteY990" fmla="*/ 2960784 h 3080543"/>
              <a:gd name="connsiteX991" fmla="*/ 1645176 w 3140691"/>
              <a:gd name="connsiteY991" fmla="*/ 2953689 h 3080543"/>
              <a:gd name="connsiteX992" fmla="*/ 1605163 w 3140691"/>
              <a:gd name="connsiteY992" fmla="*/ 2965892 h 3080543"/>
              <a:gd name="connsiteX993" fmla="*/ 1572812 w 3140691"/>
              <a:gd name="connsiteY993" fmla="*/ 2967311 h 3080543"/>
              <a:gd name="connsiteX994" fmla="*/ 1584447 w 3140691"/>
              <a:gd name="connsiteY994" fmla="*/ 2970149 h 3080543"/>
              <a:gd name="connsiteX995" fmla="*/ 1553799 w 3140691"/>
              <a:gd name="connsiteY995" fmla="*/ 2963905 h 3080543"/>
              <a:gd name="connsiteX996" fmla="*/ 1551245 w 3140691"/>
              <a:gd name="connsiteY996" fmla="*/ 2967878 h 3080543"/>
              <a:gd name="connsiteX997" fmla="*/ 1546421 w 3140691"/>
              <a:gd name="connsiteY997" fmla="*/ 2963338 h 3080543"/>
              <a:gd name="connsiteX998" fmla="*/ 1524002 w 3140691"/>
              <a:gd name="connsiteY998" fmla="*/ 2959365 h 3080543"/>
              <a:gd name="connsiteX999" fmla="*/ 1515205 w 3140691"/>
              <a:gd name="connsiteY999" fmla="*/ 2967311 h 3080543"/>
              <a:gd name="connsiteX1000" fmla="*/ 1471787 w 3140691"/>
              <a:gd name="connsiteY1000" fmla="*/ 2966176 h 3080543"/>
              <a:gd name="connsiteX1001" fmla="*/ 1500448 w 3140691"/>
              <a:gd name="connsiteY1001" fmla="*/ 2965324 h 3080543"/>
              <a:gd name="connsiteX1002" fmla="*/ 1492503 w 3140691"/>
              <a:gd name="connsiteY1002" fmla="*/ 2961635 h 3080543"/>
              <a:gd name="connsiteX1003" fmla="*/ 1506975 w 3140691"/>
              <a:gd name="connsiteY1003" fmla="*/ 2962486 h 3080543"/>
              <a:gd name="connsiteX1004" fmla="*/ 1516340 w 3140691"/>
              <a:gd name="connsiteY1004" fmla="*/ 2957094 h 3080543"/>
              <a:gd name="connsiteX1005" fmla="*/ 1295844 w 3140691"/>
              <a:gd name="connsiteY1005" fmla="*/ 2941486 h 3080543"/>
              <a:gd name="connsiteX1006" fmla="*/ 1232277 w 3140691"/>
              <a:gd name="connsiteY1006" fmla="*/ 2928999 h 3080543"/>
              <a:gd name="connsiteX1007" fmla="*/ 1221494 w 3140691"/>
              <a:gd name="connsiteY1007" fmla="*/ 2922188 h 3080543"/>
              <a:gd name="connsiteX1008" fmla="*/ 1197089 w 3140691"/>
              <a:gd name="connsiteY1008" fmla="*/ 2919634 h 3080543"/>
              <a:gd name="connsiteX1009" fmla="*/ 1204183 w 3140691"/>
              <a:gd name="connsiteY1009" fmla="*/ 2917080 h 3080543"/>
              <a:gd name="connsiteX1010" fmla="*/ 1176089 w 3140691"/>
              <a:gd name="connsiteY1010" fmla="*/ 2912539 h 3080543"/>
              <a:gd name="connsiteX1011" fmla="*/ 1183183 w 3140691"/>
              <a:gd name="connsiteY1011" fmla="*/ 2911120 h 3080543"/>
              <a:gd name="connsiteX1012" fmla="*/ 1144873 w 3140691"/>
              <a:gd name="connsiteY1012" fmla="*/ 2906296 h 3080543"/>
              <a:gd name="connsiteX1013" fmla="*/ 1121320 w 3140691"/>
              <a:gd name="connsiteY1013" fmla="*/ 2886147 h 3080543"/>
              <a:gd name="connsiteX1014" fmla="*/ 1104009 w 3140691"/>
              <a:gd name="connsiteY1014" fmla="*/ 2885012 h 3080543"/>
              <a:gd name="connsiteX1015" fmla="*/ 1073645 w 3140691"/>
              <a:gd name="connsiteY1015" fmla="*/ 2873376 h 3080543"/>
              <a:gd name="connsiteX1016" fmla="*/ 1014051 w 3140691"/>
              <a:gd name="connsiteY1016" fmla="*/ 2846416 h 3080543"/>
              <a:gd name="connsiteX1017" fmla="*/ 966376 w 3140691"/>
              <a:gd name="connsiteY1017" fmla="*/ 2832794 h 3080543"/>
              <a:gd name="connsiteX1018" fmla="*/ 928634 w 3140691"/>
              <a:gd name="connsiteY1018" fmla="*/ 2813780 h 3080543"/>
              <a:gd name="connsiteX1019" fmla="*/ 944809 w 3140691"/>
              <a:gd name="connsiteY1019" fmla="*/ 2820875 h 3080543"/>
              <a:gd name="connsiteX1020" fmla="*/ 955309 w 3140691"/>
              <a:gd name="connsiteY1020" fmla="*/ 2819456 h 3080543"/>
              <a:gd name="connsiteX1021" fmla="*/ 954457 w 3140691"/>
              <a:gd name="connsiteY1021" fmla="*/ 2825699 h 3080543"/>
              <a:gd name="connsiteX1022" fmla="*/ 966660 w 3140691"/>
              <a:gd name="connsiteY1022" fmla="*/ 2828537 h 3080543"/>
              <a:gd name="connsiteX1023" fmla="*/ 984254 w 3140691"/>
              <a:gd name="connsiteY1023" fmla="*/ 2835916 h 3080543"/>
              <a:gd name="connsiteX1024" fmla="*/ 991065 w 3140691"/>
              <a:gd name="connsiteY1024" fmla="*/ 2835348 h 3080543"/>
              <a:gd name="connsiteX1025" fmla="*/ 969498 w 3140691"/>
              <a:gd name="connsiteY1025" fmla="*/ 2822862 h 3080543"/>
              <a:gd name="connsiteX1026" fmla="*/ 945660 w 3140691"/>
              <a:gd name="connsiteY1026" fmla="*/ 2816051 h 3080543"/>
              <a:gd name="connsiteX1027" fmla="*/ 919836 w 3140691"/>
              <a:gd name="connsiteY1027" fmla="*/ 2804983 h 3080543"/>
              <a:gd name="connsiteX1028" fmla="*/ 939701 w 3140691"/>
              <a:gd name="connsiteY1028" fmla="*/ 2809807 h 3080543"/>
              <a:gd name="connsiteX1029" fmla="*/ 940552 w 3140691"/>
              <a:gd name="connsiteY1029" fmla="*/ 2804983 h 3080543"/>
              <a:gd name="connsiteX1030" fmla="*/ 923809 w 3140691"/>
              <a:gd name="connsiteY1030" fmla="*/ 2802429 h 3080543"/>
              <a:gd name="connsiteX1031" fmla="*/ 901675 w 3140691"/>
              <a:gd name="connsiteY1031" fmla="*/ 2790226 h 3080543"/>
              <a:gd name="connsiteX1032" fmla="*/ 937998 w 3140691"/>
              <a:gd name="connsiteY1032" fmla="*/ 2801293 h 3080543"/>
              <a:gd name="connsiteX1033" fmla="*/ 929485 w 3140691"/>
              <a:gd name="connsiteY1033" fmla="*/ 2791361 h 3080543"/>
              <a:gd name="connsiteX1034" fmla="*/ 898837 w 3140691"/>
              <a:gd name="connsiteY1034" fmla="*/ 2784266 h 3080543"/>
              <a:gd name="connsiteX1035" fmla="*/ 862229 w 3140691"/>
              <a:gd name="connsiteY1035" fmla="*/ 2764117 h 3080543"/>
              <a:gd name="connsiteX1036" fmla="*/ 780501 w 3140691"/>
              <a:gd name="connsiteY1036" fmla="*/ 2728076 h 3080543"/>
              <a:gd name="connsiteX1037" fmla="*/ 798663 w 3140691"/>
              <a:gd name="connsiteY1037" fmla="*/ 2738576 h 3080543"/>
              <a:gd name="connsiteX1038" fmla="*/ 785609 w 3140691"/>
              <a:gd name="connsiteY1038" fmla="*/ 2734603 h 3080543"/>
              <a:gd name="connsiteX1039" fmla="*/ 793271 w 3140691"/>
              <a:gd name="connsiteY1039" fmla="*/ 2744252 h 3080543"/>
              <a:gd name="connsiteX1040" fmla="*/ 806892 w 3140691"/>
              <a:gd name="connsiteY1040" fmla="*/ 2746806 h 3080543"/>
              <a:gd name="connsiteX1041" fmla="*/ 811717 w 3140691"/>
              <a:gd name="connsiteY1041" fmla="*/ 2754752 h 3080543"/>
              <a:gd name="connsiteX1042" fmla="*/ 796109 w 3140691"/>
              <a:gd name="connsiteY1042" fmla="*/ 2746806 h 3080543"/>
              <a:gd name="connsiteX1043" fmla="*/ 810298 w 3140691"/>
              <a:gd name="connsiteY1043" fmla="*/ 2759576 h 3080543"/>
              <a:gd name="connsiteX1044" fmla="*/ 779082 w 3140691"/>
              <a:gd name="connsiteY1044" fmla="*/ 2740846 h 3080543"/>
              <a:gd name="connsiteX1045" fmla="*/ 765744 w 3140691"/>
              <a:gd name="connsiteY1045" fmla="*/ 2733751 h 3080543"/>
              <a:gd name="connsiteX1046" fmla="*/ 742758 w 3140691"/>
              <a:gd name="connsiteY1046" fmla="*/ 2721832 h 3080543"/>
              <a:gd name="connsiteX1047" fmla="*/ 751272 w 3140691"/>
              <a:gd name="connsiteY1047" fmla="*/ 2718143 h 3080543"/>
              <a:gd name="connsiteX1048" fmla="*/ 773406 w 3140691"/>
              <a:gd name="connsiteY1048" fmla="*/ 2727508 h 3080543"/>
              <a:gd name="connsiteX1049" fmla="*/ 769717 w 3140691"/>
              <a:gd name="connsiteY1049" fmla="*/ 2717008 h 3080543"/>
              <a:gd name="connsiteX1050" fmla="*/ 769150 w 3140691"/>
              <a:gd name="connsiteY1050" fmla="*/ 2718143 h 3080543"/>
              <a:gd name="connsiteX1051" fmla="*/ 741056 w 3140691"/>
              <a:gd name="connsiteY1051" fmla="*/ 2705372 h 3080543"/>
              <a:gd name="connsiteX1052" fmla="*/ 726583 w 3140691"/>
              <a:gd name="connsiteY1052" fmla="*/ 2695723 h 3080543"/>
              <a:gd name="connsiteX1053" fmla="*/ 728286 w 3140691"/>
              <a:gd name="connsiteY1053" fmla="*/ 2691183 h 3080543"/>
              <a:gd name="connsiteX1054" fmla="*/ 669260 w 3140691"/>
              <a:gd name="connsiteY1054" fmla="*/ 2655425 h 3080543"/>
              <a:gd name="connsiteX1055" fmla="*/ 653084 w 3140691"/>
              <a:gd name="connsiteY1055" fmla="*/ 2638114 h 3080543"/>
              <a:gd name="connsiteX1056" fmla="*/ 593774 w 3140691"/>
              <a:gd name="connsiteY1056" fmla="*/ 2599235 h 3080543"/>
              <a:gd name="connsiteX1057" fmla="*/ 558018 w 3140691"/>
              <a:gd name="connsiteY1057" fmla="*/ 2568018 h 3080543"/>
              <a:gd name="connsiteX1058" fmla="*/ 519140 w 3140691"/>
              <a:gd name="connsiteY1058" fmla="*/ 2536801 h 3080543"/>
              <a:gd name="connsiteX1059" fmla="*/ 503249 w 3140691"/>
              <a:gd name="connsiteY1059" fmla="*/ 2516368 h 3080543"/>
              <a:gd name="connsiteX1060" fmla="*/ 502681 w 3140691"/>
              <a:gd name="connsiteY1060" fmla="*/ 2524030 h 3080543"/>
              <a:gd name="connsiteX1061" fmla="*/ 489060 w 3140691"/>
              <a:gd name="connsiteY1061" fmla="*/ 2507287 h 3080543"/>
              <a:gd name="connsiteX1062" fmla="*/ 493600 w 3140691"/>
              <a:gd name="connsiteY1062" fmla="*/ 2506435 h 3080543"/>
              <a:gd name="connsiteX1063" fmla="*/ 467209 w 3140691"/>
              <a:gd name="connsiteY1063" fmla="*/ 2478340 h 3080543"/>
              <a:gd name="connsiteX1064" fmla="*/ 429466 w 3140691"/>
              <a:gd name="connsiteY1064" fmla="*/ 2442015 h 3080543"/>
              <a:gd name="connsiteX1065" fmla="*/ 397967 w 3140691"/>
              <a:gd name="connsiteY1065" fmla="*/ 2405406 h 3080543"/>
              <a:gd name="connsiteX1066" fmla="*/ 385481 w 3140691"/>
              <a:gd name="connsiteY1066" fmla="*/ 2393771 h 3080543"/>
              <a:gd name="connsiteX1067" fmla="*/ 384913 w 3140691"/>
              <a:gd name="connsiteY1067" fmla="*/ 2383554 h 3080543"/>
              <a:gd name="connsiteX1068" fmla="*/ 350292 w 3140691"/>
              <a:gd name="connsiteY1068" fmla="*/ 2340134 h 3080543"/>
              <a:gd name="connsiteX1069" fmla="*/ 368454 w 3140691"/>
              <a:gd name="connsiteY1069" fmla="*/ 2365959 h 3080543"/>
              <a:gd name="connsiteX1070" fmla="*/ 347454 w 3140691"/>
              <a:gd name="connsiteY1070" fmla="*/ 2348648 h 3080543"/>
              <a:gd name="connsiteX1071" fmla="*/ 350008 w 3140691"/>
              <a:gd name="connsiteY1071" fmla="*/ 2345810 h 3080543"/>
              <a:gd name="connsiteX1072" fmla="*/ 320495 w 3140691"/>
              <a:gd name="connsiteY1072" fmla="*/ 2312039 h 3080543"/>
              <a:gd name="connsiteX1073" fmla="*/ 311414 w 3140691"/>
              <a:gd name="connsiteY1073" fmla="*/ 2292174 h 3080543"/>
              <a:gd name="connsiteX1074" fmla="*/ 301766 w 3140691"/>
              <a:gd name="connsiteY1074" fmla="*/ 2290755 h 3080543"/>
              <a:gd name="connsiteX1075" fmla="*/ 335535 w 3140691"/>
              <a:gd name="connsiteY1075" fmla="*/ 2336161 h 3080543"/>
              <a:gd name="connsiteX1076" fmla="*/ 330144 w 3140691"/>
              <a:gd name="connsiteY1076" fmla="*/ 2337012 h 3080543"/>
              <a:gd name="connsiteX1077" fmla="*/ 343197 w 3140691"/>
              <a:gd name="connsiteY1077" fmla="*/ 2358864 h 3080543"/>
              <a:gd name="connsiteX1078" fmla="*/ 355967 w 3140691"/>
              <a:gd name="connsiteY1078" fmla="*/ 2370500 h 3080543"/>
              <a:gd name="connsiteX1079" fmla="*/ 347454 w 3140691"/>
              <a:gd name="connsiteY1079" fmla="*/ 2364256 h 3080543"/>
              <a:gd name="connsiteX1080" fmla="*/ 366184 w 3140691"/>
              <a:gd name="connsiteY1080" fmla="*/ 2390365 h 3080543"/>
              <a:gd name="connsiteX1081" fmla="*/ 351711 w 3140691"/>
              <a:gd name="connsiteY1081" fmla="*/ 2380716 h 3080543"/>
              <a:gd name="connsiteX1082" fmla="*/ 324752 w 3140691"/>
              <a:gd name="connsiteY1082" fmla="*/ 2348364 h 3080543"/>
              <a:gd name="connsiteX1083" fmla="*/ 318792 w 3140691"/>
              <a:gd name="connsiteY1083" fmla="*/ 2334458 h 3080543"/>
              <a:gd name="connsiteX1084" fmla="*/ 304603 w 3140691"/>
              <a:gd name="connsiteY1084" fmla="*/ 2323958 h 3080543"/>
              <a:gd name="connsiteX1085" fmla="*/ 288712 w 3140691"/>
              <a:gd name="connsiteY1085" fmla="*/ 2300404 h 3080543"/>
              <a:gd name="connsiteX1086" fmla="*/ 298644 w 3140691"/>
              <a:gd name="connsiteY1086" fmla="*/ 2305228 h 3080543"/>
              <a:gd name="connsiteX1087" fmla="*/ 296941 w 3140691"/>
              <a:gd name="connsiteY1087" fmla="*/ 2295863 h 3080543"/>
              <a:gd name="connsiteX1088" fmla="*/ 295806 w 3140691"/>
              <a:gd name="connsiteY1088" fmla="*/ 2303525 h 3080543"/>
              <a:gd name="connsiteX1089" fmla="*/ 293252 w 3140691"/>
              <a:gd name="connsiteY1089" fmla="*/ 2291038 h 3080543"/>
              <a:gd name="connsiteX1090" fmla="*/ 288712 w 3140691"/>
              <a:gd name="connsiteY1090" fmla="*/ 2285646 h 3080543"/>
              <a:gd name="connsiteX1091" fmla="*/ 288144 w 3140691"/>
              <a:gd name="connsiteY1091" fmla="*/ 2291322 h 3080543"/>
              <a:gd name="connsiteX1092" fmla="*/ 284455 w 3140691"/>
              <a:gd name="connsiteY1092" fmla="*/ 2280822 h 3080543"/>
              <a:gd name="connsiteX1093" fmla="*/ 284171 w 3140691"/>
              <a:gd name="connsiteY1093" fmla="*/ 2284795 h 3080543"/>
              <a:gd name="connsiteX1094" fmla="*/ 273388 w 3140691"/>
              <a:gd name="connsiteY1094" fmla="*/ 2260105 h 3080543"/>
              <a:gd name="connsiteX1095" fmla="*/ 273955 w 3140691"/>
              <a:gd name="connsiteY1095" fmla="*/ 2259254 h 3080543"/>
              <a:gd name="connsiteX1096" fmla="*/ 272820 w 3140691"/>
              <a:gd name="connsiteY1096" fmla="*/ 2257835 h 3080543"/>
              <a:gd name="connsiteX1097" fmla="*/ 267996 w 3140691"/>
              <a:gd name="connsiteY1097" fmla="*/ 2253011 h 3080543"/>
              <a:gd name="connsiteX1098" fmla="*/ 268280 w 3140691"/>
              <a:gd name="connsiteY1098" fmla="*/ 2262092 h 3080543"/>
              <a:gd name="connsiteX1099" fmla="*/ 250685 w 3140691"/>
              <a:gd name="connsiteY1099" fmla="*/ 2231159 h 3080543"/>
              <a:gd name="connsiteX1100" fmla="*/ 262320 w 3140691"/>
              <a:gd name="connsiteY1100" fmla="*/ 2248754 h 3080543"/>
              <a:gd name="connsiteX1101" fmla="*/ 248699 w 3140691"/>
              <a:gd name="connsiteY1101" fmla="*/ 2237686 h 3080543"/>
              <a:gd name="connsiteX1102" fmla="*/ 231105 w 3140691"/>
              <a:gd name="connsiteY1102" fmla="*/ 2206753 h 3080543"/>
              <a:gd name="connsiteX1103" fmla="*/ 243875 w 3140691"/>
              <a:gd name="connsiteY1103" fmla="*/ 2218388 h 3080543"/>
              <a:gd name="connsiteX1104" fmla="*/ 233659 w 3140691"/>
              <a:gd name="connsiteY1104" fmla="*/ 2186604 h 3080543"/>
              <a:gd name="connsiteX1105" fmla="*/ 246145 w 3140691"/>
              <a:gd name="connsiteY1105" fmla="*/ 2207604 h 3080543"/>
              <a:gd name="connsiteX1106" fmla="*/ 246713 w 3140691"/>
              <a:gd name="connsiteY1106" fmla="*/ 2220658 h 3080543"/>
              <a:gd name="connsiteX1107" fmla="*/ 264023 w 3140691"/>
              <a:gd name="connsiteY1107" fmla="*/ 2247051 h 3080543"/>
              <a:gd name="connsiteX1108" fmla="*/ 269131 w 3140691"/>
              <a:gd name="connsiteY1108" fmla="*/ 2251024 h 3080543"/>
              <a:gd name="connsiteX1109" fmla="*/ 271685 w 3140691"/>
              <a:gd name="connsiteY1109" fmla="*/ 2249037 h 3080543"/>
              <a:gd name="connsiteX1110" fmla="*/ 258064 w 3140691"/>
              <a:gd name="connsiteY1110" fmla="*/ 2228888 h 3080543"/>
              <a:gd name="connsiteX1111" fmla="*/ 264591 w 3140691"/>
              <a:gd name="connsiteY1111" fmla="*/ 2222929 h 3080543"/>
              <a:gd name="connsiteX1112" fmla="*/ 258064 w 3140691"/>
              <a:gd name="connsiteY1112" fmla="*/ 2210442 h 3080543"/>
              <a:gd name="connsiteX1113" fmla="*/ 244442 w 3140691"/>
              <a:gd name="connsiteY1113" fmla="*/ 2199942 h 3080543"/>
              <a:gd name="connsiteX1114" fmla="*/ 252672 w 3140691"/>
              <a:gd name="connsiteY1114" fmla="*/ 2201644 h 3080543"/>
              <a:gd name="connsiteX1115" fmla="*/ 243875 w 3140691"/>
              <a:gd name="connsiteY1115" fmla="*/ 2186887 h 3080543"/>
              <a:gd name="connsiteX1116" fmla="*/ 221172 w 3140691"/>
              <a:gd name="connsiteY1116" fmla="*/ 2147724 h 3080543"/>
              <a:gd name="connsiteX1117" fmla="*/ 219470 w 3140691"/>
              <a:gd name="connsiteY1117" fmla="*/ 2162481 h 3080543"/>
              <a:gd name="connsiteX1118" fmla="*/ 230253 w 3140691"/>
              <a:gd name="connsiteY1118" fmla="*/ 2175820 h 3080543"/>
              <a:gd name="connsiteX1119" fmla="*/ 226280 w 3140691"/>
              <a:gd name="connsiteY1119" fmla="*/ 2183766 h 3080543"/>
              <a:gd name="connsiteX1120" fmla="*/ 218051 w 3140691"/>
              <a:gd name="connsiteY1120" fmla="*/ 2177239 h 3080543"/>
              <a:gd name="connsiteX1121" fmla="*/ 203578 w 3140691"/>
              <a:gd name="connsiteY1121" fmla="*/ 2143751 h 3080543"/>
              <a:gd name="connsiteX1122" fmla="*/ 193078 w 3140691"/>
              <a:gd name="connsiteY1122" fmla="*/ 2113102 h 3080543"/>
              <a:gd name="connsiteX1123" fmla="*/ 163849 w 3140691"/>
              <a:gd name="connsiteY1123" fmla="*/ 2038465 h 3080543"/>
              <a:gd name="connsiteX1124" fmla="*/ 188538 w 3140691"/>
              <a:gd name="connsiteY1124" fmla="*/ 2090683 h 3080543"/>
              <a:gd name="connsiteX1125" fmla="*/ 208119 w 3140691"/>
              <a:gd name="connsiteY1125" fmla="*/ 2136373 h 3080543"/>
              <a:gd name="connsiteX1126" fmla="*/ 210956 w 3140691"/>
              <a:gd name="connsiteY1126" fmla="*/ 2125589 h 3080543"/>
              <a:gd name="connsiteX1127" fmla="*/ 203011 w 3140691"/>
              <a:gd name="connsiteY1127" fmla="*/ 2118494 h 3080543"/>
              <a:gd name="connsiteX1128" fmla="*/ 195065 w 3140691"/>
              <a:gd name="connsiteY1128" fmla="*/ 2103169 h 3080543"/>
              <a:gd name="connsiteX1129" fmla="*/ 200457 w 3140691"/>
              <a:gd name="connsiteY1129" fmla="*/ 2103169 h 3080543"/>
              <a:gd name="connsiteX1130" fmla="*/ 176052 w 3140691"/>
              <a:gd name="connsiteY1130" fmla="*/ 2058614 h 3080543"/>
              <a:gd name="connsiteX1131" fmla="*/ 164984 w 3140691"/>
              <a:gd name="connsiteY1131" fmla="*/ 2030235 h 3080543"/>
              <a:gd name="connsiteX1132" fmla="*/ 155903 w 3140691"/>
              <a:gd name="connsiteY1132" fmla="*/ 2001572 h 3080543"/>
              <a:gd name="connsiteX1133" fmla="*/ 147957 w 3140691"/>
              <a:gd name="connsiteY1133" fmla="*/ 2002424 h 3080543"/>
              <a:gd name="connsiteX1134" fmla="*/ 141714 w 3140691"/>
              <a:gd name="connsiteY1134" fmla="*/ 1990221 h 3080543"/>
              <a:gd name="connsiteX1135" fmla="*/ 150511 w 3140691"/>
              <a:gd name="connsiteY1135" fmla="*/ 1988802 h 3080543"/>
              <a:gd name="connsiteX1136" fmla="*/ 135755 w 3140691"/>
              <a:gd name="connsiteY1136" fmla="*/ 1953896 h 3080543"/>
              <a:gd name="connsiteX1137" fmla="*/ 140295 w 3140691"/>
              <a:gd name="connsiteY1137" fmla="*/ 1939706 h 3080543"/>
              <a:gd name="connsiteX1138" fmla="*/ 124404 w 3140691"/>
              <a:gd name="connsiteY1138" fmla="*/ 1897989 h 3080543"/>
              <a:gd name="connsiteX1139" fmla="*/ 116742 w 3140691"/>
              <a:gd name="connsiteY1139" fmla="*/ 1894016 h 3080543"/>
              <a:gd name="connsiteX1140" fmla="*/ 117593 w 3140691"/>
              <a:gd name="connsiteY1140" fmla="*/ 1878407 h 3080543"/>
              <a:gd name="connsiteX1141" fmla="*/ 111918 w 3140691"/>
              <a:gd name="connsiteY1141" fmla="*/ 1881245 h 3080543"/>
              <a:gd name="connsiteX1142" fmla="*/ 102553 w 3140691"/>
              <a:gd name="connsiteY1142" fmla="*/ 1840379 h 3080543"/>
              <a:gd name="connsiteX1143" fmla="*/ 109080 w 3140691"/>
              <a:gd name="connsiteY1143" fmla="*/ 1844920 h 3080543"/>
              <a:gd name="connsiteX1144" fmla="*/ 99147 w 3140691"/>
              <a:gd name="connsiteY1144" fmla="*/ 1800649 h 3080543"/>
              <a:gd name="connsiteX1145" fmla="*/ 98296 w 3140691"/>
              <a:gd name="connsiteY1145" fmla="*/ 1808595 h 3080543"/>
              <a:gd name="connsiteX1146" fmla="*/ 91202 w 3140691"/>
              <a:gd name="connsiteY1146" fmla="*/ 1789297 h 3080543"/>
              <a:gd name="connsiteX1147" fmla="*/ 94323 w 3140691"/>
              <a:gd name="connsiteY1147" fmla="*/ 1791568 h 3080543"/>
              <a:gd name="connsiteX1148" fmla="*/ 92337 w 3140691"/>
              <a:gd name="connsiteY1148" fmla="*/ 1765743 h 3080543"/>
              <a:gd name="connsiteX1149" fmla="*/ 88648 w 3140691"/>
              <a:gd name="connsiteY1149" fmla="*/ 1732255 h 3080543"/>
              <a:gd name="connsiteX1150" fmla="*/ 82972 w 3140691"/>
              <a:gd name="connsiteY1150" fmla="*/ 1697633 h 3080543"/>
              <a:gd name="connsiteX1151" fmla="*/ 76445 w 3140691"/>
              <a:gd name="connsiteY1151" fmla="*/ 1667835 h 3080543"/>
              <a:gd name="connsiteX1152" fmla="*/ 75878 w 3140691"/>
              <a:gd name="connsiteY1152" fmla="*/ 1611361 h 3080543"/>
              <a:gd name="connsiteX1153" fmla="*/ 71905 w 3140691"/>
              <a:gd name="connsiteY1153" fmla="*/ 1527643 h 3080543"/>
              <a:gd name="connsiteX1154" fmla="*/ 71337 w 3140691"/>
              <a:gd name="connsiteY1154" fmla="*/ 1545521 h 3080543"/>
              <a:gd name="connsiteX1155" fmla="*/ 74459 w 3140691"/>
              <a:gd name="connsiteY1155" fmla="*/ 1518845 h 3080543"/>
              <a:gd name="connsiteX1156" fmla="*/ 73040 w 3140691"/>
              <a:gd name="connsiteY1156" fmla="*/ 1498412 h 3080543"/>
              <a:gd name="connsiteX1157" fmla="*/ 73040 w 3140691"/>
              <a:gd name="connsiteY1157" fmla="*/ 1490466 h 3080543"/>
              <a:gd name="connsiteX1158" fmla="*/ 72472 w 3140691"/>
              <a:gd name="connsiteY1158" fmla="*/ 1482804 h 3080543"/>
              <a:gd name="connsiteX1159" fmla="*/ 72188 w 3140691"/>
              <a:gd name="connsiteY1159" fmla="*/ 1478547 h 3080543"/>
              <a:gd name="connsiteX1160" fmla="*/ 71053 w 3140691"/>
              <a:gd name="connsiteY1160" fmla="*/ 1493588 h 3080543"/>
              <a:gd name="connsiteX1161" fmla="*/ 65945 w 3140691"/>
              <a:gd name="connsiteY1161" fmla="*/ 1483371 h 3080543"/>
              <a:gd name="connsiteX1162" fmla="*/ 73324 w 3140691"/>
              <a:gd name="connsiteY1162" fmla="*/ 1478263 h 3080543"/>
              <a:gd name="connsiteX1163" fmla="*/ 73324 w 3140691"/>
              <a:gd name="connsiteY1163" fmla="*/ 1470884 h 3080543"/>
              <a:gd name="connsiteX1164" fmla="*/ 73324 w 3140691"/>
              <a:gd name="connsiteY1164" fmla="*/ 1470033 h 3080543"/>
              <a:gd name="connsiteX1165" fmla="*/ 73040 w 3140691"/>
              <a:gd name="connsiteY1165" fmla="*/ 1470033 h 3080543"/>
              <a:gd name="connsiteX1166" fmla="*/ 73324 w 3140691"/>
              <a:gd name="connsiteY1166" fmla="*/ 1469466 h 3080543"/>
              <a:gd name="connsiteX1167" fmla="*/ 69634 w 3140691"/>
              <a:gd name="connsiteY1167" fmla="*/ 1467763 h 3080543"/>
              <a:gd name="connsiteX1168" fmla="*/ 74459 w 3140691"/>
              <a:gd name="connsiteY1168" fmla="*/ 1459533 h 3080543"/>
              <a:gd name="connsiteX1169" fmla="*/ 75310 w 3140691"/>
              <a:gd name="connsiteY1169" fmla="*/ 1426329 h 3080543"/>
              <a:gd name="connsiteX1170" fmla="*/ 75594 w 3140691"/>
              <a:gd name="connsiteY1170" fmla="*/ 1455560 h 3080543"/>
              <a:gd name="connsiteX1171" fmla="*/ 84959 w 3140691"/>
              <a:gd name="connsiteY1171" fmla="*/ 1395680 h 3080543"/>
              <a:gd name="connsiteX1172" fmla="*/ 78148 w 3140691"/>
              <a:gd name="connsiteY1172" fmla="*/ 1414978 h 3080543"/>
              <a:gd name="connsiteX1173" fmla="*/ 75310 w 3140691"/>
              <a:gd name="connsiteY1173" fmla="*/ 1349422 h 3080543"/>
              <a:gd name="connsiteX1174" fmla="*/ 69918 w 3140691"/>
              <a:gd name="connsiteY1174" fmla="*/ 1353679 h 3080543"/>
              <a:gd name="connsiteX1175" fmla="*/ 72756 w 3140691"/>
              <a:gd name="connsiteY1175" fmla="*/ 1320475 h 3080543"/>
              <a:gd name="connsiteX1176" fmla="*/ 65094 w 3140691"/>
              <a:gd name="connsiteY1176" fmla="*/ 1339489 h 3080543"/>
              <a:gd name="connsiteX1177" fmla="*/ 69634 w 3140691"/>
              <a:gd name="connsiteY1177" fmla="*/ 1302313 h 3080543"/>
              <a:gd name="connsiteX1178" fmla="*/ 68216 w 3140691"/>
              <a:gd name="connsiteY1178" fmla="*/ 1317070 h 3080543"/>
              <a:gd name="connsiteX1179" fmla="*/ 65945 w 3140691"/>
              <a:gd name="connsiteY1179" fmla="*/ 1287840 h 3080543"/>
              <a:gd name="connsiteX1180" fmla="*/ 74742 w 3140691"/>
              <a:gd name="connsiteY1180" fmla="*/ 1287272 h 3080543"/>
              <a:gd name="connsiteX1181" fmla="*/ 74742 w 3140691"/>
              <a:gd name="connsiteY1181" fmla="*/ 1268826 h 3080543"/>
              <a:gd name="connsiteX1182" fmla="*/ 88648 w 3140691"/>
              <a:gd name="connsiteY1182" fmla="*/ 1231649 h 3080543"/>
              <a:gd name="connsiteX1183" fmla="*/ 77296 w 3140691"/>
              <a:gd name="connsiteY1183" fmla="*/ 1281312 h 3080543"/>
              <a:gd name="connsiteX1184" fmla="*/ 76729 w 3140691"/>
              <a:gd name="connsiteY1184" fmla="*/ 1334665 h 3080543"/>
              <a:gd name="connsiteX1185" fmla="*/ 80418 w 3140691"/>
              <a:gd name="connsiteY1185" fmla="*/ 1283015 h 3080543"/>
              <a:gd name="connsiteX1186" fmla="*/ 86945 w 3140691"/>
              <a:gd name="connsiteY1186" fmla="*/ 1271947 h 3080543"/>
              <a:gd name="connsiteX1187" fmla="*/ 95742 w 3140691"/>
              <a:gd name="connsiteY1187" fmla="*/ 1195040 h 3080543"/>
              <a:gd name="connsiteX1188" fmla="*/ 100283 w 3140691"/>
              <a:gd name="connsiteY1188" fmla="*/ 1191351 h 3080543"/>
              <a:gd name="connsiteX1189" fmla="*/ 104823 w 3140691"/>
              <a:gd name="connsiteY1189" fmla="*/ 1147931 h 3080543"/>
              <a:gd name="connsiteX1190" fmla="*/ 97729 w 3140691"/>
              <a:gd name="connsiteY1190" fmla="*/ 1158715 h 3080543"/>
              <a:gd name="connsiteX1191" fmla="*/ 103120 w 3140691"/>
              <a:gd name="connsiteY1191" fmla="*/ 1136863 h 3080543"/>
              <a:gd name="connsiteX1192" fmla="*/ 96877 w 3140691"/>
              <a:gd name="connsiteY1192" fmla="*/ 1136579 h 3080543"/>
              <a:gd name="connsiteX1193" fmla="*/ 107377 w 3140691"/>
              <a:gd name="connsiteY1193" fmla="*/ 1107633 h 3080543"/>
              <a:gd name="connsiteX1194" fmla="*/ 100850 w 3140691"/>
              <a:gd name="connsiteY1194" fmla="*/ 1070456 h 3080543"/>
              <a:gd name="connsiteX1195" fmla="*/ 101985 w 3140691"/>
              <a:gd name="connsiteY1195" fmla="*/ 1092592 h 3080543"/>
              <a:gd name="connsiteX1196" fmla="*/ 106526 w 3140691"/>
              <a:gd name="connsiteY1196" fmla="*/ 1074429 h 3080543"/>
              <a:gd name="connsiteX1197" fmla="*/ 105674 w 3140691"/>
              <a:gd name="connsiteY1197" fmla="*/ 1092876 h 3080543"/>
              <a:gd name="connsiteX1198" fmla="*/ 98296 w 3140691"/>
              <a:gd name="connsiteY1198" fmla="*/ 1107349 h 3080543"/>
              <a:gd name="connsiteX1199" fmla="*/ 100566 w 3140691"/>
              <a:gd name="connsiteY1199" fmla="*/ 1092592 h 3080543"/>
              <a:gd name="connsiteX1200" fmla="*/ 99147 w 3140691"/>
              <a:gd name="connsiteY1200" fmla="*/ 1088903 h 3080543"/>
              <a:gd name="connsiteX1201" fmla="*/ 94039 w 3140691"/>
              <a:gd name="connsiteY1201" fmla="*/ 1114444 h 3080543"/>
              <a:gd name="connsiteX1202" fmla="*/ 89783 w 3140691"/>
              <a:gd name="connsiteY1202" fmla="*/ 1140269 h 3080543"/>
              <a:gd name="connsiteX1203" fmla="*/ 77580 w 3140691"/>
              <a:gd name="connsiteY1203" fmla="*/ 1177161 h 3080543"/>
              <a:gd name="connsiteX1204" fmla="*/ 84959 w 3140691"/>
              <a:gd name="connsiteY1204" fmla="*/ 1165810 h 3080543"/>
              <a:gd name="connsiteX1205" fmla="*/ 73040 w 3140691"/>
              <a:gd name="connsiteY1205" fmla="*/ 1217743 h 3080543"/>
              <a:gd name="connsiteX1206" fmla="*/ 53175 w 3140691"/>
              <a:gd name="connsiteY1206" fmla="*/ 1263434 h 3080543"/>
              <a:gd name="connsiteX1207" fmla="*/ 49202 w 3140691"/>
              <a:gd name="connsiteY1207" fmla="*/ 1284718 h 3080543"/>
              <a:gd name="connsiteX1208" fmla="*/ 46648 w 3140691"/>
              <a:gd name="connsiteY1208" fmla="*/ 1306286 h 3080543"/>
              <a:gd name="connsiteX1209" fmla="*/ 42392 w 3140691"/>
              <a:gd name="connsiteY1209" fmla="*/ 1342044 h 3080543"/>
              <a:gd name="connsiteX1210" fmla="*/ 37567 w 3140691"/>
              <a:gd name="connsiteY1210" fmla="*/ 1323881 h 3080543"/>
              <a:gd name="connsiteX1211" fmla="*/ 38703 w 3140691"/>
              <a:gd name="connsiteY1211" fmla="*/ 1372125 h 3080543"/>
              <a:gd name="connsiteX1212" fmla="*/ 33595 w 3140691"/>
              <a:gd name="connsiteY1212" fmla="*/ 1372977 h 3080543"/>
              <a:gd name="connsiteX1213" fmla="*/ 32743 w 3140691"/>
              <a:gd name="connsiteY1213" fmla="*/ 1335516 h 3080543"/>
              <a:gd name="connsiteX1214" fmla="*/ 25649 w 3140691"/>
              <a:gd name="connsiteY1214" fmla="*/ 1347719 h 3080543"/>
              <a:gd name="connsiteX1215" fmla="*/ 32176 w 3140691"/>
              <a:gd name="connsiteY1215" fmla="*/ 1357936 h 3080543"/>
              <a:gd name="connsiteX1216" fmla="*/ 31892 w 3140691"/>
              <a:gd name="connsiteY1216" fmla="*/ 1388301 h 3080543"/>
              <a:gd name="connsiteX1217" fmla="*/ 19973 w 3140691"/>
              <a:gd name="connsiteY1217" fmla="*/ 1401356 h 3080543"/>
              <a:gd name="connsiteX1218" fmla="*/ 14865 w 3140691"/>
              <a:gd name="connsiteY1218" fmla="*/ 1375531 h 3080543"/>
              <a:gd name="connsiteX1219" fmla="*/ 7203 w 3140691"/>
              <a:gd name="connsiteY1219" fmla="*/ 1376382 h 3080543"/>
              <a:gd name="connsiteX1220" fmla="*/ 9757 w 3140691"/>
              <a:gd name="connsiteY1220" fmla="*/ 1357085 h 3080543"/>
              <a:gd name="connsiteX1221" fmla="*/ 109 w 3140691"/>
              <a:gd name="connsiteY1221" fmla="*/ 1339206 h 3080543"/>
              <a:gd name="connsiteX1222" fmla="*/ 4365 w 3140691"/>
              <a:gd name="connsiteY1222" fmla="*/ 1346300 h 3080543"/>
              <a:gd name="connsiteX1223" fmla="*/ 17135 w 3140691"/>
              <a:gd name="connsiteY1223" fmla="*/ 1246406 h 3080543"/>
              <a:gd name="connsiteX1224" fmla="*/ 27635 w 3140691"/>
              <a:gd name="connsiteY1224" fmla="*/ 1203554 h 3080543"/>
              <a:gd name="connsiteX1225" fmla="*/ 39270 w 3140691"/>
              <a:gd name="connsiteY1225" fmla="*/ 1166094 h 3080543"/>
              <a:gd name="connsiteX1226" fmla="*/ 42108 w 3140691"/>
              <a:gd name="connsiteY1226" fmla="*/ 1132039 h 3080543"/>
              <a:gd name="connsiteX1227" fmla="*/ 47216 w 3140691"/>
              <a:gd name="connsiteY1227" fmla="*/ 1124660 h 3080543"/>
              <a:gd name="connsiteX1228" fmla="*/ 46365 w 3140691"/>
              <a:gd name="connsiteY1228" fmla="*/ 1136012 h 3080543"/>
              <a:gd name="connsiteX1229" fmla="*/ 69067 w 3140691"/>
              <a:gd name="connsiteY1229" fmla="*/ 1065064 h 3080543"/>
              <a:gd name="connsiteX1230" fmla="*/ 59986 w 3140691"/>
              <a:gd name="connsiteY1230" fmla="*/ 1075848 h 3080543"/>
              <a:gd name="connsiteX1231" fmla="*/ 65945 w 3140691"/>
              <a:gd name="connsiteY1231" fmla="*/ 1057118 h 3080543"/>
              <a:gd name="connsiteX1232" fmla="*/ 68783 w 3140691"/>
              <a:gd name="connsiteY1232" fmla="*/ 1061091 h 3080543"/>
              <a:gd name="connsiteX1233" fmla="*/ 80986 w 3140691"/>
              <a:gd name="connsiteY1233" fmla="*/ 1020509 h 3080543"/>
              <a:gd name="connsiteX1234" fmla="*/ 85810 w 3140691"/>
              <a:gd name="connsiteY1234" fmla="*/ 1020793 h 3080543"/>
              <a:gd name="connsiteX1235" fmla="*/ 79850 w 3140691"/>
              <a:gd name="connsiteY1235" fmla="*/ 1046618 h 3080543"/>
              <a:gd name="connsiteX1236" fmla="*/ 93188 w 3140691"/>
              <a:gd name="connsiteY1236" fmla="*/ 1013982 h 3080543"/>
              <a:gd name="connsiteX1237" fmla="*/ 100850 w 3140691"/>
              <a:gd name="connsiteY1237" fmla="*/ 1014550 h 3080543"/>
              <a:gd name="connsiteX1238" fmla="*/ 113053 w 3140691"/>
              <a:gd name="connsiteY1238" fmla="*/ 978224 h 3080543"/>
              <a:gd name="connsiteX1239" fmla="*/ 113620 w 3140691"/>
              <a:gd name="connsiteY1239" fmla="*/ 963183 h 3080543"/>
              <a:gd name="connsiteX1240" fmla="*/ 106526 w 3140691"/>
              <a:gd name="connsiteY1240" fmla="*/ 980211 h 3080543"/>
              <a:gd name="connsiteX1241" fmla="*/ 136323 w 3140691"/>
              <a:gd name="connsiteY1241" fmla="*/ 917493 h 3080543"/>
              <a:gd name="connsiteX1242" fmla="*/ 113620 w 3140691"/>
              <a:gd name="connsiteY1242" fmla="*/ 997238 h 3080543"/>
              <a:gd name="connsiteX1243" fmla="*/ 101985 w 3140691"/>
              <a:gd name="connsiteY1243" fmla="*/ 1036969 h 3080543"/>
              <a:gd name="connsiteX1244" fmla="*/ 104539 w 3140691"/>
              <a:gd name="connsiteY1244" fmla="*/ 1014833 h 3080543"/>
              <a:gd name="connsiteX1245" fmla="*/ 88080 w 3140691"/>
              <a:gd name="connsiteY1245" fmla="*/ 1065916 h 3080543"/>
              <a:gd name="connsiteX1246" fmla="*/ 99999 w 3140691"/>
              <a:gd name="connsiteY1246" fmla="*/ 1045483 h 3080543"/>
              <a:gd name="connsiteX1247" fmla="*/ 112485 w 3140691"/>
              <a:gd name="connsiteY1247" fmla="*/ 1023063 h 3080543"/>
              <a:gd name="connsiteX1248" fmla="*/ 115323 w 3140691"/>
              <a:gd name="connsiteY1248" fmla="*/ 1004617 h 3080543"/>
              <a:gd name="connsiteX1249" fmla="*/ 119296 w 3140691"/>
              <a:gd name="connsiteY1249" fmla="*/ 1005184 h 3080543"/>
              <a:gd name="connsiteX1250" fmla="*/ 125255 w 3140691"/>
              <a:gd name="connsiteY1250" fmla="*/ 975954 h 3080543"/>
              <a:gd name="connsiteX1251" fmla="*/ 134052 w 3140691"/>
              <a:gd name="connsiteY1251" fmla="*/ 976805 h 3080543"/>
              <a:gd name="connsiteX1252" fmla="*/ 132633 w 3140691"/>
              <a:gd name="connsiteY1252" fmla="*/ 961765 h 3080543"/>
              <a:gd name="connsiteX1253" fmla="*/ 159025 w 3140691"/>
              <a:gd name="connsiteY1253" fmla="*/ 894506 h 3080543"/>
              <a:gd name="connsiteX1254" fmla="*/ 155336 w 3140691"/>
              <a:gd name="connsiteY1254" fmla="*/ 890249 h 3080543"/>
              <a:gd name="connsiteX1255" fmla="*/ 142566 w 3140691"/>
              <a:gd name="connsiteY1255" fmla="*/ 925723 h 3080543"/>
              <a:gd name="connsiteX1256" fmla="*/ 143985 w 3140691"/>
              <a:gd name="connsiteY1256" fmla="*/ 903304 h 3080543"/>
              <a:gd name="connsiteX1257" fmla="*/ 148525 w 3140691"/>
              <a:gd name="connsiteY1257" fmla="*/ 873790 h 3080543"/>
              <a:gd name="connsiteX1258" fmla="*/ 152214 w 3140691"/>
              <a:gd name="connsiteY1258" fmla="*/ 878330 h 3080543"/>
              <a:gd name="connsiteX1259" fmla="*/ 155052 w 3140691"/>
              <a:gd name="connsiteY1259" fmla="*/ 867546 h 3080543"/>
              <a:gd name="connsiteX1260" fmla="*/ 139728 w 3140691"/>
              <a:gd name="connsiteY1260" fmla="*/ 876060 h 3080543"/>
              <a:gd name="connsiteX1261" fmla="*/ 147957 w 3140691"/>
              <a:gd name="connsiteY1261" fmla="*/ 858465 h 3080543"/>
              <a:gd name="connsiteX1262" fmla="*/ 172930 w 3140691"/>
              <a:gd name="connsiteY1262" fmla="*/ 755733 h 3080543"/>
              <a:gd name="connsiteX1263" fmla="*/ 172930 w 3140691"/>
              <a:gd name="connsiteY1263" fmla="*/ 751476 h 3080543"/>
              <a:gd name="connsiteX1264" fmla="*/ 169808 w 3140691"/>
              <a:gd name="connsiteY1264" fmla="*/ 756584 h 3080543"/>
              <a:gd name="connsiteX1265" fmla="*/ 145971 w 3140691"/>
              <a:gd name="connsiteY1265" fmla="*/ 801139 h 3080543"/>
              <a:gd name="connsiteX1266" fmla="*/ 164133 w 3140691"/>
              <a:gd name="connsiteY1266" fmla="*/ 760841 h 3080543"/>
              <a:gd name="connsiteX1267" fmla="*/ 173781 w 3140691"/>
              <a:gd name="connsiteY1267" fmla="*/ 744665 h 3080543"/>
              <a:gd name="connsiteX1268" fmla="*/ 181443 w 3140691"/>
              <a:gd name="connsiteY1268" fmla="*/ 716570 h 3080543"/>
              <a:gd name="connsiteX1269" fmla="*/ 191659 w 3140691"/>
              <a:gd name="connsiteY1269" fmla="*/ 677407 h 3080543"/>
              <a:gd name="connsiteX1270" fmla="*/ 202727 w 3140691"/>
              <a:gd name="connsiteY1270" fmla="*/ 648744 h 3080543"/>
              <a:gd name="connsiteX1271" fmla="*/ 213227 w 3140691"/>
              <a:gd name="connsiteY1271" fmla="*/ 635973 h 3080543"/>
              <a:gd name="connsiteX1272" fmla="*/ 208402 w 3140691"/>
              <a:gd name="connsiteY1272" fmla="*/ 634270 h 3080543"/>
              <a:gd name="connsiteX1273" fmla="*/ 214646 w 3140691"/>
              <a:gd name="connsiteY1273" fmla="*/ 628311 h 3080543"/>
              <a:gd name="connsiteX1274" fmla="*/ 215497 w 3140691"/>
              <a:gd name="connsiteY1274" fmla="*/ 612419 h 3080543"/>
              <a:gd name="connsiteX1275" fmla="*/ 243023 w 3140691"/>
              <a:gd name="connsiteY1275" fmla="*/ 564458 h 3080543"/>
              <a:gd name="connsiteX1276" fmla="*/ 271118 w 3140691"/>
              <a:gd name="connsiteY1276" fmla="*/ 517349 h 3080543"/>
              <a:gd name="connsiteX1277" fmla="*/ 281334 w 3140691"/>
              <a:gd name="connsiteY1277" fmla="*/ 509119 h 3080543"/>
              <a:gd name="connsiteX1278" fmla="*/ 338941 w 3140691"/>
              <a:gd name="connsiteY1278" fmla="*/ 429090 h 3080543"/>
              <a:gd name="connsiteX1279" fmla="*/ 370724 w 3140691"/>
              <a:gd name="connsiteY1279" fmla="*/ 394184 h 3080543"/>
              <a:gd name="connsiteX1280" fmla="*/ 402507 w 3140691"/>
              <a:gd name="connsiteY1280" fmla="*/ 357575 h 3080543"/>
              <a:gd name="connsiteX1281" fmla="*/ 434858 w 3140691"/>
              <a:gd name="connsiteY1281" fmla="*/ 327209 h 3080543"/>
              <a:gd name="connsiteX1282" fmla="*/ 441669 w 3140691"/>
              <a:gd name="connsiteY1282" fmla="*/ 326926 h 3080543"/>
              <a:gd name="connsiteX1283" fmla="*/ 482249 w 3140691"/>
              <a:gd name="connsiteY1283" fmla="*/ 287479 h 3080543"/>
              <a:gd name="connsiteX1284" fmla="*/ 527086 w 3140691"/>
              <a:gd name="connsiteY1284" fmla="*/ 249735 h 3080543"/>
              <a:gd name="connsiteX1285" fmla="*/ 530208 w 3140691"/>
              <a:gd name="connsiteY1285" fmla="*/ 251721 h 3080543"/>
              <a:gd name="connsiteX1286" fmla="*/ 563694 w 3140691"/>
              <a:gd name="connsiteY1286" fmla="*/ 219369 h 3080543"/>
              <a:gd name="connsiteX1287" fmla="*/ 589234 w 3140691"/>
              <a:gd name="connsiteY1287" fmla="*/ 200071 h 3080543"/>
              <a:gd name="connsiteX1288" fmla="*/ 597463 w 3140691"/>
              <a:gd name="connsiteY1288" fmla="*/ 201490 h 3080543"/>
              <a:gd name="connsiteX1289" fmla="*/ 610233 w 3140691"/>
              <a:gd name="connsiteY1289" fmla="*/ 187584 h 3080543"/>
              <a:gd name="connsiteX1290" fmla="*/ 712678 w 3140691"/>
              <a:gd name="connsiteY1290" fmla="*/ 124867 h 3080543"/>
              <a:gd name="connsiteX1291" fmla="*/ 767163 w 3140691"/>
              <a:gd name="connsiteY1291" fmla="*/ 103583 h 3080543"/>
              <a:gd name="connsiteX1292" fmla="*/ 767163 w 3140691"/>
              <a:gd name="connsiteY1292" fmla="*/ 114083 h 3080543"/>
              <a:gd name="connsiteX1293" fmla="*/ 791568 w 3140691"/>
              <a:gd name="connsiteY1293" fmla="*/ 102164 h 3080543"/>
              <a:gd name="connsiteX1294" fmla="*/ 819379 w 3140691"/>
              <a:gd name="connsiteY1294" fmla="*/ 84852 h 3080543"/>
              <a:gd name="connsiteX1295" fmla="*/ 870175 w 3140691"/>
              <a:gd name="connsiteY1295" fmla="*/ 59595 h 3080543"/>
              <a:gd name="connsiteX1296" fmla="*/ 789866 w 3140691"/>
              <a:gd name="connsiteY1296" fmla="*/ 106137 h 3080543"/>
              <a:gd name="connsiteX1297" fmla="*/ 718637 w 3140691"/>
              <a:gd name="connsiteY1297" fmla="*/ 155800 h 3080543"/>
              <a:gd name="connsiteX1298" fmla="*/ 527370 w 3140691"/>
              <a:gd name="connsiteY1298" fmla="*/ 327777 h 3080543"/>
              <a:gd name="connsiteX1299" fmla="*/ 375548 w 3140691"/>
              <a:gd name="connsiteY1299" fmla="*/ 505997 h 3080543"/>
              <a:gd name="connsiteX1300" fmla="*/ 397115 w 3140691"/>
              <a:gd name="connsiteY1300" fmla="*/ 495781 h 3080543"/>
              <a:gd name="connsiteX1301" fmla="*/ 359657 w 3140691"/>
              <a:gd name="connsiteY1301" fmla="*/ 544309 h 3080543"/>
              <a:gd name="connsiteX1302" fmla="*/ 327022 w 3140691"/>
              <a:gd name="connsiteY1302" fmla="*/ 597662 h 3080543"/>
              <a:gd name="connsiteX1303" fmla="*/ 336671 w 3140691"/>
              <a:gd name="connsiteY1303" fmla="*/ 589715 h 3080543"/>
              <a:gd name="connsiteX1304" fmla="*/ 360508 w 3140691"/>
              <a:gd name="connsiteY1304" fmla="*/ 551971 h 3080543"/>
              <a:gd name="connsiteX1305" fmla="*/ 399669 w 3140691"/>
              <a:gd name="connsiteY1305" fmla="*/ 505997 h 3080543"/>
              <a:gd name="connsiteX1306" fmla="*/ 443088 w 3140691"/>
              <a:gd name="connsiteY1306" fmla="*/ 462010 h 3080543"/>
              <a:gd name="connsiteX1307" fmla="*/ 442236 w 3140691"/>
              <a:gd name="connsiteY1307" fmla="*/ 453212 h 3080543"/>
              <a:gd name="connsiteX1308" fmla="*/ 472317 w 3140691"/>
              <a:gd name="connsiteY1308" fmla="*/ 419725 h 3080543"/>
              <a:gd name="connsiteX1309" fmla="*/ 514600 w 3140691"/>
              <a:gd name="connsiteY1309" fmla="*/ 385386 h 3080543"/>
              <a:gd name="connsiteX1310" fmla="*/ 511762 w 3140691"/>
              <a:gd name="connsiteY1310" fmla="*/ 392197 h 3080543"/>
              <a:gd name="connsiteX1311" fmla="*/ 530208 w 3140691"/>
              <a:gd name="connsiteY1311" fmla="*/ 369494 h 3080543"/>
              <a:gd name="connsiteX1312" fmla="*/ 538154 w 3140691"/>
              <a:gd name="connsiteY1312" fmla="*/ 370062 h 3080543"/>
              <a:gd name="connsiteX1313" fmla="*/ 573626 w 3140691"/>
              <a:gd name="connsiteY1313" fmla="*/ 338561 h 3080543"/>
              <a:gd name="connsiteX1314" fmla="*/ 611085 w 3140691"/>
              <a:gd name="connsiteY1314" fmla="*/ 305925 h 3080543"/>
              <a:gd name="connsiteX1315" fmla="*/ 619882 w 3140691"/>
              <a:gd name="connsiteY1315" fmla="*/ 307912 h 3080543"/>
              <a:gd name="connsiteX1316" fmla="*/ 638044 w 3140691"/>
              <a:gd name="connsiteY1316" fmla="*/ 294573 h 3080543"/>
              <a:gd name="connsiteX1317" fmla="*/ 637760 w 3140691"/>
              <a:gd name="connsiteY1317" fmla="*/ 289749 h 3080543"/>
              <a:gd name="connsiteX1318" fmla="*/ 652800 w 3140691"/>
              <a:gd name="connsiteY1318" fmla="*/ 278681 h 3080543"/>
              <a:gd name="connsiteX1319" fmla="*/ 659611 w 3140691"/>
              <a:gd name="connsiteY1319" fmla="*/ 279533 h 3080543"/>
              <a:gd name="connsiteX1320" fmla="*/ 690259 w 3140691"/>
              <a:gd name="connsiteY1320" fmla="*/ 248599 h 3080543"/>
              <a:gd name="connsiteX1321" fmla="*/ 725732 w 3140691"/>
              <a:gd name="connsiteY1321" fmla="*/ 231856 h 3080543"/>
              <a:gd name="connsiteX1322" fmla="*/ 703597 w 3140691"/>
              <a:gd name="connsiteY1322" fmla="*/ 250586 h 3080543"/>
              <a:gd name="connsiteX1323" fmla="*/ 722894 w 3140691"/>
              <a:gd name="connsiteY1323" fmla="*/ 243491 h 3080543"/>
              <a:gd name="connsiteX1324" fmla="*/ 692529 w 3140691"/>
              <a:gd name="connsiteY1324" fmla="*/ 269316 h 3080543"/>
              <a:gd name="connsiteX1325" fmla="*/ 717218 w 3140691"/>
              <a:gd name="connsiteY1325" fmla="*/ 257397 h 3080543"/>
              <a:gd name="connsiteX1326" fmla="*/ 735380 w 3140691"/>
              <a:gd name="connsiteY1326" fmla="*/ 240086 h 3080543"/>
              <a:gd name="connsiteX1327" fmla="*/ 728569 w 3140691"/>
              <a:gd name="connsiteY1327" fmla="*/ 238951 h 3080543"/>
              <a:gd name="connsiteX1328" fmla="*/ 759217 w 3140691"/>
              <a:gd name="connsiteY1328" fmla="*/ 228167 h 3080543"/>
              <a:gd name="connsiteX1329" fmla="*/ 749569 w 3140691"/>
              <a:gd name="connsiteY1329" fmla="*/ 238667 h 3080543"/>
              <a:gd name="connsiteX1330" fmla="*/ 755245 w 3140691"/>
              <a:gd name="connsiteY1330" fmla="*/ 239234 h 3080543"/>
              <a:gd name="connsiteX1331" fmla="*/ 780217 w 3140691"/>
              <a:gd name="connsiteY1331" fmla="*/ 218801 h 3080543"/>
              <a:gd name="connsiteX1332" fmla="*/ 793839 w 3140691"/>
              <a:gd name="connsiteY1332" fmla="*/ 216815 h 3080543"/>
              <a:gd name="connsiteX1333" fmla="*/ 774258 w 3140691"/>
              <a:gd name="connsiteY1333" fmla="*/ 232423 h 3080543"/>
              <a:gd name="connsiteX1334" fmla="*/ 823919 w 3140691"/>
              <a:gd name="connsiteY1334" fmla="*/ 202058 h 3080543"/>
              <a:gd name="connsiteX1335" fmla="*/ 822500 w 3140691"/>
              <a:gd name="connsiteY1335" fmla="*/ 210572 h 3080543"/>
              <a:gd name="connsiteX1336" fmla="*/ 844351 w 3140691"/>
              <a:gd name="connsiteY1336" fmla="*/ 195247 h 3080543"/>
              <a:gd name="connsiteX1337" fmla="*/ 852865 w 3140691"/>
              <a:gd name="connsiteY1337" fmla="*/ 181057 h 3080543"/>
              <a:gd name="connsiteX1338" fmla="*/ 881242 w 3140691"/>
              <a:gd name="connsiteY1338" fmla="*/ 164881 h 3080543"/>
              <a:gd name="connsiteX1339" fmla="*/ 869324 w 3140691"/>
              <a:gd name="connsiteY1339" fmla="*/ 167719 h 3080543"/>
              <a:gd name="connsiteX1340" fmla="*/ 899688 w 3140691"/>
              <a:gd name="connsiteY1340" fmla="*/ 159205 h 3080543"/>
              <a:gd name="connsiteX1341" fmla="*/ 900256 w 3140691"/>
              <a:gd name="connsiteY1341" fmla="*/ 154381 h 3080543"/>
              <a:gd name="connsiteX1342" fmla="*/ 906499 w 3140691"/>
              <a:gd name="connsiteY1342" fmla="*/ 156368 h 3080543"/>
              <a:gd name="connsiteX1343" fmla="*/ 928634 w 3140691"/>
              <a:gd name="connsiteY1343" fmla="*/ 149557 h 3080543"/>
              <a:gd name="connsiteX1344" fmla="*/ 932890 w 3140691"/>
              <a:gd name="connsiteY1344" fmla="*/ 138489 h 3080543"/>
              <a:gd name="connsiteX1345" fmla="*/ 972052 w 3140691"/>
              <a:gd name="connsiteY1345" fmla="*/ 119191 h 3080543"/>
              <a:gd name="connsiteX1346" fmla="*/ 947079 w 3140691"/>
              <a:gd name="connsiteY1346" fmla="*/ 133381 h 3080543"/>
              <a:gd name="connsiteX1347" fmla="*/ 955876 w 3140691"/>
              <a:gd name="connsiteY1347" fmla="*/ 132813 h 3080543"/>
              <a:gd name="connsiteX1348" fmla="*/ 942539 w 3140691"/>
              <a:gd name="connsiteY1348" fmla="*/ 138773 h 3080543"/>
              <a:gd name="connsiteX1349" fmla="*/ 936296 w 3140691"/>
              <a:gd name="connsiteY1349" fmla="*/ 147854 h 3080543"/>
              <a:gd name="connsiteX1350" fmla="*/ 982552 w 3140691"/>
              <a:gd name="connsiteY1350" fmla="*/ 125151 h 3080543"/>
              <a:gd name="connsiteX1351" fmla="*/ 1036186 w 3140691"/>
              <a:gd name="connsiteY1351" fmla="*/ 103015 h 3080543"/>
              <a:gd name="connsiteX1352" fmla="*/ 1091523 w 3140691"/>
              <a:gd name="connsiteY1352" fmla="*/ 81731 h 3080543"/>
              <a:gd name="connsiteX1353" fmla="*/ 1117347 w 3140691"/>
              <a:gd name="connsiteY1353" fmla="*/ 70947 h 3080543"/>
              <a:gd name="connsiteX1354" fmla="*/ 1141468 w 3140691"/>
              <a:gd name="connsiteY1354" fmla="*/ 60730 h 3080543"/>
              <a:gd name="connsiteX1355" fmla="*/ 1203899 w 3140691"/>
              <a:gd name="connsiteY1355" fmla="*/ 42568 h 3080543"/>
              <a:gd name="connsiteX1356" fmla="*/ 1216669 w 3140691"/>
              <a:gd name="connsiteY1356" fmla="*/ 43703 h 3080543"/>
              <a:gd name="connsiteX1357" fmla="*/ 1239372 w 3140691"/>
              <a:gd name="connsiteY1357" fmla="*/ 34905 h 3080543"/>
              <a:gd name="connsiteX1358" fmla="*/ 1234547 w 3140691"/>
              <a:gd name="connsiteY1358" fmla="*/ 40297 h 3080543"/>
              <a:gd name="connsiteX1359" fmla="*/ 1261506 w 3140691"/>
              <a:gd name="connsiteY1359" fmla="*/ 31500 h 3080543"/>
              <a:gd name="connsiteX1360" fmla="*/ 1255831 w 3140691"/>
              <a:gd name="connsiteY1360" fmla="*/ 36040 h 3080543"/>
              <a:gd name="connsiteX1361" fmla="*/ 1292155 w 3140691"/>
              <a:gd name="connsiteY1361" fmla="*/ 22986 h 3080543"/>
              <a:gd name="connsiteX1362" fmla="*/ 1322519 w 3140691"/>
              <a:gd name="connsiteY1362" fmla="*/ 30081 h 3080543"/>
              <a:gd name="connsiteX1363" fmla="*/ 1338410 w 3140691"/>
              <a:gd name="connsiteY1363" fmla="*/ 23270 h 3080543"/>
              <a:gd name="connsiteX1364" fmla="*/ 1370761 w 3140691"/>
              <a:gd name="connsiteY1364" fmla="*/ 19581 h 3080543"/>
              <a:gd name="connsiteX1365" fmla="*/ 1401126 w 3140691"/>
              <a:gd name="connsiteY1365" fmla="*/ 21000 h 3080543"/>
              <a:gd name="connsiteX1366" fmla="*/ 1436314 w 3140691"/>
              <a:gd name="connsiteY1366" fmla="*/ 16459 h 3080543"/>
              <a:gd name="connsiteX1367" fmla="*/ 1485124 w 3140691"/>
              <a:gd name="connsiteY1367" fmla="*/ 6810 h 3080543"/>
              <a:gd name="connsiteX1368" fmla="*/ 1527124 w 3140691"/>
              <a:gd name="connsiteY1368" fmla="*/ 6242 h 3080543"/>
              <a:gd name="connsiteX1369" fmla="*/ 1509529 w 3140691"/>
              <a:gd name="connsiteY1369" fmla="*/ 7378 h 3080543"/>
              <a:gd name="connsiteX1370" fmla="*/ 1500732 w 3140691"/>
              <a:gd name="connsiteY1370" fmla="*/ 13621 h 3080543"/>
              <a:gd name="connsiteX1371" fmla="*/ 1498746 w 3140691"/>
              <a:gd name="connsiteY1371" fmla="*/ 7378 h 3080543"/>
              <a:gd name="connsiteX1372" fmla="*/ 1467530 w 3140691"/>
              <a:gd name="connsiteY1372" fmla="*/ 12202 h 3080543"/>
              <a:gd name="connsiteX1373" fmla="*/ 1461571 w 3140691"/>
              <a:gd name="connsiteY1373" fmla="*/ 15608 h 3080543"/>
              <a:gd name="connsiteX1374" fmla="*/ 1486543 w 3140691"/>
              <a:gd name="connsiteY1374" fmla="*/ 17027 h 3080543"/>
              <a:gd name="connsiteX1375" fmla="*/ 1510948 w 3140691"/>
              <a:gd name="connsiteY1375" fmla="*/ 12202 h 3080543"/>
              <a:gd name="connsiteX1376" fmla="*/ 1539042 w 3140691"/>
              <a:gd name="connsiteY1376" fmla="*/ 9932 h 3080543"/>
              <a:gd name="connsiteX1377" fmla="*/ 1519178 w 3140691"/>
              <a:gd name="connsiteY1377" fmla="*/ 14756 h 3080543"/>
              <a:gd name="connsiteX1378" fmla="*/ 1520597 w 3140691"/>
              <a:gd name="connsiteY1378" fmla="*/ 19864 h 3080543"/>
              <a:gd name="connsiteX1379" fmla="*/ 1536772 w 3140691"/>
              <a:gd name="connsiteY1379" fmla="*/ 13905 h 3080543"/>
              <a:gd name="connsiteX1380" fmla="*/ 1561745 w 3140691"/>
              <a:gd name="connsiteY1380" fmla="*/ 14756 h 3080543"/>
              <a:gd name="connsiteX1381" fmla="*/ 1524853 w 3140691"/>
              <a:gd name="connsiteY1381" fmla="*/ 21851 h 3080543"/>
              <a:gd name="connsiteX1382" fmla="*/ 1536772 w 3140691"/>
              <a:gd name="connsiteY1382" fmla="*/ 26392 h 3080543"/>
              <a:gd name="connsiteX1383" fmla="*/ 1567136 w 3140691"/>
              <a:gd name="connsiteY1383" fmla="*/ 19013 h 3080543"/>
              <a:gd name="connsiteX1384" fmla="*/ 1608852 w 3140691"/>
              <a:gd name="connsiteY1384" fmla="*/ 19864 h 3080543"/>
              <a:gd name="connsiteX1385" fmla="*/ 1630987 w 3140691"/>
              <a:gd name="connsiteY1385" fmla="*/ 16459 h 3080543"/>
              <a:gd name="connsiteX1386" fmla="*/ 1655959 w 3140691"/>
              <a:gd name="connsiteY1386" fmla="*/ 16175 h 3080543"/>
              <a:gd name="connsiteX1387" fmla="*/ 1697959 w 3140691"/>
              <a:gd name="connsiteY1387" fmla="*/ 13905 h 3080543"/>
              <a:gd name="connsiteX1388" fmla="*/ 1676959 w 3140691"/>
              <a:gd name="connsiteY1388" fmla="*/ 13337 h 3080543"/>
              <a:gd name="connsiteX1389" fmla="*/ 1690297 w 3140691"/>
              <a:gd name="connsiteY1389" fmla="*/ 10499 h 3080543"/>
              <a:gd name="connsiteX1390" fmla="*/ 1678945 w 3140691"/>
              <a:gd name="connsiteY1390" fmla="*/ 5675 h 3080543"/>
              <a:gd name="connsiteX1391" fmla="*/ 1665892 w 3140691"/>
              <a:gd name="connsiteY1391" fmla="*/ 9932 h 3080543"/>
              <a:gd name="connsiteX1392" fmla="*/ 1657946 w 3140691"/>
              <a:gd name="connsiteY1392" fmla="*/ 5107 h 3080543"/>
              <a:gd name="connsiteX1393" fmla="*/ 1675256 w 3140691"/>
              <a:gd name="connsiteY1393" fmla="*/ 4540 h 3080543"/>
              <a:gd name="connsiteX1394" fmla="*/ 1665076 w 3140691"/>
              <a:gd name="connsiteY1394" fmla="*/ 2801 h 30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</a:cxnLst>
            <a:rect l="l" t="t" r="r" b="b"/>
            <a:pathLst>
              <a:path w="3140691" h="3080543">
                <a:moveTo>
                  <a:pt x="3053770" y="1104106"/>
                </a:moveTo>
                <a:lnTo>
                  <a:pt x="3057651" y="1107278"/>
                </a:lnTo>
                <a:cubicBezTo>
                  <a:pt x="3058963" y="1110045"/>
                  <a:pt x="3059530" y="1113876"/>
                  <a:pt x="3057260" y="1116998"/>
                </a:cubicBezTo>
                <a:close/>
                <a:moveTo>
                  <a:pt x="3053324" y="1102459"/>
                </a:moveTo>
                <a:lnTo>
                  <a:pt x="3053770" y="1104106"/>
                </a:lnTo>
                <a:lnTo>
                  <a:pt x="3053571" y="1103943"/>
                </a:lnTo>
                <a:close/>
                <a:moveTo>
                  <a:pt x="2826160" y="905030"/>
                </a:moveTo>
                <a:lnTo>
                  <a:pt x="2826548" y="905574"/>
                </a:lnTo>
                <a:lnTo>
                  <a:pt x="2826516" y="905665"/>
                </a:lnTo>
                <a:close/>
                <a:moveTo>
                  <a:pt x="2820588" y="895074"/>
                </a:moveTo>
                <a:lnTo>
                  <a:pt x="2826160" y="905030"/>
                </a:lnTo>
                <a:lnTo>
                  <a:pt x="2822504" y="899898"/>
                </a:lnTo>
                <a:cubicBezTo>
                  <a:pt x="2821653" y="898976"/>
                  <a:pt x="2821156" y="898195"/>
                  <a:pt x="2820588" y="895074"/>
                </a:cubicBezTo>
                <a:close/>
                <a:moveTo>
                  <a:pt x="2918492" y="761409"/>
                </a:moveTo>
                <a:cubicBezTo>
                  <a:pt x="2916506" y="766233"/>
                  <a:pt x="2921330" y="775882"/>
                  <a:pt x="2927289" y="780990"/>
                </a:cubicBezTo>
                <a:cubicBezTo>
                  <a:pt x="2927857" y="785247"/>
                  <a:pt x="2926722" y="790355"/>
                  <a:pt x="2924168" y="790355"/>
                </a:cubicBezTo>
                <a:cubicBezTo>
                  <a:pt x="2925019" y="790923"/>
                  <a:pt x="2925587" y="790923"/>
                  <a:pt x="2926154" y="790923"/>
                </a:cubicBezTo>
                <a:cubicBezTo>
                  <a:pt x="2929560" y="796031"/>
                  <a:pt x="2923884" y="798869"/>
                  <a:pt x="2921614" y="790355"/>
                </a:cubicBezTo>
                <a:cubicBezTo>
                  <a:pt x="2920479" y="797450"/>
                  <a:pt x="2931830" y="806247"/>
                  <a:pt x="2925870" y="808234"/>
                </a:cubicBezTo>
                <a:cubicBezTo>
                  <a:pt x="2927006" y="809937"/>
                  <a:pt x="2927857" y="809937"/>
                  <a:pt x="2928424" y="809937"/>
                </a:cubicBezTo>
                <a:cubicBezTo>
                  <a:pt x="2927857" y="805680"/>
                  <a:pt x="2927857" y="801991"/>
                  <a:pt x="2929276" y="801139"/>
                </a:cubicBezTo>
                <a:cubicBezTo>
                  <a:pt x="2937505" y="815612"/>
                  <a:pt x="2934384" y="819018"/>
                  <a:pt x="2935519" y="826397"/>
                </a:cubicBezTo>
                <a:cubicBezTo>
                  <a:pt x="2934668" y="825829"/>
                  <a:pt x="2934100" y="824694"/>
                  <a:pt x="2933249" y="823559"/>
                </a:cubicBezTo>
                <a:cubicBezTo>
                  <a:pt x="2934668" y="831505"/>
                  <a:pt x="2936654" y="840018"/>
                  <a:pt x="2943748" y="853073"/>
                </a:cubicBezTo>
                <a:cubicBezTo>
                  <a:pt x="2938640" y="855627"/>
                  <a:pt x="2921897" y="822991"/>
                  <a:pt x="2924168" y="817883"/>
                </a:cubicBezTo>
                <a:cubicBezTo>
                  <a:pt x="2928708" y="824694"/>
                  <a:pt x="2925870" y="825829"/>
                  <a:pt x="2931546" y="833207"/>
                </a:cubicBezTo>
                <a:cubicBezTo>
                  <a:pt x="2932965" y="820437"/>
                  <a:pt x="2916222" y="791774"/>
                  <a:pt x="2904871" y="786950"/>
                </a:cubicBezTo>
                <a:cubicBezTo>
                  <a:pt x="2906573" y="794612"/>
                  <a:pt x="2917073" y="810220"/>
                  <a:pt x="2915938" y="816180"/>
                </a:cubicBezTo>
                <a:cubicBezTo>
                  <a:pt x="2911114" y="811923"/>
                  <a:pt x="2909979" y="796031"/>
                  <a:pt x="2899479" y="782977"/>
                </a:cubicBezTo>
                <a:cubicBezTo>
                  <a:pt x="2899479" y="782977"/>
                  <a:pt x="2899479" y="782977"/>
                  <a:pt x="2903452" y="779571"/>
                </a:cubicBezTo>
                <a:cubicBezTo>
                  <a:pt x="2903452" y="779571"/>
                  <a:pt x="2903452" y="779571"/>
                  <a:pt x="2908560" y="788085"/>
                </a:cubicBezTo>
                <a:cubicBezTo>
                  <a:pt x="2904871" y="780706"/>
                  <a:pt x="2911965" y="781274"/>
                  <a:pt x="2903736" y="770774"/>
                </a:cubicBezTo>
                <a:cubicBezTo>
                  <a:pt x="2908844" y="774463"/>
                  <a:pt x="2904303" y="767368"/>
                  <a:pt x="2908276" y="766517"/>
                </a:cubicBezTo>
                <a:cubicBezTo>
                  <a:pt x="2913100" y="777868"/>
                  <a:pt x="2910263" y="776733"/>
                  <a:pt x="2910546" y="786382"/>
                </a:cubicBezTo>
                <a:cubicBezTo>
                  <a:pt x="2913100" y="788936"/>
                  <a:pt x="2914519" y="787517"/>
                  <a:pt x="2917641" y="793477"/>
                </a:cubicBezTo>
                <a:cubicBezTo>
                  <a:pt x="2916789" y="789788"/>
                  <a:pt x="2920762" y="789504"/>
                  <a:pt x="2915371" y="782409"/>
                </a:cubicBezTo>
                <a:cubicBezTo>
                  <a:pt x="2917073" y="782977"/>
                  <a:pt x="2919343" y="785531"/>
                  <a:pt x="2921330" y="787801"/>
                </a:cubicBezTo>
                <a:cubicBezTo>
                  <a:pt x="2914519" y="772476"/>
                  <a:pt x="2909411" y="758571"/>
                  <a:pt x="2918492" y="761409"/>
                </a:cubicBezTo>
                <a:close/>
                <a:moveTo>
                  <a:pt x="2509740" y="500958"/>
                </a:moveTo>
                <a:lnTo>
                  <a:pt x="2520918" y="508268"/>
                </a:lnTo>
                <a:cubicBezTo>
                  <a:pt x="2518790" y="509119"/>
                  <a:pt x="2517583" y="508339"/>
                  <a:pt x="2515952" y="506671"/>
                </a:cubicBezTo>
                <a:close/>
                <a:moveTo>
                  <a:pt x="2508431" y="499754"/>
                </a:moveTo>
                <a:lnTo>
                  <a:pt x="2509740" y="500958"/>
                </a:lnTo>
                <a:lnTo>
                  <a:pt x="2508281" y="500004"/>
                </a:lnTo>
                <a:close/>
                <a:moveTo>
                  <a:pt x="1656814" y="0"/>
                </a:moveTo>
                <a:lnTo>
                  <a:pt x="1656828" y="0"/>
                </a:lnTo>
                <a:lnTo>
                  <a:pt x="1679016" y="1312"/>
                </a:lnTo>
                <a:cubicBezTo>
                  <a:pt x="1684550" y="1631"/>
                  <a:pt x="1688736" y="1844"/>
                  <a:pt x="1693134" y="1986"/>
                </a:cubicBezTo>
                <a:cubicBezTo>
                  <a:pt x="1701931" y="2269"/>
                  <a:pt x="1711296" y="2269"/>
                  <a:pt x="1733998" y="1986"/>
                </a:cubicBezTo>
                <a:cubicBezTo>
                  <a:pt x="1730026" y="5391"/>
                  <a:pt x="1720945" y="4824"/>
                  <a:pt x="1728323" y="9364"/>
                </a:cubicBezTo>
                <a:cubicBezTo>
                  <a:pt x="1715837" y="10783"/>
                  <a:pt x="1712431" y="8229"/>
                  <a:pt x="1704485" y="11351"/>
                </a:cubicBezTo>
                <a:cubicBezTo>
                  <a:pt x="1709310" y="15891"/>
                  <a:pt x="1710161" y="15608"/>
                  <a:pt x="1712431" y="19013"/>
                </a:cubicBezTo>
                <a:cubicBezTo>
                  <a:pt x="1716404" y="18729"/>
                  <a:pt x="1714418" y="17878"/>
                  <a:pt x="1712431" y="17594"/>
                </a:cubicBezTo>
                <a:cubicBezTo>
                  <a:pt x="1719242" y="13337"/>
                  <a:pt x="1742228" y="21567"/>
                  <a:pt x="1743079" y="15891"/>
                </a:cubicBezTo>
                <a:cubicBezTo>
                  <a:pt x="1748755" y="18729"/>
                  <a:pt x="1750458" y="18445"/>
                  <a:pt x="1760390" y="17594"/>
                </a:cubicBezTo>
                <a:cubicBezTo>
                  <a:pt x="1754431" y="21567"/>
                  <a:pt x="1777984" y="22419"/>
                  <a:pt x="1761241" y="22419"/>
                </a:cubicBezTo>
                <a:cubicBezTo>
                  <a:pt x="1776565" y="22986"/>
                  <a:pt x="1805795" y="23554"/>
                  <a:pt x="1829632" y="26675"/>
                </a:cubicBezTo>
                <a:cubicBezTo>
                  <a:pt x="1808065" y="28378"/>
                  <a:pt x="1825943" y="31784"/>
                  <a:pt x="1852051" y="34338"/>
                </a:cubicBezTo>
                <a:cubicBezTo>
                  <a:pt x="1877874" y="37743"/>
                  <a:pt x="1911928" y="41432"/>
                  <a:pt x="1922144" y="40581"/>
                </a:cubicBezTo>
                <a:cubicBezTo>
                  <a:pt x="1932076" y="44270"/>
                  <a:pt x="1949671" y="48243"/>
                  <a:pt x="1968116" y="51365"/>
                </a:cubicBezTo>
                <a:cubicBezTo>
                  <a:pt x="1986562" y="54487"/>
                  <a:pt x="2005575" y="57041"/>
                  <a:pt x="2017210" y="60163"/>
                </a:cubicBezTo>
                <a:cubicBezTo>
                  <a:pt x="2020048" y="64419"/>
                  <a:pt x="2031683" y="67257"/>
                  <a:pt x="2040480" y="70663"/>
                </a:cubicBezTo>
                <a:cubicBezTo>
                  <a:pt x="2050412" y="71230"/>
                  <a:pt x="2024021" y="63852"/>
                  <a:pt x="2037358" y="63568"/>
                </a:cubicBezTo>
                <a:cubicBezTo>
                  <a:pt x="2040764" y="66690"/>
                  <a:pt x="2043601" y="70095"/>
                  <a:pt x="2057223" y="71798"/>
                </a:cubicBezTo>
                <a:cubicBezTo>
                  <a:pt x="2055520" y="72649"/>
                  <a:pt x="2053817" y="73217"/>
                  <a:pt x="2053817" y="74920"/>
                </a:cubicBezTo>
                <a:cubicBezTo>
                  <a:pt x="2059209" y="74636"/>
                  <a:pt x="2066871" y="75771"/>
                  <a:pt x="2073966" y="77758"/>
                </a:cubicBezTo>
                <a:cubicBezTo>
                  <a:pt x="2081060" y="80028"/>
                  <a:pt x="2087303" y="83150"/>
                  <a:pt x="2090141" y="86555"/>
                </a:cubicBezTo>
                <a:cubicBezTo>
                  <a:pt x="2107452" y="89677"/>
                  <a:pt x="2124195" y="95069"/>
                  <a:pt x="2140370" y="100461"/>
                </a:cubicBezTo>
                <a:cubicBezTo>
                  <a:pt x="2155978" y="106137"/>
                  <a:pt x="2171018" y="112664"/>
                  <a:pt x="2185207" y="116921"/>
                </a:cubicBezTo>
                <a:cubicBezTo>
                  <a:pt x="2180099" y="119191"/>
                  <a:pt x="2201666" y="128840"/>
                  <a:pt x="2201950" y="121461"/>
                </a:cubicBezTo>
                <a:cubicBezTo>
                  <a:pt x="2207058" y="126002"/>
                  <a:pt x="2212734" y="127421"/>
                  <a:pt x="2207342" y="129691"/>
                </a:cubicBezTo>
                <a:cubicBezTo>
                  <a:pt x="2227774" y="136502"/>
                  <a:pt x="2237706" y="143881"/>
                  <a:pt x="2258138" y="150976"/>
                </a:cubicBezTo>
                <a:cubicBezTo>
                  <a:pt x="2257287" y="147002"/>
                  <a:pt x="2237422" y="136786"/>
                  <a:pt x="2230044" y="137070"/>
                </a:cubicBezTo>
                <a:cubicBezTo>
                  <a:pt x="2220679" y="129124"/>
                  <a:pt x="2253882" y="144732"/>
                  <a:pt x="2256436" y="142178"/>
                </a:cubicBezTo>
                <a:cubicBezTo>
                  <a:pt x="2256436" y="142178"/>
                  <a:pt x="2256436" y="142178"/>
                  <a:pt x="2255868" y="145867"/>
                </a:cubicBezTo>
                <a:cubicBezTo>
                  <a:pt x="2269206" y="149557"/>
                  <a:pt x="2276584" y="154665"/>
                  <a:pt x="2297584" y="160624"/>
                </a:cubicBezTo>
                <a:cubicBezTo>
                  <a:pt x="2321989" y="178503"/>
                  <a:pt x="2337880" y="190706"/>
                  <a:pt x="2367961" y="199504"/>
                </a:cubicBezTo>
                <a:cubicBezTo>
                  <a:pt x="2369380" y="196666"/>
                  <a:pt x="2364272" y="193260"/>
                  <a:pt x="2363704" y="190139"/>
                </a:cubicBezTo>
                <a:cubicBezTo>
                  <a:pt x="2353488" y="186733"/>
                  <a:pt x="2362853" y="195247"/>
                  <a:pt x="2346961" y="187301"/>
                </a:cubicBezTo>
                <a:cubicBezTo>
                  <a:pt x="2362853" y="189003"/>
                  <a:pt x="2327948" y="166016"/>
                  <a:pt x="2329083" y="174814"/>
                </a:cubicBezTo>
                <a:cubicBezTo>
                  <a:pt x="2320286" y="163179"/>
                  <a:pt x="2292192" y="151259"/>
                  <a:pt x="2272895" y="147286"/>
                </a:cubicBezTo>
                <a:cubicBezTo>
                  <a:pt x="2272043" y="144165"/>
                  <a:pt x="2275733" y="145016"/>
                  <a:pt x="2277151" y="143597"/>
                </a:cubicBezTo>
                <a:cubicBezTo>
                  <a:pt x="2275165" y="139908"/>
                  <a:pt x="2249909" y="137070"/>
                  <a:pt x="2255301" y="131110"/>
                </a:cubicBezTo>
                <a:cubicBezTo>
                  <a:pt x="2249057" y="129124"/>
                  <a:pt x="2246787" y="130543"/>
                  <a:pt x="2238841" y="127137"/>
                </a:cubicBezTo>
                <a:cubicBezTo>
                  <a:pt x="2241395" y="126853"/>
                  <a:pt x="2245084" y="127705"/>
                  <a:pt x="2249057" y="128556"/>
                </a:cubicBezTo>
                <a:cubicBezTo>
                  <a:pt x="2243666" y="122029"/>
                  <a:pt x="2236004" y="122029"/>
                  <a:pt x="2220396" y="114650"/>
                </a:cubicBezTo>
                <a:cubicBezTo>
                  <a:pt x="2225787" y="114934"/>
                  <a:pt x="2233450" y="116921"/>
                  <a:pt x="2237422" y="116069"/>
                </a:cubicBezTo>
                <a:cubicBezTo>
                  <a:pt x="2251611" y="124867"/>
                  <a:pt x="2271192" y="131110"/>
                  <a:pt x="2276584" y="131394"/>
                </a:cubicBezTo>
                <a:cubicBezTo>
                  <a:pt x="2283111" y="134232"/>
                  <a:pt x="2281976" y="137070"/>
                  <a:pt x="2288503" y="140191"/>
                </a:cubicBezTo>
                <a:cubicBezTo>
                  <a:pt x="2299002" y="145300"/>
                  <a:pt x="2298719" y="140475"/>
                  <a:pt x="2305529" y="142462"/>
                </a:cubicBezTo>
                <a:cubicBezTo>
                  <a:pt x="2314043" y="148989"/>
                  <a:pt x="2318299" y="150408"/>
                  <a:pt x="2330786" y="155232"/>
                </a:cubicBezTo>
                <a:cubicBezTo>
                  <a:pt x="2332488" y="160341"/>
                  <a:pt x="2320002" y="152111"/>
                  <a:pt x="2320002" y="155800"/>
                </a:cubicBezTo>
                <a:cubicBezTo>
                  <a:pt x="2318583" y="158638"/>
                  <a:pt x="2323975" y="161760"/>
                  <a:pt x="2328232" y="164881"/>
                </a:cubicBezTo>
                <a:cubicBezTo>
                  <a:pt x="2330786" y="165449"/>
                  <a:pt x="2333624" y="166016"/>
                  <a:pt x="2338164" y="168003"/>
                </a:cubicBezTo>
                <a:cubicBezTo>
                  <a:pt x="2340150" y="167152"/>
                  <a:pt x="2326529" y="159489"/>
                  <a:pt x="2335894" y="162895"/>
                </a:cubicBezTo>
                <a:cubicBezTo>
                  <a:pt x="2346961" y="172260"/>
                  <a:pt x="2348664" y="175665"/>
                  <a:pt x="2365407" y="184179"/>
                </a:cubicBezTo>
                <a:cubicBezTo>
                  <a:pt x="2367961" y="185030"/>
                  <a:pt x="2368812" y="184463"/>
                  <a:pt x="2371934" y="186166"/>
                </a:cubicBezTo>
                <a:cubicBezTo>
                  <a:pt x="2377042" y="184179"/>
                  <a:pt x="2362285" y="179922"/>
                  <a:pt x="2367393" y="177936"/>
                </a:cubicBezTo>
                <a:cubicBezTo>
                  <a:pt x="2377893" y="185314"/>
                  <a:pt x="2383569" y="195247"/>
                  <a:pt x="2397474" y="196382"/>
                </a:cubicBezTo>
                <a:cubicBezTo>
                  <a:pt x="2395771" y="191558"/>
                  <a:pt x="2387258" y="192977"/>
                  <a:pt x="2379028" y="186733"/>
                </a:cubicBezTo>
                <a:cubicBezTo>
                  <a:pt x="2374488" y="177652"/>
                  <a:pt x="2393501" y="192409"/>
                  <a:pt x="2396055" y="190139"/>
                </a:cubicBezTo>
                <a:cubicBezTo>
                  <a:pt x="2399176" y="198085"/>
                  <a:pt x="2413649" y="201206"/>
                  <a:pt x="2426419" y="207450"/>
                </a:cubicBezTo>
                <a:cubicBezTo>
                  <a:pt x="2420460" y="208869"/>
                  <a:pt x="2410811" y="200355"/>
                  <a:pt x="2409393" y="204044"/>
                </a:cubicBezTo>
                <a:cubicBezTo>
                  <a:pt x="2416771" y="208585"/>
                  <a:pt x="2434649" y="217382"/>
                  <a:pt x="2434365" y="226464"/>
                </a:cubicBezTo>
                <a:cubicBezTo>
                  <a:pt x="2430108" y="223342"/>
                  <a:pt x="2416487" y="209153"/>
                  <a:pt x="2413365" y="214261"/>
                </a:cubicBezTo>
                <a:cubicBezTo>
                  <a:pt x="2408257" y="210572"/>
                  <a:pt x="2409109" y="207166"/>
                  <a:pt x="2405987" y="203477"/>
                </a:cubicBezTo>
                <a:cubicBezTo>
                  <a:pt x="2396906" y="198085"/>
                  <a:pt x="2371366" y="192693"/>
                  <a:pt x="2378177" y="189287"/>
                </a:cubicBezTo>
                <a:cubicBezTo>
                  <a:pt x="2372785" y="186733"/>
                  <a:pt x="2370515" y="187584"/>
                  <a:pt x="2370515" y="190990"/>
                </a:cubicBezTo>
                <a:cubicBezTo>
                  <a:pt x="2370515" y="192977"/>
                  <a:pt x="2390947" y="203760"/>
                  <a:pt x="2392082" y="202058"/>
                </a:cubicBezTo>
                <a:cubicBezTo>
                  <a:pt x="2398041" y="207450"/>
                  <a:pt x="2381298" y="201490"/>
                  <a:pt x="2389528" y="210288"/>
                </a:cubicBezTo>
                <a:cubicBezTo>
                  <a:pt x="2396339" y="209436"/>
                  <a:pt x="2396339" y="212842"/>
                  <a:pt x="2401163" y="217950"/>
                </a:cubicBezTo>
                <a:cubicBezTo>
                  <a:pt x="2419041" y="227883"/>
                  <a:pt x="2401447" y="210004"/>
                  <a:pt x="2418473" y="220220"/>
                </a:cubicBezTo>
                <a:cubicBezTo>
                  <a:pt x="2414784" y="219937"/>
                  <a:pt x="2413933" y="223058"/>
                  <a:pt x="2410528" y="222774"/>
                </a:cubicBezTo>
                <a:cubicBezTo>
                  <a:pt x="2415352" y="225612"/>
                  <a:pt x="2420460" y="228450"/>
                  <a:pt x="2425284" y="231288"/>
                </a:cubicBezTo>
                <a:cubicBezTo>
                  <a:pt x="2432662" y="227883"/>
                  <a:pt x="2450257" y="244626"/>
                  <a:pt x="2464162" y="253708"/>
                </a:cubicBezTo>
                <a:cubicBezTo>
                  <a:pt x="2469554" y="250586"/>
                  <a:pt x="2451959" y="243491"/>
                  <a:pt x="2458203" y="240369"/>
                </a:cubicBezTo>
                <a:cubicBezTo>
                  <a:pt x="2449405" y="234126"/>
                  <a:pt x="2453095" y="242356"/>
                  <a:pt x="2442311" y="234126"/>
                </a:cubicBezTo>
                <a:cubicBezTo>
                  <a:pt x="2446000" y="231572"/>
                  <a:pt x="2438622" y="227599"/>
                  <a:pt x="2442027" y="225045"/>
                </a:cubicBezTo>
                <a:cubicBezTo>
                  <a:pt x="2445149" y="225612"/>
                  <a:pt x="2453095" y="231288"/>
                  <a:pt x="2452243" y="226748"/>
                </a:cubicBezTo>
                <a:cubicBezTo>
                  <a:pt x="2463878" y="234126"/>
                  <a:pt x="2473243" y="240937"/>
                  <a:pt x="2481472" y="248032"/>
                </a:cubicBezTo>
                <a:cubicBezTo>
                  <a:pt x="2489702" y="255410"/>
                  <a:pt x="2497364" y="262221"/>
                  <a:pt x="2505310" y="269600"/>
                </a:cubicBezTo>
                <a:cubicBezTo>
                  <a:pt x="2512121" y="272722"/>
                  <a:pt x="2526309" y="281235"/>
                  <a:pt x="2539363" y="291168"/>
                </a:cubicBezTo>
                <a:cubicBezTo>
                  <a:pt x="2551850" y="301101"/>
                  <a:pt x="2563768" y="311885"/>
                  <a:pt x="2568025" y="319547"/>
                </a:cubicBezTo>
                <a:cubicBezTo>
                  <a:pt x="2562917" y="311317"/>
                  <a:pt x="2529999" y="284073"/>
                  <a:pt x="2520350" y="286627"/>
                </a:cubicBezTo>
                <a:cubicBezTo>
                  <a:pt x="2504742" y="274424"/>
                  <a:pt x="2495661" y="262505"/>
                  <a:pt x="2481189" y="256829"/>
                </a:cubicBezTo>
                <a:cubicBezTo>
                  <a:pt x="2478635" y="261370"/>
                  <a:pt x="2493107" y="267613"/>
                  <a:pt x="2484026" y="267613"/>
                </a:cubicBezTo>
                <a:cubicBezTo>
                  <a:pt x="2491121" y="273289"/>
                  <a:pt x="2494810" y="273857"/>
                  <a:pt x="2494242" y="269884"/>
                </a:cubicBezTo>
                <a:cubicBezTo>
                  <a:pt x="2494242" y="269884"/>
                  <a:pt x="2494242" y="269884"/>
                  <a:pt x="2508715" y="279249"/>
                </a:cubicBezTo>
                <a:cubicBezTo>
                  <a:pt x="2505877" y="278681"/>
                  <a:pt x="2504459" y="279816"/>
                  <a:pt x="2503891" y="282087"/>
                </a:cubicBezTo>
                <a:cubicBezTo>
                  <a:pt x="2528864" y="289749"/>
                  <a:pt x="2564620" y="321534"/>
                  <a:pt x="2593281" y="346507"/>
                </a:cubicBezTo>
                <a:cubicBezTo>
                  <a:pt x="2602646" y="353034"/>
                  <a:pt x="2599524" y="345372"/>
                  <a:pt x="2599524" y="341966"/>
                </a:cubicBezTo>
                <a:cubicBezTo>
                  <a:pt x="2604349" y="345939"/>
                  <a:pt x="2606051" y="345088"/>
                  <a:pt x="2611159" y="349345"/>
                </a:cubicBezTo>
                <a:cubicBezTo>
                  <a:pt x="2600943" y="346223"/>
                  <a:pt x="2610308" y="355021"/>
                  <a:pt x="2604065" y="355021"/>
                </a:cubicBezTo>
                <a:cubicBezTo>
                  <a:pt x="2615984" y="357859"/>
                  <a:pt x="2618254" y="363818"/>
                  <a:pt x="2634429" y="377724"/>
                </a:cubicBezTo>
                <a:cubicBezTo>
                  <a:pt x="2624497" y="374886"/>
                  <a:pt x="2642091" y="388508"/>
                  <a:pt x="2638118" y="391630"/>
                </a:cubicBezTo>
                <a:cubicBezTo>
                  <a:pt x="2655429" y="405819"/>
                  <a:pt x="2656280" y="404684"/>
                  <a:pt x="2672456" y="420009"/>
                </a:cubicBezTo>
                <a:cubicBezTo>
                  <a:pt x="2682672" y="427671"/>
                  <a:pt x="2675010" y="416603"/>
                  <a:pt x="2680969" y="419441"/>
                </a:cubicBezTo>
                <a:cubicBezTo>
                  <a:pt x="2682956" y="423414"/>
                  <a:pt x="2690901" y="429941"/>
                  <a:pt x="2688631" y="432779"/>
                </a:cubicBezTo>
                <a:cubicBezTo>
                  <a:pt x="2698280" y="437888"/>
                  <a:pt x="2691469" y="431644"/>
                  <a:pt x="2692036" y="427387"/>
                </a:cubicBezTo>
                <a:cubicBezTo>
                  <a:pt x="2708212" y="440158"/>
                  <a:pt x="2704523" y="444982"/>
                  <a:pt x="2720698" y="458037"/>
                </a:cubicBezTo>
                <a:cubicBezTo>
                  <a:pt x="2718144" y="458320"/>
                  <a:pt x="2715023" y="457185"/>
                  <a:pt x="2712752" y="457469"/>
                </a:cubicBezTo>
                <a:cubicBezTo>
                  <a:pt x="2723252" y="467118"/>
                  <a:pt x="2727225" y="472794"/>
                  <a:pt x="2743968" y="489821"/>
                </a:cubicBezTo>
                <a:cubicBezTo>
                  <a:pt x="2746238" y="488970"/>
                  <a:pt x="2743684" y="485848"/>
                  <a:pt x="2740563" y="482726"/>
                </a:cubicBezTo>
                <a:cubicBezTo>
                  <a:pt x="2744819" y="484429"/>
                  <a:pt x="2750211" y="489537"/>
                  <a:pt x="2756454" y="495781"/>
                </a:cubicBezTo>
                <a:cubicBezTo>
                  <a:pt x="2755887" y="497200"/>
                  <a:pt x="2754468" y="496916"/>
                  <a:pt x="2752481" y="495213"/>
                </a:cubicBezTo>
                <a:cubicBezTo>
                  <a:pt x="2759576" y="506849"/>
                  <a:pt x="2773197" y="524727"/>
                  <a:pt x="2788238" y="542890"/>
                </a:cubicBezTo>
                <a:cubicBezTo>
                  <a:pt x="2802427" y="561620"/>
                  <a:pt x="2818318" y="580067"/>
                  <a:pt x="2831940" y="591702"/>
                </a:cubicBezTo>
                <a:cubicBezTo>
                  <a:pt x="2831940" y="605040"/>
                  <a:pt x="2866844" y="635689"/>
                  <a:pt x="2861169" y="639946"/>
                </a:cubicBezTo>
                <a:cubicBezTo>
                  <a:pt x="2872236" y="650730"/>
                  <a:pt x="2880182" y="664068"/>
                  <a:pt x="2887844" y="676555"/>
                </a:cubicBezTo>
                <a:cubicBezTo>
                  <a:pt x="2895222" y="689326"/>
                  <a:pt x="2902317" y="701245"/>
                  <a:pt x="2909979" y="710894"/>
                </a:cubicBezTo>
                <a:cubicBezTo>
                  <a:pt x="2898060" y="704367"/>
                  <a:pt x="2880750" y="668893"/>
                  <a:pt x="2865709" y="649879"/>
                </a:cubicBezTo>
                <a:cubicBezTo>
                  <a:pt x="2863439" y="647892"/>
                  <a:pt x="2861169" y="645906"/>
                  <a:pt x="2860034" y="646473"/>
                </a:cubicBezTo>
                <a:cubicBezTo>
                  <a:pt x="2867128" y="657825"/>
                  <a:pt x="2880182" y="671731"/>
                  <a:pt x="2889830" y="688191"/>
                </a:cubicBezTo>
                <a:cubicBezTo>
                  <a:pt x="2886425" y="686488"/>
                  <a:pt x="2884439" y="688758"/>
                  <a:pt x="2881317" y="687055"/>
                </a:cubicBezTo>
                <a:cubicBezTo>
                  <a:pt x="2888979" y="697840"/>
                  <a:pt x="2894371" y="700110"/>
                  <a:pt x="2900614" y="705786"/>
                </a:cubicBezTo>
                <a:cubicBezTo>
                  <a:pt x="2903452" y="711178"/>
                  <a:pt x="2894371" y="708340"/>
                  <a:pt x="2888979" y="698123"/>
                </a:cubicBezTo>
                <a:cubicBezTo>
                  <a:pt x="2898060" y="715435"/>
                  <a:pt x="2916506" y="739840"/>
                  <a:pt x="2927289" y="754598"/>
                </a:cubicBezTo>
                <a:cubicBezTo>
                  <a:pt x="2932681" y="754598"/>
                  <a:pt x="2921897" y="742395"/>
                  <a:pt x="2926438" y="741543"/>
                </a:cubicBezTo>
                <a:cubicBezTo>
                  <a:pt x="2934384" y="747503"/>
                  <a:pt x="2928141" y="750625"/>
                  <a:pt x="2932681" y="758571"/>
                </a:cubicBezTo>
                <a:cubicBezTo>
                  <a:pt x="2934951" y="761976"/>
                  <a:pt x="2936086" y="759422"/>
                  <a:pt x="2937505" y="759138"/>
                </a:cubicBezTo>
                <a:cubicBezTo>
                  <a:pt x="2940627" y="776733"/>
                  <a:pt x="2965316" y="821572"/>
                  <a:pt x="2957086" y="825829"/>
                </a:cubicBezTo>
                <a:cubicBezTo>
                  <a:pt x="2967870" y="842856"/>
                  <a:pt x="2972126" y="856195"/>
                  <a:pt x="2977234" y="869533"/>
                </a:cubicBezTo>
                <a:cubicBezTo>
                  <a:pt x="2980072" y="872938"/>
                  <a:pt x="2982910" y="873506"/>
                  <a:pt x="2985748" y="875492"/>
                </a:cubicBezTo>
                <a:cubicBezTo>
                  <a:pt x="2989721" y="889966"/>
                  <a:pt x="2998234" y="897628"/>
                  <a:pt x="3005045" y="915507"/>
                </a:cubicBezTo>
                <a:cubicBezTo>
                  <a:pt x="2999937" y="910682"/>
                  <a:pt x="3003342" y="918345"/>
                  <a:pt x="3002207" y="921466"/>
                </a:cubicBezTo>
                <a:cubicBezTo>
                  <a:pt x="3007883" y="933669"/>
                  <a:pt x="3009585" y="922318"/>
                  <a:pt x="3008734" y="933385"/>
                </a:cubicBezTo>
                <a:cubicBezTo>
                  <a:pt x="3014126" y="942467"/>
                  <a:pt x="3012423" y="929696"/>
                  <a:pt x="3019801" y="946156"/>
                </a:cubicBezTo>
                <a:cubicBezTo>
                  <a:pt x="3008734" y="937075"/>
                  <a:pt x="3024909" y="961765"/>
                  <a:pt x="3016112" y="956372"/>
                </a:cubicBezTo>
                <a:cubicBezTo>
                  <a:pt x="3023207" y="965738"/>
                  <a:pt x="3023490" y="971981"/>
                  <a:pt x="3028315" y="976522"/>
                </a:cubicBezTo>
                <a:cubicBezTo>
                  <a:pt x="3032288" y="985603"/>
                  <a:pt x="3031436" y="996103"/>
                  <a:pt x="3026612" y="985603"/>
                </a:cubicBezTo>
                <a:cubicBezTo>
                  <a:pt x="3025477" y="997238"/>
                  <a:pt x="3034558" y="1013982"/>
                  <a:pt x="3041368" y="1027320"/>
                </a:cubicBezTo>
                <a:cubicBezTo>
                  <a:pt x="3041652" y="1024766"/>
                  <a:pt x="3039666" y="1019374"/>
                  <a:pt x="3042220" y="1019090"/>
                </a:cubicBezTo>
                <a:cubicBezTo>
                  <a:pt x="3049598" y="1036401"/>
                  <a:pt x="3038531" y="1033280"/>
                  <a:pt x="3043639" y="1049172"/>
                </a:cubicBezTo>
                <a:cubicBezTo>
                  <a:pt x="3048179" y="1063361"/>
                  <a:pt x="3067192" y="1093727"/>
                  <a:pt x="3058395" y="1097984"/>
                </a:cubicBezTo>
                <a:cubicBezTo>
                  <a:pt x="3058111" y="1092592"/>
                  <a:pt x="3056976" y="1089186"/>
                  <a:pt x="3054139" y="1085213"/>
                </a:cubicBezTo>
                <a:cubicBezTo>
                  <a:pt x="3052436" y="1085781"/>
                  <a:pt x="3054990" y="1100538"/>
                  <a:pt x="3050733" y="1086916"/>
                </a:cubicBezTo>
                <a:lnTo>
                  <a:pt x="3053324" y="1102459"/>
                </a:lnTo>
                <a:lnTo>
                  <a:pt x="3048818" y="1085816"/>
                </a:lnTo>
                <a:cubicBezTo>
                  <a:pt x="3047044" y="1075352"/>
                  <a:pt x="3045058" y="1065632"/>
                  <a:pt x="3039098" y="1059105"/>
                </a:cubicBezTo>
                <a:cubicBezTo>
                  <a:pt x="3038531" y="1052861"/>
                  <a:pt x="3041368" y="1050307"/>
                  <a:pt x="3040233" y="1043212"/>
                </a:cubicBezTo>
                <a:cubicBezTo>
                  <a:pt x="3038247" y="1037820"/>
                  <a:pt x="3036828" y="1043780"/>
                  <a:pt x="3034842" y="1042361"/>
                </a:cubicBezTo>
                <a:cubicBezTo>
                  <a:pt x="3034842" y="1042361"/>
                  <a:pt x="3033990" y="1039239"/>
                  <a:pt x="3032571" y="1034415"/>
                </a:cubicBezTo>
                <a:cubicBezTo>
                  <a:pt x="3031152" y="1029590"/>
                  <a:pt x="3029450" y="1022779"/>
                  <a:pt x="3027180" y="1015685"/>
                </a:cubicBezTo>
                <a:cubicBezTo>
                  <a:pt x="3023207" y="1001211"/>
                  <a:pt x="3018382" y="984468"/>
                  <a:pt x="3016396" y="976238"/>
                </a:cubicBezTo>
                <a:cubicBezTo>
                  <a:pt x="3014409" y="971981"/>
                  <a:pt x="3012707" y="975103"/>
                  <a:pt x="3010720" y="975670"/>
                </a:cubicBezTo>
                <a:cubicBezTo>
                  <a:pt x="3011572" y="965738"/>
                  <a:pt x="3005045" y="947859"/>
                  <a:pt x="2998234" y="930264"/>
                </a:cubicBezTo>
                <a:cubicBezTo>
                  <a:pt x="2994829" y="921466"/>
                  <a:pt x="2991140" y="912669"/>
                  <a:pt x="2987734" y="905290"/>
                </a:cubicBezTo>
                <a:cubicBezTo>
                  <a:pt x="2984329" y="898195"/>
                  <a:pt x="2981491" y="891952"/>
                  <a:pt x="2979505" y="888263"/>
                </a:cubicBezTo>
                <a:cubicBezTo>
                  <a:pt x="2976383" y="878046"/>
                  <a:pt x="2968153" y="857613"/>
                  <a:pt x="2958505" y="837464"/>
                </a:cubicBezTo>
                <a:cubicBezTo>
                  <a:pt x="2948573" y="817599"/>
                  <a:pt x="2937505" y="797734"/>
                  <a:pt x="2929843" y="787517"/>
                </a:cubicBezTo>
                <a:cubicBezTo>
                  <a:pt x="2928708" y="784963"/>
                  <a:pt x="2927857" y="782977"/>
                  <a:pt x="2927289" y="780990"/>
                </a:cubicBezTo>
                <a:cubicBezTo>
                  <a:pt x="2925303" y="773895"/>
                  <a:pt x="2925870" y="769355"/>
                  <a:pt x="2918776" y="761976"/>
                </a:cubicBezTo>
                <a:cubicBezTo>
                  <a:pt x="2918208" y="758571"/>
                  <a:pt x="2918776" y="756017"/>
                  <a:pt x="2921614" y="754881"/>
                </a:cubicBezTo>
                <a:cubicBezTo>
                  <a:pt x="2921614" y="754881"/>
                  <a:pt x="2921614" y="754881"/>
                  <a:pt x="2916222" y="746368"/>
                </a:cubicBezTo>
                <a:cubicBezTo>
                  <a:pt x="2913668" y="742962"/>
                  <a:pt x="2912533" y="744949"/>
                  <a:pt x="2914235" y="748070"/>
                </a:cubicBezTo>
                <a:cubicBezTo>
                  <a:pt x="2905155" y="733881"/>
                  <a:pt x="2895790" y="716570"/>
                  <a:pt x="2883587" y="698975"/>
                </a:cubicBezTo>
                <a:cubicBezTo>
                  <a:pt x="2871669" y="681380"/>
                  <a:pt x="2859182" y="661798"/>
                  <a:pt x="2843007" y="644771"/>
                </a:cubicBezTo>
                <a:cubicBezTo>
                  <a:pt x="2850385" y="663785"/>
                  <a:pt x="2880466" y="695569"/>
                  <a:pt x="2873655" y="708340"/>
                </a:cubicBezTo>
                <a:cubicBezTo>
                  <a:pt x="2879047" y="718272"/>
                  <a:pt x="2879331" y="709475"/>
                  <a:pt x="2883020" y="713164"/>
                </a:cubicBezTo>
                <a:cubicBezTo>
                  <a:pt x="2884722" y="718272"/>
                  <a:pt x="2882452" y="720827"/>
                  <a:pt x="2884155" y="725935"/>
                </a:cubicBezTo>
                <a:cubicBezTo>
                  <a:pt x="2891533" y="732178"/>
                  <a:pt x="2890114" y="732178"/>
                  <a:pt x="2898628" y="744097"/>
                </a:cubicBezTo>
                <a:cubicBezTo>
                  <a:pt x="2903168" y="754314"/>
                  <a:pt x="2890966" y="733597"/>
                  <a:pt x="2889547" y="734448"/>
                </a:cubicBezTo>
                <a:cubicBezTo>
                  <a:pt x="2889830" y="741827"/>
                  <a:pt x="2903168" y="753462"/>
                  <a:pt x="2902884" y="758003"/>
                </a:cubicBezTo>
                <a:cubicBezTo>
                  <a:pt x="2899195" y="761976"/>
                  <a:pt x="2893236" y="750625"/>
                  <a:pt x="2900046" y="765098"/>
                </a:cubicBezTo>
                <a:cubicBezTo>
                  <a:pt x="2899195" y="769922"/>
                  <a:pt x="2892668" y="747219"/>
                  <a:pt x="2888695" y="739840"/>
                </a:cubicBezTo>
                <a:cubicBezTo>
                  <a:pt x="2884722" y="741259"/>
                  <a:pt x="2882736" y="733313"/>
                  <a:pt x="2878479" y="722813"/>
                </a:cubicBezTo>
                <a:cubicBezTo>
                  <a:pt x="2873939" y="712597"/>
                  <a:pt x="2867979" y="699542"/>
                  <a:pt x="2858331" y="691029"/>
                </a:cubicBezTo>
                <a:cubicBezTo>
                  <a:pt x="2862588" y="699258"/>
                  <a:pt x="2863723" y="706921"/>
                  <a:pt x="2853791" y="690745"/>
                </a:cubicBezTo>
                <a:cubicBezTo>
                  <a:pt x="2853791" y="703232"/>
                  <a:pt x="2887844" y="738138"/>
                  <a:pt x="2875641" y="742678"/>
                </a:cubicBezTo>
                <a:cubicBezTo>
                  <a:pt x="2873655" y="739273"/>
                  <a:pt x="2872236" y="737854"/>
                  <a:pt x="2871101" y="737854"/>
                </a:cubicBezTo>
                <a:cubicBezTo>
                  <a:pt x="2875074" y="733881"/>
                  <a:pt x="2853223" y="713164"/>
                  <a:pt x="2857763" y="709759"/>
                </a:cubicBezTo>
                <a:cubicBezTo>
                  <a:pt x="2849250" y="702380"/>
                  <a:pt x="2847264" y="691880"/>
                  <a:pt x="2840737" y="689893"/>
                </a:cubicBezTo>
                <a:cubicBezTo>
                  <a:pt x="2837899" y="679109"/>
                  <a:pt x="2826264" y="664352"/>
                  <a:pt x="2821156" y="653284"/>
                </a:cubicBezTo>
                <a:cubicBezTo>
                  <a:pt x="2817751" y="649879"/>
                  <a:pt x="2820872" y="655555"/>
                  <a:pt x="2818602" y="655839"/>
                </a:cubicBezTo>
                <a:cubicBezTo>
                  <a:pt x="2808670" y="641933"/>
                  <a:pt x="2806967" y="632852"/>
                  <a:pt x="2810089" y="626608"/>
                </a:cubicBezTo>
                <a:cubicBezTo>
                  <a:pt x="2806116" y="622067"/>
                  <a:pt x="2803845" y="622067"/>
                  <a:pt x="2802427" y="624905"/>
                </a:cubicBezTo>
                <a:cubicBezTo>
                  <a:pt x="2799872" y="620649"/>
                  <a:pt x="2798454" y="616959"/>
                  <a:pt x="2795616" y="612702"/>
                </a:cubicBezTo>
                <a:cubicBezTo>
                  <a:pt x="2797035" y="612419"/>
                  <a:pt x="2800724" y="617243"/>
                  <a:pt x="2801859" y="615824"/>
                </a:cubicBezTo>
                <a:cubicBezTo>
                  <a:pt x="2799872" y="610148"/>
                  <a:pt x="2787954" y="604189"/>
                  <a:pt x="2781994" y="598229"/>
                </a:cubicBezTo>
                <a:cubicBezTo>
                  <a:pt x="2774049" y="588580"/>
                  <a:pt x="2784265" y="588580"/>
                  <a:pt x="2770643" y="575810"/>
                </a:cubicBezTo>
                <a:cubicBezTo>
                  <a:pt x="2771778" y="587161"/>
                  <a:pt x="2780292" y="594824"/>
                  <a:pt x="2770076" y="591986"/>
                </a:cubicBezTo>
                <a:cubicBezTo>
                  <a:pt x="2770076" y="594824"/>
                  <a:pt x="2771495" y="598513"/>
                  <a:pt x="2774049" y="602486"/>
                </a:cubicBezTo>
                <a:cubicBezTo>
                  <a:pt x="2780576" y="608729"/>
                  <a:pt x="2772913" y="594824"/>
                  <a:pt x="2780292" y="600216"/>
                </a:cubicBezTo>
                <a:cubicBezTo>
                  <a:pt x="2794481" y="624338"/>
                  <a:pt x="2808386" y="658393"/>
                  <a:pt x="2833075" y="678826"/>
                </a:cubicBezTo>
                <a:cubicBezTo>
                  <a:pt x="2827399" y="682799"/>
                  <a:pt x="2812075" y="656974"/>
                  <a:pt x="2805832" y="659812"/>
                </a:cubicBezTo>
                <a:cubicBezTo>
                  <a:pt x="2798170" y="648460"/>
                  <a:pt x="2799021" y="649028"/>
                  <a:pt x="2793629" y="639946"/>
                </a:cubicBezTo>
                <a:cubicBezTo>
                  <a:pt x="2791075" y="637392"/>
                  <a:pt x="2783130" y="634270"/>
                  <a:pt x="2791075" y="642500"/>
                </a:cubicBezTo>
                <a:cubicBezTo>
                  <a:pt x="2780859" y="633703"/>
                  <a:pt x="2783130" y="628027"/>
                  <a:pt x="2775467" y="615824"/>
                </a:cubicBezTo>
                <a:cubicBezTo>
                  <a:pt x="2766670" y="613270"/>
                  <a:pt x="2767805" y="603337"/>
                  <a:pt x="2755319" y="594256"/>
                </a:cubicBezTo>
                <a:cubicBezTo>
                  <a:pt x="2762414" y="595675"/>
                  <a:pt x="2768657" y="603337"/>
                  <a:pt x="2775751" y="613270"/>
                </a:cubicBezTo>
                <a:cubicBezTo>
                  <a:pt x="2779157" y="618094"/>
                  <a:pt x="2782846" y="623203"/>
                  <a:pt x="2786535" y="628595"/>
                </a:cubicBezTo>
                <a:cubicBezTo>
                  <a:pt x="2790224" y="633987"/>
                  <a:pt x="2793913" y="639379"/>
                  <a:pt x="2798454" y="644203"/>
                </a:cubicBezTo>
                <a:cubicBezTo>
                  <a:pt x="2788521" y="624622"/>
                  <a:pt x="2776035" y="609297"/>
                  <a:pt x="2763833" y="593972"/>
                </a:cubicBezTo>
                <a:cubicBezTo>
                  <a:pt x="2757589" y="586310"/>
                  <a:pt x="2751630" y="578648"/>
                  <a:pt x="2745387" y="570985"/>
                </a:cubicBezTo>
                <a:cubicBezTo>
                  <a:pt x="2738860" y="563323"/>
                  <a:pt x="2732333" y="555661"/>
                  <a:pt x="2726090" y="547147"/>
                </a:cubicBezTo>
                <a:cubicBezTo>
                  <a:pt x="2717860" y="542039"/>
                  <a:pt x="2721549" y="553958"/>
                  <a:pt x="2725239" y="558782"/>
                </a:cubicBezTo>
                <a:cubicBezTo>
                  <a:pt x="2729779" y="561620"/>
                  <a:pt x="2732617" y="560769"/>
                  <a:pt x="2738860" y="567864"/>
                </a:cubicBezTo>
                <a:cubicBezTo>
                  <a:pt x="2738576" y="570418"/>
                  <a:pt x="2735738" y="567864"/>
                  <a:pt x="2732901" y="565026"/>
                </a:cubicBezTo>
                <a:cubicBezTo>
                  <a:pt x="2738009" y="575242"/>
                  <a:pt x="2756171" y="582904"/>
                  <a:pt x="2757022" y="592270"/>
                </a:cubicBezTo>
                <a:cubicBezTo>
                  <a:pt x="2752481" y="591702"/>
                  <a:pt x="2746522" y="587445"/>
                  <a:pt x="2740279" y="582053"/>
                </a:cubicBezTo>
                <a:cubicBezTo>
                  <a:pt x="2743968" y="593121"/>
                  <a:pt x="2760995" y="612702"/>
                  <a:pt x="2772630" y="624054"/>
                </a:cubicBezTo>
                <a:cubicBezTo>
                  <a:pt x="2775751" y="641081"/>
                  <a:pt x="2793062" y="655271"/>
                  <a:pt x="2806116" y="664352"/>
                </a:cubicBezTo>
                <a:cubicBezTo>
                  <a:pt x="2799021" y="667190"/>
                  <a:pt x="2784548" y="649311"/>
                  <a:pt x="2785684" y="658109"/>
                </a:cubicBezTo>
                <a:cubicBezTo>
                  <a:pt x="2781427" y="649311"/>
                  <a:pt x="2778022" y="639946"/>
                  <a:pt x="2771495" y="630297"/>
                </a:cubicBezTo>
                <a:cubicBezTo>
                  <a:pt x="2768089" y="632852"/>
                  <a:pt x="2759576" y="621500"/>
                  <a:pt x="2753333" y="616675"/>
                </a:cubicBezTo>
                <a:cubicBezTo>
                  <a:pt x="2753049" y="621216"/>
                  <a:pt x="2768373" y="633703"/>
                  <a:pt x="2768657" y="638527"/>
                </a:cubicBezTo>
                <a:cubicBezTo>
                  <a:pt x="2766954" y="639379"/>
                  <a:pt x="2762130" y="631433"/>
                  <a:pt x="2760711" y="632852"/>
                </a:cubicBezTo>
                <a:cubicBezTo>
                  <a:pt x="2759576" y="634554"/>
                  <a:pt x="2762981" y="638811"/>
                  <a:pt x="2766103" y="642500"/>
                </a:cubicBezTo>
                <a:cubicBezTo>
                  <a:pt x="2769224" y="646757"/>
                  <a:pt x="2771778" y="650730"/>
                  <a:pt x="2769508" y="651582"/>
                </a:cubicBezTo>
                <a:cubicBezTo>
                  <a:pt x="2762130" y="640230"/>
                  <a:pt x="2754184" y="624054"/>
                  <a:pt x="2742265" y="614973"/>
                </a:cubicBezTo>
                <a:cubicBezTo>
                  <a:pt x="2741414" y="617811"/>
                  <a:pt x="2746806" y="623770"/>
                  <a:pt x="2742265" y="624622"/>
                </a:cubicBezTo>
                <a:cubicBezTo>
                  <a:pt x="2741982" y="628311"/>
                  <a:pt x="2751630" y="636825"/>
                  <a:pt x="2750211" y="639946"/>
                </a:cubicBezTo>
                <a:cubicBezTo>
                  <a:pt x="2753049" y="641081"/>
                  <a:pt x="2758157" y="648744"/>
                  <a:pt x="2759008" y="644487"/>
                </a:cubicBezTo>
                <a:cubicBezTo>
                  <a:pt x="2766387" y="651582"/>
                  <a:pt x="2763833" y="653852"/>
                  <a:pt x="2767238" y="658960"/>
                </a:cubicBezTo>
                <a:cubicBezTo>
                  <a:pt x="2755319" y="648460"/>
                  <a:pt x="2744252" y="637392"/>
                  <a:pt x="2733468" y="620365"/>
                </a:cubicBezTo>
                <a:cubicBezTo>
                  <a:pt x="2728644" y="625757"/>
                  <a:pt x="2745671" y="641933"/>
                  <a:pt x="2754468" y="654420"/>
                </a:cubicBezTo>
                <a:cubicBezTo>
                  <a:pt x="2742833" y="649879"/>
                  <a:pt x="2765251" y="686488"/>
                  <a:pt x="2770359" y="679109"/>
                </a:cubicBezTo>
                <a:cubicBezTo>
                  <a:pt x="2770359" y="679109"/>
                  <a:pt x="2770359" y="679109"/>
                  <a:pt x="2780292" y="691596"/>
                </a:cubicBezTo>
                <a:cubicBezTo>
                  <a:pt x="2773765" y="693867"/>
                  <a:pt x="2795048" y="713448"/>
                  <a:pt x="2799305" y="721962"/>
                </a:cubicBezTo>
                <a:cubicBezTo>
                  <a:pt x="2796183" y="725367"/>
                  <a:pt x="2787386" y="707772"/>
                  <a:pt x="2783981" y="710610"/>
                </a:cubicBezTo>
                <a:cubicBezTo>
                  <a:pt x="2782562" y="713164"/>
                  <a:pt x="2791643" y="722246"/>
                  <a:pt x="2791359" y="725367"/>
                </a:cubicBezTo>
                <a:cubicBezTo>
                  <a:pt x="2794197" y="728205"/>
                  <a:pt x="2796467" y="728489"/>
                  <a:pt x="2798454" y="727070"/>
                </a:cubicBezTo>
                <a:cubicBezTo>
                  <a:pt x="2813210" y="751760"/>
                  <a:pt x="2825696" y="761125"/>
                  <a:pt x="2837899" y="785247"/>
                </a:cubicBezTo>
                <a:cubicBezTo>
                  <a:pt x="2829386" y="775598"/>
                  <a:pt x="2830237" y="780422"/>
                  <a:pt x="2835629" y="791490"/>
                </a:cubicBezTo>
                <a:cubicBezTo>
                  <a:pt x="2830804" y="787233"/>
                  <a:pt x="2820305" y="774747"/>
                  <a:pt x="2818602" y="768787"/>
                </a:cubicBezTo>
                <a:cubicBezTo>
                  <a:pt x="2813778" y="765382"/>
                  <a:pt x="2810656" y="770490"/>
                  <a:pt x="2805832" y="767652"/>
                </a:cubicBezTo>
                <a:cubicBezTo>
                  <a:pt x="2804697" y="775030"/>
                  <a:pt x="2815480" y="781558"/>
                  <a:pt x="2814913" y="788936"/>
                </a:cubicBezTo>
                <a:cubicBezTo>
                  <a:pt x="2806967" y="779287"/>
                  <a:pt x="2782562" y="747219"/>
                  <a:pt x="2778589" y="733313"/>
                </a:cubicBezTo>
                <a:cubicBezTo>
                  <a:pt x="2771778" y="725083"/>
                  <a:pt x="2769792" y="733597"/>
                  <a:pt x="2761279" y="719975"/>
                </a:cubicBezTo>
                <a:cubicBezTo>
                  <a:pt x="2755887" y="720827"/>
                  <a:pt x="2766954" y="730759"/>
                  <a:pt x="2762414" y="732178"/>
                </a:cubicBezTo>
                <a:cubicBezTo>
                  <a:pt x="2755319" y="728205"/>
                  <a:pt x="2747373" y="700677"/>
                  <a:pt x="2740846" y="705786"/>
                </a:cubicBezTo>
                <a:cubicBezTo>
                  <a:pt x="2735171" y="696704"/>
                  <a:pt x="2740846" y="701529"/>
                  <a:pt x="2744252" y="702096"/>
                </a:cubicBezTo>
                <a:cubicBezTo>
                  <a:pt x="2741414" y="694434"/>
                  <a:pt x="2733752" y="683650"/>
                  <a:pt x="2725522" y="672582"/>
                </a:cubicBezTo>
                <a:cubicBezTo>
                  <a:pt x="2716725" y="662082"/>
                  <a:pt x="2707361" y="651014"/>
                  <a:pt x="2701969" y="642784"/>
                </a:cubicBezTo>
                <a:cubicBezTo>
                  <a:pt x="2696861" y="637392"/>
                  <a:pt x="2697144" y="645622"/>
                  <a:pt x="2700834" y="649028"/>
                </a:cubicBezTo>
                <a:cubicBezTo>
                  <a:pt x="2693455" y="645338"/>
                  <a:pt x="2683523" y="633419"/>
                  <a:pt x="2678983" y="636825"/>
                </a:cubicBezTo>
                <a:cubicBezTo>
                  <a:pt x="2675010" y="631716"/>
                  <a:pt x="2682104" y="632000"/>
                  <a:pt x="2675861" y="626041"/>
                </a:cubicBezTo>
                <a:cubicBezTo>
                  <a:pt x="2670753" y="626324"/>
                  <a:pt x="2656564" y="626892"/>
                  <a:pt x="2643226" y="607878"/>
                </a:cubicBezTo>
                <a:cubicBezTo>
                  <a:pt x="2635281" y="607594"/>
                  <a:pt x="2647767" y="605040"/>
                  <a:pt x="2655429" y="617243"/>
                </a:cubicBezTo>
                <a:cubicBezTo>
                  <a:pt x="2655429" y="617243"/>
                  <a:pt x="2655429" y="617243"/>
                  <a:pt x="2657699" y="614121"/>
                </a:cubicBezTo>
                <a:cubicBezTo>
                  <a:pt x="2654578" y="605891"/>
                  <a:pt x="2637551" y="587729"/>
                  <a:pt x="2630173" y="585175"/>
                </a:cubicBezTo>
                <a:cubicBezTo>
                  <a:pt x="2623929" y="577229"/>
                  <a:pt x="2633578" y="583472"/>
                  <a:pt x="2625632" y="575810"/>
                </a:cubicBezTo>
                <a:cubicBezTo>
                  <a:pt x="2627902" y="573823"/>
                  <a:pt x="2633294" y="579215"/>
                  <a:pt x="2635281" y="583188"/>
                </a:cubicBezTo>
                <a:cubicBezTo>
                  <a:pt x="2638970" y="578080"/>
                  <a:pt x="2629605" y="575810"/>
                  <a:pt x="2621092" y="566161"/>
                </a:cubicBezTo>
                <a:cubicBezTo>
                  <a:pt x="2617970" y="563607"/>
                  <a:pt x="2617403" y="567012"/>
                  <a:pt x="2615984" y="568147"/>
                </a:cubicBezTo>
                <a:cubicBezTo>
                  <a:pt x="2615700" y="570134"/>
                  <a:pt x="2620808" y="574391"/>
                  <a:pt x="2624213" y="577796"/>
                </a:cubicBezTo>
                <a:cubicBezTo>
                  <a:pt x="2615416" y="578931"/>
                  <a:pt x="2609741" y="558782"/>
                  <a:pt x="2616551" y="561904"/>
                </a:cubicBezTo>
                <a:cubicBezTo>
                  <a:pt x="2598389" y="552539"/>
                  <a:pt x="2596119" y="542322"/>
                  <a:pt x="2579092" y="530119"/>
                </a:cubicBezTo>
                <a:cubicBezTo>
                  <a:pt x="2578241" y="523308"/>
                  <a:pt x="2584484" y="528984"/>
                  <a:pt x="2590727" y="528984"/>
                </a:cubicBezTo>
                <a:cubicBezTo>
                  <a:pt x="2606051" y="544593"/>
                  <a:pt x="2608038" y="549701"/>
                  <a:pt x="2618821" y="558782"/>
                </a:cubicBezTo>
                <a:cubicBezTo>
                  <a:pt x="2617686" y="556228"/>
                  <a:pt x="2617970" y="554242"/>
                  <a:pt x="2619389" y="552539"/>
                </a:cubicBezTo>
                <a:cubicBezTo>
                  <a:pt x="2627051" y="559917"/>
                  <a:pt x="2618254" y="555377"/>
                  <a:pt x="2623362" y="563039"/>
                </a:cubicBezTo>
                <a:cubicBezTo>
                  <a:pt x="2629038" y="568431"/>
                  <a:pt x="2631592" y="567864"/>
                  <a:pt x="2634429" y="573823"/>
                </a:cubicBezTo>
                <a:cubicBezTo>
                  <a:pt x="2642659" y="576945"/>
                  <a:pt x="2650321" y="580350"/>
                  <a:pt x="2656564" y="580350"/>
                </a:cubicBezTo>
                <a:cubicBezTo>
                  <a:pt x="2654010" y="574675"/>
                  <a:pt x="2646064" y="567012"/>
                  <a:pt x="2652591" y="565309"/>
                </a:cubicBezTo>
                <a:cubicBezTo>
                  <a:pt x="2630173" y="551120"/>
                  <a:pt x="2620524" y="533525"/>
                  <a:pt x="2609741" y="515930"/>
                </a:cubicBezTo>
                <a:cubicBezTo>
                  <a:pt x="2598389" y="499186"/>
                  <a:pt x="2586471" y="482159"/>
                  <a:pt x="2561498" y="470523"/>
                </a:cubicBezTo>
                <a:cubicBezTo>
                  <a:pt x="2563485" y="464848"/>
                  <a:pt x="2577390" y="481024"/>
                  <a:pt x="2583349" y="482726"/>
                </a:cubicBezTo>
                <a:cubicBezTo>
                  <a:pt x="2584768" y="479037"/>
                  <a:pt x="2572565" y="470240"/>
                  <a:pt x="2565187" y="463996"/>
                </a:cubicBezTo>
                <a:cubicBezTo>
                  <a:pt x="2576538" y="465132"/>
                  <a:pt x="2561498" y="455483"/>
                  <a:pt x="2555823" y="448672"/>
                </a:cubicBezTo>
                <a:cubicBezTo>
                  <a:pt x="2559228" y="449807"/>
                  <a:pt x="2558944" y="445266"/>
                  <a:pt x="2565471" y="451509"/>
                </a:cubicBezTo>
                <a:cubicBezTo>
                  <a:pt x="2559795" y="443280"/>
                  <a:pt x="2553269" y="435050"/>
                  <a:pt x="2558944" y="430509"/>
                </a:cubicBezTo>
                <a:cubicBezTo>
                  <a:pt x="2567174" y="435901"/>
                  <a:pt x="2559795" y="436752"/>
                  <a:pt x="2570295" y="442712"/>
                </a:cubicBezTo>
                <a:cubicBezTo>
                  <a:pt x="2561498" y="433347"/>
                  <a:pt x="2568876" y="428522"/>
                  <a:pt x="2551850" y="416887"/>
                </a:cubicBezTo>
                <a:cubicBezTo>
                  <a:pt x="2557525" y="419725"/>
                  <a:pt x="2578525" y="431077"/>
                  <a:pt x="2588741" y="442996"/>
                </a:cubicBezTo>
                <a:cubicBezTo>
                  <a:pt x="2594416" y="446685"/>
                  <a:pt x="2592714" y="438171"/>
                  <a:pt x="2601511" y="447253"/>
                </a:cubicBezTo>
                <a:cubicBezTo>
                  <a:pt x="2597822" y="435617"/>
                  <a:pt x="2579092" y="431077"/>
                  <a:pt x="2567741" y="421428"/>
                </a:cubicBezTo>
                <a:cubicBezTo>
                  <a:pt x="2568309" y="420576"/>
                  <a:pt x="2571430" y="423130"/>
                  <a:pt x="2573417" y="424549"/>
                </a:cubicBezTo>
                <a:cubicBezTo>
                  <a:pt x="2573984" y="423414"/>
                  <a:pt x="2570863" y="421144"/>
                  <a:pt x="2568876" y="419157"/>
                </a:cubicBezTo>
                <a:cubicBezTo>
                  <a:pt x="2570295" y="417455"/>
                  <a:pt x="2577957" y="425401"/>
                  <a:pt x="2578525" y="421995"/>
                </a:cubicBezTo>
                <a:cubicBezTo>
                  <a:pt x="2577674" y="417739"/>
                  <a:pt x="2564336" y="410076"/>
                  <a:pt x="2562349" y="410927"/>
                </a:cubicBezTo>
                <a:cubicBezTo>
                  <a:pt x="2558377" y="406387"/>
                  <a:pt x="2561498" y="403833"/>
                  <a:pt x="2551282" y="397589"/>
                </a:cubicBezTo>
                <a:cubicBezTo>
                  <a:pt x="2554404" y="396170"/>
                  <a:pt x="2561498" y="401279"/>
                  <a:pt x="2564620" y="400143"/>
                </a:cubicBezTo>
                <a:cubicBezTo>
                  <a:pt x="2567741" y="403549"/>
                  <a:pt x="2568309" y="406387"/>
                  <a:pt x="2567457" y="408657"/>
                </a:cubicBezTo>
                <a:cubicBezTo>
                  <a:pt x="2577957" y="413482"/>
                  <a:pt x="2594984" y="425685"/>
                  <a:pt x="2610308" y="439307"/>
                </a:cubicBezTo>
                <a:cubicBezTo>
                  <a:pt x="2625916" y="452645"/>
                  <a:pt x="2640956" y="465415"/>
                  <a:pt x="2649186" y="469104"/>
                </a:cubicBezTo>
                <a:cubicBezTo>
                  <a:pt x="2646916" y="468821"/>
                  <a:pt x="2642659" y="465132"/>
                  <a:pt x="2642091" y="467969"/>
                </a:cubicBezTo>
                <a:cubicBezTo>
                  <a:pt x="2649470" y="475915"/>
                  <a:pt x="2648902" y="469672"/>
                  <a:pt x="2654010" y="473645"/>
                </a:cubicBezTo>
                <a:cubicBezTo>
                  <a:pt x="2659686" y="485564"/>
                  <a:pt x="2673875" y="498051"/>
                  <a:pt x="2686928" y="506849"/>
                </a:cubicBezTo>
                <a:cubicBezTo>
                  <a:pt x="2671037" y="504011"/>
                  <a:pt x="2705374" y="531538"/>
                  <a:pt x="2700550" y="538066"/>
                </a:cubicBezTo>
                <a:cubicBezTo>
                  <a:pt x="2707928" y="546579"/>
                  <a:pt x="2713604" y="551404"/>
                  <a:pt x="2714739" y="546012"/>
                </a:cubicBezTo>
                <a:cubicBezTo>
                  <a:pt x="2710198" y="538349"/>
                  <a:pt x="2704523" y="531822"/>
                  <a:pt x="2699415" y="525863"/>
                </a:cubicBezTo>
                <a:cubicBezTo>
                  <a:pt x="2694023" y="519903"/>
                  <a:pt x="2688915" y="514511"/>
                  <a:pt x="2685226" y="508835"/>
                </a:cubicBezTo>
                <a:cubicBezTo>
                  <a:pt x="2692036" y="506849"/>
                  <a:pt x="2703388" y="527565"/>
                  <a:pt x="2710198" y="530119"/>
                </a:cubicBezTo>
                <a:cubicBezTo>
                  <a:pt x="2701117" y="514511"/>
                  <a:pt x="2683523" y="498051"/>
                  <a:pt x="2666780" y="481024"/>
                </a:cubicBezTo>
                <a:cubicBezTo>
                  <a:pt x="2650037" y="463996"/>
                  <a:pt x="2631875" y="448388"/>
                  <a:pt x="2621375" y="433347"/>
                </a:cubicBezTo>
                <a:cubicBezTo>
                  <a:pt x="2621375" y="428806"/>
                  <a:pt x="2632727" y="444415"/>
                  <a:pt x="2632727" y="439874"/>
                </a:cubicBezTo>
                <a:cubicBezTo>
                  <a:pt x="2629321" y="433347"/>
                  <a:pt x="2612578" y="422279"/>
                  <a:pt x="2611727" y="416887"/>
                </a:cubicBezTo>
                <a:cubicBezTo>
                  <a:pt x="2604633" y="415184"/>
                  <a:pt x="2596687" y="412346"/>
                  <a:pt x="2587322" y="406671"/>
                </a:cubicBezTo>
                <a:cubicBezTo>
                  <a:pt x="2594133" y="410927"/>
                  <a:pt x="2591295" y="416603"/>
                  <a:pt x="2599808" y="424549"/>
                </a:cubicBezTo>
                <a:cubicBezTo>
                  <a:pt x="2593849" y="423698"/>
                  <a:pt x="2579660" y="409225"/>
                  <a:pt x="2570579" y="402981"/>
                </a:cubicBezTo>
                <a:cubicBezTo>
                  <a:pt x="2566890" y="395603"/>
                  <a:pt x="2558093" y="388224"/>
                  <a:pt x="2546742" y="380846"/>
                </a:cubicBezTo>
                <a:cubicBezTo>
                  <a:pt x="2535107" y="374035"/>
                  <a:pt x="2521485" y="366656"/>
                  <a:pt x="2508999" y="358994"/>
                </a:cubicBezTo>
                <a:cubicBezTo>
                  <a:pt x="2510418" y="361264"/>
                  <a:pt x="2510418" y="363534"/>
                  <a:pt x="2509283" y="365237"/>
                </a:cubicBezTo>
                <a:cubicBezTo>
                  <a:pt x="2502472" y="360413"/>
                  <a:pt x="2494526" y="357007"/>
                  <a:pt x="2486297" y="354453"/>
                </a:cubicBezTo>
                <a:cubicBezTo>
                  <a:pt x="2478067" y="351899"/>
                  <a:pt x="2469554" y="349629"/>
                  <a:pt x="2461324" y="346223"/>
                </a:cubicBezTo>
                <a:cubicBezTo>
                  <a:pt x="2456216" y="342534"/>
                  <a:pt x="2468986" y="346791"/>
                  <a:pt x="2473810" y="349913"/>
                </a:cubicBezTo>
                <a:cubicBezTo>
                  <a:pt x="2470121" y="340264"/>
                  <a:pt x="2456500" y="339696"/>
                  <a:pt x="2448554" y="335155"/>
                </a:cubicBezTo>
                <a:cubicBezTo>
                  <a:pt x="2451108" y="333736"/>
                  <a:pt x="2457635" y="338277"/>
                  <a:pt x="2453378" y="332318"/>
                </a:cubicBezTo>
                <a:cubicBezTo>
                  <a:pt x="2441460" y="326074"/>
                  <a:pt x="2432379" y="323236"/>
                  <a:pt x="2427838" y="326358"/>
                </a:cubicBezTo>
                <a:cubicBezTo>
                  <a:pt x="2420744" y="320398"/>
                  <a:pt x="2413365" y="317560"/>
                  <a:pt x="2404852" y="314439"/>
                </a:cubicBezTo>
                <a:cubicBezTo>
                  <a:pt x="2415919" y="329196"/>
                  <a:pt x="2448838" y="341399"/>
                  <a:pt x="2455932" y="350196"/>
                </a:cubicBezTo>
                <a:cubicBezTo>
                  <a:pt x="2461040" y="351332"/>
                  <a:pt x="2477783" y="354169"/>
                  <a:pt x="2475513" y="361548"/>
                </a:cubicBezTo>
                <a:cubicBezTo>
                  <a:pt x="2479770" y="363251"/>
                  <a:pt x="2483175" y="364102"/>
                  <a:pt x="2485162" y="363534"/>
                </a:cubicBezTo>
                <a:cubicBezTo>
                  <a:pt x="2490553" y="366656"/>
                  <a:pt x="2474378" y="366089"/>
                  <a:pt x="2490553" y="374886"/>
                </a:cubicBezTo>
                <a:cubicBezTo>
                  <a:pt x="2489418" y="378292"/>
                  <a:pt x="2482608" y="373467"/>
                  <a:pt x="2475513" y="368927"/>
                </a:cubicBezTo>
                <a:cubicBezTo>
                  <a:pt x="2478918" y="365805"/>
                  <a:pt x="2476081" y="361548"/>
                  <a:pt x="2470689" y="356724"/>
                </a:cubicBezTo>
                <a:cubicBezTo>
                  <a:pt x="2463878" y="353602"/>
                  <a:pt x="2459621" y="359845"/>
                  <a:pt x="2467000" y="364670"/>
                </a:cubicBezTo>
                <a:cubicBezTo>
                  <a:pt x="2467851" y="368643"/>
                  <a:pt x="2445716" y="351332"/>
                  <a:pt x="2455081" y="360129"/>
                </a:cubicBezTo>
                <a:cubicBezTo>
                  <a:pt x="2444581" y="355872"/>
                  <a:pt x="2426987" y="339412"/>
                  <a:pt x="2420460" y="343953"/>
                </a:cubicBezTo>
                <a:cubicBezTo>
                  <a:pt x="2439189" y="365805"/>
                  <a:pt x="2466432" y="379994"/>
                  <a:pt x="2487432" y="395603"/>
                </a:cubicBezTo>
                <a:cubicBezTo>
                  <a:pt x="2494526" y="401846"/>
                  <a:pt x="2489418" y="399292"/>
                  <a:pt x="2487716" y="401846"/>
                </a:cubicBezTo>
                <a:cubicBezTo>
                  <a:pt x="2497648" y="408373"/>
                  <a:pt x="2501621" y="413482"/>
                  <a:pt x="2507296" y="419157"/>
                </a:cubicBezTo>
                <a:cubicBezTo>
                  <a:pt x="2501337" y="416036"/>
                  <a:pt x="2499350" y="419157"/>
                  <a:pt x="2492256" y="414333"/>
                </a:cubicBezTo>
                <a:cubicBezTo>
                  <a:pt x="2493675" y="418874"/>
                  <a:pt x="2508148" y="426252"/>
                  <a:pt x="2514675" y="431928"/>
                </a:cubicBezTo>
                <a:cubicBezTo>
                  <a:pt x="2508715" y="433914"/>
                  <a:pt x="2530566" y="452928"/>
                  <a:pt x="2528012" y="459739"/>
                </a:cubicBezTo>
                <a:cubicBezTo>
                  <a:pt x="2536242" y="465699"/>
                  <a:pt x="2546742" y="474497"/>
                  <a:pt x="2557525" y="483294"/>
                </a:cubicBezTo>
                <a:cubicBezTo>
                  <a:pt x="2567741" y="492375"/>
                  <a:pt x="2578525" y="500889"/>
                  <a:pt x="2587322" y="505997"/>
                </a:cubicBezTo>
                <a:cubicBezTo>
                  <a:pt x="2592714" y="516781"/>
                  <a:pt x="2603781" y="528133"/>
                  <a:pt x="2614565" y="532390"/>
                </a:cubicBezTo>
                <a:cubicBezTo>
                  <a:pt x="2617686" y="536363"/>
                  <a:pt x="2612295" y="536930"/>
                  <a:pt x="2614565" y="540620"/>
                </a:cubicBezTo>
                <a:cubicBezTo>
                  <a:pt x="2605768" y="528984"/>
                  <a:pt x="2592146" y="516781"/>
                  <a:pt x="2577390" y="504862"/>
                </a:cubicBezTo>
                <a:cubicBezTo>
                  <a:pt x="2570011" y="498335"/>
                  <a:pt x="2562633" y="492092"/>
                  <a:pt x="2555255" y="485848"/>
                </a:cubicBezTo>
                <a:cubicBezTo>
                  <a:pt x="2547593" y="479605"/>
                  <a:pt x="2540215" y="473645"/>
                  <a:pt x="2533972" y="467686"/>
                </a:cubicBezTo>
                <a:cubicBezTo>
                  <a:pt x="2530566" y="465415"/>
                  <a:pt x="2530566" y="468821"/>
                  <a:pt x="2529147" y="470240"/>
                </a:cubicBezTo>
                <a:cubicBezTo>
                  <a:pt x="2526593" y="463145"/>
                  <a:pt x="2515242" y="457469"/>
                  <a:pt x="2510134" y="453780"/>
                </a:cubicBezTo>
                <a:cubicBezTo>
                  <a:pt x="2512972" y="463429"/>
                  <a:pt x="2535958" y="480740"/>
                  <a:pt x="2546742" y="488970"/>
                </a:cubicBezTo>
                <a:cubicBezTo>
                  <a:pt x="2546174" y="493794"/>
                  <a:pt x="2549863" y="500322"/>
                  <a:pt x="2547877" y="504862"/>
                </a:cubicBezTo>
                <a:cubicBezTo>
                  <a:pt x="2544471" y="499754"/>
                  <a:pt x="2537944" y="494078"/>
                  <a:pt x="2538512" y="490389"/>
                </a:cubicBezTo>
                <a:cubicBezTo>
                  <a:pt x="2506729" y="476199"/>
                  <a:pt x="2500202" y="448955"/>
                  <a:pt x="2471540" y="440725"/>
                </a:cubicBezTo>
                <a:cubicBezTo>
                  <a:pt x="2468419" y="438171"/>
                  <a:pt x="2470973" y="436469"/>
                  <a:pt x="2471256" y="434482"/>
                </a:cubicBezTo>
                <a:cubicBezTo>
                  <a:pt x="2465013" y="429941"/>
                  <a:pt x="2462459" y="430509"/>
                  <a:pt x="2459621" y="430793"/>
                </a:cubicBezTo>
                <a:cubicBezTo>
                  <a:pt x="2456500" y="429090"/>
                  <a:pt x="2462459" y="425401"/>
                  <a:pt x="2455649" y="424833"/>
                </a:cubicBezTo>
                <a:cubicBezTo>
                  <a:pt x="2451959" y="420009"/>
                  <a:pt x="2460189" y="421712"/>
                  <a:pt x="2450824" y="413765"/>
                </a:cubicBezTo>
                <a:cubicBezTo>
                  <a:pt x="2447419" y="411779"/>
                  <a:pt x="2445716" y="412914"/>
                  <a:pt x="2442027" y="410927"/>
                </a:cubicBezTo>
                <a:cubicBezTo>
                  <a:pt x="2442595" y="413482"/>
                  <a:pt x="2444865" y="416319"/>
                  <a:pt x="2447986" y="419441"/>
                </a:cubicBezTo>
                <a:cubicBezTo>
                  <a:pt x="2441176" y="416036"/>
                  <a:pt x="2421879" y="400995"/>
                  <a:pt x="2425284" y="395603"/>
                </a:cubicBezTo>
                <a:cubicBezTo>
                  <a:pt x="2425284" y="395603"/>
                  <a:pt x="2425284" y="395603"/>
                  <a:pt x="2435784" y="402414"/>
                </a:cubicBezTo>
                <a:cubicBezTo>
                  <a:pt x="2436352" y="399576"/>
                  <a:pt x="2430108" y="395603"/>
                  <a:pt x="2423581" y="391630"/>
                </a:cubicBezTo>
                <a:cubicBezTo>
                  <a:pt x="2427271" y="390495"/>
                  <a:pt x="2427271" y="390211"/>
                  <a:pt x="2426135" y="385954"/>
                </a:cubicBezTo>
                <a:cubicBezTo>
                  <a:pt x="2420460" y="381981"/>
                  <a:pt x="2417338" y="381413"/>
                  <a:pt x="2416771" y="384251"/>
                </a:cubicBezTo>
                <a:cubicBezTo>
                  <a:pt x="2413649" y="381129"/>
                  <a:pt x="2413082" y="378575"/>
                  <a:pt x="2413649" y="376305"/>
                </a:cubicBezTo>
                <a:cubicBezTo>
                  <a:pt x="2430960" y="387373"/>
                  <a:pt x="2454230" y="404400"/>
                  <a:pt x="2468986" y="411495"/>
                </a:cubicBezTo>
                <a:cubicBezTo>
                  <a:pt x="2468986" y="406671"/>
                  <a:pt x="2473810" y="409225"/>
                  <a:pt x="2474945" y="406671"/>
                </a:cubicBezTo>
                <a:cubicBezTo>
                  <a:pt x="2473243" y="402130"/>
                  <a:pt x="2467000" y="396738"/>
                  <a:pt x="2460189" y="391346"/>
                </a:cubicBezTo>
                <a:cubicBezTo>
                  <a:pt x="2453095" y="386238"/>
                  <a:pt x="2445432" y="380846"/>
                  <a:pt x="2440892" y="376021"/>
                </a:cubicBezTo>
                <a:cubicBezTo>
                  <a:pt x="2443162" y="383116"/>
                  <a:pt x="2438906" y="379427"/>
                  <a:pt x="2434933" y="373751"/>
                </a:cubicBezTo>
                <a:cubicBezTo>
                  <a:pt x="2431811" y="372332"/>
                  <a:pt x="2423581" y="372900"/>
                  <a:pt x="2429825" y="378008"/>
                </a:cubicBezTo>
                <a:cubicBezTo>
                  <a:pt x="2422730" y="374602"/>
                  <a:pt x="2419325" y="376305"/>
                  <a:pt x="2413933" y="375170"/>
                </a:cubicBezTo>
                <a:cubicBezTo>
                  <a:pt x="2391231" y="360697"/>
                  <a:pt x="2406839" y="360413"/>
                  <a:pt x="2384988" y="347358"/>
                </a:cubicBezTo>
                <a:cubicBezTo>
                  <a:pt x="2384988" y="345088"/>
                  <a:pt x="2388393" y="347075"/>
                  <a:pt x="2389244" y="345656"/>
                </a:cubicBezTo>
                <a:cubicBezTo>
                  <a:pt x="2374771" y="340547"/>
                  <a:pt x="2375055" y="339412"/>
                  <a:pt x="2364839" y="330047"/>
                </a:cubicBezTo>
                <a:cubicBezTo>
                  <a:pt x="2358880" y="328061"/>
                  <a:pt x="2364272" y="337426"/>
                  <a:pt x="2364555" y="339980"/>
                </a:cubicBezTo>
                <a:cubicBezTo>
                  <a:pt x="2381015" y="344804"/>
                  <a:pt x="2396906" y="365237"/>
                  <a:pt x="2412514" y="378575"/>
                </a:cubicBezTo>
                <a:cubicBezTo>
                  <a:pt x="2398609" y="371197"/>
                  <a:pt x="2385839" y="366940"/>
                  <a:pt x="2377042" y="367224"/>
                </a:cubicBezTo>
                <a:cubicBezTo>
                  <a:pt x="2377042" y="367224"/>
                  <a:pt x="2377042" y="367224"/>
                  <a:pt x="2379596" y="361548"/>
                </a:cubicBezTo>
                <a:cubicBezTo>
                  <a:pt x="2371650" y="356724"/>
                  <a:pt x="2369947" y="359278"/>
                  <a:pt x="2362285" y="354453"/>
                </a:cubicBezTo>
                <a:cubicBezTo>
                  <a:pt x="2363988" y="354453"/>
                  <a:pt x="2365691" y="354169"/>
                  <a:pt x="2366258" y="352467"/>
                </a:cubicBezTo>
                <a:cubicBezTo>
                  <a:pt x="2354056" y="347075"/>
                  <a:pt x="2357461" y="347358"/>
                  <a:pt x="2347812" y="340547"/>
                </a:cubicBezTo>
                <a:cubicBezTo>
                  <a:pt x="2341002" y="336291"/>
                  <a:pt x="2338448" y="337426"/>
                  <a:pt x="2335610" y="337993"/>
                </a:cubicBezTo>
                <a:cubicBezTo>
                  <a:pt x="2346110" y="345088"/>
                  <a:pt x="2354623" y="352467"/>
                  <a:pt x="2363704" y="359561"/>
                </a:cubicBezTo>
                <a:cubicBezTo>
                  <a:pt x="2357461" y="358142"/>
                  <a:pt x="2338448" y="347075"/>
                  <a:pt x="2345258" y="356156"/>
                </a:cubicBezTo>
                <a:cubicBezTo>
                  <a:pt x="2348380" y="357859"/>
                  <a:pt x="2348380" y="355305"/>
                  <a:pt x="2349231" y="354169"/>
                </a:cubicBezTo>
                <a:cubicBezTo>
                  <a:pt x="2362001" y="366656"/>
                  <a:pt x="2379880" y="378859"/>
                  <a:pt x="2392650" y="377724"/>
                </a:cubicBezTo>
                <a:cubicBezTo>
                  <a:pt x="2406271" y="386238"/>
                  <a:pt x="2374771" y="375170"/>
                  <a:pt x="2394920" y="388224"/>
                </a:cubicBezTo>
                <a:cubicBezTo>
                  <a:pt x="2379880" y="385103"/>
                  <a:pt x="2363988" y="373467"/>
                  <a:pt x="2342988" y="362116"/>
                </a:cubicBezTo>
                <a:cubicBezTo>
                  <a:pt x="2350650" y="369494"/>
                  <a:pt x="2334475" y="360129"/>
                  <a:pt x="2341569" y="365521"/>
                </a:cubicBezTo>
                <a:cubicBezTo>
                  <a:pt x="2339299" y="365237"/>
                  <a:pt x="2326529" y="353034"/>
                  <a:pt x="2324259" y="360129"/>
                </a:cubicBezTo>
                <a:cubicBezTo>
                  <a:pt x="2313759" y="353886"/>
                  <a:pt x="2313759" y="353602"/>
                  <a:pt x="2302408" y="349061"/>
                </a:cubicBezTo>
                <a:cubicBezTo>
                  <a:pt x="2326529" y="362116"/>
                  <a:pt x="2351218" y="376873"/>
                  <a:pt x="2375623" y="391062"/>
                </a:cubicBezTo>
                <a:cubicBezTo>
                  <a:pt x="2387825" y="398441"/>
                  <a:pt x="2399176" y="406671"/>
                  <a:pt x="2410528" y="414617"/>
                </a:cubicBezTo>
                <a:cubicBezTo>
                  <a:pt x="2421595" y="422563"/>
                  <a:pt x="2432379" y="430225"/>
                  <a:pt x="2441743" y="439307"/>
                </a:cubicBezTo>
                <a:cubicBezTo>
                  <a:pt x="2448554" y="439874"/>
                  <a:pt x="2455932" y="446685"/>
                  <a:pt x="2462175" y="452361"/>
                </a:cubicBezTo>
                <a:cubicBezTo>
                  <a:pt x="2467851" y="456334"/>
                  <a:pt x="2465581" y="448388"/>
                  <a:pt x="2468135" y="447536"/>
                </a:cubicBezTo>
                <a:cubicBezTo>
                  <a:pt x="2474378" y="452928"/>
                  <a:pt x="2477500" y="453496"/>
                  <a:pt x="2477500" y="449523"/>
                </a:cubicBezTo>
                <a:cubicBezTo>
                  <a:pt x="2482891" y="454064"/>
                  <a:pt x="2488851" y="458604"/>
                  <a:pt x="2485162" y="461158"/>
                </a:cubicBezTo>
                <a:cubicBezTo>
                  <a:pt x="2454230" y="438739"/>
                  <a:pt x="2481756" y="474213"/>
                  <a:pt x="2495945" y="485281"/>
                </a:cubicBezTo>
                <a:cubicBezTo>
                  <a:pt x="2490270" y="483010"/>
                  <a:pt x="2498499" y="494929"/>
                  <a:pt x="2486297" y="484145"/>
                </a:cubicBezTo>
                <a:cubicBezTo>
                  <a:pt x="2492965" y="493085"/>
                  <a:pt x="2499918" y="496206"/>
                  <a:pt x="2506055" y="498548"/>
                </a:cubicBezTo>
                <a:lnTo>
                  <a:pt x="2508281" y="500004"/>
                </a:lnTo>
                <a:lnTo>
                  <a:pt x="2505877" y="504011"/>
                </a:lnTo>
                <a:cubicBezTo>
                  <a:pt x="2493959" y="492943"/>
                  <a:pt x="2476648" y="480172"/>
                  <a:pt x="2471256" y="480456"/>
                </a:cubicBezTo>
                <a:cubicBezTo>
                  <a:pt x="2473527" y="484429"/>
                  <a:pt x="2489986" y="494929"/>
                  <a:pt x="2495661" y="497767"/>
                </a:cubicBezTo>
                <a:cubicBezTo>
                  <a:pt x="2492540" y="499754"/>
                  <a:pt x="2502188" y="510822"/>
                  <a:pt x="2510985" y="519335"/>
                </a:cubicBezTo>
                <a:cubicBezTo>
                  <a:pt x="2507580" y="518768"/>
                  <a:pt x="2506161" y="521322"/>
                  <a:pt x="2502756" y="520754"/>
                </a:cubicBezTo>
                <a:cubicBezTo>
                  <a:pt x="2501337" y="516781"/>
                  <a:pt x="2502472" y="513376"/>
                  <a:pt x="2496796" y="507984"/>
                </a:cubicBezTo>
                <a:cubicBezTo>
                  <a:pt x="2490553" y="511957"/>
                  <a:pt x="2491121" y="501457"/>
                  <a:pt x="2481189" y="499186"/>
                </a:cubicBezTo>
                <a:cubicBezTo>
                  <a:pt x="2476648" y="494646"/>
                  <a:pt x="2477216" y="493510"/>
                  <a:pt x="2480621" y="494078"/>
                </a:cubicBezTo>
                <a:cubicBezTo>
                  <a:pt x="2470405" y="484713"/>
                  <a:pt x="2466148" y="485564"/>
                  <a:pt x="2459054" y="477618"/>
                </a:cubicBezTo>
                <a:cubicBezTo>
                  <a:pt x="2452527" y="473645"/>
                  <a:pt x="2461324" y="482159"/>
                  <a:pt x="2456784" y="482159"/>
                </a:cubicBezTo>
                <a:cubicBezTo>
                  <a:pt x="2441176" y="470240"/>
                  <a:pt x="2430960" y="461442"/>
                  <a:pt x="2421879" y="453780"/>
                </a:cubicBezTo>
                <a:cubicBezTo>
                  <a:pt x="2412514" y="446118"/>
                  <a:pt x="2403717" y="439874"/>
                  <a:pt x="2392082" y="431928"/>
                </a:cubicBezTo>
                <a:cubicBezTo>
                  <a:pt x="2391798" y="424549"/>
                  <a:pt x="2389812" y="420009"/>
                  <a:pt x="2367109" y="407522"/>
                </a:cubicBezTo>
                <a:cubicBezTo>
                  <a:pt x="2365123" y="410076"/>
                  <a:pt x="2376758" y="414333"/>
                  <a:pt x="2372785" y="416887"/>
                </a:cubicBezTo>
                <a:cubicBezTo>
                  <a:pt x="2378461" y="422279"/>
                  <a:pt x="2386406" y="421995"/>
                  <a:pt x="2385555" y="424833"/>
                </a:cubicBezTo>
                <a:cubicBezTo>
                  <a:pt x="2382434" y="429090"/>
                  <a:pt x="2362569" y="412063"/>
                  <a:pt x="2356893" y="408657"/>
                </a:cubicBezTo>
                <a:cubicBezTo>
                  <a:pt x="2358596" y="408657"/>
                  <a:pt x="2360299" y="408373"/>
                  <a:pt x="2360866" y="406954"/>
                </a:cubicBezTo>
                <a:cubicBezTo>
                  <a:pt x="2346110" y="399576"/>
                  <a:pt x="2334191" y="396170"/>
                  <a:pt x="2330502" y="386522"/>
                </a:cubicBezTo>
                <a:cubicBezTo>
                  <a:pt x="2319435" y="378008"/>
                  <a:pt x="2314894" y="377440"/>
                  <a:pt x="2311773" y="379143"/>
                </a:cubicBezTo>
                <a:cubicBezTo>
                  <a:pt x="2308651" y="380846"/>
                  <a:pt x="2306381" y="384535"/>
                  <a:pt x="2299286" y="385103"/>
                </a:cubicBezTo>
                <a:cubicBezTo>
                  <a:pt x="2295881" y="390495"/>
                  <a:pt x="2308651" y="389927"/>
                  <a:pt x="2305529" y="393900"/>
                </a:cubicBezTo>
                <a:cubicBezTo>
                  <a:pt x="2302975" y="392481"/>
                  <a:pt x="2302975" y="394184"/>
                  <a:pt x="2302124" y="395035"/>
                </a:cubicBezTo>
                <a:cubicBezTo>
                  <a:pt x="2297300" y="391914"/>
                  <a:pt x="2298435" y="389076"/>
                  <a:pt x="2289638" y="385954"/>
                </a:cubicBezTo>
                <a:cubicBezTo>
                  <a:pt x="2286800" y="384535"/>
                  <a:pt x="2287084" y="387373"/>
                  <a:pt x="2283678" y="385386"/>
                </a:cubicBezTo>
                <a:cubicBezTo>
                  <a:pt x="2283678" y="385670"/>
                  <a:pt x="2283962" y="385954"/>
                  <a:pt x="2283962" y="385954"/>
                </a:cubicBezTo>
                <a:cubicBezTo>
                  <a:pt x="2292192" y="390495"/>
                  <a:pt x="2300421" y="395319"/>
                  <a:pt x="2308651" y="399860"/>
                </a:cubicBezTo>
                <a:cubicBezTo>
                  <a:pt x="2314610" y="399860"/>
                  <a:pt x="2316029" y="400995"/>
                  <a:pt x="2312056" y="393332"/>
                </a:cubicBezTo>
                <a:cubicBezTo>
                  <a:pt x="2316597" y="395603"/>
                  <a:pt x="2318016" y="399008"/>
                  <a:pt x="2320002" y="397589"/>
                </a:cubicBezTo>
                <a:cubicBezTo>
                  <a:pt x="2322840" y="399576"/>
                  <a:pt x="2320853" y="399576"/>
                  <a:pt x="2319435" y="398725"/>
                </a:cubicBezTo>
                <a:cubicBezTo>
                  <a:pt x="2318016" y="401562"/>
                  <a:pt x="2321989" y="404684"/>
                  <a:pt x="2325394" y="407806"/>
                </a:cubicBezTo>
                <a:cubicBezTo>
                  <a:pt x="2323691" y="407806"/>
                  <a:pt x="2322556" y="407522"/>
                  <a:pt x="2321421" y="407522"/>
                </a:cubicBezTo>
                <a:cubicBezTo>
                  <a:pt x="2455932" y="488118"/>
                  <a:pt x="2572849" y="592553"/>
                  <a:pt x="2667348" y="714583"/>
                </a:cubicBezTo>
                <a:cubicBezTo>
                  <a:pt x="2672456" y="714867"/>
                  <a:pt x="2673307" y="717705"/>
                  <a:pt x="2679550" y="726502"/>
                </a:cubicBezTo>
                <a:cubicBezTo>
                  <a:pt x="2679266" y="728205"/>
                  <a:pt x="2678131" y="728205"/>
                  <a:pt x="2676996" y="727070"/>
                </a:cubicBezTo>
                <a:cubicBezTo>
                  <a:pt x="2678983" y="729624"/>
                  <a:pt x="2680685" y="732178"/>
                  <a:pt x="2682672" y="734732"/>
                </a:cubicBezTo>
                <a:cubicBezTo>
                  <a:pt x="2680969" y="727637"/>
                  <a:pt x="2680402" y="721110"/>
                  <a:pt x="2680685" y="715718"/>
                </a:cubicBezTo>
                <a:cubicBezTo>
                  <a:pt x="2680402" y="715151"/>
                  <a:pt x="2680402" y="714867"/>
                  <a:pt x="2680402" y="714867"/>
                </a:cubicBezTo>
                <a:cubicBezTo>
                  <a:pt x="2680402" y="714867"/>
                  <a:pt x="2680685" y="715151"/>
                  <a:pt x="2680685" y="715435"/>
                </a:cubicBezTo>
                <a:cubicBezTo>
                  <a:pt x="2680685" y="715151"/>
                  <a:pt x="2680685" y="714867"/>
                  <a:pt x="2680685" y="714867"/>
                </a:cubicBezTo>
                <a:cubicBezTo>
                  <a:pt x="2680685" y="714867"/>
                  <a:pt x="2680402" y="714867"/>
                  <a:pt x="2680402" y="714867"/>
                </a:cubicBezTo>
                <a:cubicBezTo>
                  <a:pt x="2675293" y="703515"/>
                  <a:pt x="2659686" y="668042"/>
                  <a:pt x="2640105" y="664352"/>
                </a:cubicBezTo>
                <a:cubicBezTo>
                  <a:pt x="2640672" y="659812"/>
                  <a:pt x="2628470" y="649879"/>
                  <a:pt x="2634713" y="647892"/>
                </a:cubicBezTo>
                <a:cubicBezTo>
                  <a:pt x="2624781" y="639379"/>
                  <a:pt x="2618538" y="636541"/>
                  <a:pt x="2621092" y="631433"/>
                </a:cubicBezTo>
                <a:cubicBezTo>
                  <a:pt x="2614565" y="626892"/>
                  <a:pt x="2608605" y="618946"/>
                  <a:pt x="2602930" y="612986"/>
                </a:cubicBezTo>
                <a:cubicBezTo>
                  <a:pt x="2597538" y="607027"/>
                  <a:pt x="2592714" y="602770"/>
                  <a:pt x="2589308" y="604756"/>
                </a:cubicBezTo>
                <a:cubicBezTo>
                  <a:pt x="2586187" y="601351"/>
                  <a:pt x="2583917" y="589148"/>
                  <a:pt x="2579376" y="593405"/>
                </a:cubicBezTo>
                <a:cubicBezTo>
                  <a:pt x="2583633" y="587729"/>
                  <a:pt x="2568876" y="574675"/>
                  <a:pt x="2559795" y="564458"/>
                </a:cubicBezTo>
                <a:cubicBezTo>
                  <a:pt x="2572565" y="569566"/>
                  <a:pt x="2582782" y="591702"/>
                  <a:pt x="2594700" y="592553"/>
                </a:cubicBezTo>
                <a:cubicBezTo>
                  <a:pt x="2604633" y="602202"/>
                  <a:pt x="2590444" y="592270"/>
                  <a:pt x="2589592" y="594540"/>
                </a:cubicBezTo>
                <a:cubicBezTo>
                  <a:pt x="2605200" y="609297"/>
                  <a:pt x="2613430" y="619230"/>
                  <a:pt x="2628186" y="632000"/>
                </a:cubicBezTo>
                <a:cubicBezTo>
                  <a:pt x="2622227" y="624054"/>
                  <a:pt x="2615984" y="615540"/>
                  <a:pt x="2609457" y="607027"/>
                </a:cubicBezTo>
                <a:cubicBezTo>
                  <a:pt x="2602646" y="599080"/>
                  <a:pt x="2596119" y="590851"/>
                  <a:pt x="2590160" y="583188"/>
                </a:cubicBezTo>
                <a:cubicBezTo>
                  <a:pt x="2593565" y="582621"/>
                  <a:pt x="2603781" y="596243"/>
                  <a:pt x="2604065" y="589432"/>
                </a:cubicBezTo>
                <a:cubicBezTo>
                  <a:pt x="2607187" y="600216"/>
                  <a:pt x="2630173" y="614973"/>
                  <a:pt x="2628754" y="621784"/>
                </a:cubicBezTo>
                <a:cubicBezTo>
                  <a:pt x="2632443" y="625757"/>
                  <a:pt x="2634146" y="625189"/>
                  <a:pt x="2637835" y="629446"/>
                </a:cubicBezTo>
                <a:cubicBezTo>
                  <a:pt x="2638686" y="628595"/>
                  <a:pt x="2636132" y="626041"/>
                  <a:pt x="2634429" y="624054"/>
                </a:cubicBezTo>
                <a:cubicBezTo>
                  <a:pt x="2644078" y="628595"/>
                  <a:pt x="2644078" y="640514"/>
                  <a:pt x="2653159" y="649028"/>
                </a:cubicBezTo>
                <a:cubicBezTo>
                  <a:pt x="2657415" y="640798"/>
                  <a:pt x="2670469" y="666623"/>
                  <a:pt x="2684942" y="676555"/>
                </a:cubicBezTo>
                <a:cubicBezTo>
                  <a:pt x="2682956" y="677690"/>
                  <a:pt x="2679550" y="674569"/>
                  <a:pt x="2675293" y="669177"/>
                </a:cubicBezTo>
                <a:cubicBezTo>
                  <a:pt x="2676712" y="673717"/>
                  <a:pt x="2684374" y="681380"/>
                  <a:pt x="2684658" y="685637"/>
                </a:cubicBezTo>
                <a:cubicBezTo>
                  <a:pt x="2688915" y="687339"/>
                  <a:pt x="2693455" y="691312"/>
                  <a:pt x="2697712" y="696137"/>
                </a:cubicBezTo>
                <a:cubicBezTo>
                  <a:pt x="2702820" y="696421"/>
                  <a:pt x="2708779" y="698975"/>
                  <a:pt x="2715874" y="704367"/>
                </a:cubicBezTo>
                <a:cubicBezTo>
                  <a:pt x="2715023" y="707772"/>
                  <a:pt x="2715590" y="712029"/>
                  <a:pt x="2713604" y="714583"/>
                </a:cubicBezTo>
                <a:cubicBezTo>
                  <a:pt x="2717009" y="718272"/>
                  <a:pt x="2720131" y="721678"/>
                  <a:pt x="2723252" y="723948"/>
                </a:cubicBezTo>
                <a:cubicBezTo>
                  <a:pt x="2726374" y="728773"/>
                  <a:pt x="2730914" y="734448"/>
                  <a:pt x="2728076" y="736151"/>
                </a:cubicBezTo>
                <a:cubicBezTo>
                  <a:pt x="2734320" y="745232"/>
                  <a:pt x="2736022" y="738705"/>
                  <a:pt x="2741698" y="748070"/>
                </a:cubicBezTo>
                <a:cubicBezTo>
                  <a:pt x="2738576" y="748070"/>
                  <a:pt x="2733468" y="741827"/>
                  <a:pt x="2729212" y="739557"/>
                </a:cubicBezTo>
                <a:cubicBezTo>
                  <a:pt x="2732333" y="752043"/>
                  <a:pt x="2740279" y="756584"/>
                  <a:pt x="2746806" y="768503"/>
                </a:cubicBezTo>
                <a:cubicBezTo>
                  <a:pt x="2753900" y="777017"/>
                  <a:pt x="2748792" y="764814"/>
                  <a:pt x="2755035" y="769071"/>
                </a:cubicBezTo>
                <a:cubicBezTo>
                  <a:pt x="2754752" y="773612"/>
                  <a:pt x="2764684" y="784396"/>
                  <a:pt x="2759008" y="785815"/>
                </a:cubicBezTo>
                <a:cubicBezTo>
                  <a:pt x="2766103" y="794612"/>
                  <a:pt x="2768657" y="796315"/>
                  <a:pt x="2770076" y="804261"/>
                </a:cubicBezTo>
                <a:cubicBezTo>
                  <a:pt x="2772913" y="807383"/>
                  <a:pt x="2775467" y="809085"/>
                  <a:pt x="2778022" y="809369"/>
                </a:cubicBezTo>
                <a:cubicBezTo>
                  <a:pt x="2777170" y="801139"/>
                  <a:pt x="2767805" y="795747"/>
                  <a:pt x="2762697" y="786666"/>
                </a:cubicBezTo>
                <a:cubicBezTo>
                  <a:pt x="2776886" y="796315"/>
                  <a:pt x="2778589" y="802558"/>
                  <a:pt x="2784548" y="819586"/>
                </a:cubicBezTo>
                <a:cubicBezTo>
                  <a:pt x="2781994" y="821005"/>
                  <a:pt x="2778305" y="815045"/>
                  <a:pt x="2774332" y="808518"/>
                </a:cubicBezTo>
                <a:cubicBezTo>
                  <a:pt x="2774332" y="817031"/>
                  <a:pt x="2786251" y="842005"/>
                  <a:pt x="2794481" y="842573"/>
                </a:cubicBezTo>
                <a:cubicBezTo>
                  <a:pt x="2797886" y="853073"/>
                  <a:pt x="2805548" y="867262"/>
                  <a:pt x="2813494" y="877479"/>
                </a:cubicBezTo>
                <a:cubicBezTo>
                  <a:pt x="2817467" y="885992"/>
                  <a:pt x="2810089" y="876627"/>
                  <a:pt x="2809521" y="880600"/>
                </a:cubicBezTo>
                <a:cubicBezTo>
                  <a:pt x="2805264" y="868681"/>
                  <a:pt x="2800724" y="859884"/>
                  <a:pt x="2795616" y="852222"/>
                </a:cubicBezTo>
                <a:cubicBezTo>
                  <a:pt x="2790508" y="845410"/>
                  <a:pt x="2784548" y="839167"/>
                  <a:pt x="2778022" y="832072"/>
                </a:cubicBezTo>
                <a:cubicBezTo>
                  <a:pt x="2780859" y="838032"/>
                  <a:pt x="2783697" y="843424"/>
                  <a:pt x="2786535" y="848532"/>
                </a:cubicBezTo>
                <a:cubicBezTo>
                  <a:pt x="2787954" y="849384"/>
                  <a:pt x="2789656" y="849667"/>
                  <a:pt x="2791359" y="849100"/>
                </a:cubicBezTo>
                <a:cubicBezTo>
                  <a:pt x="2797602" y="860168"/>
                  <a:pt x="2795616" y="862438"/>
                  <a:pt x="2795616" y="866411"/>
                </a:cubicBezTo>
                <a:cubicBezTo>
                  <a:pt x="2797318" y="870668"/>
                  <a:pt x="2798737" y="874357"/>
                  <a:pt x="2799305" y="877763"/>
                </a:cubicBezTo>
                <a:cubicBezTo>
                  <a:pt x="2809521" y="888547"/>
                  <a:pt x="2817751" y="902169"/>
                  <a:pt x="2824845" y="910398"/>
                </a:cubicBezTo>
                <a:lnTo>
                  <a:pt x="2826516" y="905665"/>
                </a:lnTo>
                <a:lnTo>
                  <a:pt x="2834068" y="919160"/>
                </a:lnTo>
                <a:cubicBezTo>
                  <a:pt x="2838041" y="927781"/>
                  <a:pt x="2841162" y="936223"/>
                  <a:pt x="2842439" y="942183"/>
                </a:cubicBezTo>
                <a:cubicBezTo>
                  <a:pt x="2847831" y="951832"/>
                  <a:pt x="2851520" y="952399"/>
                  <a:pt x="2853223" y="952967"/>
                </a:cubicBezTo>
                <a:cubicBezTo>
                  <a:pt x="2859750" y="965454"/>
                  <a:pt x="2852939" y="960346"/>
                  <a:pt x="2849534" y="959210"/>
                </a:cubicBezTo>
                <a:cubicBezTo>
                  <a:pt x="2840169" y="941615"/>
                  <a:pt x="2838183" y="934237"/>
                  <a:pt x="2830521" y="921182"/>
                </a:cubicBezTo>
                <a:cubicBezTo>
                  <a:pt x="2824277" y="926007"/>
                  <a:pt x="2836196" y="948710"/>
                  <a:pt x="2842439" y="953251"/>
                </a:cubicBezTo>
                <a:cubicBezTo>
                  <a:pt x="2843858" y="956940"/>
                  <a:pt x="2840737" y="957224"/>
                  <a:pt x="2839602" y="958643"/>
                </a:cubicBezTo>
                <a:cubicBezTo>
                  <a:pt x="2843858" y="968575"/>
                  <a:pt x="2845845" y="972549"/>
                  <a:pt x="2851237" y="986738"/>
                </a:cubicBezTo>
                <a:cubicBezTo>
                  <a:pt x="2851237" y="986738"/>
                  <a:pt x="2851237" y="986738"/>
                  <a:pt x="2847264" y="989008"/>
                </a:cubicBezTo>
                <a:cubicBezTo>
                  <a:pt x="2852939" y="992981"/>
                  <a:pt x="2861453" y="1006036"/>
                  <a:pt x="2866561" y="1007455"/>
                </a:cubicBezTo>
                <a:cubicBezTo>
                  <a:pt x="2866277" y="1012563"/>
                  <a:pt x="2870817" y="1023631"/>
                  <a:pt x="2873939" y="1021360"/>
                </a:cubicBezTo>
                <a:cubicBezTo>
                  <a:pt x="2875641" y="1015401"/>
                  <a:pt x="2868263" y="1010293"/>
                  <a:pt x="2866561" y="1000360"/>
                </a:cubicBezTo>
                <a:cubicBezTo>
                  <a:pt x="2868547" y="998941"/>
                  <a:pt x="2870250" y="1002630"/>
                  <a:pt x="2871952" y="1000928"/>
                </a:cubicBezTo>
                <a:cubicBezTo>
                  <a:pt x="2871952" y="1006320"/>
                  <a:pt x="2876493" y="1016820"/>
                  <a:pt x="2879331" y="1025901"/>
                </a:cubicBezTo>
                <a:cubicBezTo>
                  <a:pt x="2883020" y="1024198"/>
                  <a:pt x="2879331" y="1014550"/>
                  <a:pt x="2885006" y="1015685"/>
                </a:cubicBezTo>
                <a:cubicBezTo>
                  <a:pt x="2886993" y="1017955"/>
                  <a:pt x="2888695" y="1021928"/>
                  <a:pt x="2890398" y="1027320"/>
                </a:cubicBezTo>
                <a:cubicBezTo>
                  <a:pt x="2892384" y="1021644"/>
                  <a:pt x="2894087" y="1022779"/>
                  <a:pt x="2898060" y="1027036"/>
                </a:cubicBezTo>
                <a:cubicBezTo>
                  <a:pt x="2900330" y="1023063"/>
                  <a:pt x="2896641" y="1012847"/>
                  <a:pt x="2896357" y="1006320"/>
                </a:cubicBezTo>
                <a:cubicBezTo>
                  <a:pt x="2905722" y="1001779"/>
                  <a:pt x="2908844" y="1005468"/>
                  <a:pt x="2915371" y="996387"/>
                </a:cubicBezTo>
                <a:cubicBezTo>
                  <a:pt x="2917925" y="999792"/>
                  <a:pt x="2920195" y="1007171"/>
                  <a:pt x="2922749" y="1010860"/>
                </a:cubicBezTo>
                <a:cubicBezTo>
                  <a:pt x="2924451" y="1009157"/>
                  <a:pt x="2923600" y="1004049"/>
                  <a:pt x="2920762" y="996955"/>
                </a:cubicBezTo>
                <a:cubicBezTo>
                  <a:pt x="2923316" y="994684"/>
                  <a:pt x="2925870" y="1008874"/>
                  <a:pt x="2928424" y="1004049"/>
                </a:cubicBezTo>
                <a:cubicBezTo>
                  <a:pt x="2930411" y="1012563"/>
                  <a:pt x="2931546" y="1019658"/>
                  <a:pt x="2935803" y="1022779"/>
                </a:cubicBezTo>
                <a:cubicBezTo>
                  <a:pt x="2932397" y="1017387"/>
                  <a:pt x="2934668" y="1011144"/>
                  <a:pt x="2938073" y="1009441"/>
                </a:cubicBezTo>
                <a:cubicBezTo>
                  <a:pt x="2941478" y="1007739"/>
                  <a:pt x="2946870" y="1010576"/>
                  <a:pt x="2948856" y="1023347"/>
                </a:cubicBezTo>
                <a:cubicBezTo>
                  <a:pt x="2950275" y="1026469"/>
                  <a:pt x="2952262" y="1029590"/>
                  <a:pt x="2954816" y="1031293"/>
                </a:cubicBezTo>
                <a:cubicBezTo>
                  <a:pt x="2956802" y="1027320"/>
                  <a:pt x="2961059" y="1030158"/>
                  <a:pt x="2965599" y="1044915"/>
                </a:cubicBezTo>
                <a:cubicBezTo>
                  <a:pt x="2968721" y="1041510"/>
                  <a:pt x="2967586" y="1032712"/>
                  <a:pt x="2969856" y="1027888"/>
                </a:cubicBezTo>
                <a:cubicBezTo>
                  <a:pt x="2971275" y="1027888"/>
                  <a:pt x="2972410" y="1033563"/>
                  <a:pt x="2973829" y="1037253"/>
                </a:cubicBezTo>
                <a:cubicBezTo>
                  <a:pt x="2976667" y="1037537"/>
                  <a:pt x="2974397" y="1031577"/>
                  <a:pt x="2972978" y="1026469"/>
                </a:cubicBezTo>
                <a:cubicBezTo>
                  <a:pt x="2976099" y="1024198"/>
                  <a:pt x="2978653" y="1034982"/>
                  <a:pt x="2981775" y="1033563"/>
                </a:cubicBezTo>
                <a:cubicBezTo>
                  <a:pt x="2982059" y="1023063"/>
                  <a:pt x="2976383" y="1026752"/>
                  <a:pt x="2973545" y="1014833"/>
                </a:cubicBezTo>
                <a:cubicBezTo>
                  <a:pt x="2983194" y="1026752"/>
                  <a:pt x="2993410" y="1021360"/>
                  <a:pt x="3003058" y="1026752"/>
                </a:cubicBezTo>
                <a:cubicBezTo>
                  <a:pt x="3005329" y="1034699"/>
                  <a:pt x="3007883" y="1035550"/>
                  <a:pt x="3010153" y="1046334"/>
                </a:cubicBezTo>
                <a:cubicBezTo>
                  <a:pt x="3010437" y="1046334"/>
                  <a:pt x="3011004" y="1046334"/>
                  <a:pt x="3011288" y="1046050"/>
                </a:cubicBezTo>
                <a:cubicBezTo>
                  <a:pt x="3011288" y="1045766"/>
                  <a:pt x="3011288" y="1045766"/>
                  <a:pt x="3011288" y="1045483"/>
                </a:cubicBezTo>
                <a:cubicBezTo>
                  <a:pt x="3003626" y="1025617"/>
                  <a:pt x="2995964" y="1006603"/>
                  <a:pt x="2993694" y="989860"/>
                </a:cubicBezTo>
                <a:cubicBezTo>
                  <a:pt x="3003058" y="990995"/>
                  <a:pt x="2990856" y="969143"/>
                  <a:pt x="2997950" y="968008"/>
                </a:cubicBezTo>
                <a:cubicBezTo>
                  <a:pt x="2999653" y="973116"/>
                  <a:pt x="2995964" y="972549"/>
                  <a:pt x="3001072" y="981630"/>
                </a:cubicBezTo>
                <a:cubicBezTo>
                  <a:pt x="3001072" y="986170"/>
                  <a:pt x="2999937" y="983900"/>
                  <a:pt x="2997950" y="983616"/>
                </a:cubicBezTo>
                <a:cubicBezTo>
                  <a:pt x="3000788" y="989860"/>
                  <a:pt x="3000220" y="992414"/>
                  <a:pt x="3001639" y="996671"/>
                </a:cubicBezTo>
                <a:cubicBezTo>
                  <a:pt x="3006464" y="998374"/>
                  <a:pt x="2998518" y="986170"/>
                  <a:pt x="3003342" y="987873"/>
                </a:cubicBezTo>
                <a:cubicBezTo>
                  <a:pt x="3003058" y="1002914"/>
                  <a:pt x="3015261" y="1018239"/>
                  <a:pt x="3020936" y="1019658"/>
                </a:cubicBezTo>
                <a:cubicBezTo>
                  <a:pt x="3021504" y="1024766"/>
                  <a:pt x="3012139" y="1016820"/>
                  <a:pt x="3008734" y="1019090"/>
                </a:cubicBezTo>
                <a:cubicBezTo>
                  <a:pt x="3008734" y="1023347"/>
                  <a:pt x="3010437" y="1029874"/>
                  <a:pt x="3012991" y="1036969"/>
                </a:cubicBezTo>
                <a:cubicBezTo>
                  <a:pt x="3012991" y="1035834"/>
                  <a:pt x="3012991" y="1034699"/>
                  <a:pt x="3012707" y="1033563"/>
                </a:cubicBezTo>
                <a:cubicBezTo>
                  <a:pt x="3012991" y="1033563"/>
                  <a:pt x="3012991" y="1033847"/>
                  <a:pt x="3012991" y="1033847"/>
                </a:cubicBezTo>
                <a:cubicBezTo>
                  <a:pt x="3012423" y="1032145"/>
                  <a:pt x="3011855" y="1030442"/>
                  <a:pt x="3011288" y="1029023"/>
                </a:cubicBezTo>
                <a:cubicBezTo>
                  <a:pt x="3013274" y="1031577"/>
                  <a:pt x="3014977" y="1034415"/>
                  <a:pt x="3016396" y="1036969"/>
                </a:cubicBezTo>
                <a:cubicBezTo>
                  <a:pt x="3020936" y="1038955"/>
                  <a:pt x="3023774" y="1032712"/>
                  <a:pt x="3030301" y="1044631"/>
                </a:cubicBezTo>
                <a:cubicBezTo>
                  <a:pt x="3031720" y="1054564"/>
                  <a:pt x="3025193" y="1045766"/>
                  <a:pt x="3023207" y="1047753"/>
                </a:cubicBezTo>
                <a:cubicBezTo>
                  <a:pt x="3025761" y="1058821"/>
                  <a:pt x="3028882" y="1060807"/>
                  <a:pt x="3031436" y="1063078"/>
                </a:cubicBezTo>
                <a:cubicBezTo>
                  <a:pt x="3030869" y="1067051"/>
                  <a:pt x="3029450" y="1067051"/>
                  <a:pt x="3027747" y="1065348"/>
                </a:cubicBezTo>
                <a:cubicBezTo>
                  <a:pt x="3031436" y="1076983"/>
                  <a:pt x="3035409" y="1090038"/>
                  <a:pt x="3042504" y="1105930"/>
                </a:cubicBezTo>
                <a:cubicBezTo>
                  <a:pt x="3040801" y="1103943"/>
                  <a:pt x="3037679" y="1102524"/>
                  <a:pt x="3039098" y="1107349"/>
                </a:cubicBezTo>
                <a:cubicBezTo>
                  <a:pt x="3035977" y="1103943"/>
                  <a:pt x="3032855" y="1092308"/>
                  <a:pt x="3029450" y="1090038"/>
                </a:cubicBezTo>
                <a:cubicBezTo>
                  <a:pt x="3027463" y="1091457"/>
                  <a:pt x="3032288" y="1101106"/>
                  <a:pt x="3029166" y="1101389"/>
                </a:cubicBezTo>
                <a:cubicBezTo>
                  <a:pt x="3030585" y="1104795"/>
                  <a:pt x="3030869" y="1102524"/>
                  <a:pt x="3030301" y="1100822"/>
                </a:cubicBezTo>
                <a:cubicBezTo>
                  <a:pt x="3038814" y="1115011"/>
                  <a:pt x="3046193" y="1133174"/>
                  <a:pt x="3048179" y="1154174"/>
                </a:cubicBezTo>
                <a:cubicBezTo>
                  <a:pt x="3046476" y="1151336"/>
                  <a:pt x="3044490" y="1149917"/>
                  <a:pt x="3042787" y="1150201"/>
                </a:cubicBezTo>
                <a:cubicBezTo>
                  <a:pt x="3044490" y="1152472"/>
                  <a:pt x="3045625" y="1156728"/>
                  <a:pt x="3046760" y="1162120"/>
                </a:cubicBezTo>
                <a:cubicBezTo>
                  <a:pt x="3051301" y="1164958"/>
                  <a:pt x="3045625" y="1150485"/>
                  <a:pt x="3050166" y="1153323"/>
                </a:cubicBezTo>
                <a:cubicBezTo>
                  <a:pt x="3052152" y="1157580"/>
                  <a:pt x="3054706" y="1158999"/>
                  <a:pt x="3056409" y="1166094"/>
                </a:cubicBezTo>
                <a:cubicBezTo>
                  <a:pt x="3060098" y="1165526"/>
                  <a:pt x="3061801" y="1153607"/>
                  <a:pt x="3065206" y="1166377"/>
                </a:cubicBezTo>
                <a:cubicBezTo>
                  <a:pt x="3065773" y="1162972"/>
                  <a:pt x="3064638" y="1157580"/>
                  <a:pt x="3062652" y="1144809"/>
                </a:cubicBezTo>
                <a:cubicBezTo>
                  <a:pt x="3066341" y="1155309"/>
                  <a:pt x="3070030" y="1166661"/>
                  <a:pt x="3074854" y="1170350"/>
                </a:cubicBezTo>
                <a:cubicBezTo>
                  <a:pt x="3062652" y="1163823"/>
                  <a:pt x="3067476" y="1198446"/>
                  <a:pt x="3058395" y="1198729"/>
                </a:cubicBezTo>
                <a:cubicBezTo>
                  <a:pt x="3058395" y="1192202"/>
                  <a:pt x="3061801" y="1191351"/>
                  <a:pt x="3060665" y="1183121"/>
                </a:cubicBezTo>
                <a:cubicBezTo>
                  <a:pt x="3057828" y="1174040"/>
                  <a:pt x="3056976" y="1187662"/>
                  <a:pt x="3057260" y="1191635"/>
                </a:cubicBezTo>
                <a:cubicBezTo>
                  <a:pt x="3054422" y="1191351"/>
                  <a:pt x="3051868" y="1171769"/>
                  <a:pt x="3056976" y="1176878"/>
                </a:cubicBezTo>
                <a:cubicBezTo>
                  <a:pt x="3050733" y="1168364"/>
                  <a:pt x="3046760" y="1164107"/>
                  <a:pt x="3041368" y="1167796"/>
                </a:cubicBezTo>
                <a:cubicBezTo>
                  <a:pt x="3039098" y="1157864"/>
                  <a:pt x="3042504" y="1157580"/>
                  <a:pt x="3041936" y="1150485"/>
                </a:cubicBezTo>
                <a:cubicBezTo>
                  <a:pt x="3040801" y="1151053"/>
                  <a:pt x="3039666" y="1152188"/>
                  <a:pt x="3039098" y="1154458"/>
                </a:cubicBezTo>
                <a:cubicBezTo>
                  <a:pt x="3036260" y="1153891"/>
                  <a:pt x="3037679" y="1141688"/>
                  <a:pt x="3035125" y="1134877"/>
                </a:cubicBezTo>
                <a:cubicBezTo>
                  <a:pt x="3037679" y="1134593"/>
                  <a:pt x="3039382" y="1148782"/>
                  <a:pt x="3041652" y="1149634"/>
                </a:cubicBezTo>
                <a:cubicBezTo>
                  <a:pt x="3041936" y="1149917"/>
                  <a:pt x="3041936" y="1149634"/>
                  <a:pt x="3041936" y="1149917"/>
                </a:cubicBezTo>
                <a:cubicBezTo>
                  <a:pt x="3041936" y="1149634"/>
                  <a:pt x="3041936" y="1149350"/>
                  <a:pt x="3041936" y="1149350"/>
                </a:cubicBezTo>
                <a:cubicBezTo>
                  <a:pt x="3041936" y="1149350"/>
                  <a:pt x="3042220" y="1149634"/>
                  <a:pt x="3042504" y="1149917"/>
                </a:cubicBezTo>
                <a:cubicBezTo>
                  <a:pt x="3045058" y="1149634"/>
                  <a:pt x="3042504" y="1142255"/>
                  <a:pt x="3044490" y="1141404"/>
                </a:cubicBezTo>
                <a:cubicBezTo>
                  <a:pt x="3042220" y="1137147"/>
                  <a:pt x="3039950" y="1131755"/>
                  <a:pt x="3037396" y="1133741"/>
                </a:cubicBezTo>
                <a:cubicBezTo>
                  <a:pt x="3036544" y="1122390"/>
                  <a:pt x="3031152" y="1117565"/>
                  <a:pt x="3033423" y="1110187"/>
                </a:cubicBezTo>
                <a:cubicBezTo>
                  <a:pt x="3030869" y="1106498"/>
                  <a:pt x="3032004" y="1112457"/>
                  <a:pt x="3028031" y="1105646"/>
                </a:cubicBezTo>
                <a:cubicBezTo>
                  <a:pt x="3025761" y="1090322"/>
                  <a:pt x="3020936" y="1073862"/>
                  <a:pt x="3015545" y="1057969"/>
                </a:cubicBezTo>
                <a:cubicBezTo>
                  <a:pt x="3013842" y="1066767"/>
                  <a:pt x="3008450" y="1071875"/>
                  <a:pt x="3003342" y="1070456"/>
                </a:cubicBezTo>
                <a:cubicBezTo>
                  <a:pt x="3003626" y="1072726"/>
                  <a:pt x="3003910" y="1074997"/>
                  <a:pt x="3004477" y="1077267"/>
                </a:cubicBezTo>
                <a:cubicBezTo>
                  <a:pt x="3004477" y="1077267"/>
                  <a:pt x="3004477" y="1077267"/>
                  <a:pt x="3001923" y="1078686"/>
                </a:cubicBezTo>
                <a:cubicBezTo>
                  <a:pt x="3001923" y="1077267"/>
                  <a:pt x="3001639" y="1075281"/>
                  <a:pt x="3001072" y="1072443"/>
                </a:cubicBezTo>
                <a:cubicBezTo>
                  <a:pt x="3001072" y="1074429"/>
                  <a:pt x="3001356" y="1076700"/>
                  <a:pt x="3001639" y="1078686"/>
                </a:cubicBezTo>
                <a:cubicBezTo>
                  <a:pt x="3001639" y="1078686"/>
                  <a:pt x="3001639" y="1078686"/>
                  <a:pt x="3001923" y="1078686"/>
                </a:cubicBezTo>
                <a:cubicBezTo>
                  <a:pt x="3002207" y="1079537"/>
                  <a:pt x="3001923" y="1080105"/>
                  <a:pt x="3001923" y="1080105"/>
                </a:cubicBezTo>
                <a:cubicBezTo>
                  <a:pt x="3002775" y="1088051"/>
                  <a:pt x="3004761" y="1097132"/>
                  <a:pt x="3005612" y="1104511"/>
                </a:cubicBezTo>
                <a:cubicBezTo>
                  <a:pt x="3006464" y="1104227"/>
                  <a:pt x="3005329" y="1100254"/>
                  <a:pt x="3005045" y="1097416"/>
                </a:cubicBezTo>
                <a:cubicBezTo>
                  <a:pt x="3009585" y="1096281"/>
                  <a:pt x="3012991" y="1107916"/>
                  <a:pt x="3017531" y="1107065"/>
                </a:cubicBezTo>
                <a:cubicBezTo>
                  <a:pt x="3019234" y="1112173"/>
                  <a:pt x="3017815" y="1113309"/>
                  <a:pt x="3018666" y="1117565"/>
                </a:cubicBezTo>
                <a:cubicBezTo>
                  <a:pt x="3022355" y="1126079"/>
                  <a:pt x="3024909" y="1115011"/>
                  <a:pt x="3026896" y="1114160"/>
                </a:cubicBezTo>
                <a:cubicBezTo>
                  <a:pt x="3025761" y="1117849"/>
                  <a:pt x="3024058" y="1132606"/>
                  <a:pt x="3030017" y="1127782"/>
                </a:cubicBezTo>
                <a:cubicBezTo>
                  <a:pt x="3037963" y="1155593"/>
                  <a:pt x="3031436" y="1174040"/>
                  <a:pt x="3040517" y="1190216"/>
                </a:cubicBezTo>
                <a:cubicBezTo>
                  <a:pt x="3034558" y="1184824"/>
                  <a:pt x="3031436" y="1192486"/>
                  <a:pt x="3036828" y="1206108"/>
                </a:cubicBezTo>
                <a:cubicBezTo>
                  <a:pt x="3032004" y="1199865"/>
                  <a:pt x="3032571" y="1202135"/>
                  <a:pt x="3029734" y="1208378"/>
                </a:cubicBezTo>
                <a:cubicBezTo>
                  <a:pt x="3026328" y="1195608"/>
                  <a:pt x="3029166" y="1183405"/>
                  <a:pt x="3023774" y="1181702"/>
                </a:cubicBezTo>
                <a:cubicBezTo>
                  <a:pt x="3020936" y="1184540"/>
                  <a:pt x="3030301" y="1208662"/>
                  <a:pt x="3022639" y="1203838"/>
                </a:cubicBezTo>
                <a:cubicBezTo>
                  <a:pt x="3024625" y="1217460"/>
                  <a:pt x="3028315" y="1220581"/>
                  <a:pt x="3030585" y="1233352"/>
                </a:cubicBezTo>
                <a:cubicBezTo>
                  <a:pt x="3034274" y="1230798"/>
                  <a:pt x="3035409" y="1223419"/>
                  <a:pt x="3037112" y="1216892"/>
                </a:cubicBezTo>
                <a:cubicBezTo>
                  <a:pt x="3039666" y="1218595"/>
                  <a:pt x="3035977" y="1240163"/>
                  <a:pt x="3041085" y="1247825"/>
                </a:cubicBezTo>
                <a:cubicBezTo>
                  <a:pt x="3044774" y="1243568"/>
                  <a:pt x="3041085" y="1241298"/>
                  <a:pt x="3040233" y="1230230"/>
                </a:cubicBezTo>
                <a:cubicBezTo>
                  <a:pt x="3041652" y="1224554"/>
                  <a:pt x="3045058" y="1230798"/>
                  <a:pt x="3046476" y="1221149"/>
                </a:cubicBezTo>
                <a:cubicBezTo>
                  <a:pt x="3051868" y="1227676"/>
                  <a:pt x="3043355" y="1230514"/>
                  <a:pt x="3043355" y="1236474"/>
                </a:cubicBezTo>
                <a:cubicBezTo>
                  <a:pt x="3043922" y="1246123"/>
                  <a:pt x="3048747" y="1232217"/>
                  <a:pt x="3049314" y="1241866"/>
                </a:cubicBezTo>
                <a:cubicBezTo>
                  <a:pt x="3052720" y="1231933"/>
                  <a:pt x="3051017" y="1229095"/>
                  <a:pt x="3053571" y="1218595"/>
                </a:cubicBezTo>
                <a:cubicBezTo>
                  <a:pt x="3055841" y="1228244"/>
                  <a:pt x="3064071" y="1229946"/>
                  <a:pt x="3060098" y="1238460"/>
                </a:cubicBezTo>
                <a:cubicBezTo>
                  <a:pt x="3062652" y="1249812"/>
                  <a:pt x="3062652" y="1239311"/>
                  <a:pt x="3066625" y="1239879"/>
                </a:cubicBezTo>
                <a:cubicBezTo>
                  <a:pt x="3065773" y="1234203"/>
                  <a:pt x="3064922" y="1228244"/>
                  <a:pt x="3064355" y="1222568"/>
                </a:cubicBezTo>
                <a:cubicBezTo>
                  <a:pt x="3073152" y="1231082"/>
                  <a:pt x="3063503" y="1246406"/>
                  <a:pt x="3066909" y="1261731"/>
                </a:cubicBezTo>
                <a:cubicBezTo>
                  <a:pt x="3070881" y="1262298"/>
                  <a:pt x="3072017" y="1257190"/>
                  <a:pt x="3069746" y="1246406"/>
                </a:cubicBezTo>
                <a:cubicBezTo>
                  <a:pt x="3072868" y="1252366"/>
                  <a:pt x="3072868" y="1241014"/>
                  <a:pt x="3076273" y="1247825"/>
                </a:cubicBezTo>
                <a:cubicBezTo>
                  <a:pt x="3076841" y="1254069"/>
                  <a:pt x="3072300" y="1245839"/>
                  <a:pt x="3072584" y="1256623"/>
                </a:cubicBezTo>
                <a:cubicBezTo>
                  <a:pt x="3072868" y="1269961"/>
                  <a:pt x="3077976" y="1260879"/>
                  <a:pt x="3078260" y="1273082"/>
                </a:cubicBezTo>
                <a:cubicBezTo>
                  <a:pt x="3075706" y="1275920"/>
                  <a:pt x="3075138" y="1284434"/>
                  <a:pt x="3072300" y="1278474"/>
                </a:cubicBezTo>
                <a:cubicBezTo>
                  <a:pt x="3075422" y="1300894"/>
                  <a:pt x="3066341" y="1298624"/>
                  <a:pt x="3069746" y="1322462"/>
                </a:cubicBezTo>
                <a:cubicBezTo>
                  <a:pt x="3074287" y="1316502"/>
                  <a:pt x="3077125" y="1306570"/>
                  <a:pt x="3080246" y="1298056"/>
                </a:cubicBezTo>
                <a:cubicBezTo>
                  <a:pt x="3079395" y="1293232"/>
                  <a:pt x="3077125" y="1295786"/>
                  <a:pt x="3075138" y="1295786"/>
                </a:cubicBezTo>
                <a:cubicBezTo>
                  <a:pt x="3075422" y="1290394"/>
                  <a:pt x="3076273" y="1286421"/>
                  <a:pt x="3076273" y="1281029"/>
                </a:cubicBezTo>
                <a:cubicBezTo>
                  <a:pt x="3079111" y="1281312"/>
                  <a:pt x="3077976" y="1296637"/>
                  <a:pt x="3081098" y="1294083"/>
                </a:cubicBezTo>
                <a:cubicBezTo>
                  <a:pt x="3079395" y="1285285"/>
                  <a:pt x="3087341" y="1287556"/>
                  <a:pt x="3087057" y="1274218"/>
                </a:cubicBezTo>
                <a:cubicBezTo>
                  <a:pt x="3092165" y="1279326"/>
                  <a:pt x="3092449" y="1279042"/>
                  <a:pt x="3098408" y="1274502"/>
                </a:cubicBezTo>
                <a:cubicBezTo>
                  <a:pt x="3096138" y="1279893"/>
                  <a:pt x="3096705" y="1290961"/>
                  <a:pt x="3095286" y="1297488"/>
                </a:cubicBezTo>
                <a:cubicBezTo>
                  <a:pt x="3092165" y="1298056"/>
                  <a:pt x="3092449" y="1284150"/>
                  <a:pt x="3089043" y="1284718"/>
                </a:cubicBezTo>
                <a:cubicBezTo>
                  <a:pt x="3088192" y="1293232"/>
                  <a:pt x="3087908" y="1300326"/>
                  <a:pt x="3084503" y="1289542"/>
                </a:cubicBezTo>
                <a:cubicBezTo>
                  <a:pt x="3082516" y="1293799"/>
                  <a:pt x="3086489" y="1317354"/>
                  <a:pt x="3080814" y="1305151"/>
                </a:cubicBezTo>
                <a:cubicBezTo>
                  <a:pt x="3082516" y="1317070"/>
                  <a:pt x="3081949" y="1325016"/>
                  <a:pt x="3081949" y="1333814"/>
                </a:cubicBezTo>
                <a:cubicBezTo>
                  <a:pt x="3075422" y="1331827"/>
                  <a:pt x="3066341" y="1332962"/>
                  <a:pt x="3062936" y="1352544"/>
                </a:cubicBezTo>
                <a:cubicBezTo>
                  <a:pt x="3062368" y="1338354"/>
                  <a:pt x="3060382" y="1324165"/>
                  <a:pt x="3054990" y="1326151"/>
                </a:cubicBezTo>
                <a:cubicBezTo>
                  <a:pt x="3053571" y="1327003"/>
                  <a:pt x="3054706" y="1332678"/>
                  <a:pt x="3054706" y="1336935"/>
                </a:cubicBezTo>
                <a:cubicBezTo>
                  <a:pt x="3051868" y="1338638"/>
                  <a:pt x="3049882" y="1337503"/>
                  <a:pt x="3048179" y="1334665"/>
                </a:cubicBezTo>
                <a:cubicBezTo>
                  <a:pt x="3049314" y="1321895"/>
                  <a:pt x="3046760" y="1317921"/>
                  <a:pt x="3047328" y="1306854"/>
                </a:cubicBezTo>
                <a:cubicBezTo>
                  <a:pt x="3050449" y="1303448"/>
                  <a:pt x="3050449" y="1313097"/>
                  <a:pt x="3052720" y="1312529"/>
                </a:cubicBezTo>
                <a:cubicBezTo>
                  <a:pt x="3057828" y="1297772"/>
                  <a:pt x="3048179" y="1275920"/>
                  <a:pt x="3044774" y="1264853"/>
                </a:cubicBezTo>
                <a:cubicBezTo>
                  <a:pt x="3045058" y="1276488"/>
                  <a:pt x="3041368" y="1284150"/>
                  <a:pt x="3042220" y="1304583"/>
                </a:cubicBezTo>
                <a:cubicBezTo>
                  <a:pt x="3037112" y="1306854"/>
                  <a:pt x="3041936" y="1299759"/>
                  <a:pt x="3039666" y="1290961"/>
                </a:cubicBezTo>
                <a:cubicBezTo>
                  <a:pt x="3035409" y="1290677"/>
                  <a:pt x="3036828" y="1302313"/>
                  <a:pt x="3034842" y="1306570"/>
                </a:cubicBezTo>
                <a:cubicBezTo>
                  <a:pt x="3036828" y="1317638"/>
                  <a:pt x="3037396" y="1306002"/>
                  <a:pt x="3040233" y="1311962"/>
                </a:cubicBezTo>
                <a:cubicBezTo>
                  <a:pt x="3038814" y="1328138"/>
                  <a:pt x="3034558" y="1338071"/>
                  <a:pt x="3027747" y="1343179"/>
                </a:cubicBezTo>
                <a:cubicBezTo>
                  <a:pt x="3030017" y="1353679"/>
                  <a:pt x="3028882" y="1358220"/>
                  <a:pt x="3028598" y="1370423"/>
                </a:cubicBezTo>
                <a:cubicBezTo>
                  <a:pt x="3025193" y="1360774"/>
                  <a:pt x="3021220" y="1372977"/>
                  <a:pt x="3015261" y="1373260"/>
                </a:cubicBezTo>
                <a:cubicBezTo>
                  <a:pt x="3016112" y="1382342"/>
                  <a:pt x="3020653" y="1380923"/>
                  <a:pt x="3020653" y="1392842"/>
                </a:cubicBezTo>
                <a:cubicBezTo>
                  <a:pt x="3025477" y="1388018"/>
                  <a:pt x="3030585" y="1402207"/>
                  <a:pt x="3031720" y="1387166"/>
                </a:cubicBezTo>
                <a:cubicBezTo>
                  <a:pt x="3033423" y="1389153"/>
                  <a:pt x="3034274" y="1394261"/>
                  <a:pt x="3034558" y="1400504"/>
                </a:cubicBezTo>
                <a:cubicBezTo>
                  <a:pt x="3030017" y="1400221"/>
                  <a:pt x="3028031" y="1405613"/>
                  <a:pt x="3024909" y="1409302"/>
                </a:cubicBezTo>
                <a:cubicBezTo>
                  <a:pt x="3026896" y="1419802"/>
                  <a:pt x="3028315" y="1433992"/>
                  <a:pt x="3025761" y="1446478"/>
                </a:cubicBezTo>
                <a:cubicBezTo>
                  <a:pt x="3030585" y="1450168"/>
                  <a:pt x="3029734" y="1437965"/>
                  <a:pt x="3029734" y="1428883"/>
                </a:cubicBezTo>
                <a:cubicBezTo>
                  <a:pt x="3030585" y="1434559"/>
                  <a:pt x="3034274" y="1437965"/>
                  <a:pt x="3035693" y="1431438"/>
                </a:cubicBezTo>
                <a:cubicBezTo>
                  <a:pt x="3034558" y="1443357"/>
                  <a:pt x="3039098" y="1462087"/>
                  <a:pt x="3032855" y="1469466"/>
                </a:cubicBezTo>
                <a:cubicBezTo>
                  <a:pt x="3032288" y="1473155"/>
                  <a:pt x="3039666" y="1469182"/>
                  <a:pt x="3040517" y="1464925"/>
                </a:cubicBezTo>
                <a:cubicBezTo>
                  <a:pt x="3043071" y="1472020"/>
                  <a:pt x="3043639" y="1484790"/>
                  <a:pt x="3044206" y="1495574"/>
                </a:cubicBezTo>
                <a:cubicBezTo>
                  <a:pt x="3046760" y="1495007"/>
                  <a:pt x="3046476" y="1485642"/>
                  <a:pt x="3049882" y="1487912"/>
                </a:cubicBezTo>
                <a:cubicBezTo>
                  <a:pt x="3047328" y="1501534"/>
                  <a:pt x="3049314" y="1505791"/>
                  <a:pt x="3046760" y="1515723"/>
                </a:cubicBezTo>
                <a:cubicBezTo>
                  <a:pt x="3049882" y="1531616"/>
                  <a:pt x="3054139" y="1504372"/>
                  <a:pt x="3060098" y="1503804"/>
                </a:cubicBezTo>
                <a:cubicBezTo>
                  <a:pt x="3059814" y="1495007"/>
                  <a:pt x="3060382" y="1493304"/>
                  <a:pt x="3058679" y="1483371"/>
                </a:cubicBezTo>
                <a:cubicBezTo>
                  <a:pt x="3060382" y="1476560"/>
                  <a:pt x="3061233" y="1480533"/>
                  <a:pt x="3062084" y="1484506"/>
                </a:cubicBezTo>
                <a:cubicBezTo>
                  <a:pt x="3062652" y="1488479"/>
                  <a:pt x="3063219" y="1492453"/>
                  <a:pt x="3064922" y="1485925"/>
                </a:cubicBezTo>
                <a:cubicBezTo>
                  <a:pt x="3066057" y="1491034"/>
                  <a:pt x="3068044" y="1494155"/>
                  <a:pt x="3067476" y="1502953"/>
                </a:cubicBezTo>
                <a:cubicBezTo>
                  <a:pt x="3069179" y="1496709"/>
                  <a:pt x="3072584" y="1496709"/>
                  <a:pt x="3072300" y="1485074"/>
                </a:cubicBezTo>
                <a:cubicBezTo>
                  <a:pt x="3076841" y="1482236"/>
                  <a:pt x="3079395" y="1485358"/>
                  <a:pt x="3079395" y="1494439"/>
                </a:cubicBezTo>
                <a:cubicBezTo>
                  <a:pt x="3086206" y="1474290"/>
                  <a:pt x="3076273" y="1482520"/>
                  <a:pt x="3075138" y="1466911"/>
                </a:cubicBezTo>
                <a:cubicBezTo>
                  <a:pt x="3074854" y="1466911"/>
                  <a:pt x="3084219" y="1454425"/>
                  <a:pt x="3083935" y="1469182"/>
                </a:cubicBezTo>
                <a:cubicBezTo>
                  <a:pt x="3085070" y="1453573"/>
                  <a:pt x="3086773" y="1434276"/>
                  <a:pt x="3083368" y="1422924"/>
                </a:cubicBezTo>
                <a:cubicBezTo>
                  <a:pt x="3089043" y="1423208"/>
                  <a:pt x="3088760" y="1414978"/>
                  <a:pt x="3091881" y="1403626"/>
                </a:cubicBezTo>
                <a:cubicBezTo>
                  <a:pt x="3092165" y="1416681"/>
                  <a:pt x="3090462" y="1417532"/>
                  <a:pt x="3092165" y="1428600"/>
                </a:cubicBezTo>
                <a:cubicBezTo>
                  <a:pt x="3092165" y="1428600"/>
                  <a:pt x="3092165" y="1428600"/>
                  <a:pt x="3088192" y="1429167"/>
                </a:cubicBezTo>
                <a:cubicBezTo>
                  <a:pt x="3088192" y="1449316"/>
                  <a:pt x="3091597" y="1445627"/>
                  <a:pt x="3087908" y="1461519"/>
                </a:cubicBezTo>
                <a:cubicBezTo>
                  <a:pt x="3092732" y="1453857"/>
                  <a:pt x="3094435" y="1432857"/>
                  <a:pt x="3093584" y="1410437"/>
                </a:cubicBezTo>
                <a:cubicBezTo>
                  <a:pt x="3093300" y="1407032"/>
                  <a:pt x="3095003" y="1407315"/>
                  <a:pt x="3095854" y="1406464"/>
                </a:cubicBezTo>
                <a:cubicBezTo>
                  <a:pt x="3095854" y="1406464"/>
                  <a:pt x="3095854" y="1406464"/>
                  <a:pt x="3098408" y="1405896"/>
                </a:cubicBezTo>
                <a:cubicBezTo>
                  <a:pt x="3098692" y="1411572"/>
                  <a:pt x="3097273" y="1412424"/>
                  <a:pt x="3097273" y="1416964"/>
                </a:cubicBezTo>
                <a:cubicBezTo>
                  <a:pt x="3100395" y="1416964"/>
                  <a:pt x="3100111" y="1408450"/>
                  <a:pt x="3102097" y="1405329"/>
                </a:cubicBezTo>
                <a:cubicBezTo>
                  <a:pt x="3103800" y="1406748"/>
                  <a:pt x="3105219" y="1410153"/>
                  <a:pt x="3106070" y="1415262"/>
                </a:cubicBezTo>
                <a:cubicBezTo>
                  <a:pt x="3102381" y="1427465"/>
                  <a:pt x="3105503" y="1435411"/>
                  <a:pt x="3101813" y="1448465"/>
                </a:cubicBezTo>
                <a:cubicBezTo>
                  <a:pt x="3097840" y="1450735"/>
                  <a:pt x="3100962" y="1432005"/>
                  <a:pt x="3098408" y="1431154"/>
                </a:cubicBezTo>
                <a:cubicBezTo>
                  <a:pt x="3095286" y="1440235"/>
                  <a:pt x="3099543" y="1456695"/>
                  <a:pt x="3098976" y="1470601"/>
                </a:cubicBezTo>
                <a:cubicBezTo>
                  <a:pt x="3098976" y="1470601"/>
                  <a:pt x="3098976" y="1470601"/>
                  <a:pt x="3104935" y="1469466"/>
                </a:cubicBezTo>
                <a:cubicBezTo>
                  <a:pt x="3106070" y="1466911"/>
                  <a:pt x="3110327" y="1447614"/>
                  <a:pt x="3110043" y="1465209"/>
                </a:cubicBezTo>
                <a:cubicBezTo>
                  <a:pt x="3115151" y="1459533"/>
                  <a:pt x="3110043" y="1457546"/>
                  <a:pt x="3110327" y="1447046"/>
                </a:cubicBezTo>
                <a:cubicBezTo>
                  <a:pt x="3112029" y="1442222"/>
                  <a:pt x="3115151" y="1444776"/>
                  <a:pt x="3116570" y="1449600"/>
                </a:cubicBezTo>
                <a:cubicBezTo>
                  <a:pt x="3123097" y="1436262"/>
                  <a:pt x="3115435" y="1413843"/>
                  <a:pt x="3108340" y="1418383"/>
                </a:cubicBezTo>
                <a:cubicBezTo>
                  <a:pt x="3112029" y="1409302"/>
                  <a:pt x="3110894" y="1412991"/>
                  <a:pt x="3111746" y="1399653"/>
                </a:cubicBezTo>
                <a:cubicBezTo>
                  <a:pt x="3115719" y="1395112"/>
                  <a:pt x="3114300" y="1410437"/>
                  <a:pt x="3114583" y="1417248"/>
                </a:cubicBezTo>
                <a:cubicBezTo>
                  <a:pt x="3116854" y="1413559"/>
                  <a:pt x="3121394" y="1416113"/>
                  <a:pt x="3120543" y="1405045"/>
                </a:cubicBezTo>
                <a:cubicBezTo>
                  <a:pt x="3127070" y="1414978"/>
                  <a:pt x="3133880" y="1415545"/>
                  <a:pt x="3140691" y="1404761"/>
                </a:cubicBezTo>
                <a:cubicBezTo>
                  <a:pt x="3138705" y="1412424"/>
                  <a:pt x="3135583" y="1417248"/>
                  <a:pt x="3133313" y="1424627"/>
                </a:cubicBezTo>
                <a:cubicBezTo>
                  <a:pt x="3134164" y="1441938"/>
                  <a:pt x="3137002" y="1430019"/>
                  <a:pt x="3140691" y="1426897"/>
                </a:cubicBezTo>
                <a:cubicBezTo>
                  <a:pt x="3140691" y="1439668"/>
                  <a:pt x="3137853" y="1444776"/>
                  <a:pt x="3136434" y="1453573"/>
                </a:cubicBezTo>
                <a:cubicBezTo>
                  <a:pt x="3131894" y="1457830"/>
                  <a:pt x="3135583" y="1437965"/>
                  <a:pt x="3133029" y="1435694"/>
                </a:cubicBezTo>
                <a:cubicBezTo>
                  <a:pt x="3131326" y="1437397"/>
                  <a:pt x="3131043" y="1442505"/>
                  <a:pt x="3129056" y="1443924"/>
                </a:cubicBezTo>
                <a:cubicBezTo>
                  <a:pt x="3130191" y="1453289"/>
                  <a:pt x="3133880" y="1454992"/>
                  <a:pt x="3136434" y="1460952"/>
                </a:cubicBezTo>
                <a:cubicBezTo>
                  <a:pt x="3134164" y="1471736"/>
                  <a:pt x="3130759" y="1456695"/>
                  <a:pt x="3126218" y="1462655"/>
                </a:cubicBezTo>
                <a:cubicBezTo>
                  <a:pt x="3125083" y="1474006"/>
                  <a:pt x="3129624" y="1469182"/>
                  <a:pt x="3128489" y="1480533"/>
                </a:cubicBezTo>
                <a:cubicBezTo>
                  <a:pt x="3125367" y="1478263"/>
                  <a:pt x="3122813" y="1483087"/>
                  <a:pt x="3119975" y="1490182"/>
                </a:cubicBezTo>
                <a:cubicBezTo>
                  <a:pt x="3117421" y="1497277"/>
                  <a:pt x="3114867" y="1507210"/>
                  <a:pt x="3112881" y="1515156"/>
                </a:cubicBezTo>
                <a:cubicBezTo>
                  <a:pt x="3110611" y="1514021"/>
                  <a:pt x="3112881" y="1501250"/>
                  <a:pt x="3108624" y="1504939"/>
                </a:cubicBezTo>
                <a:cubicBezTo>
                  <a:pt x="3103232" y="1507210"/>
                  <a:pt x="3101530" y="1521967"/>
                  <a:pt x="3098124" y="1531332"/>
                </a:cubicBezTo>
                <a:cubicBezTo>
                  <a:pt x="3093016" y="1531048"/>
                  <a:pt x="3100395" y="1517710"/>
                  <a:pt x="3096705" y="1513737"/>
                </a:cubicBezTo>
                <a:cubicBezTo>
                  <a:pt x="3098976" y="1513737"/>
                  <a:pt x="3102665" y="1507777"/>
                  <a:pt x="3103232" y="1491317"/>
                </a:cubicBezTo>
                <a:cubicBezTo>
                  <a:pt x="3097273" y="1511183"/>
                  <a:pt x="3089895" y="1525088"/>
                  <a:pt x="3082516" y="1540129"/>
                </a:cubicBezTo>
                <a:cubicBezTo>
                  <a:pt x="3076557" y="1538710"/>
                  <a:pt x="3077125" y="1521683"/>
                  <a:pt x="3078827" y="1501534"/>
                </a:cubicBezTo>
                <a:cubicBezTo>
                  <a:pt x="3078827" y="1497845"/>
                  <a:pt x="3076557" y="1499547"/>
                  <a:pt x="3076841" y="1494723"/>
                </a:cubicBezTo>
                <a:cubicBezTo>
                  <a:pt x="3074003" y="1496709"/>
                  <a:pt x="3074287" y="1514304"/>
                  <a:pt x="3076841" y="1512318"/>
                </a:cubicBezTo>
                <a:cubicBezTo>
                  <a:pt x="3071733" y="1517710"/>
                  <a:pt x="3070030" y="1528210"/>
                  <a:pt x="3068895" y="1537859"/>
                </a:cubicBezTo>
                <a:cubicBezTo>
                  <a:pt x="3067476" y="1536440"/>
                  <a:pt x="3066625" y="1533602"/>
                  <a:pt x="3067192" y="1527643"/>
                </a:cubicBezTo>
                <a:cubicBezTo>
                  <a:pt x="3065773" y="1530197"/>
                  <a:pt x="3064922" y="1534170"/>
                  <a:pt x="3064071" y="1538427"/>
                </a:cubicBezTo>
                <a:cubicBezTo>
                  <a:pt x="3064638" y="1548075"/>
                  <a:pt x="3067760" y="1533035"/>
                  <a:pt x="3068895" y="1541264"/>
                </a:cubicBezTo>
                <a:cubicBezTo>
                  <a:pt x="3062084" y="1559427"/>
                  <a:pt x="3063219" y="1576171"/>
                  <a:pt x="3062936" y="1597739"/>
                </a:cubicBezTo>
                <a:cubicBezTo>
                  <a:pt x="3061233" y="1590360"/>
                  <a:pt x="3056409" y="1596887"/>
                  <a:pt x="3054706" y="1605117"/>
                </a:cubicBezTo>
                <a:cubicBezTo>
                  <a:pt x="3051868" y="1624699"/>
                  <a:pt x="3059530" y="1642010"/>
                  <a:pt x="3048747" y="1646834"/>
                </a:cubicBezTo>
                <a:cubicBezTo>
                  <a:pt x="3045909" y="1638037"/>
                  <a:pt x="3056125" y="1584117"/>
                  <a:pt x="3047044" y="1595185"/>
                </a:cubicBezTo>
                <a:cubicBezTo>
                  <a:pt x="3045625" y="1589225"/>
                  <a:pt x="3052152" y="1569360"/>
                  <a:pt x="3046760" y="1564251"/>
                </a:cubicBezTo>
                <a:cubicBezTo>
                  <a:pt x="3044206" y="1565670"/>
                  <a:pt x="3044206" y="1577590"/>
                  <a:pt x="3040517" y="1574752"/>
                </a:cubicBezTo>
                <a:cubicBezTo>
                  <a:pt x="3039382" y="1588090"/>
                  <a:pt x="3043071" y="1590644"/>
                  <a:pt x="3040801" y="1605685"/>
                </a:cubicBezTo>
                <a:cubicBezTo>
                  <a:pt x="3039098" y="1594333"/>
                  <a:pt x="3032571" y="1601144"/>
                  <a:pt x="3031720" y="1619874"/>
                </a:cubicBezTo>
                <a:cubicBezTo>
                  <a:pt x="3030869" y="1617320"/>
                  <a:pt x="3030301" y="1613631"/>
                  <a:pt x="3030301" y="1609658"/>
                </a:cubicBezTo>
                <a:cubicBezTo>
                  <a:pt x="3027180" y="1615901"/>
                  <a:pt x="3023490" y="1619307"/>
                  <a:pt x="3020653" y="1626969"/>
                </a:cubicBezTo>
                <a:cubicBezTo>
                  <a:pt x="3021504" y="1641726"/>
                  <a:pt x="3022923" y="1655632"/>
                  <a:pt x="3028882" y="1661024"/>
                </a:cubicBezTo>
                <a:cubicBezTo>
                  <a:pt x="3027747" y="1667267"/>
                  <a:pt x="3024342" y="1663011"/>
                  <a:pt x="3022639" y="1667835"/>
                </a:cubicBezTo>
                <a:cubicBezTo>
                  <a:pt x="3016680" y="1696214"/>
                  <a:pt x="3027747" y="1693660"/>
                  <a:pt x="3023774" y="1715796"/>
                </a:cubicBezTo>
                <a:cubicBezTo>
                  <a:pt x="3025477" y="1715512"/>
                  <a:pt x="3026328" y="1709836"/>
                  <a:pt x="3027180" y="1705579"/>
                </a:cubicBezTo>
                <a:cubicBezTo>
                  <a:pt x="3029166" y="1718350"/>
                  <a:pt x="3033990" y="1729701"/>
                  <a:pt x="3039950" y="1723174"/>
                </a:cubicBezTo>
                <a:cubicBezTo>
                  <a:pt x="3036828" y="1740201"/>
                  <a:pt x="3028882" y="1726296"/>
                  <a:pt x="3025477" y="1743607"/>
                </a:cubicBezTo>
                <a:cubicBezTo>
                  <a:pt x="3024058" y="1742472"/>
                  <a:pt x="3026328" y="1734809"/>
                  <a:pt x="3027180" y="1729701"/>
                </a:cubicBezTo>
                <a:cubicBezTo>
                  <a:pt x="3023207" y="1727715"/>
                  <a:pt x="3020085" y="1732539"/>
                  <a:pt x="3017531" y="1739634"/>
                </a:cubicBezTo>
                <a:cubicBezTo>
                  <a:pt x="3016112" y="1738499"/>
                  <a:pt x="3018099" y="1731120"/>
                  <a:pt x="3019234" y="1726012"/>
                </a:cubicBezTo>
                <a:cubicBezTo>
                  <a:pt x="3009585" y="1737647"/>
                  <a:pt x="3015828" y="1735661"/>
                  <a:pt x="3008166" y="1729134"/>
                </a:cubicBezTo>
                <a:cubicBezTo>
                  <a:pt x="3004761" y="1737931"/>
                  <a:pt x="3001356" y="1749567"/>
                  <a:pt x="2995680" y="1745593"/>
                </a:cubicBezTo>
                <a:cubicBezTo>
                  <a:pt x="2988869" y="1762621"/>
                  <a:pt x="2987734" y="1774256"/>
                  <a:pt x="2980640" y="1795257"/>
                </a:cubicBezTo>
                <a:cubicBezTo>
                  <a:pt x="2983478" y="1798378"/>
                  <a:pt x="2985180" y="1791000"/>
                  <a:pt x="2988018" y="1792703"/>
                </a:cubicBezTo>
                <a:cubicBezTo>
                  <a:pt x="2981491" y="1808311"/>
                  <a:pt x="2979505" y="1795824"/>
                  <a:pt x="2972126" y="1808027"/>
                </a:cubicBezTo>
                <a:cubicBezTo>
                  <a:pt x="2970707" y="1814271"/>
                  <a:pt x="2975816" y="1810581"/>
                  <a:pt x="2975532" y="1815122"/>
                </a:cubicBezTo>
                <a:cubicBezTo>
                  <a:pt x="2972978" y="1819947"/>
                  <a:pt x="2970424" y="1821933"/>
                  <a:pt x="2967302" y="1821082"/>
                </a:cubicBezTo>
                <a:cubicBezTo>
                  <a:pt x="2965883" y="1828176"/>
                  <a:pt x="2972694" y="1822784"/>
                  <a:pt x="2971843" y="1828460"/>
                </a:cubicBezTo>
                <a:cubicBezTo>
                  <a:pt x="2967302" y="1841231"/>
                  <a:pt x="2968153" y="1840096"/>
                  <a:pt x="2964464" y="1848042"/>
                </a:cubicBezTo>
                <a:cubicBezTo>
                  <a:pt x="2962194" y="1869894"/>
                  <a:pt x="2970991" y="1880961"/>
                  <a:pt x="2977802" y="1887772"/>
                </a:cubicBezTo>
                <a:cubicBezTo>
                  <a:pt x="2974964" y="1895435"/>
                  <a:pt x="2969572" y="1902813"/>
                  <a:pt x="2975816" y="1901394"/>
                </a:cubicBezTo>
                <a:cubicBezTo>
                  <a:pt x="2973261" y="1910192"/>
                  <a:pt x="2967586" y="1927787"/>
                  <a:pt x="2967586" y="1917570"/>
                </a:cubicBezTo>
                <a:cubicBezTo>
                  <a:pt x="2964748" y="1928638"/>
                  <a:pt x="2970424" y="1918422"/>
                  <a:pt x="2970140" y="1924949"/>
                </a:cubicBezTo>
                <a:cubicBezTo>
                  <a:pt x="2966167" y="1930909"/>
                  <a:pt x="2961910" y="1930341"/>
                  <a:pt x="2957937" y="1940274"/>
                </a:cubicBezTo>
                <a:cubicBezTo>
                  <a:pt x="2955100" y="1948220"/>
                  <a:pt x="2961627" y="1941693"/>
                  <a:pt x="2962762" y="1937720"/>
                </a:cubicBezTo>
                <a:cubicBezTo>
                  <a:pt x="2961627" y="1944247"/>
                  <a:pt x="2959073" y="1950490"/>
                  <a:pt x="2952829" y="1963828"/>
                </a:cubicBezTo>
                <a:cubicBezTo>
                  <a:pt x="2960775" y="1951625"/>
                  <a:pt x="2955100" y="1967518"/>
                  <a:pt x="2950559" y="1970355"/>
                </a:cubicBezTo>
                <a:cubicBezTo>
                  <a:pt x="2950275" y="1974612"/>
                  <a:pt x="2951978" y="1977166"/>
                  <a:pt x="2946302" y="1987099"/>
                </a:cubicBezTo>
                <a:cubicBezTo>
                  <a:pt x="2952829" y="1982275"/>
                  <a:pt x="2952546" y="1974612"/>
                  <a:pt x="2957937" y="1961274"/>
                </a:cubicBezTo>
                <a:cubicBezTo>
                  <a:pt x="2957654" y="1969504"/>
                  <a:pt x="2963045" y="1957869"/>
                  <a:pt x="2966451" y="1952477"/>
                </a:cubicBezTo>
                <a:cubicBezTo>
                  <a:pt x="2969856" y="1951909"/>
                  <a:pt x="2964464" y="1962126"/>
                  <a:pt x="2966451" y="1962977"/>
                </a:cubicBezTo>
                <a:cubicBezTo>
                  <a:pt x="2957937" y="1968085"/>
                  <a:pt x="2964748" y="1971207"/>
                  <a:pt x="2956519" y="1978585"/>
                </a:cubicBezTo>
                <a:cubicBezTo>
                  <a:pt x="2960491" y="1983977"/>
                  <a:pt x="2954816" y="1985964"/>
                  <a:pt x="2958505" y="1993342"/>
                </a:cubicBezTo>
                <a:cubicBezTo>
                  <a:pt x="2959924" y="1993059"/>
                  <a:pt x="2961343" y="1990221"/>
                  <a:pt x="2962478" y="1990505"/>
                </a:cubicBezTo>
                <a:cubicBezTo>
                  <a:pt x="2963897" y="1973193"/>
                  <a:pt x="2971843" y="1956166"/>
                  <a:pt x="2976383" y="1939990"/>
                </a:cubicBezTo>
                <a:cubicBezTo>
                  <a:pt x="2977234" y="1940841"/>
                  <a:pt x="2976383" y="1943679"/>
                  <a:pt x="2977802" y="1943963"/>
                </a:cubicBezTo>
                <a:cubicBezTo>
                  <a:pt x="2986599" y="1923246"/>
                  <a:pt x="2984613" y="1917287"/>
                  <a:pt x="2989437" y="1896570"/>
                </a:cubicBezTo>
                <a:cubicBezTo>
                  <a:pt x="2993410" y="1897138"/>
                  <a:pt x="2997099" y="1887772"/>
                  <a:pt x="3000788" y="1876988"/>
                </a:cubicBezTo>
                <a:cubicBezTo>
                  <a:pt x="3006180" y="1873583"/>
                  <a:pt x="2998234" y="1888056"/>
                  <a:pt x="3003626" y="1884367"/>
                </a:cubicBezTo>
                <a:cubicBezTo>
                  <a:pt x="3001072" y="1895435"/>
                  <a:pt x="2997950" y="1894583"/>
                  <a:pt x="2998234" y="1901394"/>
                </a:cubicBezTo>
                <a:cubicBezTo>
                  <a:pt x="3002775" y="1897989"/>
                  <a:pt x="3003910" y="1883799"/>
                  <a:pt x="3005896" y="1877840"/>
                </a:cubicBezTo>
                <a:cubicBezTo>
                  <a:pt x="3007599" y="1878407"/>
                  <a:pt x="3009301" y="1878691"/>
                  <a:pt x="3010720" y="1875002"/>
                </a:cubicBezTo>
                <a:cubicBezTo>
                  <a:pt x="3004761" y="1890610"/>
                  <a:pt x="3011004" y="1897421"/>
                  <a:pt x="3020369" y="1897421"/>
                </a:cubicBezTo>
                <a:cubicBezTo>
                  <a:pt x="3018382" y="1907922"/>
                  <a:pt x="3018950" y="1913597"/>
                  <a:pt x="3024625" y="1908773"/>
                </a:cubicBezTo>
                <a:cubicBezTo>
                  <a:pt x="3021220" y="1922395"/>
                  <a:pt x="3020085" y="1926936"/>
                  <a:pt x="3013842" y="1936017"/>
                </a:cubicBezTo>
                <a:cubicBezTo>
                  <a:pt x="3016680" y="1941976"/>
                  <a:pt x="3001072" y="1975747"/>
                  <a:pt x="3016396" y="1965247"/>
                </a:cubicBezTo>
                <a:cubicBezTo>
                  <a:pt x="3016112" y="1969504"/>
                  <a:pt x="3012991" y="1977450"/>
                  <a:pt x="3009869" y="1985964"/>
                </a:cubicBezTo>
                <a:cubicBezTo>
                  <a:pt x="3008450" y="1985113"/>
                  <a:pt x="3011004" y="1979437"/>
                  <a:pt x="3012423" y="1975464"/>
                </a:cubicBezTo>
                <a:cubicBezTo>
                  <a:pt x="3009869" y="1974328"/>
                  <a:pt x="3007315" y="1977450"/>
                  <a:pt x="3004761" y="1984829"/>
                </a:cubicBezTo>
                <a:cubicBezTo>
                  <a:pt x="3002207" y="1982275"/>
                  <a:pt x="3009585" y="1967234"/>
                  <a:pt x="3005045" y="1966666"/>
                </a:cubicBezTo>
                <a:cubicBezTo>
                  <a:pt x="2999085" y="1975180"/>
                  <a:pt x="2985748" y="2001289"/>
                  <a:pt x="2986599" y="2006681"/>
                </a:cubicBezTo>
                <a:cubicBezTo>
                  <a:pt x="2981775" y="2009518"/>
                  <a:pt x="2978370" y="2014627"/>
                  <a:pt x="2975816" y="2025978"/>
                </a:cubicBezTo>
                <a:cubicBezTo>
                  <a:pt x="2973545" y="2025411"/>
                  <a:pt x="2971559" y="2027681"/>
                  <a:pt x="2969005" y="2031654"/>
                </a:cubicBezTo>
                <a:cubicBezTo>
                  <a:pt x="2967018" y="2025411"/>
                  <a:pt x="2974113" y="2027397"/>
                  <a:pt x="2976099" y="2018600"/>
                </a:cubicBezTo>
                <a:cubicBezTo>
                  <a:pt x="2976667" y="2014343"/>
                  <a:pt x="2965883" y="2025127"/>
                  <a:pt x="2961343" y="2037046"/>
                </a:cubicBezTo>
                <a:cubicBezTo>
                  <a:pt x="2961343" y="2034208"/>
                  <a:pt x="2960208" y="2032789"/>
                  <a:pt x="2957937" y="2032506"/>
                </a:cubicBezTo>
                <a:cubicBezTo>
                  <a:pt x="2951411" y="2052371"/>
                  <a:pt x="2939492" y="2060317"/>
                  <a:pt x="2927857" y="2082736"/>
                </a:cubicBezTo>
                <a:cubicBezTo>
                  <a:pt x="2923033" y="2093520"/>
                  <a:pt x="2936654" y="2075642"/>
                  <a:pt x="2928424" y="2090115"/>
                </a:cubicBezTo>
                <a:cubicBezTo>
                  <a:pt x="2923884" y="2096642"/>
                  <a:pt x="2923600" y="2086426"/>
                  <a:pt x="2912533" y="2111115"/>
                </a:cubicBezTo>
                <a:cubicBezTo>
                  <a:pt x="2909127" y="2107426"/>
                  <a:pt x="2904587" y="2116507"/>
                  <a:pt x="2900898" y="2114805"/>
                </a:cubicBezTo>
                <a:cubicBezTo>
                  <a:pt x="2896641" y="2123886"/>
                  <a:pt x="2894655" y="2130129"/>
                  <a:pt x="2900614" y="2129278"/>
                </a:cubicBezTo>
                <a:cubicBezTo>
                  <a:pt x="2897209" y="2138359"/>
                  <a:pt x="2890398" y="2147724"/>
                  <a:pt x="2885290" y="2146022"/>
                </a:cubicBezTo>
                <a:cubicBezTo>
                  <a:pt x="2889830" y="2138359"/>
                  <a:pt x="2892384" y="2144603"/>
                  <a:pt x="2897492" y="2131832"/>
                </a:cubicBezTo>
                <a:cubicBezTo>
                  <a:pt x="2894655" y="2128994"/>
                  <a:pt x="2881885" y="2147441"/>
                  <a:pt x="2881885" y="2152265"/>
                </a:cubicBezTo>
                <a:cubicBezTo>
                  <a:pt x="2884722" y="2152549"/>
                  <a:pt x="2876493" y="2155954"/>
                  <a:pt x="2883587" y="2141765"/>
                </a:cubicBezTo>
                <a:cubicBezTo>
                  <a:pt x="2867128" y="2153968"/>
                  <a:pt x="2855493" y="2191428"/>
                  <a:pt x="2840453" y="2192563"/>
                </a:cubicBezTo>
                <a:cubicBezTo>
                  <a:pt x="2839885" y="2202212"/>
                  <a:pt x="2836196" y="2201361"/>
                  <a:pt x="2831656" y="2211293"/>
                </a:cubicBezTo>
                <a:cubicBezTo>
                  <a:pt x="2833642" y="2210158"/>
                  <a:pt x="2835345" y="2209307"/>
                  <a:pt x="2837899" y="2206185"/>
                </a:cubicBezTo>
                <a:cubicBezTo>
                  <a:pt x="2834777" y="2214131"/>
                  <a:pt x="2823426" y="2228037"/>
                  <a:pt x="2814913" y="2245348"/>
                </a:cubicBezTo>
                <a:cubicBezTo>
                  <a:pt x="2814913" y="2245348"/>
                  <a:pt x="2814913" y="2245348"/>
                  <a:pt x="2819453" y="2247335"/>
                </a:cubicBezTo>
                <a:cubicBezTo>
                  <a:pt x="2823994" y="2241091"/>
                  <a:pt x="2821440" y="2240808"/>
                  <a:pt x="2819737" y="2239956"/>
                </a:cubicBezTo>
                <a:cubicBezTo>
                  <a:pt x="2823994" y="2231726"/>
                  <a:pt x="2832791" y="2232578"/>
                  <a:pt x="2833358" y="2222929"/>
                </a:cubicBezTo>
                <a:cubicBezTo>
                  <a:pt x="2833075" y="2224064"/>
                  <a:pt x="2840453" y="2230307"/>
                  <a:pt x="2842723" y="2226618"/>
                </a:cubicBezTo>
                <a:cubicBezTo>
                  <a:pt x="2852372" y="2218956"/>
                  <a:pt x="2865425" y="2182914"/>
                  <a:pt x="2872804" y="2171279"/>
                </a:cubicBezTo>
                <a:cubicBezTo>
                  <a:pt x="2868547" y="2187455"/>
                  <a:pt x="2856345" y="2216118"/>
                  <a:pt x="2841588" y="2237686"/>
                </a:cubicBezTo>
                <a:cubicBezTo>
                  <a:pt x="2839885" y="2241943"/>
                  <a:pt x="2847547" y="2235983"/>
                  <a:pt x="2848115" y="2236551"/>
                </a:cubicBezTo>
                <a:cubicBezTo>
                  <a:pt x="2850101" y="2236551"/>
                  <a:pt x="2838750" y="2254713"/>
                  <a:pt x="2848115" y="2243929"/>
                </a:cubicBezTo>
                <a:cubicBezTo>
                  <a:pt x="2849818" y="2247902"/>
                  <a:pt x="2841304" y="2253294"/>
                  <a:pt x="2838466" y="2258970"/>
                </a:cubicBezTo>
                <a:cubicBezTo>
                  <a:pt x="2847264" y="2253578"/>
                  <a:pt x="2859750" y="2234280"/>
                  <a:pt x="2863155" y="2238537"/>
                </a:cubicBezTo>
                <a:cubicBezTo>
                  <a:pt x="2869966" y="2225483"/>
                  <a:pt x="2874223" y="2225199"/>
                  <a:pt x="2880466" y="2215266"/>
                </a:cubicBezTo>
                <a:cubicBezTo>
                  <a:pt x="2879331" y="2206469"/>
                  <a:pt x="2855493" y="2244497"/>
                  <a:pt x="2851804" y="2237970"/>
                </a:cubicBezTo>
                <a:cubicBezTo>
                  <a:pt x="2856912" y="2229172"/>
                  <a:pt x="2859750" y="2232294"/>
                  <a:pt x="2864858" y="2224064"/>
                </a:cubicBezTo>
                <a:cubicBezTo>
                  <a:pt x="2867412" y="2216685"/>
                  <a:pt x="2855493" y="2228605"/>
                  <a:pt x="2852655" y="2226902"/>
                </a:cubicBezTo>
                <a:cubicBezTo>
                  <a:pt x="2862871" y="2214131"/>
                  <a:pt x="2871101" y="2210726"/>
                  <a:pt x="2879614" y="2207320"/>
                </a:cubicBezTo>
                <a:cubicBezTo>
                  <a:pt x="2882452" y="2199374"/>
                  <a:pt x="2883020" y="2201644"/>
                  <a:pt x="2887276" y="2191428"/>
                </a:cubicBezTo>
                <a:cubicBezTo>
                  <a:pt x="2886425" y="2196820"/>
                  <a:pt x="2890682" y="2196820"/>
                  <a:pt x="2895506" y="2186604"/>
                </a:cubicBezTo>
                <a:cubicBezTo>
                  <a:pt x="2893236" y="2192563"/>
                  <a:pt x="2901182" y="2188590"/>
                  <a:pt x="2898060" y="2195117"/>
                </a:cubicBezTo>
                <a:cubicBezTo>
                  <a:pt x="2902033" y="2185468"/>
                  <a:pt x="2908560" y="2193698"/>
                  <a:pt x="2915654" y="2186320"/>
                </a:cubicBezTo>
                <a:cubicBezTo>
                  <a:pt x="2920195" y="2169292"/>
                  <a:pt x="2927006" y="2160211"/>
                  <a:pt x="2937505" y="2144603"/>
                </a:cubicBezTo>
                <a:cubicBezTo>
                  <a:pt x="2938640" y="2135805"/>
                  <a:pt x="2932681" y="2148576"/>
                  <a:pt x="2929560" y="2146022"/>
                </a:cubicBezTo>
                <a:cubicBezTo>
                  <a:pt x="2934668" y="2140630"/>
                  <a:pt x="2939492" y="2132400"/>
                  <a:pt x="2943465" y="2135238"/>
                </a:cubicBezTo>
                <a:cubicBezTo>
                  <a:pt x="2940627" y="2148008"/>
                  <a:pt x="2934951" y="2166454"/>
                  <a:pt x="2927006" y="2178657"/>
                </a:cubicBezTo>
                <a:cubicBezTo>
                  <a:pt x="2929843" y="2179225"/>
                  <a:pt x="2934100" y="2171563"/>
                  <a:pt x="2938357" y="2163617"/>
                </a:cubicBezTo>
                <a:cubicBezTo>
                  <a:pt x="2937222" y="2172698"/>
                  <a:pt x="2924451" y="2187455"/>
                  <a:pt x="2921046" y="2184333"/>
                </a:cubicBezTo>
                <a:cubicBezTo>
                  <a:pt x="2916222" y="2200226"/>
                  <a:pt x="2909979" y="2205618"/>
                  <a:pt x="2903736" y="2220091"/>
                </a:cubicBezTo>
                <a:cubicBezTo>
                  <a:pt x="2908844" y="2218672"/>
                  <a:pt x="2907992" y="2215834"/>
                  <a:pt x="2912249" y="2207888"/>
                </a:cubicBezTo>
                <a:cubicBezTo>
                  <a:pt x="2914235" y="2209591"/>
                  <a:pt x="2909695" y="2217253"/>
                  <a:pt x="2911681" y="2219239"/>
                </a:cubicBezTo>
                <a:cubicBezTo>
                  <a:pt x="2907425" y="2222929"/>
                  <a:pt x="2901749" y="2223780"/>
                  <a:pt x="2902601" y="2219523"/>
                </a:cubicBezTo>
                <a:cubicBezTo>
                  <a:pt x="2902601" y="2219523"/>
                  <a:pt x="2902601" y="2219523"/>
                  <a:pt x="2898911" y="2225767"/>
                </a:cubicBezTo>
                <a:cubicBezTo>
                  <a:pt x="2892384" y="2235416"/>
                  <a:pt x="2907141" y="2219239"/>
                  <a:pt x="2900614" y="2230307"/>
                </a:cubicBezTo>
                <a:cubicBezTo>
                  <a:pt x="2901465" y="2233145"/>
                  <a:pt x="2897209" y="2230024"/>
                  <a:pt x="2891817" y="2234564"/>
                </a:cubicBezTo>
                <a:cubicBezTo>
                  <a:pt x="2889263" y="2242794"/>
                  <a:pt x="2887276" y="2255281"/>
                  <a:pt x="2874506" y="2262376"/>
                </a:cubicBezTo>
                <a:cubicBezTo>
                  <a:pt x="2880182" y="2253578"/>
                  <a:pt x="2887844" y="2242510"/>
                  <a:pt x="2888695" y="2237402"/>
                </a:cubicBezTo>
                <a:cubicBezTo>
                  <a:pt x="2878763" y="2253578"/>
                  <a:pt x="2860034" y="2268335"/>
                  <a:pt x="2850953" y="2283376"/>
                </a:cubicBezTo>
                <a:cubicBezTo>
                  <a:pt x="2855777" y="2281390"/>
                  <a:pt x="2861736" y="2272592"/>
                  <a:pt x="2866561" y="2270606"/>
                </a:cubicBezTo>
                <a:cubicBezTo>
                  <a:pt x="2867128" y="2281673"/>
                  <a:pt x="2845277" y="2306931"/>
                  <a:pt x="2835629" y="2327364"/>
                </a:cubicBezTo>
                <a:cubicBezTo>
                  <a:pt x="2838466" y="2325661"/>
                  <a:pt x="2840453" y="2325377"/>
                  <a:pt x="2842439" y="2326512"/>
                </a:cubicBezTo>
                <a:cubicBezTo>
                  <a:pt x="2833075" y="2340986"/>
                  <a:pt x="2833358" y="2341553"/>
                  <a:pt x="2823710" y="2353472"/>
                </a:cubicBezTo>
                <a:cubicBezTo>
                  <a:pt x="2828250" y="2352621"/>
                  <a:pt x="2835912" y="2340134"/>
                  <a:pt x="2839885" y="2341269"/>
                </a:cubicBezTo>
                <a:cubicBezTo>
                  <a:pt x="2833075" y="2350067"/>
                  <a:pt x="2816332" y="2363405"/>
                  <a:pt x="2817183" y="2370216"/>
                </a:cubicBezTo>
                <a:cubicBezTo>
                  <a:pt x="2822291" y="2369932"/>
                  <a:pt x="2821156" y="2363689"/>
                  <a:pt x="2825980" y="2358581"/>
                </a:cubicBezTo>
                <a:cubicBezTo>
                  <a:pt x="2824277" y="2370500"/>
                  <a:pt x="2821723" y="2372770"/>
                  <a:pt x="2812926" y="2384122"/>
                </a:cubicBezTo>
                <a:cubicBezTo>
                  <a:pt x="2820305" y="2370500"/>
                  <a:pt x="2812359" y="2377594"/>
                  <a:pt x="2804981" y="2380149"/>
                </a:cubicBezTo>
                <a:cubicBezTo>
                  <a:pt x="2797318" y="2388662"/>
                  <a:pt x="2803845" y="2387527"/>
                  <a:pt x="2796183" y="2396041"/>
                </a:cubicBezTo>
                <a:cubicBezTo>
                  <a:pt x="2787386" y="2400582"/>
                  <a:pt x="2774616" y="2417325"/>
                  <a:pt x="2766103" y="2420731"/>
                </a:cubicBezTo>
                <a:cubicBezTo>
                  <a:pt x="2776319" y="2411933"/>
                  <a:pt x="2788521" y="2398595"/>
                  <a:pt x="2799872" y="2383838"/>
                </a:cubicBezTo>
                <a:cubicBezTo>
                  <a:pt x="2811224" y="2369365"/>
                  <a:pt x="2821723" y="2353472"/>
                  <a:pt x="2827399" y="2339283"/>
                </a:cubicBezTo>
                <a:cubicBezTo>
                  <a:pt x="2825413" y="2342972"/>
                  <a:pt x="2820588" y="2349215"/>
                  <a:pt x="2814913" y="2356594"/>
                </a:cubicBezTo>
                <a:cubicBezTo>
                  <a:pt x="2809237" y="2363689"/>
                  <a:pt x="2802710" y="2372202"/>
                  <a:pt x="2798170" y="2381000"/>
                </a:cubicBezTo>
                <a:cubicBezTo>
                  <a:pt x="2795900" y="2378446"/>
                  <a:pt x="2788805" y="2391500"/>
                  <a:pt x="2787102" y="2387243"/>
                </a:cubicBezTo>
                <a:cubicBezTo>
                  <a:pt x="2776886" y="2401433"/>
                  <a:pt x="2768089" y="2412501"/>
                  <a:pt x="2760143" y="2421866"/>
                </a:cubicBezTo>
                <a:cubicBezTo>
                  <a:pt x="2752198" y="2431231"/>
                  <a:pt x="2745954" y="2439177"/>
                  <a:pt x="2741414" y="2447691"/>
                </a:cubicBezTo>
                <a:cubicBezTo>
                  <a:pt x="2738576" y="2450812"/>
                  <a:pt x="2737441" y="2449110"/>
                  <a:pt x="2735738" y="2448826"/>
                </a:cubicBezTo>
                <a:cubicBezTo>
                  <a:pt x="2727793" y="2463583"/>
                  <a:pt x="2714739" y="2470962"/>
                  <a:pt x="2710766" y="2483732"/>
                </a:cubicBezTo>
                <a:cubicBezTo>
                  <a:pt x="2711333" y="2490259"/>
                  <a:pt x="2721549" y="2471529"/>
                  <a:pt x="2722117" y="2478056"/>
                </a:cubicBezTo>
                <a:cubicBezTo>
                  <a:pt x="2718995" y="2487138"/>
                  <a:pt x="2713604" y="2485719"/>
                  <a:pt x="2706509" y="2493665"/>
                </a:cubicBezTo>
                <a:cubicBezTo>
                  <a:pt x="2699982" y="2502178"/>
                  <a:pt x="2712469" y="2491962"/>
                  <a:pt x="2711901" y="2497070"/>
                </a:cubicBezTo>
                <a:cubicBezTo>
                  <a:pt x="2702536" y="2509273"/>
                  <a:pt x="2697428" y="2512395"/>
                  <a:pt x="2688631" y="2516652"/>
                </a:cubicBezTo>
                <a:cubicBezTo>
                  <a:pt x="2661672" y="2549571"/>
                  <a:pt x="2654010" y="2560923"/>
                  <a:pt x="2676145" y="2551558"/>
                </a:cubicBezTo>
                <a:cubicBezTo>
                  <a:pt x="2684091" y="2542477"/>
                  <a:pt x="2684091" y="2537936"/>
                  <a:pt x="2686077" y="2531976"/>
                </a:cubicBezTo>
                <a:cubicBezTo>
                  <a:pt x="2680685" y="2532260"/>
                  <a:pt x="2678699" y="2541058"/>
                  <a:pt x="2673307" y="2545315"/>
                </a:cubicBezTo>
                <a:cubicBezTo>
                  <a:pt x="2674158" y="2538787"/>
                  <a:pt x="2679550" y="2535949"/>
                  <a:pt x="2682956" y="2529990"/>
                </a:cubicBezTo>
                <a:cubicBezTo>
                  <a:pt x="2685226" y="2529990"/>
                  <a:pt x="2687780" y="2528571"/>
                  <a:pt x="2696009" y="2521192"/>
                </a:cubicBezTo>
                <a:cubicBezTo>
                  <a:pt x="2696861" y="2522895"/>
                  <a:pt x="2690618" y="2528571"/>
                  <a:pt x="2687212" y="2532828"/>
                </a:cubicBezTo>
                <a:cubicBezTo>
                  <a:pt x="2688631" y="2533112"/>
                  <a:pt x="2688347" y="2534531"/>
                  <a:pt x="2686645" y="2536801"/>
                </a:cubicBezTo>
                <a:cubicBezTo>
                  <a:pt x="2693455" y="2534814"/>
                  <a:pt x="2705090" y="2521760"/>
                  <a:pt x="2703388" y="2517219"/>
                </a:cubicBezTo>
                <a:cubicBezTo>
                  <a:pt x="2708212" y="2517219"/>
                  <a:pt x="2724387" y="2499624"/>
                  <a:pt x="2719847" y="2497638"/>
                </a:cubicBezTo>
                <a:cubicBezTo>
                  <a:pt x="2729212" y="2496786"/>
                  <a:pt x="2739711" y="2486286"/>
                  <a:pt x="2748225" y="2472380"/>
                </a:cubicBezTo>
                <a:cubicBezTo>
                  <a:pt x="2745103" y="2472380"/>
                  <a:pt x="2738009" y="2482881"/>
                  <a:pt x="2736590" y="2478340"/>
                </a:cubicBezTo>
                <a:cubicBezTo>
                  <a:pt x="2747373" y="2461596"/>
                  <a:pt x="2760427" y="2450529"/>
                  <a:pt x="2772346" y="2440312"/>
                </a:cubicBezTo>
                <a:cubicBezTo>
                  <a:pt x="2774616" y="2444001"/>
                  <a:pt x="2780008" y="2442015"/>
                  <a:pt x="2787386" y="2436623"/>
                </a:cubicBezTo>
                <a:cubicBezTo>
                  <a:pt x="2794197" y="2430947"/>
                  <a:pt x="2802994" y="2421866"/>
                  <a:pt x="2812075" y="2411649"/>
                </a:cubicBezTo>
                <a:cubicBezTo>
                  <a:pt x="2821156" y="2401149"/>
                  <a:pt x="2830521" y="2389514"/>
                  <a:pt x="2839318" y="2378730"/>
                </a:cubicBezTo>
                <a:cubicBezTo>
                  <a:pt x="2847831" y="2367662"/>
                  <a:pt x="2854926" y="2357445"/>
                  <a:pt x="2860601" y="2350634"/>
                </a:cubicBezTo>
                <a:cubicBezTo>
                  <a:pt x="2859466" y="2356026"/>
                  <a:pt x="2854642" y="2364540"/>
                  <a:pt x="2855493" y="2368513"/>
                </a:cubicBezTo>
                <a:cubicBezTo>
                  <a:pt x="2861169" y="2353472"/>
                  <a:pt x="2866277" y="2344959"/>
                  <a:pt x="2878479" y="2326796"/>
                </a:cubicBezTo>
                <a:cubicBezTo>
                  <a:pt x="2878479" y="2326796"/>
                  <a:pt x="2878479" y="2326796"/>
                  <a:pt x="2883304" y="2328783"/>
                </a:cubicBezTo>
                <a:cubicBezTo>
                  <a:pt x="2871669" y="2337580"/>
                  <a:pt x="2862588" y="2355459"/>
                  <a:pt x="2865425" y="2360851"/>
                </a:cubicBezTo>
                <a:cubicBezTo>
                  <a:pt x="2875358" y="2350067"/>
                  <a:pt x="2877628" y="2342688"/>
                  <a:pt x="2877628" y="2354324"/>
                </a:cubicBezTo>
                <a:cubicBezTo>
                  <a:pt x="2888695" y="2341553"/>
                  <a:pt x="2879614" y="2344391"/>
                  <a:pt x="2877060" y="2342121"/>
                </a:cubicBezTo>
                <a:cubicBezTo>
                  <a:pt x="2886425" y="2332756"/>
                  <a:pt x="2890398" y="2326796"/>
                  <a:pt x="2892952" y="2316863"/>
                </a:cubicBezTo>
                <a:cubicBezTo>
                  <a:pt x="2900614" y="2307782"/>
                  <a:pt x="2903168" y="2317431"/>
                  <a:pt x="2909695" y="2312039"/>
                </a:cubicBezTo>
                <a:cubicBezTo>
                  <a:pt x="2912249" y="2315728"/>
                  <a:pt x="2910830" y="2322823"/>
                  <a:pt x="2900614" y="2336161"/>
                </a:cubicBezTo>
                <a:cubicBezTo>
                  <a:pt x="2900614" y="2336161"/>
                  <a:pt x="2900614" y="2336161"/>
                  <a:pt x="2907709" y="2339283"/>
                </a:cubicBezTo>
                <a:cubicBezTo>
                  <a:pt x="2902601" y="2348364"/>
                  <a:pt x="2900614" y="2346661"/>
                  <a:pt x="2895790" y="2354324"/>
                </a:cubicBezTo>
                <a:cubicBezTo>
                  <a:pt x="2909127" y="2343823"/>
                  <a:pt x="2905438" y="2358864"/>
                  <a:pt x="2895506" y="2374473"/>
                </a:cubicBezTo>
                <a:cubicBezTo>
                  <a:pt x="2890682" y="2375324"/>
                  <a:pt x="2897492" y="2367378"/>
                  <a:pt x="2895222" y="2366243"/>
                </a:cubicBezTo>
                <a:cubicBezTo>
                  <a:pt x="2876777" y="2396608"/>
                  <a:pt x="2855209" y="2421866"/>
                  <a:pt x="2834777" y="2444285"/>
                </a:cubicBezTo>
                <a:cubicBezTo>
                  <a:pt x="2814345" y="2466988"/>
                  <a:pt x="2793346" y="2484867"/>
                  <a:pt x="2776035" y="2501327"/>
                </a:cubicBezTo>
                <a:cubicBezTo>
                  <a:pt x="2771778" y="2509273"/>
                  <a:pt x="2769792" y="2516084"/>
                  <a:pt x="2757022" y="2528855"/>
                </a:cubicBezTo>
                <a:cubicBezTo>
                  <a:pt x="2755319" y="2527720"/>
                  <a:pt x="2752198" y="2529139"/>
                  <a:pt x="2748792" y="2532544"/>
                </a:cubicBezTo>
                <a:cubicBezTo>
                  <a:pt x="2747657" y="2531125"/>
                  <a:pt x="2752481" y="2526868"/>
                  <a:pt x="2755319" y="2523463"/>
                </a:cubicBezTo>
                <a:cubicBezTo>
                  <a:pt x="2734603" y="2533112"/>
                  <a:pt x="2728928" y="2542193"/>
                  <a:pt x="2701117" y="2572275"/>
                </a:cubicBezTo>
                <a:cubicBezTo>
                  <a:pt x="2702536" y="2576815"/>
                  <a:pt x="2712752" y="2562058"/>
                  <a:pt x="2714171" y="2567734"/>
                </a:cubicBezTo>
                <a:cubicBezTo>
                  <a:pt x="2706225" y="2573126"/>
                  <a:pt x="2707077" y="2571423"/>
                  <a:pt x="2699982" y="2580788"/>
                </a:cubicBezTo>
                <a:cubicBezTo>
                  <a:pt x="2697712" y="2580221"/>
                  <a:pt x="2700550" y="2576815"/>
                  <a:pt x="2699415" y="2575964"/>
                </a:cubicBezTo>
                <a:cubicBezTo>
                  <a:pt x="2689766" y="2591005"/>
                  <a:pt x="2678131" y="2588451"/>
                  <a:pt x="2668767" y="2604343"/>
                </a:cubicBezTo>
                <a:cubicBezTo>
                  <a:pt x="2657415" y="2613708"/>
                  <a:pt x="2673875" y="2592708"/>
                  <a:pt x="2664794" y="2601221"/>
                </a:cubicBezTo>
                <a:cubicBezTo>
                  <a:pt x="2663659" y="2598667"/>
                  <a:pt x="2677564" y="2588167"/>
                  <a:pt x="2682388" y="2582207"/>
                </a:cubicBezTo>
                <a:cubicBezTo>
                  <a:pt x="2676145" y="2578518"/>
                  <a:pt x="2663091" y="2599235"/>
                  <a:pt x="2655145" y="2603492"/>
                </a:cubicBezTo>
                <a:cubicBezTo>
                  <a:pt x="2666496" y="2588167"/>
                  <a:pt x="2644078" y="2608884"/>
                  <a:pt x="2648902" y="2599235"/>
                </a:cubicBezTo>
                <a:cubicBezTo>
                  <a:pt x="2631875" y="2615127"/>
                  <a:pt x="2634997" y="2618816"/>
                  <a:pt x="2621092" y="2624208"/>
                </a:cubicBezTo>
                <a:cubicBezTo>
                  <a:pt x="2613997" y="2630452"/>
                  <a:pt x="2613997" y="2633290"/>
                  <a:pt x="2612862" y="2636411"/>
                </a:cubicBezTo>
                <a:cubicBezTo>
                  <a:pt x="2613430" y="2638965"/>
                  <a:pt x="2625348" y="2630452"/>
                  <a:pt x="2627619" y="2626195"/>
                </a:cubicBezTo>
                <a:cubicBezTo>
                  <a:pt x="2623929" y="2638398"/>
                  <a:pt x="2594700" y="2646060"/>
                  <a:pt x="2571430" y="2664790"/>
                </a:cubicBezTo>
                <a:cubicBezTo>
                  <a:pt x="2577674" y="2647763"/>
                  <a:pt x="2612011" y="2633290"/>
                  <a:pt x="2629321" y="2607748"/>
                </a:cubicBezTo>
                <a:cubicBezTo>
                  <a:pt x="2646348" y="2600086"/>
                  <a:pt x="2642943" y="2589870"/>
                  <a:pt x="2658834" y="2579369"/>
                </a:cubicBezTo>
                <a:cubicBezTo>
                  <a:pt x="2659686" y="2582491"/>
                  <a:pt x="2650888" y="2590721"/>
                  <a:pt x="2645780" y="2596964"/>
                </a:cubicBezTo>
                <a:cubicBezTo>
                  <a:pt x="2658834" y="2591856"/>
                  <a:pt x="2669334" y="2574829"/>
                  <a:pt x="2685226" y="2562058"/>
                </a:cubicBezTo>
                <a:cubicBezTo>
                  <a:pt x="2671888" y="2568585"/>
                  <a:pt x="2657415" y="2577099"/>
                  <a:pt x="2642943" y="2585897"/>
                </a:cubicBezTo>
                <a:cubicBezTo>
                  <a:pt x="2634146" y="2593275"/>
                  <a:pt x="2640672" y="2592991"/>
                  <a:pt x="2631592" y="2600370"/>
                </a:cubicBezTo>
                <a:cubicBezTo>
                  <a:pt x="2631592" y="2600370"/>
                  <a:pt x="2631592" y="2600370"/>
                  <a:pt x="2628754" y="2598100"/>
                </a:cubicBezTo>
                <a:cubicBezTo>
                  <a:pt x="2616835" y="2608032"/>
                  <a:pt x="2623078" y="2609735"/>
                  <a:pt x="2609173" y="2619951"/>
                </a:cubicBezTo>
                <a:cubicBezTo>
                  <a:pt x="2618254" y="2608316"/>
                  <a:pt x="2604633" y="2618816"/>
                  <a:pt x="2602079" y="2614559"/>
                </a:cubicBezTo>
                <a:cubicBezTo>
                  <a:pt x="2585336" y="2628465"/>
                  <a:pt x="2599241" y="2621370"/>
                  <a:pt x="2596119" y="2628181"/>
                </a:cubicBezTo>
                <a:cubicBezTo>
                  <a:pt x="2575687" y="2647195"/>
                  <a:pt x="2558944" y="2658263"/>
                  <a:pt x="2540782" y="2672736"/>
                </a:cubicBezTo>
                <a:cubicBezTo>
                  <a:pt x="2537377" y="2676142"/>
                  <a:pt x="2541066" y="2676709"/>
                  <a:pt x="2541917" y="2678128"/>
                </a:cubicBezTo>
                <a:cubicBezTo>
                  <a:pt x="2545039" y="2674155"/>
                  <a:pt x="2550147" y="2669047"/>
                  <a:pt x="2555255" y="2664507"/>
                </a:cubicBezTo>
                <a:cubicBezTo>
                  <a:pt x="2560079" y="2659682"/>
                  <a:pt x="2565471" y="2655709"/>
                  <a:pt x="2570295" y="2654290"/>
                </a:cubicBezTo>
                <a:cubicBezTo>
                  <a:pt x="2568025" y="2655141"/>
                  <a:pt x="2560647" y="2663088"/>
                  <a:pt x="2555823" y="2669047"/>
                </a:cubicBezTo>
                <a:cubicBezTo>
                  <a:pt x="2550714" y="2674723"/>
                  <a:pt x="2548728" y="2678696"/>
                  <a:pt x="2558377" y="2673020"/>
                </a:cubicBezTo>
                <a:cubicBezTo>
                  <a:pt x="2549863" y="2681534"/>
                  <a:pt x="2548444" y="2682953"/>
                  <a:pt x="2539931" y="2695723"/>
                </a:cubicBezTo>
                <a:cubicBezTo>
                  <a:pt x="2537944" y="2694588"/>
                  <a:pt x="2541634" y="2691183"/>
                  <a:pt x="2539080" y="2690048"/>
                </a:cubicBezTo>
                <a:cubicBezTo>
                  <a:pt x="2533972" y="2693737"/>
                  <a:pt x="2535107" y="2694872"/>
                  <a:pt x="2531418" y="2697994"/>
                </a:cubicBezTo>
                <a:cubicBezTo>
                  <a:pt x="2536526" y="2703102"/>
                  <a:pt x="2538512" y="2700264"/>
                  <a:pt x="2548728" y="2698278"/>
                </a:cubicBezTo>
                <a:cubicBezTo>
                  <a:pt x="2543052" y="2699129"/>
                  <a:pt x="2539647" y="2708778"/>
                  <a:pt x="2533120" y="2709062"/>
                </a:cubicBezTo>
                <a:cubicBezTo>
                  <a:pt x="2526877" y="2721265"/>
                  <a:pt x="2520350" y="2733184"/>
                  <a:pt x="2509850" y="2745671"/>
                </a:cubicBezTo>
                <a:cubicBezTo>
                  <a:pt x="2499067" y="2757874"/>
                  <a:pt x="2484594" y="2770928"/>
                  <a:pt x="2463027" y="2785401"/>
                </a:cubicBezTo>
                <a:cubicBezTo>
                  <a:pt x="2455081" y="2802996"/>
                  <a:pt x="2419892" y="2826551"/>
                  <a:pt x="2409960" y="2843578"/>
                </a:cubicBezTo>
                <a:cubicBezTo>
                  <a:pt x="2399744" y="2851241"/>
                  <a:pt x="2381015" y="2860322"/>
                  <a:pt x="2386690" y="2863160"/>
                </a:cubicBezTo>
                <a:cubicBezTo>
                  <a:pt x="2380447" y="2866565"/>
                  <a:pt x="2375339" y="2869119"/>
                  <a:pt x="2371934" y="2869119"/>
                </a:cubicBezTo>
                <a:cubicBezTo>
                  <a:pt x="2361150" y="2875930"/>
                  <a:pt x="2387542" y="2864295"/>
                  <a:pt x="2375339" y="2872809"/>
                </a:cubicBezTo>
                <a:cubicBezTo>
                  <a:pt x="2361434" y="2882174"/>
                  <a:pt x="2376190" y="2869403"/>
                  <a:pt x="2367109" y="2874795"/>
                </a:cubicBezTo>
                <a:cubicBezTo>
                  <a:pt x="2364555" y="2879336"/>
                  <a:pt x="2362569" y="2883593"/>
                  <a:pt x="2358880" y="2888417"/>
                </a:cubicBezTo>
                <a:cubicBezTo>
                  <a:pt x="2347812" y="2895796"/>
                  <a:pt x="2330502" y="2906863"/>
                  <a:pt x="2312624" y="2916229"/>
                </a:cubicBezTo>
                <a:cubicBezTo>
                  <a:pt x="2295030" y="2926161"/>
                  <a:pt x="2277151" y="2936094"/>
                  <a:pt x="2266652" y="2943756"/>
                </a:cubicBezTo>
                <a:cubicBezTo>
                  <a:pt x="2261260" y="2945743"/>
                  <a:pt x="2257003" y="2946594"/>
                  <a:pt x="2254165" y="2946310"/>
                </a:cubicBezTo>
                <a:cubicBezTo>
                  <a:pt x="2224652" y="2965040"/>
                  <a:pt x="2195991" y="2977527"/>
                  <a:pt x="2167045" y="2988027"/>
                </a:cubicBezTo>
                <a:cubicBezTo>
                  <a:pt x="2152572" y="2993136"/>
                  <a:pt x="2138100" y="2998244"/>
                  <a:pt x="2123627" y="3003352"/>
                </a:cubicBezTo>
                <a:cubicBezTo>
                  <a:pt x="2116249" y="3005906"/>
                  <a:pt x="2109154" y="3008744"/>
                  <a:pt x="2101776" y="3011582"/>
                </a:cubicBezTo>
                <a:cubicBezTo>
                  <a:pt x="2094398" y="3014420"/>
                  <a:pt x="2086736" y="3017258"/>
                  <a:pt x="2079074" y="3020380"/>
                </a:cubicBezTo>
                <a:cubicBezTo>
                  <a:pt x="2068006" y="3018677"/>
                  <a:pt x="2059493" y="3024920"/>
                  <a:pt x="2037358" y="3031731"/>
                </a:cubicBezTo>
                <a:cubicBezTo>
                  <a:pt x="2036507" y="3029745"/>
                  <a:pt x="2031399" y="3031164"/>
                  <a:pt x="2031115" y="3028609"/>
                </a:cubicBezTo>
                <a:cubicBezTo>
                  <a:pt x="2012669" y="3037407"/>
                  <a:pt x="1995359" y="3040529"/>
                  <a:pt x="1977765" y="3044218"/>
                </a:cubicBezTo>
                <a:cubicBezTo>
                  <a:pt x="1960170" y="3047623"/>
                  <a:pt x="1942009" y="3051029"/>
                  <a:pt x="1921576" y="3056421"/>
                </a:cubicBezTo>
                <a:cubicBezTo>
                  <a:pt x="1921576" y="3056421"/>
                  <a:pt x="1921576" y="3056421"/>
                  <a:pt x="1919590" y="3053015"/>
                </a:cubicBezTo>
                <a:cubicBezTo>
                  <a:pt x="1898307" y="3063232"/>
                  <a:pt x="1896604" y="3055853"/>
                  <a:pt x="1875604" y="3066070"/>
                </a:cubicBezTo>
                <a:cubicBezTo>
                  <a:pt x="1869645" y="3064083"/>
                  <a:pt x="1855456" y="3066921"/>
                  <a:pt x="1844672" y="3070894"/>
                </a:cubicBezTo>
                <a:cubicBezTo>
                  <a:pt x="1846375" y="3066921"/>
                  <a:pt x="1838145" y="3069192"/>
                  <a:pt x="1838429" y="3066070"/>
                </a:cubicBezTo>
                <a:cubicBezTo>
                  <a:pt x="1826510" y="3067773"/>
                  <a:pt x="1832470" y="3070894"/>
                  <a:pt x="1820551" y="3072597"/>
                </a:cubicBezTo>
                <a:cubicBezTo>
                  <a:pt x="1805795" y="3071462"/>
                  <a:pt x="1786781" y="3072597"/>
                  <a:pt x="1766066" y="3073165"/>
                </a:cubicBezTo>
                <a:cubicBezTo>
                  <a:pt x="1745633" y="3074016"/>
                  <a:pt x="1723499" y="3076286"/>
                  <a:pt x="1702499" y="3080543"/>
                </a:cubicBezTo>
                <a:cubicBezTo>
                  <a:pt x="1690013" y="3075151"/>
                  <a:pt x="1668446" y="3074300"/>
                  <a:pt x="1645176" y="3074016"/>
                </a:cubicBezTo>
                <a:cubicBezTo>
                  <a:pt x="1648581" y="3071462"/>
                  <a:pt x="1648297" y="3067773"/>
                  <a:pt x="1650000" y="3064651"/>
                </a:cubicBezTo>
                <a:cubicBezTo>
                  <a:pt x="1642622" y="3063516"/>
                  <a:pt x="1633257" y="3063516"/>
                  <a:pt x="1623041" y="3064367"/>
                </a:cubicBezTo>
                <a:cubicBezTo>
                  <a:pt x="1612825" y="3064935"/>
                  <a:pt x="1601757" y="3065786"/>
                  <a:pt x="1590690" y="3066637"/>
                </a:cubicBezTo>
                <a:cubicBezTo>
                  <a:pt x="1568839" y="3068624"/>
                  <a:pt x="1547272" y="3070610"/>
                  <a:pt x="1534786" y="3066070"/>
                </a:cubicBezTo>
                <a:cubicBezTo>
                  <a:pt x="1563731" y="3066354"/>
                  <a:pt x="1595798" y="3064367"/>
                  <a:pt x="1626446" y="3061245"/>
                </a:cubicBezTo>
                <a:cubicBezTo>
                  <a:pt x="1657378" y="3057556"/>
                  <a:pt x="1686891" y="3054151"/>
                  <a:pt x="1711580" y="3050178"/>
                </a:cubicBezTo>
                <a:cubicBezTo>
                  <a:pt x="1787349" y="3026623"/>
                  <a:pt x="1875888" y="3014988"/>
                  <a:pt x="1956765" y="2987460"/>
                </a:cubicBezTo>
                <a:cubicBezTo>
                  <a:pt x="2031683" y="2974973"/>
                  <a:pt x="2099222" y="2944891"/>
                  <a:pt x="2170734" y="2903458"/>
                </a:cubicBezTo>
                <a:cubicBezTo>
                  <a:pt x="2167329" y="2898634"/>
                  <a:pt x="2149167" y="2908566"/>
                  <a:pt x="2147464" y="2902039"/>
                </a:cubicBezTo>
                <a:cubicBezTo>
                  <a:pt x="2191166" y="2882741"/>
                  <a:pt x="2214153" y="2874228"/>
                  <a:pt x="2255584" y="2846700"/>
                </a:cubicBezTo>
                <a:cubicBezTo>
                  <a:pt x="2252463" y="2846416"/>
                  <a:pt x="2248490" y="2847267"/>
                  <a:pt x="2243382" y="2848970"/>
                </a:cubicBezTo>
                <a:cubicBezTo>
                  <a:pt x="2239976" y="2860038"/>
                  <a:pt x="2202801" y="2865714"/>
                  <a:pt x="2205072" y="2870538"/>
                </a:cubicBezTo>
                <a:cubicBezTo>
                  <a:pt x="2186342" y="2875079"/>
                  <a:pt x="2168180" y="2883593"/>
                  <a:pt x="2149735" y="2891823"/>
                </a:cubicBezTo>
                <a:cubicBezTo>
                  <a:pt x="2131289" y="2900052"/>
                  <a:pt x="2111992" y="2906863"/>
                  <a:pt x="2091844" y="2909418"/>
                </a:cubicBezTo>
                <a:cubicBezTo>
                  <a:pt x="2087587" y="2911972"/>
                  <a:pt x="2098938" y="2912539"/>
                  <a:pt x="2088438" y="2917647"/>
                </a:cubicBezTo>
                <a:cubicBezTo>
                  <a:pt x="2087587" y="2914242"/>
                  <a:pt x="2079925" y="2915945"/>
                  <a:pt x="2071412" y="2919918"/>
                </a:cubicBezTo>
                <a:cubicBezTo>
                  <a:pt x="2062331" y="2923607"/>
                  <a:pt x="2052399" y="2928715"/>
                  <a:pt x="2047007" y="2932688"/>
                </a:cubicBezTo>
                <a:cubicBezTo>
                  <a:pt x="2060628" y="2918783"/>
                  <a:pt x="2010399" y="2940067"/>
                  <a:pt x="1994224" y="2942905"/>
                </a:cubicBezTo>
                <a:cubicBezTo>
                  <a:pt x="1994508" y="2941202"/>
                  <a:pt x="2000751" y="2939499"/>
                  <a:pt x="1999899" y="2938080"/>
                </a:cubicBezTo>
                <a:cubicBezTo>
                  <a:pt x="1988832" y="2940067"/>
                  <a:pt x="1978616" y="2944040"/>
                  <a:pt x="1973508" y="2949432"/>
                </a:cubicBezTo>
                <a:cubicBezTo>
                  <a:pt x="1965846" y="2952270"/>
                  <a:pt x="1969819" y="2946027"/>
                  <a:pt x="1966981" y="2945175"/>
                </a:cubicBezTo>
                <a:cubicBezTo>
                  <a:pt x="1950806" y="2950851"/>
                  <a:pt x="1936333" y="2953405"/>
                  <a:pt x="1921293" y="2955959"/>
                </a:cubicBezTo>
                <a:cubicBezTo>
                  <a:pt x="1906252" y="2958513"/>
                  <a:pt x="1890928" y="2960784"/>
                  <a:pt x="1873902" y="2967311"/>
                </a:cubicBezTo>
                <a:cubicBezTo>
                  <a:pt x="1874753" y="2963338"/>
                  <a:pt x="1866240" y="2965608"/>
                  <a:pt x="1867091" y="2961635"/>
                </a:cubicBezTo>
                <a:cubicBezTo>
                  <a:pt x="1857726" y="2963905"/>
                  <a:pt x="1846659" y="2967595"/>
                  <a:pt x="1844956" y="2964757"/>
                </a:cubicBezTo>
                <a:cubicBezTo>
                  <a:pt x="1840699" y="2965608"/>
                  <a:pt x="1834456" y="2971284"/>
                  <a:pt x="1843253" y="2969297"/>
                </a:cubicBezTo>
                <a:cubicBezTo>
                  <a:pt x="1841267" y="2973270"/>
                  <a:pt x="1835024" y="2967595"/>
                  <a:pt x="1824808" y="2972135"/>
                </a:cubicBezTo>
                <a:cubicBezTo>
                  <a:pt x="1817713" y="2971000"/>
                  <a:pt x="1826510" y="2969297"/>
                  <a:pt x="1819416" y="2968162"/>
                </a:cubicBezTo>
                <a:cubicBezTo>
                  <a:pt x="1807213" y="2974973"/>
                  <a:pt x="1782241" y="2974689"/>
                  <a:pt x="1778268" y="2981217"/>
                </a:cubicBezTo>
                <a:cubicBezTo>
                  <a:pt x="1771457" y="2974122"/>
                  <a:pt x="1758120" y="2978946"/>
                  <a:pt x="1739674" y="2979514"/>
                </a:cubicBezTo>
                <a:cubicBezTo>
                  <a:pt x="1741093" y="2976392"/>
                  <a:pt x="1759255" y="2975824"/>
                  <a:pt x="1767484" y="2973270"/>
                </a:cubicBezTo>
                <a:cubicBezTo>
                  <a:pt x="1770038" y="2968446"/>
                  <a:pt x="1756985" y="2969014"/>
                  <a:pt x="1747620" y="2970716"/>
                </a:cubicBezTo>
                <a:cubicBezTo>
                  <a:pt x="1750458" y="2967027"/>
                  <a:pt x="1756701" y="2966743"/>
                  <a:pt x="1763795" y="2966743"/>
                </a:cubicBezTo>
                <a:cubicBezTo>
                  <a:pt x="1770890" y="2966176"/>
                  <a:pt x="1778836" y="2965892"/>
                  <a:pt x="1785930" y="2961635"/>
                </a:cubicBezTo>
                <a:cubicBezTo>
                  <a:pt x="1777700" y="2960784"/>
                  <a:pt x="1758687" y="2967311"/>
                  <a:pt x="1758971" y="2961067"/>
                </a:cubicBezTo>
                <a:cubicBezTo>
                  <a:pt x="1747904" y="2962770"/>
                  <a:pt x="1750174" y="2966459"/>
                  <a:pt x="1735134" y="2967595"/>
                </a:cubicBezTo>
                <a:cubicBezTo>
                  <a:pt x="1725201" y="2970716"/>
                  <a:pt x="1743931" y="2968162"/>
                  <a:pt x="1740525" y="2971851"/>
                </a:cubicBezTo>
                <a:cubicBezTo>
                  <a:pt x="1726336" y="2970432"/>
                  <a:pt x="1721796" y="2970432"/>
                  <a:pt x="1708742" y="2967311"/>
                </a:cubicBezTo>
                <a:cubicBezTo>
                  <a:pt x="1716972" y="2966176"/>
                  <a:pt x="1721796" y="2964757"/>
                  <a:pt x="1722080" y="2962486"/>
                </a:cubicBezTo>
                <a:cubicBezTo>
                  <a:pt x="1722364" y="2960216"/>
                  <a:pt x="1717823" y="2961067"/>
                  <a:pt x="1717256" y="2959365"/>
                </a:cubicBezTo>
                <a:cubicBezTo>
                  <a:pt x="1703350" y="2965608"/>
                  <a:pt x="1701931" y="2961067"/>
                  <a:pt x="1685756" y="2966176"/>
                </a:cubicBezTo>
                <a:cubicBezTo>
                  <a:pt x="1694837" y="2961919"/>
                  <a:pt x="1691999" y="2957662"/>
                  <a:pt x="1673270" y="2961351"/>
                </a:cubicBezTo>
                <a:cubicBezTo>
                  <a:pt x="1662486" y="2960784"/>
                  <a:pt x="1691148" y="2958229"/>
                  <a:pt x="1697391" y="2956527"/>
                </a:cubicBezTo>
                <a:cubicBezTo>
                  <a:pt x="1677243" y="2955392"/>
                  <a:pt x="1661635" y="2958229"/>
                  <a:pt x="1640068" y="2960784"/>
                </a:cubicBezTo>
                <a:cubicBezTo>
                  <a:pt x="1639500" y="2956527"/>
                  <a:pt x="1629852" y="2955959"/>
                  <a:pt x="1645176" y="2953689"/>
                </a:cubicBezTo>
                <a:cubicBezTo>
                  <a:pt x="1625027" y="2954256"/>
                  <a:pt x="1608568" y="2958513"/>
                  <a:pt x="1605163" y="2965892"/>
                </a:cubicBezTo>
                <a:cubicBezTo>
                  <a:pt x="1594663" y="2966459"/>
                  <a:pt x="1575934" y="2962203"/>
                  <a:pt x="1572812" y="2967311"/>
                </a:cubicBezTo>
                <a:cubicBezTo>
                  <a:pt x="1568555" y="2972135"/>
                  <a:pt x="1585014" y="2967027"/>
                  <a:pt x="1584447" y="2970149"/>
                </a:cubicBezTo>
                <a:cubicBezTo>
                  <a:pt x="1573663" y="2975824"/>
                  <a:pt x="1568555" y="2964189"/>
                  <a:pt x="1553799" y="2963905"/>
                </a:cubicBezTo>
                <a:cubicBezTo>
                  <a:pt x="1549542" y="2963905"/>
                  <a:pt x="1542448" y="2968446"/>
                  <a:pt x="1551245" y="2967878"/>
                </a:cubicBezTo>
                <a:cubicBezTo>
                  <a:pt x="1545853" y="2970716"/>
                  <a:pt x="1535921" y="2965608"/>
                  <a:pt x="1546421" y="2963338"/>
                </a:cubicBezTo>
                <a:cubicBezTo>
                  <a:pt x="1538758" y="2959932"/>
                  <a:pt x="1520029" y="2968446"/>
                  <a:pt x="1524002" y="2959365"/>
                </a:cubicBezTo>
                <a:cubicBezTo>
                  <a:pt x="1514921" y="2961351"/>
                  <a:pt x="1516908" y="2965892"/>
                  <a:pt x="1515205" y="2967311"/>
                </a:cubicBezTo>
                <a:cubicBezTo>
                  <a:pt x="1506975" y="2967311"/>
                  <a:pt x="1482286" y="2966176"/>
                  <a:pt x="1471787" y="2966176"/>
                </a:cubicBezTo>
                <a:cubicBezTo>
                  <a:pt x="1477746" y="2962203"/>
                  <a:pt x="1489097" y="2967027"/>
                  <a:pt x="1500448" y="2965324"/>
                </a:cubicBezTo>
                <a:cubicBezTo>
                  <a:pt x="1501016" y="2962770"/>
                  <a:pt x="1498746" y="2961351"/>
                  <a:pt x="1492503" y="2961635"/>
                </a:cubicBezTo>
                <a:cubicBezTo>
                  <a:pt x="1500448" y="2957094"/>
                  <a:pt x="1505840" y="2960784"/>
                  <a:pt x="1506975" y="2962486"/>
                </a:cubicBezTo>
                <a:cubicBezTo>
                  <a:pt x="1516340" y="2962486"/>
                  <a:pt x="1515489" y="2959648"/>
                  <a:pt x="1516340" y="2957094"/>
                </a:cubicBezTo>
                <a:cubicBezTo>
                  <a:pt x="1455327" y="2960500"/>
                  <a:pt x="1361680" y="2944040"/>
                  <a:pt x="1295844" y="2941486"/>
                </a:cubicBezTo>
                <a:cubicBezTo>
                  <a:pt x="1304925" y="2933540"/>
                  <a:pt x="1239939" y="2925877"/>
                  <a:pt x="1232277" y="2928999"/>
                </a:cubicBezTo>
                <a:cubicBezTo>
                  <a:pt x="1227453" y="2927013"/>
                  <a:pt x="1227453" y="2923891"/>
                  <a:pt x="1221494" y="2922188"/>
                </a:cubicBezTo>
                <a:cubicBezTo>
                  <a:pt x="1213548" y="2926445"/>
                  <a:pt x="1209291" y="2918499"/>
                  <a:pt x="1197089" y="2919634"/>
                </a:cubicBezTo>
                <a:cubicBezTo>
                  <a:pt x="1184318" y="2915661"/>
                  <a:pt x="1211277" y="2922188"/>
                  <a:pt x="1204183" y="2917080"/>
                </a:cubicBezTo>
                <a:cubicBezTo>
                  <a:pt x="1194535" y="2909134"/>
                  <a:pt x="1188291" y="2918783"/>
                  <a:pt x="1176089" y="2912539"/>
                </a:cubicBezTo>
                <a:cubicBezTo>
                  <a:pt x="1176940" y="2911404"/>
                  <a:pt x="1183183" y="2912823"/>
                  <a:pt x="1183183" y="2911120"/>
                </a:cubicBezTo>
                <a:cubicBezTo>
                  <a:pt x="1172967" y="2906863"/>
                  <a:pt x="1144873" y="2899201"/>
                  <a:pt x="1144873" y="2906296"/>
                </a:cubicBezTo>
                <a:cubicBezTo>
                  <a:pt x="1136076" y="2896931"/>
                  <a:pt x="1141184" y="2893242"/>
                  <a:pt x="1121320" y="2886147"/>
                </a:cubicBezTo>
                <a:cubicBezTo>
                  <a:pt x="1110820" y="2883025"/>
                  <a:pt x="1114509" y="2888133"/>
                  <a:pt x="1104009" y="2885012"/>
                </a:cubicBezTo>
                <a:cubicBezTo>
                  <a:pt x="1100320" y="2879903"/>
                  <a:pt x="1083009" y="2874511"/>
                  <a:pt x="1073645" y="2873376"/>
                </a:cubicBezTo>
                <a:cubicBezTo>
                  <a:pt x="1070523" y="2859187"/>
                  <a:pt x="1026537" y="2856349"/>
                  <a:pt x="1014051" y="2846416"/>
                </a:cubicBezTo>
                <a:cubicBezTo>
                  <a:pt x="1003835" y="2845565"/>
                  <a:pt x="984254" y="2839605"/>
                  <a:pt x="966376" y="2832794"/>
                </a:cubicBezTo>
                <a:cubicBezTo>
                  <a:pt x="948498" y="2825416"/>
                  <a:pt x="932323" y="2817186"/>
                  <a:pt x="928634" y="2813780"/>
                </a:cubicBezTo>
                <a:cubicBezTo>
                  <a:pt x="935728" y="2812077"/>
                  <a:pt x="940552" y="2816618"/>
                  <a:pt x="944809" y="2820875"/>
                </a:cubicBezTo>
                <a:cubicBezTo>
                  <a:pt x="953039" y="2822578"/>
                  <a:pt x="939417" y="2813213"/>
                  <a:pt x="955309" y="2819456"/>
                </a:cubicBezTo>
                <a:cubicBezTo>
                  <a:pt x="951052" y="2819740"/>
                  <a:pt x="950485" y="2822578"/>
                  <a:pt x="954457" y="2825699"/>
                </a:cubicBezTo>
                <a:cubicBezTo>
                  <a:pt x="956444" y="2824564"/>
                  <a:pt x="960984" y="2825983"/>
                  <a:pt x="966660" y="2828537"/>
                </a:cubicBezTo>
                <a:cubicBezTo>
                  <a:pt x="972336" y="2830808"/>
                  <a:pt x="978579" y="2833929"/>
                  <a:pt x="984254" y="2835916"/>
                </a:cubicBezTo>
                <a:cubicBezTo>
                  <a:pt x="987092" y="2836200"/>
                  <a:pt x="990214" y="2836767"/>
                  <a:pt x="991065" y="2835348"/>
                </a:cubicBezTo>
                <a:cubicBezTo>
                  <a:pt x="989646" y="2831375"/>
                  <a:pt x="979714" y="2826551"/>
                  <a:pt x="969498" y="2822862"/>
                </a:cubicBezTo>
                <a:cubicBezTo>
                  <a:pt x="959282" y="2818888"/>
                  <a:pt x="948782" y="2815767"/>
                  <a:pt x="945660" y="2816051"/>
                </a:cubicBezTo>
                <a:cubicBezTo>
                  <a:pt x="940552" y="2812929"/>
                  <a:pt x="926647" y="2803848"/>
                  <a:pt x="919836" y="2804983"/>
                </a:cubicBezTo>
                <a:cubicBezTo>
                  <a:pt x="908201" y="2797320"/>
                  <a:pt x="932606" y="2806969"/>
                  <a:pt x="939701" y="2809807"/>
                </a:cubicBezTo>
                <a:cubicBezTo>
                  <a:pt x="939701" y="2809807"/>
                  <a:pt x="939701" y="2809807"/>
                  <a:pt x="940552" y="2804983"/>
                </a:cubicBezTo>
                <a:cubicBezTo>
                  <a:pt x="932039" y="2801577"/>
                  <a:pt x="932890" y="2806118"/>
                  <a:pt x="923809" y="2802429"/>
                </a:cubicBezTo>
                <a:cubicBezTo>
                  <a:pt x="939133" y="2801861"/>
                  <a:pt x="916999" y="2795050"/>
                  <a:pt x="901675" y="2790226"/>
                </a:cubicBezTo>
                <a:cubicBezTo>
                  <a:pt x="903093" y="2785401"/>
                  <a:pt x="926931" y="2798456"/>
                  <a:pt x="937998" y="2801293"/>
                </a:cubicBezTo>
                <a:cubicBezTo>
                  <a:pt x="933458" y="2795050"/>
                  <a:pt x="935444" y="2796753"/>
                  <a:pt x="929485" y="2791361"/>
                </a:cubicBezTo>
                <a:cubicBezTo>
                  <a:pt x="929485" y="2795050"/>
                  <a:pt x="914728" y="2791077"/>
                  <a:pt x="898837" y="2784266"/>
                </a:cubicBezTo>
                <a:cubicBezTo>
                  <a:pt x="883229" y="2777171"/>
                  <a:pt x="866486" y="2768374"/>
                  <a:pt x="862229" y="2764117"/>
                </a:cubicBezTo>
                <a:cubicBezTo>
                  <a:pt x="836405" y="2758725"/>
                  <a:pt x="798947" y="2732049"/>
                  <a:pt x="780501" y="2728076"/>
                </a:cubicBezTo>
                <a:cubicBezTo>
                  <a:pt x="783906" y="2733184"/>
                  <a:pt x="790433" y="2735454"/>
                  <a:pt x="798663" y="2738576"/>
                </a:cubicBezTo>
                <a:cubicBezTo>
                  <a:pt x="800649" y="2743684"/>
                  <a:pt x="791001" y="2737157"/>
                  <a:pt x="785609" y="2734603"/>
                </a:cubicBezTo>
                <a:cubicBezTo>
                  <a:pt x="781636" y="2737157"/>
                  <a:pt x="789014" y="2740846"/>
                  <a:pt x="793271" y="2744252"/>
                </a:cubicBezTo>
                <a:cubicBezTo>
                  <a:pt x="797528" y="2741130"/>
                  <a:pt x="806325" y="2751630"/>
                  <a:pt x="806892" y="2746806"/>
                </a:cubicBezTo>
                <a:cubicBezTo>
                  <a:pt x="810865" y="2749644"/>
                  <a:pt x="812000" y="2752198"/>
                  <a:pt x="811717" y="2754752"/>
                </a:cubicBezTo>
                <a:cubicBezTo>
                  <a:pt x="811717" y="2754752"/>
                  <a:pt x="811717" y="2754752"/>
                  <a:pt x="796109" y="2746806"/>
                </a:cubicBezTo>
                <a:cubicBezTo>
                  <a:pt x="795825" y="2750779"/>
                  <a:pt x="813703" y="2755887"/>
                  <a:pt x="810298" y="2759576"/>
                </a:cubicBezTo>
                <a:cubicBezTo>
                  <a:pt x="793555" y="2749360"/>
                  <a:pt x="786744" y="2745387"/>
                  <a:pt x="779082" y="2740846"/>
                </a:cubicBezTo>
                <a:cubicBezTo>
                  <a:pt x="775393" y="2738576"/>
                  <a:pt x="771420" y="2736589"/>
                  <a:pt x="765744" y="2733751"/>
                </a:cubicBezTo>
                <a:cubicBezTo>
                  <a:pt x="760069" y="2730913"/>
                  <a:pt x="752974" y="2727224"/>
                  <a:pt x="742758" y="2721832"/>
                </a:cubicBezTo>
                <a:cubicBezTo>
                  <a:pt x="747583" y="2720697"/>
                  <a:pt x="755528" y="2725521"/>
                  <a:pt x="751272" y="2718143"/>
                </a:cubicBezTo>
                <a:cubicBezTo>
                  <a:pt x="762907" y="2722684"/>
                  <a:pt x="764609" y="2726657"/>
                  <a:pt x="773406" y="2727508"/>
                </a:cubicBezTo>
                <a:cubicBezTo>
                  <a:pt x="770852" y="2721265"/>
                  <a:pt x="770285" y="2720981"/>
                  <a:pt x="769717" y="2717008"/>
                </a:cubicBezTo>
                <a:cubicBezTo>
                  <a:pt x="766028" y="2715305"/>
                  <a:pt x="767447" y="2717292"/>
                  <a:pt x="769150" y="2718143"/>
                </a:cubicBezTo>
                <a:cubicBezTo>
                  <a:pt x="761204" y="2718994"/>
                  <a:pt x="744461" y="2700548"/>
                  <a:pt x="741056" y="2705372"/>
                </a:cubicBezTo>
                <a:cubicBezTo>
                  <a:pt x="737367" y="2699980"/>
                  <a:pt x="735664" y="2699697"/>
                  <a:pt x="726583" y="2695723"/>
                </a:cubicBezTo>
                <a:cubicBezTo>
                  <a:pt x="733677" y="2695156"/>
                  <a:pt x="713245" y="2683237"/>
                  <a:pt x="728286" y="2691183"/>
                </a:cubicBezTo>
                <a:cubicBezTo>
                  <a:pt x="714664" y="2683520"/>
                  <a:pt x="689124" y="2669331"/>
                  <a:pt x="669260" y="2655425"/>
                </a:cubicBezTo>
                <a:cubicBezTo>
                  <a:pt x="689408" y="2663939"/>
                  <a:pt x="674935" y="2652587"/>
                  <a:pt x="653084" y="2638114"/>
                </a:cubicBezTo>
                <a:cubicBezTo>
                  <a:pt x="631517" y="2622789"/>
                  <a:pt x="603139" y="2603492"/>
                  <a:pt x="593774" y="2599235"/>
                </a:cubicBezTo>
                <a:cubicBezTo>
                  <a:pt x="586680" y="2591289"/>
                  <a:pt x="573058" y="2579369"/>
                  <a:pt x="558018" y="2568018"/>
                </a:cubicBezTo>
                <a:cubicBezTo>
                  <a:pt x="543262" y="2556666"/>
                  <a:pt x="527938" y="2545315"/>
                  <a:pt x="519140" y="2536801"/>
                </a:cubicBezTo>
                <a:cubicBezTo>
                  <a:pt x="518289" y="2531693"/>
                  <a:pt x="509492" y="2523463"/>
                  <a:pt x="503249" y="2516368"/>
                </a:cubicBezTo>
                <a:cubicBezTo>
                  <a:pt x="494735" y="2511260"/>
                  <a:pt x="514600" y="2530274"/>
                  <a:pt x="502681" y="2524030"/>
                </a:cubicBezTo>
                <a:cubicBezTo>
                  <a:pt x="501262" y="2519490"/>
                  <a:pt x="500411" y="2515517"/>
                  <a:pt x="489060" y="2507287"/>
                </a:cubicBezTo>
                <a:cubicBezTo>
                  <a:pt x="491046" y="2507570"/>
                  <a:pt x="492749" y="2507854"/>
                  <a:pt x="493600" y="2506435"/>
                </a:cubicBezTo>
                <a:cubicBezTo>
                  <a:pt x="483384" y="2501327"/>
                  <a:pt x="469195" y="2487138"/>
                  <a:pt x="467209" y="2478340"/>
                </a:cubicBezTo>
                <a:cubicBezTo>
                  <a:pt x="453304" y="2467272"/>
                  <a:pt x="440817" y="2454785"/>
                  <a:pt x="429466" y="2442015"/>
                </a:cubicBezTo>
                <a:cubicBezTo>
                  <a:pt x="418683" y="2428961"/>
                  <a:pt x="408467" y="2416190"/>
                  <a:pt x="397967" y="2405406"/>
                </a:cubicBezTo>
                <a:cubicBezTo>
                  <a:pt x="403642" y="2406257"/>
                  <a:pt x="389170" y="2387243"/>
                  <a:pt x="385481" y="2393771"/>
                </a:cubicBezTo>
                <a:cubicBezTo>
                  <a:pt x="382926" y="2387243"/>
                  <a:pt x="378954" y="2382987"/>
                  <a:pt x="384913" y="2383554"/>
                </a:cubicBezTo>
                <a:cubicBezTo>
                  <a:pt x="370156" y="2367378"/>
                  <a:pt x="364765" y="2356594"/>
                  <a:pt x="350292" y="2340134"/>
                </a:cubicBezTo>
                <a:cubicBezTo>
                  <a:pt x="349157" y="2343823"/>
                  <a:pt x="361643" y="2362554"/>
                  <a:pt x="368454" y="2365959"/>
                </a:cubicBezTo>
                <a:cubicBezTo>
                  <a:pt x="372710" y="2377311"/>
                  <a:pt x="351143" y="2347797"/>
                  <a:pt x="347454" y="2348648"/>
                </a:cubicBezTo>
                <a:cubicBezTo>
                  <a:pt x="347454" y="2348648"/>
                  <a:pt x="347454" y="2348648"/>
                  <a:pt x="350008" y="2345810"/>
                </a:cubicBezTo>
                <a:cubicBezTo>
                  <a:pt x="339792" y="2336161"/>
                  <a:pt x="336387" y="2327364"/>
                  <a:pt x="320495" y="2312039"/>
                </a:cubicBezTo>
                <a:cubicBezTo>
                  <a:pt x="317374" y="2304944"/>
                  <a:pt x="314252" y="2298417"/>
                  <a:pt x="311414" y="2292174"/>
                </a:cubicBezTo>
                <a:cubicBezTo>
                  <a:pt x="307441" y="2290471"/>
                  <a:pt x="304320" y="2289903"/>
                  <a:pt x="301766" y="2290755"/>
                </a:cubicBezTo>
                <a:cubicBezTo>
                  <a:pt x="307157" y="2305228"/>
                  <a:pt x="323333" y="2324526"/>
                  <a:pt x="335535" y="2336161"/>
                </a:cubicBezTo>
                <a:cubicBezTo>
                  <a:pt x="334684" y="2339283"/>
                  <a:pt x="331846" y="2336729"/>
                  <a:pt x="330144" y="2337012"/>
                </a:cubicBezTo>
                <a:cubicBezTo>
                  <a:pt x="329860" y="2341553"/>
                  <a:pt x="350859" y="2356026"/>
                  <a:pt x="343197" y="2358864"/>
                </a:cubicBezTo>
                <a:cubicBezTo>
                  <a:pt x="347738" y="2363405"/>
                  <a:pt x="350576" y="2363689"/>
                  <a:pt x="355967" y="2370500"/>
                </a:cubicBezTo>
                <a:cubicBezTo>
                  <a:pt x="353413" y="2369365"/>
                  <a:pt x="350576" y="2367094"/>
                  <a:pt x="347454" y="2364256"/>
                </a:cubicBezTo>
                <a:cubicBezTo>
                  <a:pt x="349157" y="2372486"/>
                  <a:pt x="355967" y="2376176"/>
                  <a:pt x="366184" y="2390365"/>
                </a:cubicBezTo>
                <a:cubicBezTo>
                  <a:pt x="361359" y="2387527"/>
                  <a:pt x="355684" y="2381851"/>
                  <a:pt x="351711" y="2380716"/>
                </a:cubicBezTo>
                <a:cubicBezTo>
                  <a:pt x="343481" y="2366243"/>
                  <a:pt x="329292" y="2350918"/>
                  <a:pt x="324752" y="2348364"/>
                </a:cubicBezTo>
                <a:cubicBezTo>
                  <a:pt x="320495" y="2342404"/>
                  <a:pt x="322765" y="2340418"/>
                  <a:pt x="318792" y="2334458"/>
                </a:cubicBezTo>
                <a:cubicBezTo>
                  <a:pt x="311982" y="2324809"/>
                  <a:pt x="309995" y="2329066"/>
                  <a:pt x="304603" y="2323958"/>
                </a:cubicBezTo>
                <a:cubicBezTo>
                  <a:pt x="300631" y="2314025"/>
                  <a:pt x="297509" y="2310620"/>
                  <a:pt x="288712" y="2300404"/>
                </a:cubicBezTo>
                <a:cubicBezTo>
                  <a:pt x="289563" y="2295011"/>
                  <a:pt x="296941" y="2308633"/>
                  <a:pt x="298644" y="2305228"/>
                </a:cubicBezTo>
                <a:cubicBezTo>
                  <a:pt x="300631" y="2303809"/>
                  <a:pt x="298928" y="2300120"/>
                  <a:pt x="296941" y="2295863"/>
                </a:cubicBezTo>
                <a:cubicBezTo>
                  <a:pt x="296374" y="2297849"/>
                  <a:pt x="295806" y="2300404"/>
                  <a:pt x="295806" y="2303525"/>
                </a:cubicBezTo>
                <a:cubicBezTo>
                  <a:pt x="294671" y="2298985"/>
                  <a:pt x="294104" y="2295011"/>
                  <a:pt x="293252" y="2291038"/>
                </a:cubicBezTo>
                <a:cubicBezTo>
                  <a:pt x="291833" y="2289903"/>
                  <a:pt x="290415" y="2288201"/>
                  <a:pt x="288712" y="2285646"/>
                </a:cubicBezTo>
                <a:cubicBezTo>
                  <a:pt x="286158" y="2285363"/>
                  <a:pt x="294671" y="2298985"/>
                  <a:pt x="288144" y="2291322"/>
                </a:cubicBezTo>
                <a:cubicBezTo>
                  <a:pt x="286442" y="2287065"/>
                  <a:pt x="285307" y="2283944"/>
                  <a:pt x="284455" y="2280822"/>
                </a:cubicBezTo>
                <a:cubicBezTo>
                  <a:pt x="284455" y="2282241"/>
                  <a:pt x="284455" y="2283660"/>
                  <a:pt x="284171" y="2284795"/>
                </a:cubicBezTo>
                <a:cubicBezTo>
                  <a:pt x="277361" y="2274011"/>
                  <a:pt x="276509" y="2268335"/>
                  <a:pt x="273388" y="2260105"/>
                </a:cubicBezTo>
                <a:cubicBezTo>
                  <a:pt x="273672" y="2259821"/>
                  <a:pt x="273672" y="2259538"/>
                  <a:pt x="273955" y="2259254"/>
                </a:cubicBezTo>
                <a:cubicBezTo>
                  <a:pt x="273388" y="2258970"/>
                  <a:pt x="273104" y="2258403"/>
                  <a:pt x="272820" y="2257835"/>
                </a:cubicBezTo>
                <a:cubicBezTo>
                  <a:pt x="271118" y="2255565"/>
                  <a:pt x="269982" y="2255848"/>
                  <a:pt x="267996" y="2253011"/>
                </a:cubicBezTo>
                <a:cubicBezTo>
                  <a:pt x="262604" y="2252159"/>
                  <a:pt x="273672" y="2262943"/>
                  <a:pt x="268280" y="2262092"/>
                </a:cubicBezTo>
                <a:cubicBezTo>
                  <a:pt x="262320" y="2250456"/>
                  <a:pt x="262320" y="2239105"/>
                  <a:pt x="250685" y="2231159"/>
                </a:cubicBezTo>
                <a:cubicBezTo>
                  <a:pt x="249834" y="2236267"/>
                  <a:pt x="258064" y="2239105"/>
                  <a:pt x="262320" y="2248754"/>
                </a:cubicBezTo>
                <a:cubicBezTo>
                  <a:pt x="261469" y="2258970"/>
                  <a:pt x="252104" y="2236834"/>
                  <a:pt x="248699" y="2237686"/>
                </a:cubicBezTo>
                <a:cubicBezTo>
                  <a:pt x="249834" y="2229172"/>
                  <a:pt x="239334" y="2218672"/>
                  <a:pt x="231105" y="2206753"/>
                </a:cubicBezTo>
                <a:cubicBezTo>
                  <a:pt x="237064" y="2208455"/>
                  <a:pt x="241037" y="2221226"/>
                  <a:pt x="243875" y="2218388"/>
                </a:cubicBezTo>
                <a:cubicBezTo>
                  <a:pt x="240469" y="2210726"/>
                  <a:pt x="228834" y="2194266"/>
                  <a:pt x="233659" y="2186604"/>
                </a:cubicBezTo>
                <a:cubicBezTo>
                  <a:pt x="235645" y="2191144"/>
                  <a:pt x="240753" y="2210442"/>
                  <a:pt x="246145" y="2207604"/>
                </a:cubicBezTo>
                <a:cubicBezTo>
                  <a:pt x="248415" y="2213564"/>
                  <a:pt x="246145" y="2215834"/>
                  <a:pt x="246713" y="2220658"/>
                </a:cubicBezTo>
                <a:cubicBezTo>
                  <a:pt x="252104" y="2230024"/>
                  <a:pt x="271969" y="2247335"/>
                  <a:pt x="264023" y="2247051"/>
                </a:cubicBezTo>
                <a:cubicBezTo>
                  <a:pt x="266293" y="2249889"/>
                  <a:pt x="267996" y="2251024"/>
                  <a:pt x="269131" y="2251024"/>
                </a:cubicBezTo>
                <a:cubicBezTo>
                  <a:pt x="268847" y="2248754"/>
                  <a:pt x="269982" y="2248754"/>
                  <a:pt x="271685" y="2249037"/>
                </a:cubicBezTo>
                <a:cubicBezTo>
                  <a:pt x="271969" y="2246483"/>
                  <a:pt x="259766" y="2228037"/>
                  <a:pt x="258064" y="2228888"/>
                </a:cubicBezTo>
                <a:cubicBezTo>
                  <a:pt x="255510" y="2221510"/>
                  <a:pt x="267428" y="2234848"/>
                  <a:pt x="264591" y="2222929"/>
                </a:cubicBezTo>
                <a:cubicBezTo>
                  <a:pt x="258064" y="2220375"/>
                  <a:pt x="259766" y="2217537"/>
                  <a:pt x="258064" y="2210442"/>
                </a:cubicBezTo>
                <a:cubicBezTo>
                  <a:pt x="247848" y="2192847"/>
                  <a:pt x="254091" y="2217253"/>
                  <a:pt x="244442" y="2199942"/>
                </a:cubicBezTo>
                <a:cubicBezTo>
                  <a:pt x="247564" y="2201928"/>
                  <a:pt x="249834" y="2199658"/>
                  <a:pt x="252672" y="2201644"/>
                </a:cubicBezTo>
                <a:cubicBezTo>
                  <a:pt x="249834" y="2196536"/>
                  <a:pt x="246713" y="2191712"/>
                  <a:pt x="243875" y="2186887"/>
                </a:cubicBezTo>
                <a:cubicBezTo>
                  <a:pt x="235929" y="2186036"/>
                  <a:pt x="227983" y="2163049"/>
                  <a:pt x="221172" y="2147724"/>
                </a:cubicBezTo>
                <a:cubicBezTo>
                  <a:pt x="214646" y="2147724"/>
                  <a:pt x="226280" y="2163049"/>
                  <a:pt x="219470" y="2162481"/>
                </a:cubicBezTo>
                <a:cubicBezTo>
                  <a:pt x="224010" y="2172414"/>
                  <a:pt x="224862" y="2163333"/>
                  <a:pt x="230253" y="2175820"/>
                </a:cubicBezTo>
                <a:cubicBezTo>
                  <a:pt x="225997" y="2176103"/>
                  <a:pt x="230253" y="2183482"/>
                  <a:pt x="226280" y="2183766"/>
                </a:cubicBezTo>
                <a:cubicBezTo>
                  <a:pt x="223443" y="2181779"/>
                  <a:pt x="219186" y="2172982"/>
                  <a:pt x="218051" y="2177239"/>
                </a:cubicBezTo>
                <a:cubicBezTo>
                  <a:pt x="211240" y="2165036"/>
                  <a:pt x="206984" y="2154251"/>
                  <a:pt x="203578" y="2143751"/>
                </a:cubicBezTo>
                <a:cubicBezTo>
                  <a:pt x="199889" y="2133251"/>
                  <a:pt x="196767" y="2123602"/>
                  <a:pt x="193078" y="2113102"/>
                </a:cubicBezTo>
                <a:cubicBezTo>
                  <a:pt x="183714" y="2101750"/>
                  <a:pt x="163849" y="2056344"/>
                  <a:pt x="163849" y="2038465"/>
                </a:cubicBezTo>
                <a:cubicBezTo>
                  <a:pt x="164417" y="2048398"/>
                  <a:pt x="179741" y="2087845"/>
                  <a:pt x="188538" y="2090683"/>
                </a:cubicBezTo>
                <a:cubicBezTo>
                  <a:pt x="196200" y="2109413"/>
                  <a:pt x="198186" y="2124170"/>
                  <a:pt x="208119" y="2136373"/>
                </a:cubicBezTo>
                <a:cubicBezTo>
                  <a:pt x="212375" y="2133535"/>
                  <a:pt x="202727" y="2121048"/>
                  <a:pt x="210956" y="2125589"/>
                </a:cubicBezTo>
                <a:cubicBezTo>
                  <a:pt x="207267" y="2117075"/>
                  <a:pt x="204713" y="2114805"/>
                  <a:pt x="203011" y="2118494"/>
                </a:cubicBezTo>
                <a:cubicBezTo>
                  <a:pt x="203011" y="2118494"/>
                  <a:pt x="203011" y="2118494"/>
                  <a:pt x="195065" y="2103169"/>
                </a:cubicBezTo>
                <a:cubicBezTo>
                  <a:pt x="197051" y="2104872"/>
                  <a:pt x="199038" y="2104872"/>
                  <a:pt x="200457" y="2103169"/>
                </a:cubicBezTo>
                <a:cubicBezTo>
                  <a:pt x="191659" y="2093804"/>
                  <a:pt x="183997" y="2077061"/>
                  <a:pt x="176052" y="2058614"/>
                </a:cubicBezTo>
                <a:cubicBezTo>
                  <a:pt x="172362" y="2049533"/>
                  <a:pt x="168673" y="2039884"/>
                  <a:pt x="164984" y="2030235"/>
                </a:cubicBezTo>
                <a:cubicBezTo>
                  <a:pt x="161863" y="2020586"/>
                  <a:pt x="158741" y="2010654"/>
                  <a:pt x="155903" y="2001572"/>
                </a:cubicBezTo>
                <a:cubicBezTo>
                  <a:pt x="150795" y="1991356"/>
                  <a:pt x="149944" y="1999586"/>
                  <a:pt x="147957" y="2002424"/>
                </a:cubicBezTo>
                <a:cubicBezTo>
                  <a:pt x="145971" y="1996464"/>
                  <a:pt x="143985" y="1996464"/>
                  <a:pt x="141714" y="1990221"/>
                </a:cubicBezTo>
                <a:cubicBezTo>
                  <a:pt x="149093" y="1998167"/>
                  <a:pt x="145403" y="1985680"/>
                  <a:pt x="150511" y="1988802"/>
                </a:cubicBezTo>
                <a:cubicBezTo>
                  <a:pt x="141998" y="1980288"/>
                  <a:pt x="141998" y="1974328"/>
                  <a:pt x="135755" y="1953896"/>
                </a:cubicBezTo>
                <a:cubicBezTo>
                  <a:pt x="142849" y="1961558"/>
                  <a:pt x="135187" y="1940274"/>
                  <a:pt x="140295" y="1939706"/>
                </a:cubicBezTo>
                <a:cubicBezTo>
                  <a:pt x="132066" y="1918706"/>
                  <a:pt x="130931" y="1919273"/>
                  <a:pt x="124404" y="1897989"/>
                </a:cubicBezTo>
                <a:cubicBezTo>
                  <a:pt x="119863" y="1885786"/>
                  <a:pt x="120431" y="1899692"/>
                  <a:pt x="116742" y="1894016"/>
                </a:cubicBezTo>
                <a:cubicBezTo>
                  <a:pt x="117309" y="1889475"/>
                  <a:pt x="114188" y="1879543"/>
                  <a:pt x="117593" y="1878407"/>
                </a:cubicBezTo>
                <a:cubicBezTo>
                  <a:pt x="111918" y="1869042"/>
                  <a:pt x="114472" y="1877840"/>
                  <a:pt x="111918" y="1881245"/>
                </a:cubicBezTo>
                <a:cubicBezTo>
                  <a:pt x="104539" y="1861948"/>
                  <a:pt x="109931" y="1859677"/>
                  <a:pt x="102553" y="1840379"/>
                </a:cubicBezTo>
                <a:cubicBezTo>
                  <a:pt x="104823" y="1841231"/>
                  <a:pt x="106810" y="1843785"/>
                  <a:pt x="109080" y="1844920"/>
                </a:cubicBezTo>
                <a:cubicBezTo>
                  <a:pt x="104255" y="1831298"/>
                  <a:pt x="104539" y="1824203"/>
                  <a:pt x="99147" y="1800649"/>
                </a:cubicBezTo>
                <a:cubicBezTo>
                  <a:pt x="96877" y="1800365"/>
                  <a:pt x="97445" y="1804338"/>
                  <a:pt x="98296" y="1808595"/>
                </a:cubicBezTo>
                <a:cubicBezTo>
                  <a:pt x="95742" y="1805189"/>
                  <a:pt x="93472" y="1797811"/>
                  <a:pt x="91202" y="1789297"/>
                </a:cubicBezTo>
                <a:cubicBezTo>
                  <a:pt x="92621" y="1788162"/>
                  <a:pt x="93472" y="1789297"/>
                  <a:pt x="94323" y="1791568"/>
                </a:cubicBezTo>
                <a:cubicBezTo>
                  <a:pt x="94323" y="1785040"/>
                  <a:pt x="93472" y="1775959"/>
                  <a:pt x="92337" y="1765743"/>
                </a:cubicBezTo>
                <a:cubicBezTo>
                  <a:pt x="91202" y="1755526"/>
                  <a:pt x="90350" y="1743891"/>
                  <a:pt x="88648" y="1732255"/>
                </a:cubicBezTo>
                <a:cubicBezTo>
                  <a:pt x="87229" y="1720620"/>
                  <a:pt x="85242" y="1708701"/>
                  <a:pt x="82972" y="1697633"/>
                </a:cubicBezTo>
                <a:cubicBezTo>
                  <a:pt x="80986" y="1686565"/>
                  <a:pt x="78999" y="1676349"/>
                  <a:pt x="76445" y="1667835"/>
                </a:cubicBezTo>
                <a:cubicBezTo>
                  <a:pt x="83256" y="1656483"/>
                  <a:pt x="68499" y="1611928"/>
                  <a:pt x="75878" y="1611361"/>
                </a:cubicBezTo>
                <a:cubicBezTo>
                  <a:pt x="70202" y="1582414"/>
                  <a:pt x="73324" y="1551765"/>
                  <a:pt x="71905" y="1527643"/>
                </a:cubicBezTo>
                <a:cubicBezTo>
                  <a:pt x="70202" y="1530764"/>
                  <a:pt x="70486" y="1538143"/>
                  <a:pt x="71337" y="1545521"/>
                </a:cubicBezTo>
                <a:cubicBezTo>
                  <a:pt x="67364" y="1537859"/>
                  <a:pt x="70202" y="1520264"/>
                  <a:pt x="74459" y="1518845"/>
                </a:cubicBezTo>
                <a:cubicBezTo>
                  <a:pt x="72188" y="1514588"/>
                  <a:pt x="71905" y="1504939"/>
                  <a:pt x="73040" y="1498412"/>
                </a:cubicBezTo>
                <a:cubicBezTo>
                  <a:pt x="73040" y="1495858"/>
                  <a:pt x="73040" y="1493304"/>
                  <a:pt x="73040" y="1490466"/>
                </a:cubicBezTo>
                <a:cubicBezTo>
                  <a:pt x="71337" y="1486777"/>
                  <a:pt x="71621" y="1484790"/>
                  <a:pt x="72472" y="1482804"/>
                </a:cubicBezTo>
                <a:cubicBezTo>
                  <a:pt x="72472" y="1481385"/>
                  <a:pt x="72188" y="1479966"/>
                  <a:pt x="72188" y="1478547"/>
                </a:cubicBezTo>
                <a:cubicBezTo>
                  <a:pt x="68499" y="1482520"/>
                  <a:pt x="70770" y="1484223"/>
                  <a:pt x="71053" y="1493588"/>
                </a:cubicBezTo>
                <a:cubicBezTo>
                  <a:pt x="68499" y="1493020"/>
                  <a:pt x="68499" y="1483939"/>
                  <a:pt x="65945" y="1483371"/>
                </a:cubicBezTo>
                <a:cubicBezTo>
                  <a:pt x="67648" y="1477979"/>
                  <a:pt x="71905" y="1474290"/>
                  <a:pt x="73324" y="1478263"/>
                </a:cubicBezTo>
                <a:cubicBezTo>
                  <a:pt x="73324" y="1478263"/>
                  <a:pt x="73324" y="1478263"/>
                  <a:pt x="73324" y="1470884"/>
                </a:cubicBezTo>
                <a:cubicBezTo>
                  <a:pt x="73324" y="1470601"/>
                  <a:pt x="73324" y="1470317"/>
                  <a:pt x="73324" y="1470033"/>
                </a:cubicBezTo>
                <a:cubicBezTo>
                  <a:pt x="73324" y="1470033"/>
                  <a:pt x="73040" y="1470033"/>
                  <a:pt x="73040" y="1470033"/>
                </a:cubicBezTo>
                <a:cubicBezTo>
                  <a:pt x="73040" y="1469749"/>
                  <a:pt x="73324" y="1469749"/>
                  <a:pt x="73324" y="1469466"/>
                </a:cubicBezTo>
                <a:cubicBezTo>
                  <a:pt x="73040" y="1461236"/>
                  <a:pt x="69918" y="1480250"/>
                  <a:pt x="69634" y="1467763"/>
                </a:cubicBezTo>
                <a:cubicBezTo>
                  <a:pt x="67080" y="1466060"/>
                  <a:pt x="72472" y="1466628"/>
                  <a:pt x="74459" y="1459533"/>
                </a:cubicBezTo>
                <a:cubicBezTo>
                  <a:pt x="71905" y="1451019"/>
                  <a:pt x="67932" y="1439100"/>
                  <a:pt x="75310" y="1426329"/>
                </a:cubicBezTo>
                <a:cubicBezTo>
                  <a:pt x="75026" y="1436830"/>
                  <a:pt x="73607" y="1450735"/>
                  <a:pt x="75594" y="1455560"/>
                </a:cubicBezTo>
                <a:cubicBezTo>
                  <a:pt x="75878" y="1436262"/>
                  <a:pt x="84959" y="1413559"/>
                  <a:pt x="84959" y="1395680"/>
                </a:cubicBezTo>
                <a:cubicBezTo>
                  <a:pt x="82121" y="1399937"/>
                  <a:pt x="80986" y="1410721"/>
                  <a:pt x="78148" y="1414978"/>
                </a:cubicBezTo>
                <a:cubicBezTo>
                  <a:pt x="72472" y="1405896"/>
                  <a:pt x="76729" y="1372125"/>
                  <a:pt x="75310" y="1349422"/>
                </a:cubicBezTo>
                <a:cubicBezTo>
                  <a:pt x="73891" y="1352260"/>
                  <a:pt x="72188" y="1353679"/>
                  <a:pt x="69918" y="1353679"/>
                </a:cubicBezTo>
                <a:cubicBezTo>
                  <a:pt x="71053" y="1336084"/>
                  <a:pt x="70486" y="1335516"/>
                  <a:pt x="72756" y="1320475"/>
                </a:cubicBezTo>
                <a:cubicBezTo>
                  <a:pt x="69351" y="1323313"/>
                  <a:pt x="69067" y="1338071"/>
                  <a:pt x="65094" y="1339489"/>
                </a:cubicBezTo>
                <a:cubicBezTo>
                  <a:pt x="66513" y="1328138"/>
                  <a:pt x="74459" y="1307705"/>
                  <a:pt x="69634" y="1302313"/>
                </a:cubicBezTo>
                <a:cubicBezTo>
                  <a:pt x="65662" y="1305151"/>
                  <a:pt x="69918" y="1309975"/>
                  <a:pt x="68216" y="1317070"/>
                </a:cubicBezTo>
                <a:cubicBezTo>
                  <a:pt x="63675" y="1305718"/>
                  <a:pt x="64526" y="1302597"/>
                  <a:pt x="65945" y="1287840"/>
                </a:cubicBezTo>
                <a:cubicBezTo>
                  <a:pt x="66797" y="1303732"/>
                  <a:pt x="69634" y="1293515"/>
                  <a:pt x="74742" y="1287272"/>
                </a:cubicBezTo>
                <a:cubicBezTo>
                  <a:pt x="77296" y="1275920"/>
                  <a:pt x="72188" y="1280461"/>
                  <a:pt x="74742" y="1268826"/>
                </a:cubicBezTo>
                <a:cubicBezTo>
                  <a:pt x="80134" y="1260312"/>
                  <a:pt x="82972" y="1239028"/>
                  <a:pt x="88648" y="1231649"/>
                </a:cubicBezTo>
                <a:cubicBezTo>
                  <a:pt x="84107" y="1244703"/>
                  <a:pt x="80134" y="1262582"/>
                  <a:pt x="77296" y="1281312"/>
                </a:cubicBezTo>
                <a:cubicBezTo>
                  <a:pt x="74742" y="1300043"/>
                  <a:pt x="75026" y="1319340"/>
                  <a:pt x="76729" y="1334665"/>
                </a:cubicBezTo>
                <a:cubicBezTo>
                  <a:pt x="76729" y="1326151"/>
                  <a:pt x="81269" y="1302881"/>
                  <a:pt x="80418" y="1283015"/>
                </a:cubicBezTo>
                <a:cubicBezTo>
                  <a:pt x="83540" y="1284150"/>
                  <a:pt x="83256" y="1268826"/>
                  <a:pt x="86945" y="1271947"/>
                </a:cubicBezTo>
                <a:cubicBezTo>
                  <a:pt x="90918" y="1236474"/>
                  <a:pt x="96310" y="1214622"/>
                  <a:pt x="95742" y="1195040"/>
                </a:cubicBezTo>
                <a:cubicBezTo>
                  <a:pt x="96877" y="1190783"/>
                  <a:pt x="98580" y="1192202"/>
                  <a:pt x="100283" y="1191351"/>
                </a:cubicBezTo>
                <a:cubicBezTo>
                  <a:pt x="99999" y="1174323"/>
                  <a:pt x="107945" y="1161269"/>
                  <a:pt x="104823" y="1147931"/>
                </a:cubicBezTo>
                <a:cubicBezTo>
                  <a:pt x="101134" y="1142255"/>
                  <a:pt x="101418" y="1164107"/>
                  <a:pt x="97729" y="1158715"/>
                </a:cubicBezTo>
                <a:cubicBezTo>
                  <a:pt x="96026" y="1149066"/>
                  <a:pt x="101418" y="1147647"/>
                  <a:pt x="103120" y="1136863"/>
                </a:cubicBezTo>
                <a:cubicBezTo>
                  <a:pt x="104255" y="1126079"/>
                  <a:pt x="99147" y="1141404"/>
                  <a:pt x="96877" y="1136579"/>
                </a:cubicBezTo>
                <a:cubicBezTo>
                  <a:pt x="98296" y="1121255"/>
                  <a:pt x="101701" y="1115863"/>
                  <a:pt x="107377" y="1107633"/>
                </a:cubicBezTo>
                <a:cubicBezTo>
                  <a:pt x="114755" y="1064780"/>
                  <a:pt x="115323" y="1050875"/>
                  <a:pt x="100850" y="1070456"/>
                </a:cubicBezTo>
                <a:cubicBezTo>
                  <a:pt x="98296" y="1082659"/>
                  <a:pt x="100850" y="1086632"/>
                  <a:pt x="101985" y="1092592"/>
                </a:cubicBezTo>
                <a:cubicBezTo>
                  <a:pt x="106526" y="1089754"/>
                  <a:pt x="103972" y="1080957"/>
                  <a:pt x="106526" y="1074429"/>
                </a:cubicBezTo>
                <a:cubicBezTo>
                  <a:pt x="108796" y="1080673"/>
                  <a:pt x="105674" y="1086065"/>
                  <a:pt x="105674" y="1092876"/>
                </a:cubicBezTo>
                <a:cubicBezTo>
                  <a:pt x="103688" y="1094011"/>
                  <a:pt x="102269" y="1096565"/>
                  <a:pt x="98296" y="1107349"/>
                </a:cubicBezTo>
                <a:cubicBezTo>
                  <a:pt x="96877" y="1106214"/>
                  <a:pt x="99715" y="1098268"/>
                  <a:pt x="100566" y="1092592"/>
                </a:cubicBezTo>
                <a:cubicBezTo>
                  <a:pt x="99147" y="1093159"/>
                  <a:pt x="98580" y="1091740"/>
                  <a:pt x="99147" y="1088903"/>
                </a:cubicBezTo>
                <a:cubicBezTo>
                  <a:pt x="94323" y="1094011"/>
                  <a:pt x="90067" y="1111606"/>
                  <a:pt x="94039" y="1114444"/>
                </a:cubicBezTo>
                <a:cubicBezTo>
                  <a:pt x="89499" y="1116998"/>
                  <a:pt x="84675" y="1141120"/>
                  <a:pt x="89783" y="1140269"/>
                </a:cubicBezTo>
                <a:cubicBezTo>
                  <a:pt x="82405" y="1146228"/>
                  <a:pt x="78432" y="1160418"/>
                  <a:pt x="77580" y="1177161"/>
                </a:cubicBezTo>
                <a:cubicBezTo>
                  <a:pt x="80418" y="1175459"/>
                  <a:pt x="81553" y="1162688"/>
                  <a:pt x="84959" y="1165810"/>
                </a:cubicBezTo>
                <a:cubicBezTo>
                  <a:pt x="83823" y="1186243"/>
                  <a:pt x="77580" y="1202419"/>
                  <a:pt x="73040" y="1217743"/>
                </a:cubicBezTo>
                <a:cubicBezTo>
                  <a:pt x="65378" y="1213770"/>
                  <a:pt x="58567" y="1235906"/>
                  <a:pt x="53175" y="1263434"/>
                </a:cubicBezTo>
                <a:cubicBezTo>
                  <a:pt x="51756" y="1270245"/>
                  <a:pt x="50337" y="1277623"/>
                  <a:pt x="49202" y="1284718"/>
                </a:cubicBezTo>
                <a:cubicBezTo>
                  <a:pt x="48067" y="1292096"/>
                  <a:pt x="47500" y="1299475"/>
                  <a:pt x="46648" y="1306286"/>
                </a:cubicBezTo>
                <a:cubicBezTo>
                  <a:pt x="44946" y="1320475"/>
                  <a:pt x="43527" y="1332962"/>
                  <a:pt x="42392" y="1342044"/>
                </a:cubicBezTo>
                <a:cubicBezTo>
                  <a:pt x="40405" y="1336652"/>
                  <a:pt x="40405" y="1326719"/>
                  <a:pt x="37567" y="1323881"/>
                </a:cubicBezTo>
                <a:cubicBezTo>
                  <a:pt x="40405" y="1339773"/>
                  <a:pt x="39838" y="1349990"/>
                  <a:pt x="38703" y="1372125"/>
                </a:cubicBezTo>
                <a:cubicBezTo>
                  <a:pt x="38703" y="1372125"/>
                  <a:pt x="38703" y="1372125"/>
                  <a:pt x="33595" y="1372977"/>
                </a:cubicBezTo>
                <a:cubicBezTo>
                  <a:pt x="38986" y="1359071"/>
                  <a:pt x="38135" y="1338638"/>
                  <a:pt x="32743" y="1335516"/>
                </a:cubicBezTo>
                <a:cubicBezTo>
                  <a:pt x="29905" y="1350273"/>
                  <a:pt x="31324" y="1357936"/>
                  <a:pt x="25649" y="1347719"/>
                </a:cubicBezTo>
                <a:cubicBezTo>
                  <a:pt x="22243" y="1364463"/>
                  <a:pt x="28770" y="1357368"/>
                  <a:pt x="32176" y="1357936"/>
                </a:cubicBezTo>
                <a:cubicBezTo>
                  <a:pt x="28486" y="1370990"/>
                  <a:pt x="28486" y="1378369"/>
                  <a:pt x="31892" y="1388301"/>
                </a:cubicBezTo>
                <a:cubicBezTo>
                  <a:pt x="30189" y="1400221"/>
                  <a:pt x="22811" y="1393410"/>
                  <a:pt x="19973" y="1401356"/>
                </a:cubicBezTo>
                <a:cubicBezTo>
                  <a:pt x="16000" y="1399369"/>
                  <a:pt x="13730" y="1392558"/>
                  <a:pt x="14865" y="1375531"/>
                </a:cubicBezTo>
                <a:cubicBezTo>
                  <a:pt x="14865" y="1375531"/>
                  <a:pt x="14865" y="1375531"/>
                  <a:pt x="7203" y="1376382"/>
                </a:cubicBezTo>
                <a:cubicBezTo>
                  <a:pt x="6636" y="1365598"/>
                  <a:pt x="9473" y="1366166"/>
                  <a:pt x="9757" y="1357085"/>
                </a:cubicBezTo>
                <a:cubicBezTo>
                  <a:pt x="3514" y="1373260"/>
                  <a:pt x="-743" y="1358220"/>
                  <a:pt x="109" y="1339206"/>
                </a:cubicBezTo>
                <a:cubicBezTo>
                  <a:pt x="3798" y="1336084"/>
                  <a:pt x="1811" y="1346584"/>
                  <a:pt x="4365" y="1346300"/>
                </a:cubicBezTo>
                <a:cubicBezTo>
                  <a:pt x="5784" y="1310543"/>
                  <a:pt x="10041" y="1276772"/>
                  <a:pt x="17135" y="1246406"/>
                </a:cubicBezTo>
                <a:cubicBezTo>
                  <a:pt x="20541" y="1231365"/>
                  <a:pt x="24230" y="1217176"/>
                  <a:pt x="27635" y="1203554"/>
                </a:cubicBezTo>
                <a:cubicBezTo>
                  <a:pt x="31324" y="1190216"/>
                  <a:pt x="35581" y="1177729"/>
                  <a:pt x="39270" y="1166094"/>
                </a:cubicBezTo>
                <a:cubicBezTo>
                  <a:pt x="38986" y="1157012"/>
                  <a:pt x="37567" y="1149917"/>
                  <a:pt x="42108" y="1132039"/>
                </a:cubicBezTo>
                <a:cubicBezTo>
                  <a:pt x="44094" y="1132322"/>
                  <a:pt x="45797" y="1129485"/>
                  <a:pt x="47216" y="1124660"/>
                </a:cubicBezTo>
                <a:cubicBezTo>
                  <a:pt x="48635" y="1125228"/>
                  <a:pt x="46932" y="1131471"/>
                  <a:pt x="46365" y="1136012"/>
                </a:cubicBezTo>
                <a:cubicBezTo>
                  <a:pt x="58283" y="1116714"/>
                  <a:pt x="59418" y="1105930"/>
                  <a:pt x="69067" y="1065064"/>
                </a:cubicBezTo>
                <a:cubicBezTo>
                  <a:pt x="65378" y="1061943"/>
                  <a:pt x="63675" y="1080105"/>
                  <a:pt x="59986" y="1075848"/>
                </a:cubicBezTo>
                <a:cubicBezTo>
                  <a:pt x="63959" y="1067051"/>
                  <a:pt x="64243" y="1069037"/>
                  <a:pt x="65945" y="1057118"/>
                </a:cubicBezTo>
                <a:cubicBezTo>
                  <a:pt x="68216" y="1056267"/>
                  <a:pt x="67080" y="1060807"/>
                  <a:pt x="68783" y="1061091"/>
                </a:cubicBezTo>
                <a:cubicBezTo>
                  <a:pt x="69351" y="1042645"/>
                  <a:pt x="80418" y="1038672"/>
                  <a:pt x="80986" y="1020509"/>
                </a:cubicBezTo>
                <a:cubicBezTo>
                  <a:pt x="86377" y="1006036"/>
                  <a:pt x="81837" y="1032996"/>
                  <a:pt x="85810" y="1020793"/>
                </a:cubicBezTo>
                <a:cubicBezTo>
                  <a:pt x="88364" y="1022779"/>
                  <a:pt x="80986" y="1038955"/>
                  <a:pt x="79850" y="1046618"/>
                </a:cubicBezTo>
                <a:cubicBezTo>
                  <a:pt x="86945" y="1046902"/>
                  <a:pt x="88364" y="1021928"/>
                  <a:pt x="93188" y="1013982"/>
                </a:cubicBezTo>
                <a:cubicBezTo>
                  <a:pt x="90634" y="1033280"/>
                  <a:pt x="100283" y="1003482"/>
                  <a:pt x="100850" y="1014550"/>
                </a:cubicBezTo>
                <a:cubicBezTo>
                  <a:pt x="107945" y="991846"/>
                  <a:pt x="103688" y="990427"/>
                  <a:pt x="113053" y="978224"/>
                </a:cubicBezTo>
                <a:cubicBezTo>
                  <a:pt x="115890" y="969143"/>
                  <a:pt x="114472" y="966589"/>
                  <a:pt x="113620" y="963183"/>
                </a:cubicBezTo>
                <a:cubicBezTo>
                  <a:pt x="111918" y="961197"/>
                  <a:pt x="105958" y="975670"/>
                  <a:pt x="106526" y="980211"/>
                </a:cubicBezTo>
                <a:cubicBezTo>
                  <a:pt x="102553" y="967724"/>
                  <a:pt x="124971" y="945588"/>
                  <a:pt x="136323" y="917493"/>
                </a:cubicBezTo>
                <a:cubicBezTo>
                  <a:pt x="138877" y="935372"/>
                  <a:pt x="116174" y="965454"/>
                  <a:pt x="113620" y="997238"/>
                </a:cubicBezTo>
                <a:cubicBezTo>
                  <a:pt x="102553" y="1012563"/>
                  <a:pt x="110782" y="1019658"/>
                  <a:pt x="101985" y="1036969"/>
                </a:cubicBezTo>
                <a:cubicBezTo>
                  <a:pt x="99431" y="1034699"/>
                  <a:pt x="103120" y="1023063"/>
                  <a:pt x="104539" y="1014833"/>
                </a:cubicBezTo>
                <a:cubicBezTo>
                  <a:pt x="95742" y="1026185"/>
                  <a:pt x="94891" y="1046334"/>
                  <a:pt x="88080" y="1065916"/>
                </a:cubicBezTo>
                <a:cubicBezTo>
                  <a:pt x="92053" y="1059672"/>
                  <a:pt x="96026" y="1052577"/>
                  <a:pt x="99999" y="1045483"/>
                </a:cubicBezTo>
                <a:cubicBezTo>
                  <a:pt x="103972" y="1038104"/>
                  <a:pt x="108228" y="1030726"/>
                  <a:pt x="112485" y="1023063"/>
                </a:cubicBezTo>
                <a:cubicBezTo>
                  <a:pt x="116742" y="1011995"/>
                  <a:pt x="111066" y="1015685"/>
                  <a:pt x="115323" y="1004617"/>
                </a:cubicBezTo>
                <a:cubicBezTo>
                  <a:pt x="115323" y="1004617"/>
                  <a:pt x="115323" y="1004617"/>
                  <a:pt x="119296" y="1005184"/>
                </a:cubicBezTo>
                <a:cubicBezTo>
                  <a:pt x="124404" y="990427"/>
                  <a:pt x="118728" y="992130"/>
                  <a:pt x="125255" y="975954"/>
                </a:cubicBezTo>
                <a:cubicBezTo>
                  <a:pt x="123552" y="990995"/>
                  <a:pt x="129512" y="974535"/>
                  <a:pt x="134052" y="976805"/>
                </a:cubicBezTo>
                <a:cubicBezTo>
                  <a:pt x="141714" y="956372"/>
                  <a:pt x="132917" y="969427"/>
                  <a:pt x="132633" y="961765"/>
                </a:cubicBezTo>
                <a:cubicBezTo>
                  <a:pt x="140863" y="934804"/>
                  <a:pt x="151079" y="916926"/>
                  <a:pt x="159025" y="894506"/>
                </a:cubicBezTo>
                <a:cubicBezTo>
                  <a:pt x="160444" y="889682"/>
                  <a:pt x="157038" y="891101"/>
                  <a:pt x="155336" y="890249"/>
                </a:cubicBezTo>
                <a:cubicBezTo>
                  <a:pt x="153633" y="900750"/>
                  <a:pt x="149376" y="918628"/>
                  <a:pt x="142566" y="925723"/>
                </a:cubicBezTo>
                <a:cubicBezTo>
                  <a:pt x="145403" y="922034"/>
                  <a:pt x="154201" y="882871"/>
                  <a:pt x="143985" y="903304"/>
                </a:cubicBezTo>
                <a:cubicBezTo>
                  <a:pt x="146539" y="891385"/>
                  <a:pt x="147390" y="889398"/>
                  <a:pt x="148525" y="873790"/>
                </a:cubicBezTo>
                <a:cubicBezTo>
                  <a:pt x="151079" y="873790"/>
                  <a:pt x="149376" y="878614"/>
                  <a:pt x="152214" y="878330"/>
                </a:cubicBezTo>
                <a:cubicBezTo>
                  <a:pt x="154768" y="872654"/>
                  <a:pt x="153349" y="872087"/>
                  <a:pt x="155052" y="867546"/>
                </a:cubicBezTo>
                <a:cubicBezTo>
                  <a:pt x="147957" y="865560"/>
                  <a:pt x="147674" y="868965"/>
                  <a:pt x="139728" y="876060"/>
                </a:cubicBezTo>
                <a:cubicBezTo>
                  <a:pt x="144268" y="872371"/>
                  <a:pt x="142566" y="862154"/>
                  <a:pt x="147957" y="858465"/>
                </a:cubicBezTo>
                <a:cubicBezTo>
                  <a:pt x="147390" y="831221"/>
                  <a:pt x="147957" y="802842"/>
                  <a:pt x="172930" y="755733"/>
                </a:cubicBezTo>
                <a:cubicBezTo>
                  <a:pt x="172930" y="754314"/>
                  <a:pt x="172930" y="752895"/>
                  <a:pt x="172930" y="751476"/>
                </a:cubicBezTo>
                <a:cubicBezTo>
                  <a:pt x="172079" y="753179"/>
                  <a:pt x="170944" y="754881"/>
                  <a:pt x="169808" y="756584"/>
                </a:cubicBezTo>
                <a:cubicBezTo>
                  <a:pt x="161579" y="770490"/>
                  <a:pt x="152214" y="786098"/>
                  <a:pt x="145971" y="801139"/>
                </a:cubicBezTo>
                <a:cubicBezTo>
                  <a:pt x="148809" y="790355"/>
                  <a:pt x="156187" y="775314"/>
                  <a:pt x="164133" y="760841"/>
                </a:cubicBezTo>
                <a:cubicBezTo>
                  <a:pt x="167254" y="755165"/>
                  <a:pt x="170660" y="749773"/>
                  <a:pt x="173781" y="744665"/>
                </a:cubicBezTo>
                <a:cubicBezTo>
                  <a:pt x="175200" y="736435"/>
                  <a:pt x="178038" y="726502"/>
                  <a:pt x="181443" y="716570"/>
                </a:cubicBezTo>
                <a:cubicBezTo>
                  <a:pt x="186268" y="702096"/>
                  <a:pt x="191376" y="687339"/>
                  <a:pt x="191659" y="677407"/>
                </a:cubicBezTo>
                <a:cubicBezTo>
                  <a:pt x="197335" y="665771"/>
                  <a:pt x="209254" y="648176"/>
                  <a:pt x="202727" y="648744"/>
                </a:cubicBezTo>
                <a:cubicBezTo>
                  <a:pt x="206416" y="642217"/>
                  <a:pt x="210105" y="637676"/>
                  <a:pt x="213227" y="635973"/>
                </a:cubicBezTo>
                <a:cubicBezTo>
                  <a:pt x="219186" y="624622"/>
                  <a:pt x="201592" y="647892"/>
                  <a:pt x="208402" y="634270"/>
                </a:cubicBezTo>
                <a:cubicBezTo>
                  <a:pt x="216064" y="619230"/>
                  <a:pt x="208970" y="637960"/>
                  <a:pt x="214646" y="628311"/>
                </a:cubicBezTo>
                <a:cubicBezTo>
                  <a:pt x="214646" y="623203"/>
                  <a:pt x="214646" y="618378"/>
                  <a:pt x="215497" y="612419"/>
                </a:cubicBezTo>
                <a:cubicBezTo>
                  <a:pt x="221740" y="600216"/>
                  <a:pt x="232240" y="582053"/>
                  <a:pt x="243023" y="564458"/>
                </a:cubicBezTo>
                <a:cubicBezTo>
                  <a:pt x="254375" y="546863"/>
                  <a:pt x="265442" y="529552"/>
                  <a:pt x="271118" y="517349"/>
                </a:cubicBezTo>
                <a:cubicBezTo>
                  <a:pt x="275090" y="513092"/>
                  <a:pt x="278496" y="510254"/>
                  <a:pt x="281334" y="509119"/>
                </a:cubicBezTo>
                <a:cubicBezTo>
                  <a:pt x="298360" y="477618"/>
                  <a:pt x="318225" y="452645"/>
                  <a:pt x="338941" y="429090"/>
                </a:cubicBezTo>
                <a:cubicBezTo>
                  <a:pt x="349441" y="417455"/>
                  <a:pt x="359940" y="405819"/>
                  <a:pt x="370724" y="394184"/>
                </a:cubicBezTo>
                <a:cubicBezTo>
                  <a:pt x="381224" y="382548"/>
                  <a:pt x="391724" y="370345"/>
                  <a:pt x="402507" y="357575"/>
                </a:cubicBezTo>
                <a:cubicBezTo>
                  <a:pt x="413291" y="353602"/>
                  <a:pt x="418115" y="344237"/>
                  <a:pt x="434858" y="327209"/>
                </a:cubicBezTo>
                <a:cubicBezTo>
                  <a:pt x="436277" y="328628"/>
                  <a:pt x="440250" y="324939"/>
                  <a:pt x="441669" y="326926"/>
                </a:cubicBezTo>
                <a:cubicBezTo>
                  <a:pt x="454155" y="310466"/>
                  <a:pt x="468060" y="299114"/>
                  <a:pt x="482249" y="287479"/>
                </a:cubicBezTo>
                <a:cubicBezTo>
                  <a:pt x="496438" y="275843"/>
                  <a:pt x="511195" y="264492"/>
                  <a:pt x="527086" y="249735"/>
                </a:cubicBezTo>
                <a:cubicBezTo>
                  <a:pt x="527086" y="249735"/>
                  <a:pt x="527086" y="249735"/>
                  <a:pt x="530208" y="251721"/>
                </a:cubicBezTo>
                <a:cubicBezTo>
                  <a:pt x="544964" y="232423"/>
                  <a:pt x="549505" y="238099"/>
                  <a:pt x="563694" y="219369"/>
                </a:cubicBezTo>
                <a:cubicBezTo>
                  <a:pt x="570221" y="218234"/>
                  <a:pt x="581572" y="208869"/>
                  <a:pt x="589234" y="200071"/>
                </a:cubicBezTo>
                <a:cubicBezTo>
                  <a:pt x="589801" y="204612"/>
                  <a:pt x="596045" y="198652"/>
                  <a:pt x="597463" y="201490"/>
                </a:cubicBezTo>
                <a:cubicBezTo>
                  <a:pt x="607112" y="194395"/>
                  <a:pt x="600301" y="194679"/>
                  <a:pt x="610233" y="187584"/>
                </a:cubicBezTo>
                <a:cubicBezTo>
                  <a:pt x="637193" y="174246"/>
                  <a:pt x="678908" y="151543"/>
                  <a:pt x="712678" y="124867"/>
                </a:cubicBezTo>
                <a:cubicBezTo>
                  <a:pt x="726583" y="123448"/>
                  <a:pt x="746164" y="114367"/>
                  <a:pt x="767163" y="103583"/>
                </a:cubicBezTo>
                <a:cubicBezTo>
                  <a:pt x="765461" y="107556"/>
                  <a:pt x="767447" y="110677"/>
                  <a:pt x="767163" y="114083"/>
                </a:cubicBezTo>
                <a:cubicBezTo>
                  <a:pt x="774542" y="111812"/>
                  <a:pt x="782771" y="107272"/>
                  <a:pt x="791568" y="102164"/>
                </a:cubicBezTo>
                <a:cubicBezTo>
                  <a:pt x="800649" y="97055"/>
                  <a:pt x="810014" y="90812"/>
                  <a:pt x="819379" y="84852"/>
                </a:cubicBezTo>
                <a:cubicBezTo>
                  <a:pt x="838392" y="72933"/>
                  <a:pt x="856554" y="61014"/>
                  <a:pt x="870175" y="59595"/>
                </a:cubicBezTo>
                <a:cubicBezTo>
                  <a:pt x="843784" y="72366"/>
                  <a:pt x="816257" y="89677"/>
                  <a:pt x="789866" y="106137"/>
                </a:cubicBezTo>
                <a:cubicBezTo>
                  <a:pt x="764042" y="124015"/>
                  <a:pt x="739069" y="141043"/>
                  <a:pt x="718637" y="155800"/>
                </a:cubicBezTo>
                <a:cubicBezTo>
                  <a:pt x="661598" y="212558"/>
                  <a:pt x="586964" y="264492"/>
                  <a:pt x="527370" y="327777"/>
                </a:cubicBezTo>
                <a:cubicBezTo>
                  <a:pt x="466074" y="374886"/>
                  <a:pt x="419818" y="433914"/>
                  <a:pt x="375548" y="505997"/>
                </a:cubicBezTo>
                <a:cubicBezTo>
                  <a:pt x="380940" y="508551"/>
                  <a:pt x="392575" y="490673"/>
                  <a:pt x="397115" y="495781"/>
                </a:cubicBezTo>
                <a:cubicBezTo>
                  <a:pt x="382075" y="515079"/>
                  <a:pt x="370440" y="529552"/>
                  <a:pt x="359657" y="544309"/>
                </a:cubicBezTo>
                <a:cubicBezTo>
                  <a:pt x="348589" y="559350"/>
                  <a:pt x="339225" y="575810"/>
                  <a:pt x="327022" y="597662"/>
                </a:cubicBezTo>
                <a:cubicBezTo>
                  <a:pt x="329860" y="596810"/>
                  <a:pt x="332981" y="593972"/>
                  <a:pt x="336671" y="589715"/>
                </a:cubicBezTo>
                <a:cubicBezTo>
                  <a:pt x="334684" y="578364"/>
                  <a:pt x="364765" y="555093"/>
                  <a:pt x="360508" y="551971"/>
                </a:cubicBezTo>
                <a:cubicBezTo>
                  <a:pt x="375264" y="538633"/>
                  <a:pt x="387183" y="522457"/>
                  <a:pt x="399669" y="505997"/>
                </a:cubicBezTo>
                <a:cubicBezTo>
                  <a:pt x="412156" y="489537"/>
                  <a:pt x="426345" y="474213"/>
                  <a:pt x="443088" y="462010"/>
                </a:cubicBezTo>
                <a:cubicBezTo>
                  <a:pt x="445642" y="458037"/>
                  <a:pt x="435426" y="462861"/>
                  <a:pt x="442236" y="453212"/>
                </a:cubicBezTo>
                <a:cubicBezTo>
                  <a:pt x="446777" y="458604"/>
                  <a:pt x="466074" y="431644"/>
                  <a:pt x="472317" y="419725"/>
                </a:cubicBezTo>
                <a:cubicBezTo>
                  <a:pt x="466358" y="438739"/>
                  <a:pt x="501546" y="395603"/>
                  <a:pt x="514600" y="385386"/>
                </a:cubicBezTo>
                <a:cubicBezTo>
                  <a:pt x="515168" y="386805"/>
                  <a:pt x="510343" y="391346"/>
                  <a:pt x="511762" y="392197"/>
                </a:cubicBezTo>
                <a:cubicBezTo>
                  <a:pt x="520843" y="385103"/>
                  <a:pt x="528221" y="376873"/>
                  <a:pt x="530208" y="369494"/>
                </a:cubicBezTo>
                <a:cubicBezTo>
                  <a:pt x="535600" y="363534"/>
                  <a:pt x="535032" y="370629"/>
                  <a:pt x="538154" y="370062"/>
                </a:cubicBezTo>
                <a:cubicBezTo>
                  <a:pt x="549789" y="357575"/>
                  <a:pt x="561707" y="348210"/>
                  <a:pt x="573626" y="338561"/>
                </a:cubicBezTo>
                <a:cubicBezTo>
                  <a:pt x="586112" y="329196"/>
                  <a:pt x="598599" y="319831"/>
                  <a:pt x="611085" y="305925"/>
                </a:cubicBezTo>
                <a:cubicBezTo>
                  <a:pt x="612220" y="310182"/>
                  <a:pt x="618747" y="303939"/>
                  <a:pt x="619882" y="307912"/>
                </a:cubicBezTo>
                <a:cubicBezTo>
                  <a:pt x="626976" y="301384"/>
                  <a:pt x="635206" y="292871"/>
                  <a:pt x="638044" y="294573"/>
                </a:cubicBezTo>
                <a:cubicBezTo>
                  <a:pt x="641449" y="291736"/>
                  <a:pt x="644855" y="284073"/>
                  <a:pt x="637760" y="289749"/>
                </a:cubicBezTo>
                <a:cubicBezTo>
                  <a:pt x="637476" y="285492"/>
                  <a:pt x="645706" y="287479"/>
                  <a:pt x="652800" y="278681"/>
                </a:cubicBezTo>
                <a:cubicBezTo>
                  <a:pt x="659611" y="276127"/>
                  <a:pt x="652517" y="282087"/>
                  <a:pt x="659611" y="279533"/>
                </a:cubicBezTo>
                <a:cubicBezTo>
                  <a:pt x="667273" y="267613"/>
                  <a:pt x="689692" y="255978"/>
                  <a:pt x="690259" y="248599"/>
                </a:cubicBezTo>
                <a:cubicBezTo>
                  <a:pt x="699624" y="251721"/>
                  <a:pt x="709840" y="241221"/>
                  <a:pt x="725732" y="231856"/>
                </a:cubicBezTo>
                <a:cubicBezTo>
                  <a:pt x="725732" y="235261"/>
                  <a:pt x="709840" y="244626"/>
                  <a:pt x="703597" y="250586"/>
                </a:cubicBezTo>
                <a:cubicBezTo>
                  <a:pt x="703597" y="255978"/>
                  <a:pt x="715232" y="249451"/>
                  <a:pt x="722894" y="243491"/>
                </a:cubicBezTo>
                <a:cubicBezTo>
                  <a:pt x="720907" y="252856"/>
                  <a:pt x="701043" y="255127"/>
                  <a:pt x="692529" y="269316"/>
                </a:cubicBezTo>
                <a:cubicBezTo>
                  <a:pt x="700191" y="266194"/>
                  <a:pt x="714380" y="251721"/>
                  <a:pt x="717218" y="257397"/>
                </a:cubicBezTo>
                <a:cubicBezTo>
                  <a:pt x="726015" y="250586"/>
                  <a:pt x="722326" y="248316"/>
                  <a:pt x="735380" y="240086"/>
                </a:cubicBezTo>
                <a:cubicBezTo>
                  <a:pt x="743042" y="232991"/>
                  <a:pt x="727150" y="244059"/>
                  <a:pt x="728569" y="238951"/>
                </a:cubicBezTo>
                <a:cubicBezTo>
                  <a:pt x="741907" y="233842"/>
                  <a:pt x="745880" y="231288"/>
                  <a:pt x="759217" y="228167"/>
                </a:cubicBezTo>
                <a:cubicBezTo>
                  <a:pt x="752407" y="232991"/>
                  <a:pt x="748718" y="236680"/>
                  <a:pt x="749569" y="238667"/>
                </a:cubicBezTo>
                <a:cubicBezTo>
                  <a:pt x="750137" y="240653"/>
                  <a:pt x="753826" y="238099"/>
                  <a:pt x="755245" y="239234"/>
                </a:cubicBezTo>
                <a:cubicBezTo>
                  <a:pt x="764609" y="227031"/>
                  <a:pt x="768015" y="230437"/>
                  <a:pt x="780217" y="218801"/>
                </a:cubicBezTo>
                <a:cubicBezTo>
                  <a:pt x="773974" y="226180"/>
                  <a:pt x="778798" y="229018"/>
                  <a:pt x="793839" y="216815"/>
                </a:cubicBezTo>
                <a:cubicBezTo>
                  <a:pt x="803771" y="212558"/>
                  <a:pt x="779082" y="227883"/>
                  <a:pt x="774258" y="232423"/>
                </a:cubicBezTo>
                <a:cubicBezTo>
                  <a:pt x="793271" y="224193"/>
                  <a:pt x="805473" y="214261"/>
                  <a:pt x="823919" y="202058"/>
                </a:cubicBezTo>
                <a:cubicBezTo>
                  <a:pt x="826189" y="205179"/>
                  <a:pt x="834986" y="201490"/>
                  <a:pt x="822500" y="210572"/>
                </a:cubicBezTo>
                <a:cubicBezTo>
                  <a:pt x="831297" y="205747"/>
                  <a:pt x="838959" y="200355"/>
                  <a:pt x="844351" y="195247"/>
                </a:cubicBezTo>
                <a:cubicBezTo>
                  <a:pt x="849743" y="190139"/>
                  <a:pt x="853148" y="185314"/>
                  <a:pt x="852865" y="181057"/>
                </a:cubicBezTo>
                <a:cubicBezTo>
                  <a:pt x="861946" y="175949"/>
                  <a:pt x="880959" y="170841"/>
                  <a:pt x="881242" y="164881"/>
                </a:cubicBezTo>
                <a:cubicBezTo>
                  <a:pt x="882945" y="158638"/>
                  <a:pt x="870175" y="170841"/>
                  <a:pt x="869324" y="167719"/>
                </a:cubicBezTo>
                <a:cubicBezTo>
                  <a:pt x="876418" y="157787"/>
                  <a:pt x="886351" y="165733"/>
                  <a:pt x="899688" y="159205"/>
                </a:cubicBezTo>
                <a:cubicBezTo>
                  <a:pt x="903661" y="157219"/>
                  <a:pt x="907918" y="149840"/>
                  <a:pt x="900256" y="154381"/>
                </a:cubicBezTo>
                <a:cubicBezTo>
                  <a:pt x="903661" y="149273"/>
                  <a:pt x="915012" y="149273"/>
                  <a:pt x="906499" y="156368"/>
                </a:cubicBezTo>
                <a:cubicBezTo>
                  <a:pt x="915012" y="155800"/>
                  <a:pt x="927782" y="139624"/>
                  <a:pt x="928634" y="149557"/>
                </a:cubicBezTo>
                <a:cubicBezTo>
                  <a:pt x="935728" y="143313"/>
                  <a:pt x="932039" y="140475"/>
                  <a:pt x="932890" y="138489"/>
                </a:cubicBezTo>
                <a:cubicBezTo>
                  <a:pt x="940269" y="134516"/>
                  <a:pt x="962687" y="124015"/>
                  <a:pt x="972052" y="119191"/>
                </a:cubicBezTo>
                <a:cubicBezTo>
                  <a:pt x="968646" y="125434"/>
                  <a:pt x="956444" y="126570"/>
                  <a:pt x="947079" y="133381"/>
                </a:cubicBezTo>
                <a:cubicBezTo>
                  <a:pt x="947647" y="135935"/>
                  <a:pt x="950201" y="135935"/>
                  <a:pt x="955876" y="132813"/>
                </a:cubicBezTo>
                <a:cubicBezTo>
                  <a:pt x="950768" y="140475"/>
                  <a:pt x="944241" y="139624"/>
                  <a:pt x="942539" y="138773"/>
                </a:cubicBezTo>
                <a:cubicBezTo>
                  <a:pt x="934025" y="143029"/>
                  <a:pt x="936012" y="145300"/>
                  <a:pt x="936296" y="147854"/>
                </a:cubicBezTo>
                <a:cubicBezTo>
                  <a:pt x="949917" y="140475"/>
                  <a:pt x="965525" y="132529"/>
                  <a:pt x="982552" y="125151"/>
                </a:cubicBezTo>
                <a:cubicBezTo>
                  <a:pt x="999578" y="118056"/>
                  <a:pt x="1017740" y="110394"/>
                  <a:pt x="1036186" y="103015"/>
                </a:cubicBezTo>
                <a:cubicBezTo>
                  <a:pt x="1054631" y="95353"/>
                  <a:pt x="1073645" y="88825"/>
                  <a:pt x="1091523" y="81731"/>
                </a:cubicBezTo>
                <a:cubicBezTo>
                  <a:pt x="1100320" y="78041"/>
                  <a:pt x="1108833" y="74352"/>
                  <a:pt x="1117347" y="70947"/>
                </a:cubicBezTo>
                <a:cubicBezTo>
                  <a:pt x="1125860" y="67541"/>
                  <a:pt x="1133806" y="64136"/>
                  <a:pt x="1141468" y="60730"/>
                </a:cubicBezTo>
                <a:cubicBezTo>
                  <a:pt x="1136644" y="71798"/>
                  <a:pt x="1198224" y="48811"/>
                  <a:pt x="1203899" y="42568"/>
                </a:cubicBezTo>
                <a:cubicBezTo>
                  <a:pt x="1209291" y="42284"/>
                  <a:pt x="1210426" y="44838"/>
                  <a:pt x="1216669" y="43703"/>
                </a:cubicBezTo>
                <a:cubicBezTo>
                  <a:pt x="1222061" y="36324"/>
                  <a:pt x="1229156" y="41149"/>
                  <a:pt x="1239372" y="34905"/>
                </a:cubicBezTo>
                <a:cubicBezTo>
                  <a:pt x="1252709" y="32351"/>
                  <a:pt x="1225750" y="39162"/>
                  <a:pt x="1234547" y="40297"/>
                </a:cubicBezTo>
                <a:cubicBezTo>
                  <a:pt x="1246750" y="43135"/>
                  <a:pt x="1247885" y="31500"/>
                  <a:pt x="1261506" y="31500"/>
                </a:cubicBezTo>
                <a:cubicBezTo>
                  <a:pt x="1261223" y="32919"/>
                  <a:pt x="1255263" y="34338"/>
                  <a:pt x="1255831" y="36040"/>
                </a:cubicBezTo>
                <a:cubicBezTo>
                  <a:pt x="1267182" y="35757"/>
                  <a:pt x="1295560" y="29229"/>
                  <a:pt x="1292155" y="22986"/>
                </a:cubicBezTo>
                <a:cubicBezTo>
                  <a:pt x="1304357" y="27243"/>
                  <a:pt x="1301519" y="32919"/>
                  <a:pt x="1322519" y="30081"/>
                </a:cubicBezTo>
                <a:cubicBezTo>
                  <a:pt x="1333302" y="28094"/>
                  <a:pt x="1327627" y="24973"/>
                  <a:pt x="1338410" y="23270"/>
                </a:cubicBezTo>
                <a:cubicBezTo>
                  <a:pt x="1344086" y="26108"/>
                  <a:pt x="1361964" y="22702"/>
                  <a:pt x="1370761" y="19581"/>
                </a:cubicBezTo>
                <a:cubicBezTo>
                  <a:pt x="1375586" y="25256"/>
                  <a:pt x="1388072" y="23554"/>
                  <a:pt x="1401126" y="21000"/>
                </a:cubicBezTo>
                <a:cubicBezTo>
                  <a:pt x="1414463" y="18162"/>
                  <a:pt x="1428652" y="15324"/>
                  <a:pt x="1436314" y="16459"/>
                </a:cubicBezTo>
                <a:cubicBezTo>
                  <a:pt x="1445679" y="12486"/>
                  <a:pt x="1465827" y="8797"/>
                  <a:pt x="1485124" y="6810"/>
                </a:cubicBezTo>
                <a:cubicBezTo>
                  <a:pt x="1504137" y="5107"/>
                  <a:pt x="1522299" y="5107"/>
                  <a:pt x="1527124" y="6242"/>
                </a:cubicBezTo>
                <a:cubicBezTo>
                  <a:pt x="1521732" y="11067"/>
                  <a:pt x="1515205" y="9080"/>
                  <a:pt x="1509529" y="7378"/>
                </a:cubicBezTo>
                <a:cubicBezTo>
                  <a:pt x="1501583" y="9648"/>
                  <a:pt x="1518043" y="11918"/>
                  <a:pt x="1500732" y="13621"/>
                </a:cubicBezTo>
                <a:cubicBezTo>
                  <a:pt x="1504705" y="11351"/>
                  <a:pt x="1503854" y="8513"/>
                  <a:pt x="1498746" y="7378"/>
                </a:cubicBezTo>
                <a:cubicBezTo>
                  <a:pt x="1496475" y="11918"/>
                  <a:pt x="1479165" y="10215"/>
                  <a:pt x="1467530" y="12202"/>
                </a:cubicBezTo>
                <a:cubicBezTo>
                  <a:pt x="1464692" y="13053"/>
                  <a:pt x="1461854" y="14189"/>
                  <a:pt x="1461571" y="15608"/>
                </a:cubicBezTo>
                <a:cubicBezTo>
                  <a:pt x="1464692" y="18729"/>
                  <a:pt x="1475760" y="18162"/>
                  <a:pt x="1486543" y="17027"/>
                </a:cubicBezTo>
                <a:cubicBezTo>
                  <a:pt x="1497611" y="15891"/>
                  <a:pt x="1508394" y="13905"/>
                  <a:pt x="1510948" y="12202"/>
                </a:cubicBezTo>
                <a:cubicBezTo>
                  <a:pt x="1516908" y="12486"/>
                  <a:pt x="1533367" y="14189"/>
                  <a:pt x="1539042" y="9932"/>
                </a:cubicBezTo>
                <a:cubicBezTo>
                  <a:pt x="1552664" y="11351"/>
                  <a:pt x="1526556" y="14189"/>
                  <a:pt x="1519178" y="14756"/>
                </a:cubicBezTo>
                <a:cubicBezTo>
                  <a:pt x="1519178" y="14756"/>
                  <a:pt x="1519178" y="14756"/>
                  <a:pt x="1520597" y="19864"/>
                </a:cubicBezTo>
                <a:cubicBezTo>
                  <a:pt x="1529678" y="18445"/>
                  <a:pt x="1526840" y="15040"/>
                  <a:pt x="1536772" y="13905"/>
                </a:cubicBezTo>
                <a:cubicBezTo>
                  <a:pt x="1523434" y="21851"/>
                  <a:pt x="1546137" y="17027"/>
                  <a:pt x="1561745" y="14756"/>
                </a:cubicBezTo>
                <a:cubicBezTo>
                  <a:pt x="1562880" y="19581"/>
                  <a:pt x="1535637" y="19013"/>
                  <a:pt x="1524853" y="21851"/>
                </a:cubicBezTo>
                <a:cubicBezTo>
                  <a:pt x="1531380" y="24973"/>
                  <a:pt x="1528826" y="24405"/>
                  <a:pt x="1536772" y="26392"/>
                </a:cubicBezTo>
                <a:cubicBezTo>
                  <a:pt x="1535069" y="23554"/>
                  <a:pt x="1550110" y="19864"/>
                  <a:pt x="1567136" y="19013"/>
                </a:cubicBezTo>
                <a:cubicBezTo>
                  <a:pt x="1584163" y="17878"/>
                  <a:pt x="1603176" y="18162"/>
                  <a:pt x="1608852" y="19864"/>
                </a:cubicBezTo>
                <a:cubicBezTo>
                  <a:pt x="1615095" y="18445"/>
                  <a:pt x="1622757" y="17310"/>
                  <a:pt x="1630987" y="16459"/>
                </a:cubicBezTo>
                <a:cubicBezTo>
                  <a:pt x="1638932" y="16175"/>
                  <a:pt x="1647730" y="16175"/>
                  <a:pt x="1655959" y="16175"/>
                </a:cubicBezTo>
                <a:cubicBezTo>
                  <a:pt x="1672986" y="16175"/>
                  <a:pt x="1688878" y="16459"/>
                  <a:pt x="1697959" y="13905"/>
                </a:cubicBezTo>
                <a:cubicBezTo>
                  <a:pt x="1692567" y="11067"/>
                  <a:pt x="1685472" y="12202"/>
                  <a:pt x="1676959" y="13337"/>
                </a:cubicBezTo>
                <a:cubicBezTo>
                  <a:pt x="1672702" y="9648"/>
                  <a:pt x="1684337" y="10783"/>
                  <a:pt x="1690297" y="10499"/>
                </a:cubicBezTo>
                <a:cubicBezTo>
                  <a:pt x="1692567" y="6526"/>
                  <a:pt x="1684337" y="6810"/>
                  <a:pt x="1678945" y="5675"/>
                </a:cubicBezTo>
                <a:cubicBezTo>
                  <a:pt x="1676675" y="10215"/>
                  <a:pt x="1663905" y="5391"/>
                  <a:pt x="1665892" y="9932"/>
                </a:cubicBezTo>
                <a:cubicBezTo>
                  <a:pt x="1661067" y="9080"/>
                  <a:pt x="1658797" y="7378"/>
                  <a:pt x="1657946" y="5107"/>
                </a:cubicBezTo>
                <a:cubicBezTo>
                  <a:pt x="1663621" y="4824"/>
                  <a:pt x="1669581" y="4824"/>
                  <a:pt x="1675256" y="4540"/>
                </a:cubicBezTo>
                <a:cubicBezTo>
                  <a:pt x="1674547" y="2837"/>
                  <a:pt x="1669652" y="2908"/>
                  <a:pt x="1665076" y="2801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30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368079" y="360192"/>
            <a:ext cx="7455992" cy="3068839"/>
          </a:xfrm>
          <a:custGeom>
            <a:avLst/>
            <a:gdLst>
              <a:gd name="connsiteX0" fmla="*/ 6640355 w 7455992"/>
              <a:gd name="connsiteY0" fmla="*/ 769760 h 3068838"/>
              <a:gd name="connsiteX1" fmla="*/ 6485384 w 7455992"/>
              <a:gd name="connsiteY1" fmla="*/ 1171462 h 3068838"/>
              <a:gd name="connsiteX2" fmla="*/ 6126503 w 7455992"/>
              <a:gd name="connsiteY2" fmla="*/ 1940201 h 3068838"/>
              <a:gd name="connsiteX3" fmla="*/ 6632199 w 7455992"/>
              <a:gd name="connsiteY3" fmla="*/ 1940201 h 3068838"/>
              <a:gd name="connsiteX4" fmla="*/ 6632199 w 7455992"/>
              <a:gd name="connsiteY4" fmla="*/ 1312158 h 3068838"/>
              <a:gd name="connsiteX5" fmla="*/ 6642395 w 7455992"/>
              <a:gd name="connsiteY5" fmla="*/ 1034843 h 3068838"/>
              <a:gd name="connsiteX6" fmla="*/ 6656668 w 7455992"/>
              <a:gd name="connsiteY6" fmla="*/ 769760 h 3068838"/>
              <a:gd name="connsiteX7" fmla="*/ 2810906 w 7455992"/>
              <a:gd name="connsiteY7" fmla="*/ 473071 h 3068838"/>
              <a:gd name="connsiteX8" fmla="*/ 2605977 w 7455992"/>
              <a:gd name="connsiteY8" fmla="*/ 696352 h 3068838"/>
              <a:gd name="connsiteX9" fmla="*/ 2551943 w 7455992"/>
              <a:gd name="connsiteY9" fmla="*/ 1537477 h 3068838"/>
              <a:gd name="connsiteX10" fmla="*/ 2605977 w 7455992"/>
              <a:gd name="connsiteY10" fmla="*/ 2380645 h 3068838"/>
              <a:gd name="connsiteX11" fmla="*/ 2810906 w 7455992"/>
              <a:gd name="connsiteY11" fmla="*/ 2597807 h 3068838"/>
              <a:gd name="connsiteX12" fmla="*/ 2968937 w 7455992"/>
              <a:gd name="connsiteY12" fmla="*/ 2504009 h 3068838"/>
              <a:gd name="connsiteX13" fmla="*/ 3049480 w 7455992"/>
              <a:gd name="connsiteY13" fmla="*/ 2193048 h 3068838"/>
              <a:gd name="connsiteX14" fmla="*/ 3073951 w 7455992"/>
              <a:gd name="connsiteY14" fmla="*/ 1537477 h 3068838"/>
              <a:gd name="connsiteX15" fmla="*/ 3016855 w 7455992"/>
              <a:gd name="connsiteY15" fmla="*/ 697370 h 3068838"/>
              <a:gd name="connsiteX16" fmla="*/ 2810906 w 7455992"/>
              <a:gd name="connsiteY16" fmla="*/ 473071 h 3068838"/>
              <a:gd name="connsiteX17" fmla="*/ 6560830 w 7455992"/>
              <a:gd name="connsiteY17" fmla="*/ 43840 h 3068838"/>
              <a:gd name="connsiteX18" fmla="*/ 7154208 w 7455992"/>
              <a:gd name="connsiteY18" fmla="*/ 43840 h 3068838"/>
              <a:gd name="connsiteX19" fmla="*/ 7154208 w 7455992"/>
              <a:gd name="connsiteY19" fmla="*/ 1940201 h 3068838"/>
              <a:gd name="connsiteX20" fmla="*/ 7455992 w 7455992"/>
              <a:gd name="connsiteY20" fmla="*/ 1940201 h 3068838"/>
              <a:gd name="connsiteX21" fmla="*/ 7455992 w 7455992"/>
              <a:gd name="connsiteY21" fmla="*/ 2398996 h 3068838"/>
              <a:gd name="connsiteX22" fmla="*/ 7154208 w 7455992"/>
              <a:gd name="connsiteY22" fmla="*/ 2398996 h 3068838"/>
              <a:gd name="connsiteX23" fmla="*/ 7154208 w 7455992"/>
              <a:gd name="connsiteY23" fmla="*/ 3024999 h 3068838"/>
              <a:gd name="connsiteX24" fmla="*/ 6632199 w 7455992"/>
              <a:gd name="connsiteY24" fmla="*/ 3024999 h 3068838"/>
              <a:gd name="connsiteX25" fmla="*/ 6632199 w 7455992"/>
              <a:gd name="connsiteY25" fmla="*/ 2398996 h 3068838"/>
              <a:gd name="connsiteX26" fmla="*/ 5659549 w 7455992"/>
              <a:gd name="connsiteY26" fmla="*/ 2398996 h 3068838"/>
              <a:gd name="connsiteX27" fmla="*/ 5659549 w 7455992"/>
              <a:gd name="connsiteY27" fmla="*/ 1948357 h 3068838"/>
              <a:gd name="connsiteX28" fmla="*/ 4793940 w 7455992"/>
              <a:gd name="connsiteY28" fmla="*/ 43840 h 3068838"/>
              <a:gd name="connsiteX29" fmla="*/ 5287401 w 7455992"/>
              <a:gd name="connsiteY29" fmla="*/ 43840 h 3068838"/>
              <a:gd name="connsiteX30" fmla="*/ 5287401 w 7455992"/>
              <a:gd name="connsiteY30" fmla="*/ 3024999 h 3068838"/>
              <a:gd name="connsiteX31" fmla="*/ 4740923 w 7455992"/>
              <a:gd name="connsiteY31" fmla="*/ 3024999 h 3068838"/>
              <a:gd name="connsiteX32" fmla="*/ 4740923 w 7455992"/>
              <a:gd name="connsiteY32" fmla="*/ 1275456 h 3068838"/>
              <a:gd name="connsiteX33" fmla="*/ 4769472 w 7455992"/>
              <a:gd name="connsiteY33" fmla="*/ 618866 h 3068838"/>
              <a:gd name="connsiteX34" fmla="*/ 4664457 w 7455992"/>
              <a:gd name="connsiteY34" fmla="*/ 743252 h 3068838"/>
              <a:gd name="connsiteX35" fmla="*/ 4310676 w 7455992"/>
              <a:gd name="connsiteY35" fmla="*/ 1116405 h 3068838"/>
              <a:gd name="connsiteX36" fmla="*/ 4000733 w 7455992"/>
              <a:gd name="connsiteY36" fmla="*/ 777917 h 3068838"/>
              <a:gd name="connsiteX37" fmla="*/ 795247 w 7455992"/>
              <a:gd name="connsiteY37" fmla="*/ 22429 h 3068838"/>
              <a:gd name="connsiteX38" fmla="*/ 1359057 w 7455992"/>
              <a:gd name="connsiteY38" fmla="*/ 234497 h 3068838"/>
              <a:gd name="connsiteX39" fmla="*/ 1561946 w 7455992"/>
              <a:gd name="connsiteY39" fmla="*/ 823795 h 3068838"/>
              <a:gd name="connsiteX40" fmla="*/ 1525242 w 7455992"/>
              <a:gd name="connsiteY40" fmla="*/ 1148011 h 3068838"/>
              <a:gd name="connsiteX41" fmla="*/ 1414111 w 7455992"/>
              <a:gd name="connsiteY41" fmla="*/ 1454895 h 3068838"/>
              <a:gd name="connsiteX42" fmla="*/ 1227534 w 7455992"/>
              <a:gd name="connsiteY42" fmla="*/ 1775034 h 3068838"/>
              <a:gd name="connsiteX43" fmla="*/ 648432 w 7455992"/>
              <a:gd name="connsiteY43" fmla="*/ 2536636 h 3068838"/>
              <a:gd name="connsiteX44" fmla="*/ 648432 w 7455992"/>
              <a:gd name="connsiteY44" fmla="*/ 2552949 h 3068838"/>
              <a:gd name="connsiteX45" fmla="*/ 1625159 w 7455992"/>
              <a:gd name="connsiteY45" fmla="*/ 2552949 h 3068838"/>
              <a:gd name="connsiteX46" fmla="*/ 1625159 w 7455992"/>
              <a:gd name="connsiteY46" fmla="*/ 3046409 h 3068838"/>
              <a:gd name="connsiteX47" fmla="*/ 26508 w 7455992"/>
              <a:gd name="connsiteY47" fmla="*/ 3046409 h 3068838"/>
              <a:gd name="connsiteX48" fmla="*/ 26508 w 7455992"/>
              <a:gd name="connsiteY48" fmla="*/ 2632474 h 3068838"/>
              <a:gd name="connsiteX49" fmla="*/ 556673 w 7455992"/>
              <a:gd name="connsiteY49" fmla="*/ 1882085 h 3068838"/>
              <a:gd name="connsiteX50" fmla="*/ 856420 w 7455992"/>
              <a:gd name="connsiteY50" fmla="*/ 1422270 h 3068838"/>
              <a:gd name="connsiteX51" fmla="*/ 976727 w 7455992"/>
              <a:gd name="connsiteY51" fmla="*/ 1134758 h 3068838"/>
              <a:gd name="connsiteX52" fmla="*/ 1015469 w 7455992"/>
              <a:gd name="connsiteY52" fmla="*/ 850304 h 3068838"/>
              <a:gd name="connsiteX53" fmla="*/ 939003 w 7455992"/>
              <a:gd name="connsiteY53" fmla="*/ 593378 h 3068838"/>
              <a:gd name="connsiteX54" fmla="*/ 740190 w 7455992"/>
              <a:gd name="connsiteY54" fmla="*/ 507736 h 3068838"/>
              <a:gd name="connsiteX55" fmla="*/ 538321 w 7455992"/>
              <a:gd name="connsiteY55" fmla="*/ 564830 h 3068838"/>
              <a:gd name="connsiteX56" fmla="*/ 309941 w 7455992"/>
              <a:gd name="connsiteY56" fmla="*/ 770778 h 3068838"/>
              <a:gd name="connsiteX57" fmla="*/ 0 w 7455992"/>
              <a:gd name="connsiteY57" fmla="*/ 444523 h 3068838"/>
              <a:gd name="connsiteX58" fmla="*/ 397622 w 7455992"/>
              <a:gd name="connsiteY58" fmla="*/ 112150 h 3068838"/>
              <a:gd name="connsiteX59" fmla="*/ 795247 w 7455992"/>
              <a:gd name="connsiteY59" fmla="*/ 22429 h 3068838"/>
              <a:gd name="connsiteX60" fmla="*/ 2814985 w 7455992"/>
              <a:gd name="connsiteY60" fmla="*/ 0 h 3068838"/>
              <a:gd name="connsiteX61" fmla="*/ 3436909 w 7455992"/>
              <a:gd name="connsiteY61" fmla="*/ 356841 h 3068838"/>
              <a:gd name="connsiteX62" fmla="*/ 3628585 w 7455992"/>
              <a:gd name="connsiteY62" fmla="*/ 1537477 h 3068838"/>
              <a:gd name="connsiteX63" fmla="*/ 3433852 w 7455992"/>
              <a:gd name="connsiteY63" fmla="*/ 2707920 h 3068838"/>
              <a:gd name="connsiteX64" fmla="*/ 2806829 w 7455992"/>
              <a:gd name="connsiteY64" fmla="*/ 3068838 h 3068838"/>
              <a:gd name="connsiteX65" fmla="*/ 2185923 w 7455992"/>
              <a:gd name="connsiteY65" fmla="*/ 2705880 h 3068838"/>
              <a:gd name="connsiteX66" fmla="*/ 1997307 w 7455992"/>
              <a:gd name="connsiteY66" fmla="*/ 1537477 h 3068838"/>
              <a:gd name="connsiteX67" fmla="*/ 2195099 w 7455992"/>
              <a:gd name="connsiteY67" fmla="*/ 364997 h 3068838"/>
              <a:gd name="connsiteX68" fmla="*/ 2814985 w 7455992"/>
              <a:gd name="connsiteY68" fmla="*/ 0 h 306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455992" h="3068838">
                <a:moveTo>
                  <a:pt x="6640355" y="769760"/>
                </a:moveTo>
                <a:cubicBezTo>
                  <a:pt x="6592776" y="917934"/>
                  <a:pt x="6541120" y="1051834"/>
                  <a:pt x="6485384" y="1171462"/>
                </a:cubicBezTo>
                <a:lnTo>
                  <a:pt x="6126503" y="1940201"/>
                </a:lnTo>
                <a:lnTo>
                  <a:pt x="6632199" y="1940201"/>
                </a:lnTo>
                <a:lnTo>
                  <a:pt x="6632199" y="1312158"/>
                </a:lnTo>
                <a:lnTo>
                  <a:pt x="6642395" y="1034843"/>
                </a:lnTo>
                <a:lnTo>
                  <a:pt x="6656668" y="769760"/>
                </a:lnTo>
                <a:close/>
                <a:moveTo>
                  <a:pt x="2810906" y="473071"/>
                </a:moveTo>
                <a:cubicBezTo>
                  <a:pt x="2710312" y="473071"/>
                  <a:pt x="2642002" y="547497"/>
                  <a:pt x="2605977" y="696352"/>
                </a:cubicBezTo>
                <a:cubicBezTo>
                  <a:pt x="2569954" y="845205"/>
                  <a:pt x="2551943" y="1125582"/>
                  <a:pt x="2551943" y="1537477"/>
                </a:cubicBezTo>
                <a:cubicBezTo>
                  <a:pt x="2551943" y="1954813"/>
                  <a:pt x="2569954" y="2235869"/>
                  <a:pt x="2605977" y="2380645"/>
                </a:cubicBezTo>
                <a:cubicBezTo>
                  <a:pt x="2642002" y="2525420"/>
                  <a:pt x="2710312" y="2597807"/>
                  <a:pt x="2810906" y="2597807"/>
                </a:cubicBezTo>
                <a:cubicBezTo>
                  <a:pt x="2878877" y="2597807"/>
                  <a:pt x="2931554" y="2566542"/>
                  <a:pt x="2968937" y="2504009"/>
                </a:cubicBezTo>
                <a:cubicBezTo>
                  <a:pt x="3006321" y="2441477"/>
                  <a:pt x="3033167" y="2337824"/>
                  <a:pt x="3049480" y="2193048"/>
                </a:cubicBezTo>
                <a:cubicBezTo>
                  <a:pt x="3065795" y="2048273"/>
                  <a:pt x="3073951" y="1829750"/>
                  <a:pt x="3073951" y="1537477"/>
                </a:cubicBezTo>
                <a:cubicBezTo>
                  <a:pt x="3073951" y="1126940"/>
                  <a:pt x="3054920" y="846904"/>
                  <a:pt x="3016855" y="697370"/>
                </a:cubicBezTo>
                <a:cubicBezTo>
                  <a:pt x="2978792" y="547838"/>
                  <a:pt x="2910142" y="473071"/>
                  <a:pt x="2810906" y="473071"/>
                </a:cubicBezTo>
                <a:close/>
                <a:moveTo>
                  <a:pt x="6560830" y="43840"/>
                </a:moveTo>
                <a:lnTo>
                  <a:pt x="7154208" y="43840"/>
                </a:lnTo>
                <a:lnTo>
                  <a:pt x="7154208" y="1940201"/>
                </a:lnTo>
                <a:lnTo>
                  <a:pt x="7455992" y="1940201"/>
                </a:lnTo>
                <a:lnTo>
                  <a:pt x="7455992" y="2398996"/>
                </a:lnTo>
                <a:lnTo>
                  <a:pt x="7154208" y="2398996"/>
                </a:lnTo>
                <a:lnTo>
                  <a:pt x="7154208" y="3024999"/>
                </a:lnTo>
                <a:lnTo>
                  <a:pt x="6632199" y="3024999"/>
                </a:lnTo>
                <a:lnTo>
                  <a:pt x="6632199" y="2398996"/>
                </a:lnTo>
                <a:lnTo>
                  <a:pt x="5659549" y="2398996"/>
                </a:lnTo>
                <a:lnTo>
                  <a:pt x="5659549" y="1948357"/>
                </a:lnTo>
                <a:close/>
                <a:moveTo>
                  <a:pt x="4793940" y="43840"/>
                </a:moveTo>
                <a:lnTo>
                  <a:pt x="5287401" y="43840"/>
                </a:lnTo>
                <a:lnTo>
                  <a:pt x="5287401" y="3024999"/>
                </a:lnTo>
                <a:lnTo>
                  <a:pt x="4740923" y="3024999"/>
                </a:lnTo>
                <a:lnTo>
                  <a:pt x="4740923" y="1275456"/>
                </a:lnTo>
                <a:cubicBezTo>
                  <a:pt x="4740923" y="1085141"/>
                  <a:pt x="4750440" y="866277"/>
                  <a:pt x="4769472" y="618866"/>
                </a:cubicBezTo>
                <a:cubicBezTo>
                  <a:pt x="4759955" y="632459"/>
                  <a:pt x="4724952" y="673922"/>
                  <a:pt x="4664457" y="743252"/>
                </a:cubicBezTo>
                <a:cubicBezTo>
                  <a:pt x="4603966" y="812581"/>
                  <a:pt x="4486037" y="936965"/>
                  <a:pt x="4310676" y="1116405"/>
                </a:cubicBezTo>
                <a:lnTo>
                  <a:pt x="4000733" y="777917"/>
                </a:lnTo>
                <a:close/>
                <a:moveTo>
                  <a:pt x="795247" y="22429"/>
                </a:moveTo>
                <a:cubicBezTo>
                  <a:pt x="1035861" y="22429"/>
                  <a:pt x="1223795" y="93119"/>
                  <a:pt x="1359057" y="234497"/>
                </a:cubicBezTo>
                <a:cubicBezTo>
                  <a:pt x="1494315" y="375875"/>
                  <a:pt x="1561946" y="572307"/>
                  <a:pt x="1561946" y="823795"/>
                </a:cubicBezTo>
                <a:cubicBezTo>
                  <a:pt x="1561946" y="937986"/>
                  <a:pt x="1549713" y="1046057"/>
                  <a:pt x="1525242" y="1148011"/>
                </a:cubicBezTo>
                <a:cubicBezTo>
                  <a:pt x="1500773" y="1249966"/>
                  <a:pt x="1463730" y="1352261"/>
                  <a:pt x="1414111" y="1454895"/>
                </a:cubicBezTo>
                <a:cubicBezTo>
                  <a:pt x="1364494" y="1557531"/>
                  <a:pt x="1302301" y="1664242"/>
                  <a:pt x="1227534" y="1775034"/>
                </a:cubicBezTo>
                <a:cubicBezTo>
                  <a:pt x="1152767" y="1885824"/>
                  <a:pt x="959733" y="2139693"/>
                  <a:pt x="648432" y="2536636"/>
                </a:cubicBezTo>
                <a:lnTo>
                  <a:pt x="648432" y="2552949"/>
                </a:lnTo>
                <a:lnTo>
                  <a:pt x="1625159" y="2552949"/>
                </a:lnTo>
                <a:lnTo>
                  <a:pt x="1625159" y="3046409"/>
                </a:lnTo>
                <a:lnTo>
                  <a:pt x="26508" y="3046409"/>
                </a:lnTo>
                <a:lnTo>
                  <a:pt x="26508" y="2632474"/>
                </a:lnTo>
                <a:lnTo>
                  <a:pt x="556673" y="1882085"/>
                </a:lnTo>
                <a:cubicBezTo>
                  <a:pt x="702128" y="1675457"/>
                  <a:pt x="802043" y="1522185"/>
                  <a:pt x="856420" y="1422270"/>
                </a:cubicBezTo>
                <a:cubicBezTo>
                  <a:pt x="910795" y="1322355"/>
                  <a:pt x="950898" y="1226517"/>
                  <a:pt x="976727" y="1134758"/>
                </a:cubicBezTo>
                <a:cubicBezTo>
                  <a:pt x="1002554" y="1042997"/>
                  <a:pt x="1015469" y="948179"/>
                  <a:pt x="1015469" y="850304"/>
                </a:cubicBezTo>
                <a:cubicBezTo>
                  <a:pt x="1015469" y="736114"/>
                  <a:pt x="989980" y="650472"/>
                  <a:pt x="939003" y="593378"/>
                </a:cubicBezTo>
                <a:cubicBezTo>
                  <a:pt x="888026" y="536281"/>
                  <a:pt x="821755" y="507736"/>
                  <a:pt x="740190" y="507736"/>
                </a:cubicBezTo>
                <a:cubicBezTo>
                  <a:pt x="668142" y="507736"/>
                  <a:pt x="600853" y="526767"/>
                  <a:pt x="538321" y="564830"/>
                </a:cubicBezTo>
                <a:cubicBezTo>
                  <a:pt x="475787" y="602892"/>
                  <a:pt x="399662" y="671543"/>
                  <a:pt x="309941" y="770778"/>
                </a:cubicBezTo>
                <a:lnTo>
                  <a:pt x="0" y="444523"/>
                </a:lnTo>
                <a:cubicBezTo>
                  <a:pt x="142736" y="282755"/>
                  <a:pt x="275276" y="171963"/>
                  <a:pt x="397622" y="112150"/>
                </a:cubicBezTo>
                <a:cubicBezTo>
                  <a:pt x="519969" y="52338"/>
                  <a:pt x="652509" y="22429"/>
                  <a:pt x="795247" y="22429"/>
                </a:cubicBezTo>
                <a:close/>
                <a:moveTo>
                  <a:pt x="2814985" y="0"/>
                </a:moveTo>
                <a:cubicBezTo>
                  <a:pt x="3101818" y="0"/>
                  <a:pt x="3309125" y="118946"/>
                  <a:pt x="3436909" y="356841"/>
                </a:cubicBezTo>
                <a:cubicBezTo>
                  <a:pt x="3564693" y="594736"/>
                  <a:pt x="3628585" y="988281"/>
                  <a:pt x="3628585" y="1537477"/>
                </a:cubicBezTo>
                <a:cubicBezTo>
                  <a:pt x="3628585" y="2077159"/>
                  <a:pt x="3563673" y="2467307"/>
                  <a:pt x="3433852" y="2707920"/>
                </a:cubicBezTo>
                <a:cubicBezTo>
                  <a:pt x="3304028" y="2948534"/>
                  <a:pt x="3095020" y="3068838"/>
                  <a:pt x="2806829" y="3068838"/>
                </a:cubicBezTo>
                <a:cubicBezTo>
                  <a:pt x="2518636" y="3068838"/>
                  <a:pt x="2311668" y="2947852"/>
                  <a:pt x="2185923" y="2705880"/>
                </a:cubicBezTo>
                <a:cubicBezTo>
                  <a:pt x="2060179" y="2463909"/>
                  <a:pt x="1997307" y="2074440"/>
                  <a:pt x="1997307" y="1537477"/>
                </a:cubicBezTo>
                <a:cubicBezTo>
                  <a:pt x="1997307" y="999156"/>
                  <a:pt x="2063239" y="608330"/>
                  <a:pt x="2195099" y="364997"/>
                </a:cubicBezTo>
                <a:cubicBezTo>
                  <a:pt x="2326963" y="121665"/>
                  <a:pt x="2533591" y="0"/>
                  <a:pt x="2814985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40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366649" y="360192"/>
            <a:ext cx="7458852" cy="3068839"/>
          </a:xfrm>
          <a:custGeom>
            <a:avLst/>
            <a:gdLst>
              <a:gd name="connsiteX0" fmla="*/ 2887306 w 7458852"/>
              <a:gd name="connsiteY0" fmla="*/ 473071 h 3068838"/>
              <a:gd name="connsiteX1" fmla="*/ 2682377 w 7458852"/>
              <a:gd name="connsiteY1" fmla="*/ 696352 h 3068838"/>
              <a:gd name="connsiteX2" fmla="*/ 2628343 w 7458852"/>
              <a:gd name="connsiteY2" fmla="*/ 1537477 h 3068838"/>
              <a:gd name="connsiteX3" fmla="*/ 2682377 w 7458852"/>
              <a:gd name="connsiteY3" fmla="*/ 2380645 h 3068838"/>
              <a:gd name="connsiteX4" fmla="*/ 2887306 w 7458852"/>
              <a:gd name="connsiteY4" fmla="*/ 2597807 h 3068838"/>
              <a:gd name="connsiteX5" fmla="*/ 3045337 w 7458852"/>
              <a:gd name="connsiteY5" fmla="*/ 2504009 h 3068838"/>
              <a:gd name="connsiteX6" fmla="*/ 3125880 w 7458852"/>
              <a:gd name="connsiteY6" fmla="*/ 2193048 h 3068838"/>
              <a:gd name="connsiteX7" fmla="*/ 3150351 w 7458852"/>
              <a:gd name="connsiteY7" fmla="*/ 1537477 h 3068838"/>
              <a:gd name="connsiteX8" fmla="*/ 3093255 w 7458852"/>
              <a:gd name="connsiteY8" fmla="*/ 697370 h 3068838"/>
              <a:gd name="connsiteX9" fmla="*/ 2887306 w 7458852"/>
              <a:gd name="connsiteY9" fmla="*/ 473071 h 3068838"/>
              <a:gd name="connsiteX10" fmla="*/ 4946740 w 7458852"/>
              <a:gd name="connsiteY10" fmla="*/ 43840 h 3068838"/>
              <a:gd name="connsiteX11" fmla="*/ 5440201 w 7458852"/>
              <a:gd name="connsiteY11" fmla="*/ 43840 h 3068838"/>
              <a:gd name="connsiteX12" fmla="*/ 5440201 w 7458852"/>
              <a:gd name="connsiteY12" fmla="*/ 3024999 h 3068838"/>
              <a:gd name="connsiteX13" fmla="*/ 4893723 w 7458852"/>
              <a:gd name="connsiteY13" fmla="*/ 3024999 h 3068838"/>
              <a:gd name="connsiteX14" fmla="*/ 4893723 w 7458852"/>
              <a:gd name="connsiteY14" fmla="*/ 1275456 h 3068838"/>
              <a:gd name="connsiteX15" fmla="*/ 4922272 w 7458852"/>
              <a:gd name="connsiteY15" fmla="*/ 618866 h 3068838"/>
              <a:gd name="connsiteX16" fmla="*/ 4817257 w 7458852"/>
              <a:gd name="connsiteY16" fmla="*/ 743252 h 3068838"/>
              <a:gd name="connsiteX17" fmla="*/ 4463476 w 7458852"/>
              <a:gd name="connsiteY17" fmla="*/ 1116405 h 3068838"/>
              <a:gd name="connsiteX18" fmla="*/ 4153533 w 7458852"/>
              <a:gd name="connsiteY18" fmla="*/ 777917 h 3068838"/>
              <a:gd name="connsiteX19" fmla="*/ 6027406 w 7458852"/>
              <a:gd name="connsiteY19" fmla="*/ 23449 h 3068838"/>
              <a:gd name="connsiteX20" fmla="*/ 7299803 w 7458852"/>
              <a:gd name="connsiteY20" fmla="*/ 23449 h 3068838"/>
              <a:gd name="connsiteX21" fmla="*/ 7299803 w 7458852"/>
              <a:gd name="connsiteY21" fmla="*/ 518952 h 3068838"/>
              <a:gd name="connsiteX22" fmla="*/ 6502517 w 7458852"/>
              <a:gd name="connsiteY22" fmla="*/ 518952 h 3068838"/>
              <a:gd name="connsiteX23" fmla="*/ 6461735 w 7458852"/>
              <a:gd name="connsiteY23" fmla="*/ 1163304 h 3068838"/>
              <a:gd name="connsiteX24" fmla="*/ 6724778 w 7458852"/>
              <a:gd name="connsiteY24" fmla="*/ 1138836 h 3068838"/>
              <a:gd name="connsiteX25" fmla="*/ 7260039 w 7458852"/>
              <a:gd name="connsiteY25" fmla="*/ 1373333 h 3068838"/>
              <a:gd name="connsiteX26" fmla="*/ 7458852 w 7458852"/>
              <a:gd name="connsiteY26" fmla="*/ 2015648 h 3068838"/>
              <a:gd name="connsiteX27" fmla="*/ 7211102 w 7458852"/>
              <a:gd name="connsiteY27" fmla="*/ 2774191 h 3068838"/>
              <a:gd name="connsiteX28" fmla="*/ 6522906 w 7458852"/>
              <a:gd name="connsiteY28" fmla="*/ 3045390 h 3068838"/>
              <a:gd name="connsiteX29" fmla="*/ 5888749 w 7458852"/>
              <a:gd name="connsiteY29" fmla="*/ 2896538 h 3068838"/>
              <a:gd name="connsiteX30" fmla="*/ 5888749 w 7458852"/>
              <a:gd name="connsiteY30" fmla="*/ 2378606 h 3068838"/>
              <a:gd name="connsiteX31" fmla="*/ 6156889 w 7458852"/>
              <a:gd name="connsiteY31" fmla="*/ 2512168 h 3068838"/>
              <a:gd name="connsiteX32" fmla="*/ 6461735 w 7458852"/>
              <a:gd name="connsiteY32" fmla="*/ 2570282 h 3068838"/>
              <a:gd name="connsiteX33" fmla="*/ 6900139 w 7458852"/>
              <a:gd name="connsiteY33" fmla="*/ 2060509 h 3068838"/>
              <a:gd name="connsiteX34" fmla="*/ 6473968 w 7458852"/>
              <a:gd name="connsiteY34" fmla="*/ 1585398 h 3068838"/>
              <a:gd name="connsiteX35" fmla="*/ 6115088 w 7458852"/>
              <a:gd name="connsiteY35" fmla="*/ 1650648 h 3068838"/>
              <a:gd name="connsiteX36" fmla="*/ 5935647 w 7458852"/>
              <a:gd name="connsiteY36" fmla="*/ 1518108 h 3068838"/>
              <a:gd name="connsiteX37" fmla="*/ 795247 w 7458852"/>
              <a:gd name="connsiteY37" fmla="*/ 22429 h 3068838"/>
              <a:gd name="connsiteX38" fmla="*/ 1359057 w 7458852"/>
              <a:gd name="connsiteY38" fmla="*/ 234497 h 3068838"/>
              <a:gd name="connsiteX39" fmla="*/ 1561946 w 7458852"/>
              <a:gd name="connsiteY39" fmla="*/ 823795 h 3068838"/>
              <a:gd name="connsiteX40" fmla="*/ 1525242 w 7458852"/>
              <a:gd name="connsiteY40" fmla="*/ 1148011 h 3068838"/>
              <a:gd name="connsiteX41" fmla="*/ 1414111 w 7458852"/>
              <a:gd name="connsiteY41" fmla="*/ 1454895 h 3068838"/>
              <a:gd name="connsiteX42" fmla="*/ 1227534 w 7458852"/>
              <a:gd name="connsiteY42" fmla="*/ 1775034 h 3068838"/>
              <a:gd name="connsiteX43" fmla="*/ 648432 w 7458852"/>
              <a:gd name="connsiteY43" fmla="*/ 2536636 h 3068838"/>
              <a:gd name="connsiteX44" fmla="*/ 648432 w 7458852"/>
              <a:gd name="connsiteY44" fmla="*/ 2552949 h 3068838"/>
              <a:gd name="connsiteX45" fmla="*/ 1625159 w 7458852"/>
              <a:gd name="connsiteY45" fmla="*/ 2552949 h 3068838"/>
              <a:gd name="connsiteX46" fmla="*/ 1625159 w 7458852"/>
              <a:gd name="connsiteY46" fmla="*/ 3046409 h 3068838"/>
              <a:gd name="connsiteX47" fmla="*/ 26508 w 7458852"/>
              <a:gd name="connsiteY47" fmla="*/ 3046409 h 3068838"/>
              <a:gd name="connsiteX48" fmla="*/ 26508 w 7458852"/>
              <a:gd name="connsiteY48" fmla="*/ 2632474 h 3068838"/>
              <a:gd name="connsiteX49" fmla="*/ 556673 w 7458852"/>
              <a:gd name="connsiteY49" fmla="*/ 1882085 h 3068838"/>
              <a:gd name="connsiteX50" fmla="*/ 856420 w 7458852"/>
              <a:gd name="connsiteY50" fmla="*/ 1422270 h 3068838"/>
              <a:gd name="connsiteX51" fmla="*/ 976727 w 7458852"/>
              <a:gd name="connsiteY51" fmla="*/ 1134758 h 3068838"/>
              <a:gd name="connsiteX52" fmla="*/ 1015469 w 7458852"/>
              <a:gd name="connsiteY52" fmla="*/ 850304 h 3068838"/>
              <a:gd name="connsiteX53" fmla="*/ 939003 w 7458852"/>
              <a:gd name="connsiteY53" fmla="*/ 593378 h 3068838"/>
              <a:gd name="connsiteX54" fmla="*/ 740190 w 7458852"/>
              <a:gd name="connsiteY54" fmla="*/ 507736 h 3068838"/>
              <a:gd name="connsiteX55" fmla="*/ 538321 w 7458852"/>
              <a:gd name="connsiteY55" fmla="*/ 564830 h 3068838"/>
              <a:gd name="connsiteX56" fmla="*/ 309941 w 7458852"/>
              <a:gd name="connsiteY56" fmla="*/ 770778 h 3068838"/>
              <a:gd name="connsiteX57" fmla="*/ 0 w 7458852"/>
              <a:gd name="connsiteY57" fmla="*/ 444523 h 3068838"/>
              <a:gd name="connsiteX58" fmla="*/ 397622 w 7458852"/>
              <a:gd name="connsiteY58" fmla="*/ 112150 h 3068838"/>
              <a:gd name="connsiteX59" fmla="*/ 795247 w 7458852"/>
              <a:gd name="connsiteY59" fmla="*/ 22429 h 3068838"/>
              <a:gd name="connsiteX60" fmla="*/ 2891385 w 7458852"/>
              <a:gd name="connsiteY60" fmla="*/ 0 h 3068838"/>
              <a:gd name="connsiteX61" fmla="*/ 3513309 w 7458852"/>
              <a:gd name="connsiteY61" fmla="*/ 356841 h 3068838"/>
              <a:gd name="connsiteX62" fmla="*/ 3704985 w 7458852"/>
              <a:gd name="connsiteY62" fmla="*/ 1537477 h 3068838"/>
              <a:gd name="connsiteX63" fmla="*/ 3510252 w 7458852"/>
              <a:gd name="connsiteY63" fmla="*/ 2707920 h 3068838"/>
              <a:gd name="connsiteX64" fmla="*/ 2883229 w 7458852"/>
              <a:gd name="connsiteY64" fmla="*/ 3068838 h 3068838"/>
              <a:gd name="connsiteX65" fmla="*/ 2262323 w 7458852"/>
              <a:gd name="connsiteY65" fmla="*/ 2705880 h 3068838"/>
              <a:gd name="connsiteX66" fmla="*/ 2073707 w 7458852"/>
              <a:gd name="connsiteY66" fmla="*/ 1537477 h 3068838"/>
              <a:gd name="connsiteX67" fmla="*/ 2271499 w 7458852"/>
              <a:gd name="connsiteY67" fmla="*/ 364997 h 3068838"/>
              <a:gd name="connsiteX68" fmla="*/ 2891385 w 7458852"/>
              <a:gd name="connsiteY68" fmla="*/ 0 h 306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458852" h="3068838">
                <a:moveTo>
                  <a:pt x="2887306" y="473071"/>
                </a:moveTo>
                <a:cubicBezTo>
                  <a:pt x="2786712" y="473071"/>
                  <a:pt x="2718402" y="547497"/>
                  <a:pt x="2682377" y="696352"/>
                </a:cubicBezTo>
                <a:cubicBezTo>
                  <a:pt x="2646354" y="845205"/>
                  <a:pt x="2628343" y="1125582"/>
                  <a:pt x="2628343" y="1537477"/>
                </a:cubicBezTo>
                <a:cubicBezTo>
                  <a:pt x="2628343" y="1954813"/>
                  <a:pt x="2646354" y="2235869"/>
                  <a:pt x="2682377" y="2380645"/>
                </a:cubicBezTo>
                <a:cubicBezTo>
                  <a:pt x="2718402" y="2525420"/>
                  <a:pt x="2786712" y="2597807"/>
                  <a:pt x="2887306" y="2597807"/>
                </a:cubicBezTo>
                <a:cubicBezTo>
                  <a:pt x="2955277" y="2597807"/>
                  <a:pt x="3007954" y="2566542"/>
                  <a:pt x="3045337" y="2504009"/>
                </a:cubicBezTo>
                <a:cubicBezTo>
                  <a:pt x="3082721" y="2441477"/>
                  <a:pt x="3109567" y="2337824"/>
                  <a:pt x="3125880" y="2193048"/>
                </a:cubicBezTo>
                <a:cubicBezTo>
                  <a:pt x="3142195" y="2048273"/>
                  <a:pt x="3150351" y="1829750"/>
                  <a:pt x="3150351" y="1537477"/>
                </a:cubicBezTo>
                <a:cubicBezTo>
                  <a:pt x="3150351" y="1126940"/>
                  <a:pt x="3131320" y="846904"/>
                  <a:pt x="3093255" y="697370"/>
                </a:cubicBezTo>
                <a:cubicBezTo>
                  <a:pt x="3055192" y="547838"/>
                  <a:pt x="2986542" y="473071"/>
                  <a:pt x="2887306" y="473071"/>
                </a:cubicBezTo>
                <a:close/>
                <a:moveTo>
                  <a:pt x="4946740" y="43840"/>
                </a:moveTo>
                <a:lnTo>
                  <a:pt x="5440201" y="43840"/>
                </a:lnTo>
                <a:lnTo>
                  <a:pt x="5440201" y="3024999"/>
                </a:lnTo>
                <a:lnTo>
                  <a:pt x="4893723" y="3024999"/>
                </a:lnTo>
                <a:lnTo>
                  <a:pt x="4893723" y="1275456"/>
                </a:lnTo>
                <a:cubicBezTo>
                  <a:pt x="4893723" y="1085141"/>
                  <a:pt x="4903240" y="866277"/>
                  <a:pt x="4922272" y="618866"/>
                </a:cubicBezTo>
                <a:cubicBezTo>
                  <a:pt x="4912755" y="632459"/>
                  <a:pt x="4877752" y="673922"/>
                  <a:pt x="4817257" y="743252"/>
                </a:cubicBezTo>
                <a:cubicBezTo>
                  <a:pt x="4756766" y="812581"/>
                  <a:pt x="4638837" y="936965"/>
                  <a:pt x="4463476" y="1116405"/>
                </a:cubicBezTo>
                <a:lnTo>
                  <a:pt x="4153533" y="777917"/>
                </a:lnTo>
                <a:close/>
                <a:moveTo>
                  <a:pt x="6027406" y="23449"/>
                </a:moveTo>
                <a:lnTo>
                  <a:pt x="7299803" y="23449"/>
                </a:lnTo>
                <a:lnTo>
                  <a:pt x="7299803" y="518952"/>
                </a:lnTo>
                <a:lnTo>
                  <a:pt x="6502517" y="518952"/>
                </a:lnTo>
                <a:lnTo>
                  <a:pt x="6461735" y="1163304"/>
                </a:lnTo>
                <a:cubicBezTo>
                  <a:pt x="6537860" y="1146992"/>
                  <a:pt x="6625542" y="1138836"/>
                  <a:pt x="6724778" y="1138836"/>
                </a:cubicBezTo>
                <a:cubicBezTo>
                  <a:pt x="6949079" y="1138836"/>
                  <a:pt x="7127499" y="1217001"/>
                  <a:pt x="7260039" y="1373333"/>
                </a:cubicBezTo>
                <a:cubicBezTo>
                  <a:pt x="7392582" y="1529662"/>
                  <a:pt x="7458852" y="1743768"/>
                  <a:pt x="7458852" y="2015648"/>
                </a:cubicBezTo>
                <a:cubicBezTo>
                  <a:pt x="7458852" y="2340543"/>
                  <a:pt x="7376269" y="2593392"/>
                  <a:pt x="7211102" y="2774191"/>
                </a:cubicBezTo>
                <a:cubicBezTo>
                  <a:pt x="7045934" y="2954992"/>
                  <a:pt x="6816537" y="3045390"/>
                  <a:pt x="6522906" y="3045390"/>
                </a:cubicBezTo>
                <a:cubicBezTo>
                  <a:pt x="6261903" y="3045390"/>
                  <a:pt x="6050517" y="2995773"/>
                  <a:pt x="5888749" y="2896538"/>
                </a:cubicBezTo>
                <a:lnTo>
                  <a:pt x="5888749" y="2378606"/>
                </a:lnTo>
                <a:cubicBezTo>
                  <a:pt x="5958076" y="2428904"/>
                  <a:pt x="6047457" y="2473424"/>
                  <a:pt x="6156889" y="2512168"/>
                </a:cubicBezTo>
                <a:cubicBezTo>
                  <a:pt x="6266321" y="2550910"/>
                  <a:pt x="6367937" y="2570282"/>
                  <a:pt x="6461735" y="2570282"/>
                </a:cubicBezTo>
                <a:cubicBezTo>
                  <a:pt x="6754005" y="2570282"/>
                  <a:pt x="6900139" y="2400356"/>
                  <a:pt x="6900139" y="2060509"/>
                </a:cubicBezTo>
                <a:cubicBezTo>
                  <a:pt x="6900139" y="1743768"/>
                  <a:pt x="6758082" y="1585398"/>
                  <a:pt x="6473968" y="1585398"/>
                </a:cubicBezTo>
                <a:cubicBezTo>
                  <a:pt x="6361139" y="1585398"/>
                  <a:pt x="6241511" y="1607148"/>
                  <a:pt x="6115088" y="1650648"/>
                </a:cubicBezTo>
                <a:lnTo>
                  <a:pt x="5935647" y="1518108"/>
                </a:lnTo>
                <a:close/>
                <a:moveTo>
                  <a:pt x="795247" y="22429"/>
                </a:moveTo>
                <a:cubicBezTo>
                  <a:pt x="1035861" y="22429"/>
                  <a:pt x="1223796" y="93119"/>
                  <a:pt x="1359057" y="234497"/>
                </a:cubicBezTo>
                <a:cubicBezTo>
                  <a:pt x="1494315" y="375875"/>
                  <a:pt x="1561946" y="572307"/>
                  <a:pt x="1561946" y="823795"/>
                </a:cubicBezTo>
                <a:cubicBezTo>
                  <a:pt x="1561946" y="937986"/>
                  <a:pt x="1549713" y="1046057"/>
                  <a:pt x="1525242" y="1148011"/>
                </a:cubicBezTo>
                <a:cubicBezTo>
                  <a:pt x="1500773" y="1249966"/>
                  <a:pt x="1463730" y="1352261"/>
                  <a:pt x="1414111" y="1454895"/>
                </a:cubicBezTo>
                <a:cubicBezTo>
                  <a:pt x="1364494" y="1557531"/>
                  <a:pt x="1302301" y="1664242"/>
                  <a:pt x="1227534" y="1775034"/>
                </a:cubicBezTo>
                <a:cubicBezTo>
                  <a:pt x="1152767" y="1885824"/>
                  <a:pt x="959733" y="2139693"/>
                  <a:pt x="648432" y="2536636"/>
                </a:cubicBezTo>
                <a:lnTo>
                  <a:pt x="648432" y="2552949"/>
                </a:lnTo>
                <a:lnTo>
                  <a:pt x="1625159" y="2552949"/>
                </a:lnTo>
                <a:lnTo>
                  <a:pt x="1625159" y="3046409"/>
                </a:lnTo>
                <a:lnTo>
                  <a:pt x="26508" y="3046409"/>
                </a:lnTo>
                <a:lnTo>
                  <a:pt x="26508" y="2632474"/>
                </a:lnTo>
                <a:lnTo>
                  <a:pt x="556673" y="1882085"/>
                </a:lnTo>
                <a:cubicBezTo>
                  <a:pt x="702128" y="1675457"/>
                  <a:pt x="802043" y="1522185"/>
                  <a:pt x="856420" y="1422270"/>
                </a:cubicBezTo>
                <a:cubicBezTo>
                  <a:pt x="910796" y="1322355"/>
                  <a:pt x="950898" y="1226517"/>
                  <a:pt x="976727" y="1134758"/>
                </a:cubicBezTo>
                <a:cubicBezTo>
                  <a:pt x="1002554" y="1042997"/>
                  <a:pt x="1015469" y="948179"/>
                  <a:pt x="1015469" y="850304"/>
                </a:cubicBezTo>
                <a:cubicBezTo>
                  <a:pt x="1015469" y="736114"/>
                  <a:pt x="989980" y="650472"/>
                  <a:pt x="939003" y="593378"/>
                </a:cubicBezTo>
                <a:cubicBezTo>
                  <a:pt x="888025" y="536281"/>
                  <a:pt x="821755" y="507736"/>
                  <a:pt x="740190" y="507736"/>
                </a:cubicBezTo>
                <a:cubicBezTo>
                  <a:pt x="668142" y="507736"/>
                  <a:pt x="600852" y="526767"/>
                  <a:pt x="538321" y="564830"/>
                </a:cubicBezTo>
                <a:cubicBezTo>
                  <a:pt x="475787" y="602892"/>
                  <a:pt x="399662" y="671543"/>
                  <a:pt x="309941" y="770778"/>
                </a:cubicBezTo>
                <a:lnTo>
                  <a:pt x="0" y="444523"/>
                </a:lnTo>
                <a:cubicBezTo>
                  <a:pt x="142736" y="282755"/>
                  <a:pt x="275276" y="171963"/>
                  <a:pt x="397622" y="112150"/>
                </a:cubicBezTo>
                <a:cubicBezTo>
                  <a:pt x="519969" y="52338"/>
                  <a:pt x="652509" y="22429"/>
                  <a:pt x="795247" y="22429"/>
                </a:cubicBezTo>
                <a:close/>
                <a:moveTo>
                  <a:pt x="2891385" y="0"/>
                </a:moveTo>
                <a:cubicBezTo>
                  <a:pt x="3178218" y="0"/>
                  <a:pt x="3385525" y="118946"/>
                  <a:pt x="3513309" y="356841"/>
                </a:cubicBezTo>
                <a:cubicBezTo>
                  <a:pt x="3641093" y="594736"/>
                  <a:pt x="3704985" y="988281"/>
                  <a:pt x="3704985" y="1537477"/>
                </a:cubicBezTo>
                <a:cubicBezTo>
                  <a:pt x="3704985" y="2077159"/>
                  <a:pt x="3640073" y="2467307"/>
                  <a:pt x="3510252" y="2707920"/>
                </a:cubicBezTo>
                <a:cubicBezTo>
                  <a:pt x="3380428" y="2948534"/>
                  <a:pt x="3171420" y="3068838"/>
                  <a:pt x="2883229" y="3068838"/>
                </a:cubicBezTo>
                <a:cubicBezTo>
                  <a:pt x="2595036" y="3068838"/>
                  <a:pt x="2388068" y="2947852"/>
                  <a:pt x="2262323" y="2705880"/>
                </a:cubicBezTo>
                <a:cubicBezTo>
                  <a:pt x="2136579" y="2463909"/>
                  <a:pt x="2073707" y="2074440"/>
                  <a:pt x="2073707" y="1537477"/>
                </a:cubicBezTo>
                <a:cubicBezTo>
                  <a:pt x="2073707" y="999156"/>
                  <a:pt x="2139639" y="608330"/>
                  <a:pt x="2271499" y="364997"/>
                </a:cubicBezTo>
                <a:cubicBezTo>
                  <a:pt x="2403363" y="121665"/>
                  <a:pt x="2609991" y="0"/>
                  <a:pt x="2891385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42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2364946" y="360192"/>
            <a:ext cx="7462111" cy="3068839"/>
          </a:xfrm>
          <a:custGeom>
            <a:avLst/>
            <a:gdLst>
              <a:gd name="connsiteX0" fmla="*/ 6652589 w 7462111"/>
              <a:gd name="connsiteY0" fmla="*/ 1545635 h 3068838"/>
              <a:gd name="connsiteX1" fmla="*/ 6456836 w 7462111"/>
              <a:gd name="connsiteY1" fmla="*/ 1670019 h 3068838"/>
              <a:gd name="connsiteX2" fmla="*/ 6381390 w 7462111"/>
              <a:gd name="connsiteY2" fmla="*/ 1984041 h 3068838"/>
              <a:gd name="connsiteX3" fmla="*/ 6451739 w 7462111"/>
              <a:gd name="connsiteY3" fmla="*/ 2439777 h 3068838"/>
              <a:gd name="connsiteX4" fmla="*/ 6648512 w 7462111"/>
              <a:gd name="connsiteY4" fmla="*/ 2597808 h 3068838"/>
              <a:gd name="connsiteX5" fmla="*/ 6845284 w 7462111"/>
              <a:gd name="connsiteY5" fmla="*/ 2463229 h 3068838"/>
              <a:gd name="connsiteX6" fmla="*/ 6919711 w 7462111"/>
              <a:gd name="connsiteY6" fmla="*/ 2043175 h 3068838"/>
              <a:gd name="connsiteX7" fmla="*/ 6853441 w 7462111"/>
              <a:gd name="connsiteY7" fmla="*/ 1679195 h 3068838"/>
              <a:gd name="connsiteX8" fmla="*/ 6652589 w 7462111"/>
              <a:gd name="connsiteY8" fmla="*/ 1545635 h 3068838"/>
              <a:gd name="connsiteX9" fmla="*/ 2868001 w 7462111"/>
              <a:gd name="connsiteY9" fmla="*/ 473071 h 3068838"/>
              <a:gd name="connsiteX10" fmla="*/ 2663072 w 7462111"/>
              <a:gd name="connsiteY10" fmla="*/ 696352 h 3068838"/>
              <a:gd name="connsiteX11" fmla="*/ 2609038 w 7462111"/>
              <a:gd name="connsiteY11" fmla="*/ 1537477 h 3068838"/>
              <a:gd name="connsiteX12" fmla="*/ 2663072 w 7462111"/>
              <a:gd name="connsiteY12" fmla="*/ 2380645 h 3068838"/>
              <a:gd name="connsiteX13" fmla="*/ 2868001 w 7462111"/>
              <a:gd name="connsiteY13" fmla="*/ 2597807 h 3068838"/>
              <a:gd name="connsiteX14" fmla="*/ 3026032 w 7462111"/>
              <a:gd name="connsiteY14" fmla="*/ 2504009 h 3068838"/>
              <a:gd name="connsiteX15" fmla="*/ 3106575 w 7462111"/>
              <a:gd name="connsiteY15" fmla="*/ 2193048 h 3068838"/>
              <a:gd name="connsiteX16" fmla="*/ 3131046 w 7462111"/>
              <a:gd name="connsiteY16" fmla="*/ 1537477 h 3068838"/>
              <a:gd name="connsiteX17" fmla="*/ 3073950 w 7462111"/>
              <a:gd name="connsiteY17" fmla="*/ 697370 h 3068838"/>
              <a:gd name="connsiteX18" fmla="*/ 2868001 w 7462111"/>
              <a:gd name="connsiteY18" fmla="*/ 473071 h 3068838"/>
              <a:gd name="connsiteX19" fmla="*/ 4908130 w 7462111"/>
              <a:gd name="connsiteY19" fmla="*/ 43840 h 3068838"/>
              <a:gd name="connsiteX20" fmla="*/ 5401591 w 7462111"/>
              <a:gd name="connsiteY20" fmla="*/ 43840 h 3068838"/>
              <a:gd name="connsiteX21" fmla="*/ 5401591 w 7462111"/>
              <a:gd name="connsiteY21" fmla="*/ 3024999 h 3068838"/>
              <a:gd name="connsiteX22" fmla="*/ 4855113 w 7462111"/>
              <a:gd name="connsiteY22" fmla="*/ 3024999 h 3068838"/>
              <a:gd name="connsiteX23" fmla="*/ 4855113 w 7462111"/>
              <a:gd name="connsiteY23" fmla="*/ 1275456 h 3068838"/>
              <a:gd name="connsiteX24" fmla="*/ 4883662 w 7462111"/>
              <a:gd name="connsiteY24" fmla="*/ 618866 h 3068838"/>
              <a:gd name="connsiteX25" fmla="*/ 4778647 w 7462111"/>
              <a:gd name="connsiteY25" fmla="*/ 743252 h 3068838"/>
              <a:gd name="connsiteX26" fmla="*/ 4424866 w 7462111"/>
              <a:gd name="connsiteY26" fmla="*/ 1116405 h 3068838"/>
              <a:gd name="connsiteX27" fmla="*/ 4114923 w 7462111"/>
              <a:gd name="connsiteY27" fmla="*/ 777917 h 3068838"/>
              <a:gd name="connsiteX28" fmla="*/ 795247 w 7462111"/>
              <a:gd name="connsiteY28" fmla="*/ 22429 h 3068838"/>
              <a:gd name="connsiteX29" fmla="*/ 1359057 w 7462111"/>
              <a:gd name="connsiteY29" fmla="*/ 234497 h 3068838"/>
              <a:gd name="connsiteX30" fmla="*/ 1561946 w 7462111"/>
              <a:gd name="connsiteY30" fmla="*/ 823795 h 3068838"/>
              <a:gd name="connsiteX31" fmla="*/ 1525242 w 7462111"/>
              <a:gd name="connsiteY31" fmla="*/ 1148011 h 3068838"/>
              <a:gd name="connsiteX32" fmla="*/ 1414111 w 7462111"/>
              <a:gd name="connsiteY32" fmla="*/ 1454895 h 3068838"/>
              <a:gd name="connsiteX33" fmla="*/ 1227534 w 7462111"/>
              <a:gd name="connsiteY33" fmla="*/ 1775034 h 3068838"/>
              <a:gd name="connsiteX34" fmla="*/ 648432 w 7462111"/>
              <a:gd name="connsiteY34" fmla="*/ 2536636 h 3068838"/>
              <a:gd name="connsiteX35" fmla="*/ 648432 w 7462111"/>
              <a:gd name="connsiteY35" fmla="*/ 2552949 h 3068838"/>
              <a:gd name="connsiteX36" fmla="*/ 1625159 w 7462111"/>
              <a:gd name="connsiteY36" fmla="*/ 2552949 h 3068838"/>
              <a:gd name="connsiteX37" fmla="*/ 1625159 w 7462111"/>
              <a:gd name="connsiteY37" fmla="*/ 3046409 h 3068838"/>
              <a:gd name="connsiteX38" fmla="*/ 26508 w 7462111"/>
              <a:gd name="connsiteY38" fmla="*/ 3046409 h 3068838"/>
              <a:gd name="connsiteX39" fmla="*/ 26508 w 7462111"/>
              <a:gd name="connsiteY39" fmla="*/ 2632474 h 3068838"/>
              <a:gd name="connsiteX40" fmla="*/ 556673 w 7462111"/>
              <a:gd name="connsiteY40" fmla="*/ 1882085 h 3068838"/>
              <a:gd name="connsiteX41" fmla="*/ 856420 w 7462111"/>
              <a:gd name="connsiteY41" fmla="*/ 1422270 h 3068838"/>
              <a:gd name="connsiteX42" fmla="*/ 976727 w 7462111"/>
              <a:gd name="connsiteY42" fmla="*/ 1134758 h 3068838"/>
              <a:gd name="connsiteX43" fmla="*/ 1015469 w 7462111"/>
              <a:gd name="connsiteY43" fmla="*/ 850304 h 3068838"/>
              <a:gd name="connsiteX44" fmla="*/ 939003 w 7462111"/>
              <a:gd name="connsiteY44" fmla="*/ 593378 h 3068838"/>
              <a:gd name="connsiteX45" fmla="*/ 740190 w 7462111"/>
              <a:gd name="connsiteY45" fmla="*/ 507736 h 3068838"/>
              <a:gd name="connsiteX46" fmla="*/ 538321 w 7462111"/>
              <a:gd name="connsiteY46" fmla="*/ 564830 h 3068838"/>
              <a:gd name="connsiteX47" fmla="*/ 309941 w 7462111"/>
              <a:gd name="connsiteY47" fmla="*/ 770778 h 3068838"/>
              <a:gd name="connsiteX48" fmla="*/ 0 w 7462111"/>
              <a:gd name="connsiteY48" fmla="*/ 444523 h 3068838"/>
              <a:gd name="connsiteX49" fmla="*/ 397623 w 7462111"/>
              <a:gd name="connsiteY49" fmla="*/ 112150 h 3068838"/>
              <a:gd name="connsiteX50" fmla="*/ 795247 w 7462111"/>
              <a:gd name="connsiteY50" fmla="*/ 22429 h 3068838"/>
              <a:gd name="connsiteX51" fmla="*/ 6978844 w 7462111"/>
              <a:gd name="connsiteY51" fmla="*/ 4078 h 3068838"/>
              <a:gd name="connsiteX52" fmla="*/ 7162364 w 7462111"/>
              <a:gd name="connsiteY52" fmla="*/ 15294 h 3068838"/>
              <a:gd name="connsiteX53" fmla="*/ 7301023 w 7462111"/>
              <a:gd name="connsiteY53" fmla="*/ 38743 h 3068838"/>
              <a:gd name="connsiteX54" fmla="*/ 7301023 w 7462111"/>
              <a:gd name="connsiteY54" fmla="*/ 497539 h 3068838"/>
              <a:gd name="connsiteX55" fmla="*/ 7023705 w 7462111"/>
              <a:gd name="connsiteY55" fmla="*/ 464913 h 3068838"/>
              <a:gd name="connsiteX56" fmla="*/ 6642395 w 7462111"/>
              <a:gd name="connsiteY56" fmla="*/ 566868 h 3068838"/>
              <a:gd name="connsiteX57" fmla="*/ 6416055 w 7462111"/>
              <a:gd name="connsiteY57" fmla="*/ 871714 h 3068838"/>
              <a:gd name="connsiteX58" fmla="*/ 6322256 w 7462111"/>
              <a:gd name="connsiteY58" fmla="*/ 1441641 h 3068838"/>
              <a:gd name="connsiteX59" fmla="*/ 6344685 w 7462111"/>
              <a:gd name="connsiteY59" fmla="*/ 1441641 h 3068838"/>
              <a:gd name="connsiteX60" fmla="*/ 6540438 w 7462111"/>
              <a:gd name="connsiteY60" fmla="*/ 1185734 h 3068838"/>
              <a:gd name="connsiteX61" fmla="*/ 6827952 w 7462111"/>
              <a:gd name="connsiteY61" fmla="*/ 1099073 h 3068838"/>
              <a:gd name="connsiteX62" fmla="*/ 7294904 w 7462111"/>
              <a:gd name="connsiteY62" fmla="*/ 1342746 h 3068838"/>
              <a:gd name="connsiteX63" fmla="*/ 7462111 w 7462111"/>
              <a:gd name="connsiteY63" fmla="*/ 2039095 h 3068838"/>
              <a:gd name="connsiteX64" fmla="*/ 7241887 w 7462111"/>
              <a:gd name="connsiteY64" fmla="*/ 2788464 h 3068838"/>
              <a:gd name="connsiteX65" fmla="*/ 6644432 w 7462111"/>
              <a:gd name="connsiteY65" fmla="*/ 3064760 h 3068838"/>
              <a:gd name="connsiteX66" fmla="*/ 6037802 w 7462111"/>
              <a:gd name="connsiteY66" fmla="*/ 2734428 h 3068838"/>
              <a:gd name="connsiteX67" fmla="*/ 5830833 w 7462111"/>
              <a:gd name="connsiteY67" fmla="*/ 1757700 h 3068838"/>
              <a:gd name="connsiteX68" fmla="*/ 6114268 w 7462111"/>
              <a:gd name="connsiteY68" fmla="*/ 425152 h 3068838"/>
              <a:gd name="connsiteX69" fmla="*/ 6978844 w 7462111"/>
              <a:gd name="connsiteY69" fmla="*/ 4078 h 3068838"/>
              <a:gd name="connsiteX70" fmla="*/ 2872080 w 7462111"/>
              <a:gd name="connsiteY70" fmla="*/ 0 h 3068838"/>
              <a:gd name="connsiteX71" fmla="*/ 3494004 w 7462111"/>
              <a:gd name="connsiteY71" fmla="*/ 356841 h 3068838"/>
              <a:gd name="connsiteX72" fmla="*/ 3685680 w 7462111"/>
              <a:gd name="connsiteY72" fmla="*/ 1537477 h 3068838"/>
              <a:gd name="connsiteX73" fmla="*/ 3490947 w 7462111"/>
              <a:gd name="connsiteY73" fmla="*/ 2707920 h 3068838"/>
              <a:gd name="connsiteX74" fmla="*/ 2863924 w 7462111"/>
              <a:gd name="connsiteY74" fmla="*/ 3068838 h 3068838"/>
              <a:gd name="connsiteX75" fmla="*/ 2243018 w 7462111"/>
              <a:gd name="connsiteY75" fmla="*/ 2705880 h 3068838"/>
              <a:gd name="connsiteX76" fmla="*/ 2054402 w 7462111"/>
              <a:gd name="connsiteY76" fmla="*/ 1537477 h 3068838"/>
              <a:gd name="connsiteX77" fmla="*/ 2252195 w 7462111"/>
              <a:gd name="connsiteY77" fmla="*/ 364997 h 3068838"/>
              <a:gd name="connsiteX78" fmla="*/ 2872080 w 7462111"/>
              <a:gd name="connsiteY78" fmla="*/ 0 h 306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462111" h="3068838">
                <a:moveTo>
                  <a:pt x="6652589" y="1545635"/>
                </a:moveTo>
                <a:cubicBezTo>
                  <a:pt x="6572384" y="1545635"/>
                  <a:pt x="6507134" y="1587095"/>
                  <a:pt x="6456836" y="1670019"/>
                </a:cubicBezTo>
                <a:cubicBezTo>
                  <a:pt x="6406538" y="1752942"/>
                  <a:pt x="6381390" y="1857618"/>
                  <a:pt x="6381390" y="1984041"/>
                </a:cubicBezTo>
                <a:cubicBezTo>
                  <a:pt x="6381390" y="2182513"/>
                  <a:pt x="6404839" y="2334425"/>
                  <a:pt x="6451739" y="2439777"/>
                </a:cubicBezTo>
                <a:cubicBezTo>
                  <a:pt x="6498637" y="2545132"/>
                  <a:pt x="6564228" y="2597808"/>
                  <a:pt x="6648512" y="2597808"/>
                </a:cubicBezTo>
                <a:cubicBezTo>
                  <a:pt x="6730074" y="2597808"/>
                  <a:pt x="6795665" y="2552948"/>
                  <a:pt x="6845284" y="2463229"/>
                </a:cubicBezTo>
                <a:cubicBezTo>
                  <a:pt x="6894901" y="2373507"/>
                  <a:pt x="6919711" y="2233490"/>
                  <a:pt x="6919711" y="2043175"/>
                </a:cubicBezTo>
                <a:cubicBezTo>
                  <a:pt x="6919711" y="1889561"/>
                  <a:pt x="6897620" y="1768237"/>
                  <a:pt x="6853441" y="1679195"/>
                </a:cubicBezTo>
                <a:cubicBezTo>
                  <a:pt x="6809259" y="1590155"/>
                  <a:pt x="6742310" y="1545635"/>
                  <a:pt x="6652589" y="1545635"/>
                </a:cubicBezTo>
                <a:close/>
                <a:moveTo>
                  <a:pt x="2868001" y="473071"/>
                </a:moveTo>
                <a:cubicBezTo>
                  <a:pt x="2767407" y="473071"/>
                  <a:pt x="2699097" y="547497"/>
                  <a:pt x="2663072" y="696352"/>
                </a:cubicBezTo>
                <a:cubicBezTo>
                  <a:pt x="2627049" y="845205"/>
                  <a:pt x="2609038" y="1125582"/>
                  <a:pt x="2609038" y="1537477"/>
                </a:cubicBezTo>
                <a:cubicBezTo>
                  <a:pt x="2609038" y="1954813"/>
                  <a:pt x="2627049" y="2235869"/>
                  <a:pt x="2663072" y="2380645"/>
                </a:cubicBezTo>
                <a:cubicBezTo>
                  <a:pt x="2699097" y="2525420"/>
                  <a:pt x="2767407" y="2597807"/>
                  <a:pt x="2868001" y="2597807"/>
                </a:cubicBezTo>
                <a:cubicBezTo>
                  <a:pt x="2935972" y="2597807"/>
                  <a:pt x="2988649" y="2566542"/>
                  <a:pt x="3026032" y="2504009"/>
                </a:cubicBezTo>
                <a:cubicBezTo>
                  <a:pt x="3063416" y="2441477"/>
                  <a:pt x="3090262" y="2337824"/>
                  <a:pt x="3106575" y="2193048"/>
                </a:cubicBezTo>
                <a:cubicBezTo>
                  <a:pt x="3122890" y="2048273"/>
                  <a:pt x="3131046" y="1829750"/>
                  <a:pt x="3131046" y="1537477"/>
                </a:cubicBezTo>
                <a:cubicBezTo>
                  <a:pt x="3131046" y="1126940"/>
                  <a:pt x="3112015" y="846904"/>
                  <a:pt x="3073950" y="697370"/>
                </a:cubicBezTo>
                <a:cubicBezTo>
                  <a:pt x="3035887" y="547838"/>
                  <a:pt x="2967237" y="473071"/>
                  <a:pt x="2868001" y="473071"/>
                </a:cubicBezTo>
                <a:close/>
                <a:moveTo>
                  <a:pt x="4908130" y="43840"/>
                </a:moveTo>
                <a:lnTo>
                  <a:pt x="5401591" y="43840"/>
                </a:lnTo>
                <a:lnTo>
                  <a:pt x="5401591" y="3024999"/>
                </a:lnTo>
                <a:lnTo>
                  <a:pt x="4855113" y="3024999"/>
                </a:lnTo>
                <a:lnTo>
                  <a:pt x="4855113" y="1275456"/>
                </a:lnTo>
                <a:cubicBezTo>
                  <a:pt x="4855113" y="1085141"/>
                  <a:pt x="4864630" y="866277"/>
                  <a:pt x="4883662" y="618866"/>
                </a:cubicBezTo>
                <a:cubicBezTo>
                  <a:pt x="4874145" y="632459"/>
                  <a:pt x="4839142" y="673922"/>
                  <a:pt x="4778647" y="743252"/>
                </a:cubicBezTo>
                <a:cubicBezTo>
                  <a:pt x="4718156" y="812581"/>
                  <a:pt x="4600227" y="936965"/>
                  <a:pt x="4424866" y="1116405"/>
                </a:cubicBezTo>
                <a:lnTo>
                  <a:pt x="4114923" y="777917"/>
                </a:lnTo>
                <a:close/>
                <a:moveTo>
                  <a:pt x="795247" y="22429"/>
                </a:moveTo>
                <a:cubicBezTo>
                  <a:pt x="1035861" y="22429"/>
                  <a:pt x="1223795" y="93119"/>
                  <a:pt x="1359057" y="234497"/>
                </a:cubicBezTo>
                <a:cubicBezTo>
                  <a:pt x="1494315" y="375875"/>
                  <a:pt x="1561946" y="572307"/>
                  <a:pt x="1561946" y="823795"/>
                </a:cubicBezTo>
                <a:cubicBezTo>
                  <a:pt x="1561946" y="937986"/>
                  <a:pt x="1549713" y="1046057"/>
                  <a:pt x="1525242" y="1148011"/>
                </a:cubicBezTo>
                <a:cubicBezTo>
                  <a:pt x="1500773" y="1249966"/>
                  <a:pt x="1463730" y="1352261"/>
                  <a:pt x="1414111" y="1454895"/>
                </a:cubicBezTo>
                <a:cubicBezTo>
                  <a:pt x="1364494" y="1557531"/>
                  <a:pt x="1302301" y="1664242"/>
                  <a:pt x="1227534" y="1775034"/>
                </a:cubicBezTo>
                <a:cubicBezTo>
                  <a:pt x="1152767" y="1885824"/>
                  <a:pt x="959733" y="2139693"/>
                  <a:pt x="648432" y="2536636"/>
                </a:cubicBezTo>
                <a:lnTo>
                  <a:pt x="648432" y="2552949"/>
                </a:lnTo>
                <a:lnTo>
                  <a:pt x="1625159" y="2552949"/>
                </a:lnTo>
                <a:lnTo>
                  <a:pt x="1625159" y="3046409"/>
                </a:lnTo>
                <a:lnTo>
                  <a:pt x="26508" y="3046409"/>
                </a:lnTo>
                <a:lnTo>
                  <a:pt x="26508" y="2632474"/>
                </a:lnTo>
                <a:lnTo>
                  <a:pt x="556673" y="1882085"/>
                </a:lnTo>
                <a:cubicBezTo>
                  <a:pt x="702128" y="1675457"/>
                  <a:pt x="802043" y="1522185"/>
                  <a:pt x="856420" y="1422270"/>
                </a:cubicBezTo>
                <a:cubicBezTo>
                  <a:pt x="910796" y="1322355"/>
                  <a:pt x="950898" y="1226517"/>
                  <a:pt x="976727" y="1134758"/>
                </a:cubicBezTo>
                <a:cubicBezTo>
                  <a:pt x="1002554" y="1042997"/>
                  <a:pt x="1015469" y="948179"/>
                  <a:pt x="1015469" y="850304"/>
                </a:cubicBezTo>
                <a:cubicBezTo>
                  <a:pt x="1015469" y="736114"/>
                  <a:pt x="989980" y="650472"/>
                  <a:pt x="939003" y="593378"/>
                </a:cubicBezTo>
                <a:cubicBezTo>
                  <a:pt x="888026" y="536281"/>
                  <a:pt x="821755" y="507736"/>
                  <a:pt x="740190" y="507736"/>
                </a:cubicBezTo>
                <a:cubicBezTo>
                  <a:pt x="668142" y="507736"/>
                  <a:pt x="600852" y="526767"/>
                  <a:pt x="538321" y="564830"/>
                </a:cubicBezTo>
                <a:cubicBezTo>
                  <a:pt x="475787" y="602892"/>
                  <a:pt x="399662" y="671543"/>
                  <a:pt x="309941" y="770778"/>
                </a:cubicBezTo>
                <a:lnTo>
                  <a:pt x="0" y="444523"/>
                </a:lnTo>
                <a:cubicBezTo>
                  <a:pt x="142736" y="282756"/>
                  <a:pt x="275276" y="171963"/>
                  <a:pt x="397623" y="112150"/>
                </a:cubicBezTo>
                <a:cubicBezTo>
                  <a:pt x="519969" y="52338"/>
                  <a:pt x="652509" y="22429"/>
                  <a:pt x="795247" y="22429"/>
                </a:cubicBezTo>
                <a:close/>
                <a:moveTo>
                  <a:pt x="6978844" y="4078"/>
                </a:moveTo>
                <a:cubicBezTo>
                  <a:pt x="7040017" y="4078"/>
                  <a:pt x="7101191" y="7817"/>
                  <a:pt x="7162364" y="15294"/>
                </a:cubicBezTo>
                <a:cubicBezTo>
                  <a:pt x="7223537" y="22769"/>
                  <a:pt x="7269756" y="30587"/>
                  <a:pt x="7301023" y="38743"/>
                </a:cubicBezTo>
                <a:lnTo>
                  <a:pt x="7301023" y="497539"/>
                </a:lnTo>
                <a:cubicBezTo>
                  <a:pt x="7207222" y="475788"/>
                  <a:pt x="7114785" y="464913"/>
                  <a:pt x="7023705" y="464913"/>
                </a:cubicBezTo>
                <a:cubicBezTo>
                  <a:pt x="6868733" y="464913"/>
                  <a:pt x="6741631" y="498899"/>
                  <a:pt x="6642395" y="566868"/>
                </a:cubicBezTo>
                <a:cubicBezTo>
                  <a:pt x="6543157" y="634839"/>
                  <a:pt x="6467711" y="736453"/>
                  <a:pt x="6416055" y="871714"/>
                </a:cubicBezTo>
                <a:cubicBezTo>
                  <a:pt x="6364398" y="1006973"/>
                  <a:pt x="6333131" y="1196950"/>
                  <a:pt x="6322256" y="1441641"/>
                </a:cubicBezTo>
                <a:lnTo>
                  <a:pt x="6344685" y="1441641"/>
                </a:lnTo>
                <a:cubicBezTo>
                  <a:pt x="6392265" y="1328811"/>
                  <a:pt x="6457515" y="1243510"/>
                  <a:pt x="6540438" y="1185734"/>
                </a:cubicBezTo>
                <a:cubicBezTo>
                  <a:pt x="6623361" y="1127959"/>
                  <a:pt x="6719199" y="1099073"/>
                  <a:pt x="6827952" y="1099073"/>
                </a:cubicBezTo>
                <a:cubicBezTo>
                  <a:pt x="7027784" y="1099073"/>
                  <a:pt x="7183435" y="1180297"/>
                  <a:pt x="7294904" y="1342746"/>
                </a:cubicBezTo>
                <a:cubicBezTo>
                  <a:pt x="7406375" y="1505192"/>
                  <a:pt x="7462111" y="1737311"/>
                  <a:pt x="7462111" y="2039095"/>
                </a:cubicBezTo>
                <a:cubicBezTo>
                  <a:pt x="7462111" y="2354476"/>
                  <a:pt x="7388702" y="2604266"/>
                  <a:pt x="7241887" y="2788464"/>
                </a:cubicBezTo>
                <a:cubicBezTo>
                  <a:pt x="7095074" y="2972663"/>
                  <a:pt x="6895921" y="3064760"/>
                  <a:pt x="6644432" y="3064760"/>
                </a:cubicBezTo>
                <a:cubicBezTo>
                  <a:pt x="6377992" y="3064760"/>
                  <a:pt x="6175782" y="2954649"/>
                  <a:pt x="6037802" y="2734428"/>
                </a:cubicBezTo>
                <a:cubicBezTo>
                  <a:pt x="5899824" y="2514206"/>
                  <a:pt x="5830833" y="2188629"/>
                  <a:pt x="5830833" y="1757700"/>
                </a:cubicBezTo>
                <a:cubicBezTo>
                  <a:pt x="5830833" y="1150050"/>
                  <a:pt x="5925313" y="705868"/>
                  <a:pt x="6114268" y="425152"/>
                </a:cubicBezTo>
                <a:cubicBezTo>
                  <a:pt x="6303225" y="144436"/>
                  <a:pt x="6591415" y="4078"/>
                  <a:pt x="6978844" y="4078"/>
                </a:cubicBezTo>
                <a:close/>
                <a:moveTo>
                  <a:pt x="2872080" y="0"/>
                </a:moveTo>
                <a:cubicBezTo>
                  <a:pt x="3158913" y="0"/>
                  <a:pt x="3366220" y="118946"/>
                  <a:pt x="3494004" y="356841"/>
                </a:cubicBezTo>
                <a:cubicBezTo>
                  <a:pt x="3621788" y="594736"/>
                  <a:pt x="3685680" y="988281"/>
                  <a:pt x="3685680" y="1537477"/>
                </a:cubicBezTo>
                <a:cubicBezTo>
                  <a:pt x="3685680" y="2077159"/>
                  <a:pt x="3620768" y="2467307"/>
                  <a:pt x="3490947" y="2707920"/>
                </a:cubicBezTo>
                <a:cubicBezTo>
                  <a:pt x="3361123" y="2948534"/>
                  <a:pt x="3152115" y="3068838"/>
                  <a:pt x="2863924" y="3068838"/>
                </a:cubicBezTo>
                <a:cubicBezTo>
                  <a:pt x="2575731" y="3068838"/>
                  <a:pt x="2368763" y="2947852"/>
                  <a:pt x="2243018" y="2705880"/>
                </a:cubicBezTo>
                <a:cubicBezTo>
                  <a:pt x="2117274" y="2463909"/>
                  <a:pt x="2054402" y="2074440"/>
                  <a:pt x="2054402" y="1537477"/>
                </a:cubicBezTo>
                <a:cubicBezTo>
                  <a:pt x="2054402" y="999156"/>
                  <a:pt x="2120334" y="608330"/>
                  <a:pt x="2252195" y="364997"/>
                </a:cubicBezTo>
                <a:cubicBezTo>
                  <a:pt x="2384058" y="121665"/>
                  <a:pt x="2590686" y="0"/>
                  <a:pt x="2872080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 rtl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89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1" y="571621"/>
            <a:ext cx="10972800" cy="508861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ctr">
              <a:buNone/>
              <a:defRPr sz="4800" b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1" y="1080392"/>
            <a:ext cx="10972800" cy="28906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 sz="15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675" y="1713424"/>
            <a:ext cx="2764707" cy="2711759"/>
          </a:xfrm>
          <a:custGeom>
            <a:avLst/>
            <a:gdLst>
              <a:gd name="connsiteX0" fmla="*/ 3053770 w 3140691"/>
              <a:gd name="connsiteY0" fmla="*/ 1104106 h 3080543"/>
              <a:gd name="connsiteX1" fmla="*/ 3057651 w 3140691"/>
              <a:gd name="connsiteY1" fmla="*/ 1107278 h 3080543"/>
              <a:gd name="connsiteX2" fmla="*/ 3057260 w 3140691"/>
              <a:gd name="connsiteY2" fmla="*/ 1116998 h 3080543"/>
              <a:gd name="connsiteX3" fmla="*/ 3053324 w 3140691"/>
              <a:gd name="connsiteY3" fmla="*/ 1102459 h 3080543"/>
              <a:gd name="connsiteX4" fmla="*/ 3053770 w 3140691"/>
              <a:gd name="connsiteY4" fmla="*/ 1104106 h 3080543"/>
              <a:gd name="connsiteX5" fmla="*/ 3053571 w 3140691"/>
              <a:gd name="connsiteY5" fmla="*/ 1103943 h 3080543"/>
              <a:gd name="connsiteX6" fmla="*/ 2826160 w 3140691"/>
              <a:gd name="connsiteY6" fmla="*/ 905030 h 3080543"/>
              <a:gd name="connsiteX7" fmla="*/ 2826548 w 3140691"/>
              <a:gd name="connsiteY7" fmla="*/ 905574 h 3080543"/>
              <a:gd name="connsiteX8" fmla="*/ 2826516 w 3140691"/>
              <a:gd name="connsiteY8" fmla="*/ 905665 h 3080543"/>
              <a:gd name="connsiteX9" fmla="*/ 2820588 w 3140691"/>
              <a:gd name="connsiteY9" fmla="*/ 895074 h 3080543"/>
              <a:gd name="connsiteX10" fmla="*/ 2826160 w 3140691"/>
              <a:gd name="connsiteY10" fmla="*/ 905030 h 3080543"/>
              <a:gd name="connsiteX11" fmla="*/ 2822504 w 3140691"/>
              <a:gd name="connsiteY11" fmla="*/ 899898 h 3080543"/>
              <a:gd name="connsiteX12" fmla="*/ 2820588 w 3140691"/>
              <a:gd name="connsiteY12" fmla="*/ 895074 h 3080543"/>
              <a:gd name="connsiteX13" fmla="*/ 2918492 w 3140691"/>
              <a:gd name="connsiteY13" fmla="*/ 761409 h 3080543"/>
              <a:gd name="connsiteX14" fmla="*/ 2927289 w 3140691"/>
              <a:gd name="connsiteY14" fmla="*/ 780990 h 3080543"/>
              <a:gd name="connsiteX15" fmla="*/ 2924168 w 3140691"/>
              <a:gd name="connsiteY15" fmla="*/ 790355 h 3080543"/>
              <a:gd name="connsiteX16" fmla="*/ 2926154 w 3140691"/>
              <a:gd name="connsiteY16" fmla="*/ 790923 h 3080543"/>
              <a:gd name="connsiteX17" fmla="*/ 2921614 w 3140691"/>
              <a:gd name="connsiteY17" fmla="*/ 790355 h 3080543"/>
              <a:gd name="connsiteX18" fmla="*/ 2925870 w 3140691"/>
              <a:gd name="connsiteY18" fmla="*/ 808234 h 3080543"/>
              <a:gd name="connsiteX19" fmla="*/ 2928424 w 3140691"/>
              <a:gd name="connsiteY19" fmla="*/ 809937 h 3080543"/>
              <a:gd name="connsiteX20" fmla="*/ 2929276 w 3140691"/>
              <a:gd name="connsiteY20" fmla="*/ 801139 h 3080543"/>
              <a:gd name="connsiteX21" fmla="*/ 2935519 w 3140691"/>
              <a:gd name="connsiteY21" fmla="*/ 826397 h 3080543"/>
              <a:gd name="connsiteX22" fmla="*/ 2933249 w 3140691"/>
              <a:gd name="connsiteY22" fmla="*/ 823559 h 3080543"/>
              <a:gd name="connsiteX23" fmla="*/ 2943748 w 3140691"/>
              <a:gd name="connsiteY23" fmla="*/ 853073 h 3080543"/>
              <a:gd name="connsiteX24" fmla="*/ 2924168 w 3140691"/>
              <a:gd name="connsiteY24" fmla="*/ 817883 h 3080543"/>
              <a:gd name="connsiteX25" fmla="*/ 2931546 w 3140691"/>
              <a:gd name="connsiteY25" fmla="*/ 833207 h 3080543"/>
              <a:gd name="connsiteX26" fmla="*/ 2904871 w 3140691"/>
              <a:gd name="connsiteY26" fmla="*/ 786950 h 3080543"/>
              <a:gd name="connsiteX27" fmla="*/ 2915938 w 3140691"/>
              <a:gd name="connsiteY27" fmla="*/ 816180 h 3080543"/>
              <a:gd name="connsiteX28" fmla="*/ 2899479 w 3140691"/>
              <a:gd name="connsiteY28" fmla="*/ 782977 h 3080543"/>
              <a:gd name="connsiteX29" fmla="*/ 2903452 w 3140691"/>
              <a:gd name="connsiteY29" fmla="*/ 779571 h 3080543"/>
              <a:gd name="connsiteX30" fmla="*/ 2908560 w 3140691"/>
              <a:gd name="connsiteY30" fmla="*/ 788085 h 3080543"/>
              <a:gd name="connsiteX31" fmla="*/ 2903736 w 3140691"/>
              <a:gd name="connsiteY31" fmla="*/ 770774 h 3080543"/>
              <a:gd name="connsiteX32" fmla="*/ 2908276 w 3140691"/>
              <a:gd name="connsiteY32" fmla="*/ 766517 h 3080543"/>
              <a:gd name="connsiteX33" fmla="*/ 2910546 w 3140691"/>
              <a:gd name="connsiteY33" fmla="*/ 786382 h 3080543"/>
              <a:gd name="connsiteX34" fmla="*/ 2917641 w 3140691"/>
              <a:gd name="connsiteY34" fmla="*/ 793477 h 3080543"/>
              <a:gd name="connsiteX35" fmla="*/ 2915371 w 3140691"/>
              <a:gd name="connsiteY35" fmla="*/ 782409 h 3080543"/>
              <a:gd name="connsiteX36" fmla="*/ 2921330 w 3140691"/>
              <a:gd name="connsiteY36" fmla="*/ 787801 h 3080543"/>
              <a:gd name="connsiteX37" fmla="*/ 2918492 w 3140691"/>
              <a:gd name="connsiteY37" fmla="*/ 761409 h 3080543"/>
              <a:gd name="connsiteX38" fmla="*/ 2509740 w 3140691"/>
              <a:gd name="connsiteY38" fmla="*/ 500958 h 3080543"/>
              <a:gd name="connsiteX39" fmla="*/ 2520918 w 3140691"/>
              <a:gd name="connsiteY39" fmla="*/ 508268 h 3080543"/>
              <a:gd name="connsiteX40" fmla="*/ 2515952 w 3140691"/>
              <a:gd name="connsiteY40" fmla="*/ 506671 h 3080543"/>
              <a:gd name="connsiteX41" fmla="*/ 2508431 w 3140691"/>
              <a:gd name="connsiteY41" fmla="*/ 499754 h 3080543"/>
              <a:gd name="connsiteX42" fmla="*/ 2509740 w 3140691"/>
              <a:gd name="connsiteY42" fmla="*/ 500958 h 3080543"/>
              <a:gd name="connsiteX43" fmla="*/ 2508281 w 3140691"/>
              <a:gd name="connsiteY43" fmla="*/ 500004 h 3080543"/>
              <a:gd name="connsiteX44" fmla="*/ 1656814 w 3140691"/>
              <a:gd name="connsiteY44" fmla="*/ 0 h 3080543"/>
              <a:gd name="connsiteX45" fmla="*/ 1656828 w 3140691"/>
              <a:gd name="connsiteY45" fmla="*/ 0 h 3080543"/>
              <a:gd name="connsiteX46" fmla="*/ 1679016 w 3140691"/>
              <a:gd name="connsiteY46" fmla="*/ 1312 h 3080543"/>
              <a:gd name="connsiteX47" fmla="*/ 1693134 w 3140691"/>
              <a:gd name="connsiteY47" fmla="*/ 1986 h 3080543"/>
              <a:gd name="connsiteX48" fmla="*/ 1733998 w 3140691"/>
              <a:gd name="connsiteY48" fmla="*/ 1986 h 3080543"/>
              <a:gd name="connsiteX49" fmla="*/ 1728323 w 3140691"/>
              <a:gd name="connsiteY49" fmla="*/ 9364 h 3080543"/>
              <a:gd name="connsiteX50" fmla="*/ 1704485 w 3140691"/>
              <a:gd name="connsiteY50" fmla="*/ 11351 h 3080543"/>
              <a:gd name="connsiteX51" fmla="*/ 1712431 w 3140691"/>
              <a:gd name="connsiteY51" fmla="*/ 19013 h 3080543"/>
              <a:gd name="connsiteX52" fmla="*/ 1712431 w 3140691"/>
              <a:gd name="connsiteY52" fmla="*/ 17594 h 3080543"/>
              <a:gd name="connsiteX53" fmla="*/ 1743079 w 3140691"/>
              <a:gd name="connsiteY53" fmla="*/ 15891 h 3080543"/>
              <a:gd name="connsiteX54" fmla="*/ 1760390 w 3140691"/>
              <a:gd name="connsiteY54" fmla="*/ 17594 h 3080543"/>
              <a:gd name="connsiteX55" fmla="*/ 1761241 w 3140691"/>
              <a:gd name="connsiteY55" fmla="*/ 22419 h 3080543"/>
              <a:gd name="connsiteX56" fmla="*/ 1829632 w 3140691"/>
              <a:gd name="connsiteY56" fmla="*/ 26675 h 3080543"/>
              <a:gd name="connsiteX57" fmla="*/ 1852051 w 3140691"/>
              <a:gd name="connsiteY57" fmla="*/ 34338 h 3080543"/>
              <a:gd name="connsiteX58" fmla="*/ 1922144 w 3140691"/>
              <a:gd name="connsiteY58" fmla="*/ 40581 h 3080543"/>
              <a:gd name="connsiteX59" fmla="*/ 1968116 w 3140691"/>
              <a:gd name="connsiteY59" fmla="*/ 51365 h 3080543"/>
              <a:gd name="connsiteX60" fmla="*/ 2017210 w 3140691"/>
              <a:gd name="connsiteY60" fmla="*/ 60163 h 3080543"/>
              <a:gd name="connsiteX61" fmla="*/ 2040480 w 3140691"/>
              <a:gd name="connsiteY61" fmla="*/ 70663 h 3080543"/>
              <a:gd name="connsiteX62" fmla="*/ 2037358 w 3140691"/>
              <a:gd name="connsiteY62" fmla="*/ 63568 h 3080543"/>
              <a:gd name="connsiteX63" fmla="*/ 2057223 w 3140691"/>
              <a:gd name="connsiteY63" fmla="*/ 71798 h 3080543"/>
              <a:gd name="connsiteX64" fmla="*/ 2053817 w 3140691"/>
              <a:gd name="connsiteY64" fmla="*/ 74920 h 3080543"/>
              <a:gd name="connsiteX65" fmla="*/ 2073966 w 3140691"/>
              <a:gd name="connsiteY65" fmla="*/ 77758 h 3080543"/>
              <a:gd name="connsiteX66" fmla="*/ 2090141 w 3140691"/>
              <a:gd name="connsiteY66" fmla="*/ 86555 h 3080543"/>
              <a:gd name="connsiteX67" fmla="*/ 2140370 w 3140691"/>
              <a:gd name="connsiteY67" fmla="*/ 100461 h 3080543"/>
              <a:gd name="connsiteX68" fmla="*/ 2185207 w 3140691"/>
              <a:gd name="connsiteY68" fmla="*/ 116921 h 3080543"/>
              <a:gd name="connsiteX69" fmla="*/ 2201950 w 3140691"/>
              <a:gd name="connsiteY69" fmla="*/ 121461 h 3080543"/>
              <a:gd name="connsiteX70" fmla="*/ 2207342 w 3140691"/>
              <a:gd name="connsiteY70" fmla="*/ 129691 h 3080543"/>
              <a:gd name="connsiteX71" fmla="*/ 2258138 w 3140691"/>
              <a:gd name="connsiteY71" fmla="*/ 150976 h 3080543"/>
              <a:gd name="connsiteX72" fmla="*/ 2230044 w 3140691"/>
              <a:gd name="connsiteY72" fmla="*/ 137070 h 3080543"/>
              <a:gd name="connsiteX73" fmla="*/ 2256436 w 3140691"/>
              <a:gd name="connsiteY73" fmla="*/ 142178 h 3080543"/>
              <a:gd name="connsiteX74" fmla="*/ 2255868 w 3140691"/>
              <a:gd name="connsiteY74" fmla="*/ 145867 h 3080543"/>
              <a:gd name="connsiteX75" fmla="*/ 2297584 w 3140691"/>
              <a:gd name="connsiteY75" fmla="*/ 160624 h 3080543"/>
              <a:gd name="connsiteX76" fmla="*/ 2367961 w 3140691"/>
              <a:gd name="connsiteY76" fmla="*/ 199504 h 3080543"/>
              <a:gd name="connsiteX77" fmla="*/ 2363704 w 3140691"/>
              <a:gd name="connsiteY77" fmla="*/ 190139 h 3080543"/>
              <a:gd name="connsiteX78" fmla="*/ 2346961 w 3140691"/>
              <a:gd name="connsiteY78" fmla="*/ 187301 h 3080543"/>
              <a:gd name="connsiteX79" fmla="*/ 2329083 w 3140691"/>
              <a:gd name="connsiteY79" fmla="*/ 174814 h 3080543"/>
              <a:gd name="connsiteX80" fmla="*/ 2272895 w 3140691"/>
              <a:gd name="connsiteY80" fmla="*/ 147286 h 3080543"/>
              <a:gd name="connsiteX81" fmla="*/ 2277151 w 3140691"/>
              <a:gd name="connsiteY81" fmla="*/ 143597 h 3080543"/>
              <a:gd name="connsiteX82" fmla="*/ 2255301 w 3140691"/>
              <a:gd name="connsiteY82" fmla="*/ 131110 h 3080543"/>
              <a:gd name="connsiteX83" fmla="*/ 2238841 w 3140691"/>
              <a:gd name="connsiteY83" fmla="*/ 127137 h 3080543"/>
              <a:gd name="connsiteX84" fmla="*/ 2249057 w 3140691"/>
              <a:gd name="connsiteY84" fmla="*/ 128556 h 3080543"/>
              <a:gd name="connsiteX85" fmla="*/ 2220396 w 3140691"/>
              <a:gd name="connsiteY85" fmla="*/ 114650 h 3080543"/>
              <a:gd name="connsiteX86" fmla="*/ 2237422 w 3140691"/>
              <a:gd name="connsiteY86" fmla="*/ 116069 h 3080543"/>
              <a:gd name="connsiteX87" fmla="*/ 2276584 w 3140691"/>
              <a:gd name="connsiteY87" fmla="*/ 131394 h 3080543"/>
              <a:gd name="connsiteX88" fmla="*/ 2288503 w 3140691"/>
              <a:gd name="connsiteY88" fmla="*/ 140191 h 3080543"/>
              <a:gd name="connsiteX89" fmla="*/ 2305529 w 3140691"/>
              <a:gd name="connsiteY89" fmla="*/ 142462 h 3080543"/>
              <a:gd name="connsiteX90" fmla="*/ 2330786 w 3140691"/>
              <a:gd name="connsiteY90" fmla="*/ 155232 h 3080543"/>
              <a:gd name="connsiteX91" fmla="*/ 2320002 w 3140691"/>
              <a:gd name="connsiteY91" fmla="*/ 155800 h 3080543"/>
              <a:gd name="connsiteX92" fmla="*/ 2328232 w 3140691"/>
              <a:gd name="connsiteY92" fmla="*/ 164881 h 3080543"/>
              <a:gd name="connsiteX93" fmla="*/ 2338164 w 3140691"/>
              <a:gd name="connsiteY93" fmla="*/ 168003 h 3080543"/>
              <a:gd name="connsiteX94" fmla="*/ 2335894 w 3140691"/>
              <a:gd name="connsiteY94" fmla="*/ 162895 h 3080543"/>
              <a:gd name="connsiteX95" fmla="*/ 2365407 w 3140691"/>
              <a:gd name="connsiteY95" fmla="*/ 184179 h 3080543"/>
              <a:gd name="connsiteX96" fmla="*/ 2371934 w 3140691"/>
              <a:gd name="connsiteY96" fmla="*/ 186166 h 3080543"/>
              <a:gd name="connsiteX97" fmla="*/ 2367393 w 3140691"/>
              <a:gd name="connsiteY97" fmla="*/ 177936 h 3080543"/>
              <a:gd name="connsiteX98" fmla="*/ 2397474 w 3140691"/>
              <a:gd name="connsiteY98" fmla="*/ 196382 h 3080543"/>
              <a:gd name="connsiteX99" fmla="*/ 2379028 w 3140691"/>
              <a:gd name="connsiteY99" fmla="*/ 186733 h 3080543"/>
              <a:gd name="connsiteX100" fmla="*/ 2396055 w 3140691"/>
              <a:gd name="connsiteY100" fmla="*/ 190139 h 3080543"/>
              <a:gd name="connsiteX101" fmla="*/ 2426419 w 3140691"/>
              <a:gd name="connsiteY101" fmla="*/ 207450 h 3080543"/>
              <a:gd name="connsiteX102" fmla="*/ 2409393 w 3140691"/>
              <a:gd name="connsiteY102" fmla="*/ 204044 h 3080543"/>
              <a:gd name="connsiteX103" fmla="*/ 2434365 w 3140691"/>
              <a:gd name="connsiteY103" fmla="*/ 226464 h 3080543"/>
              <a:gd name="connsiteX104" fmla="*/ 2413365 w 3140691"/>
              <a:gd name="connsiteY104" fmla="*/ 214261 h 3080543"/>
              <a:gd name="connsiteX105" fmla="*/ 2405987 w 3140691"/>
              <a:gd name="connsiteY105" fmla="*/ 203477 h 3080543"/>
              <a:gd name="connsiteX106" fmla="*/ 2378177 w 3140691"/>
              <a:gd name="connsiteY106" fmla="*/ 189287 h 3080543"/>
              <a:gd name="connsiteX107" fmla="*/ 2370515 w 3140691"/>
              <a:gd name="connsiteY107" fmla="*/ 190990 h 3080543"/>
              <a:gd name="connsiteX108" fmla="*/ 2392082 w 3140691"/>
              <a:gd name="connsiteY108" fmla="*/ 202058 h 3080543"/>
              <a:gd name="connsiteX109" fmla="*/ 2389528 w 3140691"/>
              <a:gd name="connsiteY109" fmla="*/ 210288 h 3080543"/>
              <a:gd name="connsiteX110" fmla="*/ 2401163 w 3140691"/>
              <a:gd name="connsiteY110" fmla="*/ 217950 h 3080543"/>
              <a:gd name="connsiteX111" fmla="*/ 2418473 w 3140691"/>
              <a:gd name="connsiteY111" fmla="*/ 220220 h 3080543"/>
              <a:gd name="connsiteX112" fmla="*/ 2410528 w 3140691"/>
              <a:gd name="connsiteY112" fmla="*/ 222774 h 3080543"/>
              <a:gd name="connsiteX113" fmla="*/ 2425284 w 3140691"/>
              <a:gd name="connsiteY113" fmla="*/ 231288 h 3080543"/>
              <a:gd name="connsiteX114" fmla="*/ 2464162 w 3140691"/>
              <a:gd name="connsiteY114" fmla="*/ 253708 h 3080543"/>
              <a:gd name="connsiteX115" fmla="*/ 2458203 w 3140691"/>
              <a:gd name="connsiteY115" fmla="*/ 240369 h 3080543"/>
              <a:gd name="connsiteX116" fmla="*/ 2442311 w 3140691"/>
              <a:gd name="connsiteY116" fmla="*/ 234126 h 3080543"/>
              <a:gd name="connsiteX117" fmla="*/ 2442027 w 3140691"/>
              <a:gd name="connsiteY117" fmla="*/ 225045 h 3080543"/>
              <a:gd name="connsiteX118" fmla="*/ 2452243 w 3140691"/>
              <a:gd name="connsiteY118" fmla="*/ 226748 h 3080543"/>
              <a:gd name="connsiteX119" fmla="*/ 2481472 w 3140691"/>
              <a:gd name="connsiteY119" fmla="*/ 248032 h 3080543"/>
              <a:gd name="connsiteX120" fmla="*/ 2505310 w 3140691"/>
              <a:gd name="connsiteY120" fmla="*/ 269600 h 3080543"/>
              <a:gd name="connsiteX121" fmla="*/ 2539363 w 3140691"/>
              <a:gd name="connsiteY121" fmla="*/ 291168 h 3080543"/>
              <a:gd name="connsiteX122" fmla="*/ 2568025 w 3140691"/>
              <a:gd name="connsiteY122" fmla="*/ 319547 h 3080543"/>
              <a:gd name="connsiteX123" fmla="*/ 2520350 w 3140691"/>
              <a:gd name="connsiteY123" fmla="*/ 286627 h 3080543"/>
              <a:gd name="connsiteX124" fmla="*/ 2481189 w 3140691"/>
              <a:gd name="connsiteY124" fmla="*/ 256829 h 3080543"/>
              <a:gd name="connsiteX125" fmla="*/ 2484026 w 3140691"/>
              <a:gd name="connsiteY125" fmla="*/ 267613 h 3080543"/>
              <a:gd name="connsiteX126" fmla="*/ 2494242 w 3140691"/>
              <a:gd name="connsiteY126" fmla="*/ 269884 h 3080543"/>
              <a:gd name="connsiteX127" fmla="*/ 2508715 w 3140691"/>
              <a:gd name="connsiteY127" fmla="*/ 279249 h 3080543"/>
              <a:gd name="connsiteX128" fmla="*/ 2503891 w 3140691"/>
              <a:gd name="connsiteY128" fmla="*/ 282087 h 3080543"/>
              <a:gd name="connsiteX129" fmla="*/ 2593281 w 3140691"/>
              <a:gd name="connsiteY129" fmla="*/ 346507 h 3080543"/>
              <a:gd name="connsiteX130" fmla="*/ 2599524 w 3140691"/>
              <a:gd name="connsiteY130" fmla="*/ 341966 h 3080543"/>
              <a:gd name="connsiteX131" fmla="*/ 2611159 w 3140691"/>
              <a:gd name="connsiteY131" fmla="*/ 349345 h 3080543"/>
              <a:gd name="connsiteX132" fmla="*/ 2604065 w 3140691"/>
              <a:gd name="connsiteY132" fmla="*/ 355021 h 3080543"/>
              <a:gd name="connsiteX133" fmla="*/ 2634429 w 3140691"/>
              <a:gd name="connsiteY133" fmla="*/ 377724 h 3080543"/>
              <a:gd name="connsiteX134" fmla="*/ 2638118 w 3140691"/>
              <a:gd name="connsiteY134" fmla="*/ 391630 h 3080543"/>
              <a:gd name="connsiteX135" fmla="*/ 2672456 w 3140691"/>
              <a:gd name="connsiteY135" fmla="*/ 420009 h 3080543"/>
              <a:gd name="connsiteX136" fmla="*/ 2680969 w 3140691"/>
              <a:gd name="connsiteY136" fmla="*/ 419441 h 3080543"/>
              <a:gd name="connsiteX137" fmla="*/ 2688631 w 3140691"/>
              <a:gd name="connsiteY137" fmla="*/ 432779 h 3080543"/>
              <a:gd name="connsiteX138" fmla="*/ 2692036 w 3140691"/>
              <a:gd name="connsiteY138" fmla="*/ 427387 h 3080543"/>
              <a:gd name="connsiteX139" fmla="*/ 2720698 w 3140691"/>
              <a:gd name="connsiteY139" fmla="*/ 458037 h 3080543"/>
              <a:gd name="connsiteX140" fmla="*/ 2712752 w 3140691"/>
              <a:gd name="connsiteY140" fmla="*/ 457469 h 3080543"/>
              <a:gd name="connsiteX141" fmla="*/ 2743968 w 3140691"/>
              <a:gd name="connsiteY141" fmla="*/ 489821 h 3080543"/>
              <a:gd name="connsiteX142" fmla="*/ 2740563 w 3140691"/>
              <a:gd name="connsiteY142" fmla="*/ 482726 h 3080543"/>
              <a:gd name="connsiteX143" fmla="*/ 2756454 w 3140691"/>
              <a:gd name="connsiteY143" fmla="*/ 495781 h 3080543"/>
              <a:gd name="connsiteX144" fmla="*/ 2752481 w 3140691"/>
              <a:gd name="connsiteY144" fmla="*/ 495213 h 3080543"/>
              <a:gd name="connsiteX145" fmla="*/ 2788238 w 3140691"/>
              <a:gd name="connsiteY145" fmla="*/ 542890 h 3080543"/>
              <a:gd name="connsiteX146" fmla="*/ 2831940 w 3140691"/>
              <a:gd name="connsiteY146" fmla="*/ 591702 h 3080543"/>
              <a:gd name="connsiteX147" fmla="*/ 2861169 w 3140691"/>
              <a:gd name="connsiteY147" fmla="*/ 639946 h 3080543"/>
              <a:gd name="connsiteX148" fmla="*/ 2887844 w 3140691"/>
              <a:gd name="connsiteY148" fmla="*/ 676555 h 3080543"/>
              <a:gd name="connsiteX149" fmla="*/ 2909979 w 3140691"/>
              <a:gd name="connsiteY149" fmla="*/ 710894 h 3080543"/>
              <a:gd name="connsiteX150" fmla="*/ 2865709 w 3140691"/>
              <a:gd name="connsiteY150" fmla="*/ 649879 h 3080543"/>
              <a:gd name="connsiteX151" fmla="*/ 2860034 w 3140691"/>
              <a:gd name="connsiteY151" fmla="*/ 646473 h 3080543"/>
              <a:gd name="connsiteX152" fmla="*/ 2889830 w 3140691"/>
              <a:gd name="connsiteY152" fmla="*/ 688191 h 3080543"/>
              <a:gd name="connsiteX153" fmla="*/ 2881317 w 3140691"/>
              <a:gd name="connsiteY153" fmla="*/ 687055 h 3080543"/>
              <a:gd name="connsiteX154" fmla="*/ 2900614 w 3140691"/>
              <a:gd name="connsiteY154" fmla="*/ 705786 h 3080543"/>
              <a:gd name="connsiteX155" fmla="*/ 2888979 w 3140691"/>
              <a:gd name="connsiteY155" fmla="*/ 698123 h 3080543"/>
              <a:gd name="connsiteX156" fmla="*/ 2927289 w 3140691"/>
              <a:gd name="connsiteY156" fmla="*/ 754598 h 3080543"/>
              <a:gd name="connsiteX157" fmla="*/ 2926438 w 3140691"/>
              <a:gd name="connsiteY157" fmla="*/ 741543 h 3080543"/>
              <a:gd name="connsiteX158" fmla="*/ 2932681 w 3140691"/>
              <a:gd name="connsiteY158" fmla="*/ 758571 h 3080543"/>
              <a:gd name="connsiteX159" fmla="*/ 2937505 w 3140691"/>
              <a:gd name="connsiteY159" fmla="*/ 759138 h 3080543"/>
              <a:gd name="connsiteX160" fmla="*/ 2957086 w 3140691"/>
              <a:gd name="connsiteY160" fmla="*/ 825829 h 3080543"/>
              <a:gd name="connsiteX161" fmla="*/ 2977234 w 3140691"/>
              <a:gd name="connsiteY161" fmla="*/ 869533 h 3080543"/>
              <a:gd name="connsiteX162" fmla="*/ 2985748 w 3140691"/>
              <a:gd name="connsiteY162" fmla="*/ 875492 h 3080543"/>
              <a:gd name="connsiteX163" fmla="*/ 3005045 w 3140691"/>
              <a:gd name="connsiteY163" fmla="*/ 915507 h 3080543"/>
              <a:gd name="connsiteX164" fmla="*/ 3002207 w 3140691"/>
              <a:gd name="connsiteY164" fmla="*/ 921466 h 3080543"/>
              <a:gd name="connsiteX165" fmla="*/ 3008734 w 3140691"/>
              <a:gd name="connsiteY165" fmla="*/ 933385 h 3080543"/>
              <a:gd name="connsiteX166" fmla="*/ 3019801 w 3140691"/>
              <a:gd name="connsiteY166" fmla="*/ 946156 h 3080543"/>
              <a:gd name="connsiteX167" fmla="*/ 3016112 w 3140691"/>
              <a:gd name="connsiteY167" fmla="*/ 956372 h 3080543"/>
              <a:gd name="connsiteX168" fmla="*/ 3028315 w 3140691"/>
              <a:gd name="connsiteY168" fmla="*/ 976522 h 3080543"/>
              <a:gd name="connsiteX169" fmla="*/ 3026612 w 3140691"/>
              <a:gd name="connsiteY169" fmla="*/ 985603 h 3080543"/>
              <a:gd name="connsiteX170" fmla="*/ 3041368 w 3140691"/>
              <a:gd name="connsiteY170" fmla="*/ 1027320 h 3080543"/>
              <a:gd name="connsiteX171" fmla="*/ 3042220 w 3140691"/>
              <a:gd name="connsiteY171" fmla="*/ 1019090 h 3080543"/>
              <a:gd name="connsiteX172" fmla="*/ 3043639 w 3140691"/>
              <a:gd name="connsiteY172" fmla="*/ 1049172 h 3080543"/>
              <a:gd name="connsiteX173" fmla="*/ 3058395 w 3140691"/>
              <a:gd name="connsiteY173" fmla="*/ 1097984 h 3080543"/>
              <a:gd name="connsiteX174" fmla="*/ 3054139 w 3140691"/>
              <a:gd name="connsiteY174" fmla="*/ 1085213 h 3080543"/>
              <a:gd name="connsiteX175" fmla="*/ 3050733 w 3140691"/>
              <a:gd name="connsiteY175" fmla="*/ 1086916 h 3080543"/>
              <a:gd name="connsiteX176" fmla="*/ 3053324 w 3140691"/>
              <a:gd name="connsiteY176" fmla="*/ 1102459 h 3080543"/>
              <a:gd name="connsiteX177" fmla="*/ 3048818 w 3140691"/>
              <a:gd name="connsiteY177" fmla="*/ 1085816 h 3080543"/>
              <a:gd name="connsiteX178" fmla="*/ 3039098 w 3140691"/>
              <a:gd name="connsiteY178" fmla="*/ 1059105 h 3080543"/>
              <a:gd name="connsiteX179" fmla="*/ 3040233 w 3140691"/>
              <a:gd name="connsiteY179" fmla="*/ 1043212 h 3080543"/>
              <a:gd name="connsiteX180" fmla="*/ 3034842 w 3140691"/>
              <a:gd name="connsiteY180" fmla="*/ 1042361 h 3080543"/>
              <a:gd name="connsiteX181" fmla="*/ 3032571 w 3140691"/>
              <a:gd name="connsiteY181" fmla="*/ 1034415 h 3080543"/>
              <a:gd name="connsiteX182" fmla="*/ 3027180 w 3140691"/>
              <a:gd name="connsiteY182" fmla="*/ 1015685 h 3080543"/>
              <a:gd name="connsiteX183" fmla="*/ 3016396 w 3140691"/>
              <a:gd name="connsiteY183" fmla="*/ 976238 h 3080543"/>
              <a:gd name="connsiteX184" fmla="*/ 3010720 w 3140691"/>
              <a:gd name="connsiteY184" fmla="*/ 975670 h 3080543"/>
              <a:gd name="connsiteX185" fmla="*/ 2998234 w 3140691"/>
              <a:gd name="connsiteY185" fmla="*/ 930264 h 3080543"/>
              <a:gd name="connsiteX186" fmla="*/ 2987734 w 3140691"/>
              <a:gd name="connsiteY186" fmla="*/ 905290 h 3080543"/>
              <a:gd name="connsiteX187" fmla="*/ 2979505 w 3140691"/>
              <a:gd name="connsiteY187" fmla="*/ 888263 h 3080543"/>
              <a:gd name="connsiteX188" fmla="*/ 2958505 w 3140691"/>
              <a:gd name="connsiteY188" fmla="*/ 837464 h 3080543"/>
              <a:gd name="connsiteX189" fmla="*/ 2929843 w 3140691"/>
              <a:gd name="connsiteY189" fmla="*/ 787517 h 3080543"/>
              <a:gd name="connsiteX190" fmla="*/ 2927289 w 3140691"/>
              <a:gd name="connsiteY190" fmla="*/ 780990 h 3080543"/>
              <a:gd name="connsiteX191" fmla="*/ 2918776 w 3140691"/>
              <a:gd name="connsiteY191" fmla="*/ 761976 h 3080543"/>
              <a:gd name="connsiteX192" fmla="*/ 2921614 w 3140691"/>
              <a:gd name="connsiteY192" fmla="*/ 754881 h 3080543"/>
              <a:gd name="connsiteX193" fmla="*/ 2916222 w 3140691"/>
              <a:gd name="connsiteY193" fmla="*/ 746368 h 3080543"/>
              <a:gd name="connsiteX194" fmla="*/ 2914235 w 3140691"/>
              <a:gd name="connsiteY194" fmla="*/ 748070 h 3080543"/>
              <a:gd name="connsiteX195" fmla="*/ 2883587 w 3140691"/>
              <a:gd name="connsiteY195" fmla="*/ 698975 h 3080543"/>
              <a:gd name="connsiteX196" fmla="*/ 2843007 w 3140691"/>
              <a:gd name="connsiteY196" fmla="*/ 644771 h 3080543"/>
              <a:gd name="connsiteX197" fmla="*/ 2873655 w 3140691"/>
              <a:gd name="connsiteY197" fmla="*/ 708340 h 3080543"/>
              <a:gd name="connsiteX198" fmla="*/ 2883020 w 3140691"/>
              <a:gd name="connsiteY198" fmla="*/ 713164 h 3080543"/>
              <a:gd name="connsiteX199" fmla="*/ 2884155 w 3140691"/>
              <a:gd name="connsiteY199" fmla="*/ 725935 h 3080543"/>
              <a:gd name="connsiteX200" fmla="*/ 2898628 w 3140691"/>
              <a:gd name="connsiteY200" fmla="*/ 744097 h 3080543"/>
              <a:gd name="connsiteX201" fmla="*/ 2889547 w 3140691"/>
              <a:gd name="connsiteY201" fmla="*/ 734448 h 3080543"/>
              <a:gd name="connsiteX202" fmla="*/ 2902884 w 3140691"/>
              <a:gd name="connsiteY202" fmla="*/ 758003 h 3080543"/>
              <a:gd name="connsiteX203" fmla="*/ 2900046 w 3140691"/>
              <a:gd name="connsiteY203" fmla="*/ 765098 h 3080543"/>
              <a:gd name="connsiteX204" fmla="*/ 2888695 w 3140691"/>
              <a:gd name="connsiteY204" fmla="*/ 739840 h 3080543"/>
              <a:gd name="connsiteX205" fmla="*/ 2878479 w 3140691"/>
              <a:gd name="connsiteY205" fmla="*/ 722813 h 3080543"/>
              <a:gd name="connsiteX206" fmla="*/ 2858331 w 3140691"/>
              <a:gd name="connsiteY206" fmla="*/ 691029 h 3080543"/>
              <a:gd name="connsiteX207" fmla="*/ 2853791 w 3140691"/>
              <a:gd name="connsiteY207" fmla="*/ 690745 h 3080543"/>
              <a:gd name="connsiteX208" fmla="*/ 2875641 w 3140691"/>
              <a:gd name="connsiteY208" fmla="*/ 742678 h 3080543"/>
              <a:gd name="connsiteX209" fmla="*/ 2871101 w 3140691"/>
              <a:gd name="connsiteY209" fmla="*/ 737854 h 3080543"/>
              <a:gd name="connsiteX210" fmla="*/ 2857763 w 3140691"/>
              <a:gd name="connsiteY210" fmla="*/ 709759 h 3080543"/>
              <a:gd name="connsiteX211" fmla="*/ 2840737 w 3140691"/>
              <a:gd name="connsiteY211" fmla="*/ 689893 h 3080543"/>
              <a:gd name="connsiteX212" fmla="*/ 2821156 w 3140691"/>
              <a:gd name="connsiteY212" fmla="*/ 653284 h 3080543"/>
              <a:gd name="connsiteX213" fmla="*/ 2818602 w 3140691"/>
              <a:gd name="connsiteY213" fmla="*/ 655839 h 3080543"/>
              <a:gd name="connsiteX214" fmla="*/ 2810089 w 3140691"/>
              <a:gd name="connsiteY214" fmla="*/ 626608 h 3080543"/>
              <a:gd name="connsiteX215" fmla="*/ 2802427 w 3140691"/>
              <a:gd name="connsiteY215" fmla="*/ 624905 h 3080543"/>
              <a:gd name="connsiteX216" fmla="*/ 2795616 w 3140691"/>
              <a:gd name="connsiteY216" fmla="*/ 612702 h 3080543"/>
              <a:gd name="connsiteX217" fmla="*/ 2801859 w 3140691"/>
              <a:gd name="connsiteY217" fmla="*/ 615824 h 3080543"/>
              <a:gd name="connsiteX218" fmla="*/ 2781994 w 3140691"/>
              <a:gd name="connsiteY218" fmla="*/ 598229 h 3080543"/>
              <a:gd name="connsiteX219" fmla="*/ 2770643 w 3140691"/>
              <a:gd name="connsiteY219" fmla="*/ 575810 h 3080543"/>
              <a:gd name="connsiteX220" fmla="*/ 2770076 w 3140691"/>
              <a:gd name="connsiteY220" fmla="*/ 591986 h 3080543"/>
              <a:gd name="connsiteX221" fmla="*/ 2774049 w 3140691"/>
              <a:gd name="connsiteY221" fmla="*/ 602486 h 3080543"/>
              <a:gd name="connsiteX222" fmla="*/ 2780292 w 3140691"/>
              <a:gd name="connsiteY222" fmla="*/ 600216 h 3080543"/>
              <a:gd name="connsiteX223" fmla="*/ 2833075 w 3140691"/>
              <a:gd name="connsiteY223" fmla="*/ 678826 h 3080543"/>
              <a:gd name="connsiteX224" fmla="*/ 2805832 w 3140691"/>
              <a:gd name="connsiteY224" fmla="*/ 659812 h 3080543"/>
              <a:gd name="connsiteX225" fmla="*/ 2793629 w 3140691"/>
              <a:gd name="connsiteY225" fmla="*/ 639946 h 3080543"/>
              <a:gd name="connsiteX226" fmla="*/ 2791075 w 3140691"/>
              <a:gd name="connsiteY226" fmla="*/ 642500 h 3080543"/>
              <a:gd name="connsiteX227" fmla="*/ 2775467 w 3140691"/>
              <a:gd name="connsiteY227" fmla="*/ 615824 h 3080543"/>
              <a:gd name="connsiteX228" fmla="*/ 2755319 w 3140691"/>
              <a:gd name="connsiteY228" fmla="*/ 594256 h 3080543"/>
              <a:gd name="connsiteX229" fmla="*/ 2775751 w 3140691"/>
              <a:gd name="connsiteY229" fmla="*/ 613270 h 3080543"/>
              <a:gd name="connsiteX230" fmla="*/ 2786535 w 3140691"/>
              <a:gd name="connsiteY230" fmla="*/ 628595 h 3080543"/>
              <a:gd name="connsiteX231" fmla="*/ 2798454 w 3140691"/>
              <a:gd name="connsiteY231" fmla="*/ 644203 h 3080543"/>
              <a:gd name="connsiteX232" fmla="*/ 2763833 w 3140691"/>
              <a:gd name="connsiteY232" fmla="*/ 593972 h 3080543"/>
              <a:gd name="connsiteX233" fmla="*/ 2745387 w 3140691"/>
              <a:gd name="connsiteY233" fmla="*/ 570985 h 3080543"/>
              <a:gd name="connsiteX234" fmla="*/ 2726090 w 3140691"/>
              <a:gd name="connsiteY234" fmla="*/ 547147 h 3080543"/>
              <a:gd name="connsiteX235" fmla="*/ 2725239 w 3140691"/>
              <a:gd name="connsiteY235" fmla="*/ 558782 h 3080543"/>
              <a:gd name="connsiteX236" fmla="*/ 2738860 w 3140691"/>
              <a:gd name="connsiteY236" fmla="*/ 567864 h 3080543"/>
              <a:gd name="connsiteX237" fmla="*/ 2732901 w 3140691"/>
              <a:gd name="connsiteY237" fmla="*/ 565026 h 3080543"/>
              <a:gd name="connsiteX238" fmla="*/ 2757022 w 3140691"/>
              <a:gd name="connsiteY238" fmla="*/ 592270 h 3080543"/>
              <a:gd name="connsiteX239" fmla="*/ 2740279 w 3140691"/>
              <a:gd name="connsiteY239" fmla="*/ 582053 h 3080543"/>
              <a:gd name="connsiteX240" fmla="*/ 2772630 w 3140691"/>
              <a:gd name="connsiteY240" fmla="*/ 624054 h 3080543"/>
              <a:gd name="connsiteX241" fmla="*/ 2806116 w 3140691"/>
              <a:gd name="connsiteY241" fmla="*/ 664352 h 3080543"/>
              <a:gd name="connsiteX242" fmla="*/ 2785684 w 3140691"/>
              <a:gd name="connsiteY242" fmla="*/ 658109 h 3080543"/>
              <a:gd name="connsiteX243" fmla="*/ 2771495 w 3140691"/>
              <a:gd name="connsiteY243" fmla="*/ 630297 h 3080543"/>
              <a:gd name="connsiteX244" fmla="*/ 2753333 w 3140691"/>
              <a:gd name="connsiteY244" fmla="*/ 616675 h 3080543"/>
              <a:gd name="connsiteX245" fmla="*/ 2768657 w 3140691"/>
              <a:gd name="connsiteY245" fmla="*/ 638527 h 3080543"/>
              <a:gd name="connsiteX246" fmla="*/ 2760711 w 3140691"/>
              <a:gd name="connsiteY246" fmla="*/ 632852 h 3080543"/>
              <a:gd name="connsiteX247" fmla="*/ 2766103 w 3140691"/>
              <a:gd name="connsiteY247" fmla="*/ 642500 h 3080543"/>
              <a:gd name="connsiteX248" fmla="*/ 2769508 w 3140691"/>
              <a:gd name="connsiteY248" fmla="*/ 651582 h 3080543"/>
              <a:gd name="connsiteX249" fmla="*/ 2742265 w 3140691"/>
              <a:gd name="connsiteY249" fmla="*/ 614973 h 3080543"/>
              <a:gd name="connsiteX250" fmla="*/ 2742265 w 3140691"/>
              <a:gd name="connsiteY250" fmla="*/ 624622 h 3080543"/>
              <a:gd name="connsiteX251" fmla="*/ 2750211 w 3140691"/>
              <a:gd name="connsiteY251" fmla="*/ 639946 h 3080543"/>
              <a:gd name="connsiteX252" fmla="*/ 2759008 w 3140691"/>
              <a:gd name="connsiteY252" fmla="*/ 644487 h 3080543"/>
              <a:gd name="connsiteX253" fmla="*/ 2767238 w 3140691"/>
              <a:gd name="connsiteY253" fmla="*/ 658960 h 3080543"/>
              <a:gd name="connsiteX254" fmla="*/ 2733468 w 3140691"/>
              <a:gd name="connsiteY254" fmla="*/ 620365 h 3080543"/>
              <a:gd name="connsiteX255" fmla="*/ 2754468 w 3140691"/>
              <a:gd name="connsiteY255" fmla="*/ 654420 h 3080543"/>
              <a:gd name="connsiteX256" fmla="*/ 2770359 w 3140691"/>
              <a:gd name="connsiteY256" fmla="*/ 679109 h 3080543"/>
              <a:gd name="connsiteX257" fmla="*/ 2780292 w 3140691"/>
              <a:gd name="connsiteY257" fmla="*/ 691596 h 3080543"/>
              <a:gd name="connsiteX258" fmla="*/ 2799305 w 3140691"/>
              <a:gd name="connsiteY258" fmla="*/ 721962 h 3080543"/>
              <a:gd name="connsiteX259" fmla="*/ 2783981 w 3140691"/>
              <a:gd name="connsiteY259" fmla="*/ 710610 h 3080543"/>
              <a:gd name="connsiteX260" fmla="*/ 2791359 w 3140691"/>
              <a:gd name="connsiteY260" fmla="*/ 725367 h 3080543"/>
              <a:gd name="connsiteX261" fmla="*/ 2798454 w 3140691"/>
              <a:gd name="connsiteY261" fmla="*/ 727070 h 3080543"/>
              <a:gd name="connsiteX262" fmla="*/ 2837899 w 3140691"/>
              <a:gd name="connsiteY262" fmla="*/ 785247 h 3080543"/>
              <a:gd name="connsiteX263" fmla="*/ 2835629 w 3140691"/>
              <a:gd name="connsiteY263" fmla="*/ 791490 h 3080543"/>
              <a:gd name="connsiteX264" fmla="*/ 2818602 w 3140691"/>
              <a:gd name="connsiteY264" fmla="*/ 768787 h 3080543"/>
              <a:gd name="connsiteX265" fmla="*/ 2805832 w 3140691"/>
              <a:gd name="connsiteY265" fmla="*/ 767652 h 3080543"/>
              <a:gd name="connsiteX266" fmla="*/ 2814913 w 3140691"/>
              <a:gd name="connsiteY266" fmla="*/ 788936 h 3080543"/>
              <a:gd name="connsiteX267" fmla="*/ 2778589 w 3140691"/>
              <a:gd name="connsiteY267" fmla="*/ 733313 h 3080543"/>
              <a:gd name="connsiteX268" fmla="*/ 2761279 w 3140691"/>
              <a:gd name="connsiteY268" fmla="*/ 719975 h 3080543"/>
              <a:gd name="connsiteX269" fmla="*/ 2762414 w 3140691"/>
              <a:gd name="connsiteY269" fmla="*/ 732178 h 3080543"/>
              <a:gd name="connsiteX270" fmla="*/ 2740846 w 3140691"/>
              <a:gd name="connsiteY270" fmla="*/ 705786 h 3080543"/>
              <a:gd name="connsiteX271" fmla="*/ 2744252 w 3140691"/>
              <a:gd name="connsiteY271" fmla="*/ 702096 h 3080543"/>
              <a:gd name="connsiteX272" fmla="*/ 2725522 w 3140691"/>
              <a:gd name="connsiteY272" fmla="*/ 672582 h 3080543"/>
              <a:gd name="connsiteX273" fmla="*/ 2701969 w 3140691"/>
              <a:gd name="connsiteY273" fmla="*/ 642784 h 3080543"/>
              <a:gd name="connsiteX274" fmla="*/ 2700834 w 3140691"/>
              <a:gd name="connsiteY274" fmla="*/ 649028 h 3080543"/>
              <a:gd name="connsiteX275" fmla="*/ 2678983 w 3140691"/>
              <a:gd name="connsiteY275" fmla="*/ 636825 h 3080543"/>
              <a:gd name="connsiteX276" fmla="*/ 2675861 w 3140691"/>
              <a:gd name="connsiteY276" fmla="*/ 626041 h 3080543"/>
              <a:gd name="connsiteX277" fmla="*/ 2643226 w 3140691"/>
              <a:gd name="connsiteY277" fmla="*/ 607878 h 3080543"/>
              <a:gd name="connsiteX278" fmla="*/ 2655429 w 3140691"/>
              <a:gd name="connsiteY278" fmla="*/ 617243 h 3080543"/>
              <a:gd name="connsiteX279" fmla="*/ 2657699 w 3140691"/>
              <a:gd name="connsiteY279" fmla="*/ 614121 h 3080543"/>
              <a:gd name="connsiteX280" fmla="*/ 2630173 w 3140691"/>
              <a:gd name="connsiteY280" fmla="*/ 585175 h 3080543"/>
              <a:gd name="connsiteX281" fmla="*/ 2625632 w 3140691"/>
              <a:gd name="connsiteY281" fmla="*/ 575810 h 3080543"/>
              <a:gd name="connsiteX282" fmla="*/ 2635281 w 3140691"/>
              <a:gd name="connsiteY282" fmla="*/ 583188 h 3080543"/>
              <a:gd name="connsiteX283" fmla="*/ 2621092 w 3140691"/>
              <a:gd name="connsiteY283" fmla="*/ 566161 h 3080543"/>
              <a:gd name="connsiteX284" fmla="*/ 2615984 w 3140691"/>
              <a:gd name="connsiteY284" fmla="*/ 568147 h 3080543"/>
              <a:gd name="connsiteX285" fmla="*/ 2624213 w 3140691"/>
              <a:gd name="connsiteY285" fmla="*/ 577796 h 3080543"/>
              <a:gd name="connsiteX286" fmla="*/ 2616551 w 3140691"/>
              <a:gd name="connsiteY286" fmla="*/ 561904 h 3080543"/>
              <a:gd name="connsiteX287" fmla="*/ 2579092 w 3140691"/>
              <a:gd name="connsiteY287" fmla="*/ 530119 h 3080543"/>
              <a:gd name="connsiteX288" fmla="*/ 2590727 w 3140691"/>
              <a:gd name="connsiteY288" fmla="*/ 528984 h 3080543"/>
              <a:gd name="connsiteX289" fmla="*/ 2618821 w 3140691"/>
              <a:gd name="connsiteY289" fmla="*/ 558782 h 3080543"/>
              <a:gd name="connsiteX290" fmla="*/ 2619389 w 3140691"/>
              <a:gd name="connsiteY290" fmla="*/ 552539 h 3080543"/>
              <a:gd name="connsiteX291" fmla="*/ 2623362 w 3140691"/>
              <a:gd name="connsiteY291" fmla="*/ 563039 h 3080543"/>
              <a:gd name="connsiteX292" fmla="*/ 2634429 w 3140691"/>
              <a:gd name="connsiteY292" fmla="*/ 573823 h 3080543"/>
              <a:gd name="connsiteX293" fmla="*/ 2656564 w 3140691"/>
              <a:gd name="connsiteY293" fmla="*/ 580350 h 3080543"/>
              <a:gd name="connsiteX294" fmla="*/ 2652591 w 3140691"/>
              <a:gd name="connsiteY294" fmla="*/ 565309 h 3080543"/>
              <a:gd name="connsiteX295" fmla="*/ 2609741 w 3140691"/>
              <a:gd name="connsiteY295" fmla="*/ 515930 h 3080543"/>
              <a:gd name="connsiteX296" fmla="*/ 2561498 w 3140691"/>
              <a:gd name="connsiteY296" fmla="*/ 470523 h 3080543"/>
              <a:gd name="connsiteX297" fmla="*/ 2583349 w 3140691"/>
              <a:gd name="connsiteY297" fmla="*/ 482726 h 3080543"/>
              <a:gd name="connsiteX298" fmla="*/ 2565187 w 3140691"/>
              <a:gd name="connsiteY298" fmla="*/ 463996 h 3080543"/>
              <a:gd name="connsiteX299" fmla="*/ 2555823 w 3140691"/>
              <a:gd name="connsiteY299" fmla="*/ 448672 h 3080543"/>
              <a:gd name="connsiteX300" fmla="*/ 2565471 w 3140691"/>
              <a:gd name="connsiteY300" fmla="*/ 451509 h 3080543"/>
              <a:gd name="connsiteX301" fmla="*/ 2558944 w 3140691"/>
              <a:gd name="connsiteY301" fmla="*/ 430509 h 3080543"/>
              <a:gd name="connsiteX302" fmla="*/ 2570295 w 3140691"/>
              <a:gd name="connsiteY302" fmla="*/ 442712 h 3080543"/>
              <a:gd name="connsiteX303" fmla="*/ 2551850 w 3140691"/>
              <a:gd name="connsiteY303" fmla="*/ 416887 h 3080543"/>
              <a:gd name="connsiteX304" fmla="*/ 2588741 w 3140691"/>
              <a:gd name="connsiteY304" fmla="*/ 442996 h 3080543"/>
              <a:gd name="connsiteX305" fmla="*/ 2601511 w 3140691"/>
              <a:gd name="connsiteY305" fmla="*/ 447253 h 3080543"/>
              <a:gd name="connsiteX306" fmla="*/ 2567741 w 3140691"/>
              <a:gd name="connsiteY306" fmla="*/ 421428 h 3080543"/>
              <a:gd name="connsiteX307" fmla="*/ 2573417 w 3140691"/>
              <a:gd name="connsiteY307" fmla="*/ 424549 h 3080543"/>
              <a:gd name="connsiteX308" fmla="*/ 2568876 w 3140691"/>
              <a:gd name="connsiteY308" fmla="*/ 419157 h 3080543"/>
              <a:gd name="connsiteX309" fmla="*/ 2578525 w 3140691"/>
              <a:gd name="connsiteY309" fmla="*/ 421995 h 3080543"/>
              <a:gd name="connsiteX310" fmla="*/ 2562349 w 3140691"/>
              <a:gd name="connsiteY310" fmla="*/ 410927 h 3080543"/>
              <a:gd name="connsiteX311" fmla="*/ 2551282 w 3140691"/>
              <a:gd name="connsiteY311" fmla="*/ 397589 h 3080543"/>
              <a:gd name="connsiteX312" fmla="*/ 2564620 w 3140691"/>
              <a:gd name="connsiteY312" fmla="*/ 400143 h 3080543"/>
              <a:gd name="connsiteX313" fmla="*/ 2567457 w 3140691"/>
              <a:gd name="connsiteY313" fmla="*/ 408657 h 3080543"/>
              <a:gd name="connsiteX314" fmla="*/ 2610308 w 3140691"/>
              <a:gd name="connsiteY314" fmla="*/ 439307 h 3080543"/>
              <a:gd name="connsiteX315" fmla="*/ 2649186 w 3140691"/>
              <a:gd name="connsiteY315" fmla="*/ 469104 h 3080543"/>
              <a:gd name="connsiteX316" fmla="*/ 2642091 w 3140691"/>
              <a:gd name="connsiteY316" fmla="*/ 467969 h 3080543"/>
              <a:gd name="connsiteX317" fmla="*/ 2654010 w 3140691"/>
              <a:gd name="connsiteY317" fmla="*/ 473645 h 3080543"/>
              <a:gd name="connsiteX318" fmla="*/ 2686928 w 3140691"/>
              <a:gd name="connsiteY318" fmla="*/ 506849 h 3080543"/>
              <a:gd name="connsiteX319" fmla="*/ 2700550 w 3140691"/>
              <a:gd name="connsiteY319" fmla="*/ 538066 h 3080543"/>
              <a:gd name="connsiteX320" fmla="*/ 2714739 w 3140691"/>
              <a:gd name="connsiteY320" fmla="*/ 546012 h 3080543"/>
              <a:gd name="connsiteX321" fmla="*/ 2699415 w 3140691"/>
              <a:gd name="connsiteY321" fmla="*/ 525863 h 3080543"/>
              <a:gd name="connsiteX322" fmla="*/ 2685226 w 3140691"/>
              <a:gd name="connsiteY322" fmla="*/ 508835 h 3080543"/>
              <a:gd name="connsiteX323" fmla="*/ 2710198 w 3140691"/>
              <a:gd name="connsiteY323" fmla="*/ 530119 h 3080543"/>
              <a:gd name="connsiteX324" fmla="*/ 2666780 w 3140691"/>
              <a:gd name="connsiteY324" fmla="*/ 481024 h 3080543"/>
              <a:gd name="connsiteX325" fmla="*/ 2621375 w 3140691"/>
              <a:gd name="connsiteY325" fmla="*/ 433347 h 3080543"/>
              <a:gd name="connsiteX326" fmla="*/ 2632727 w 3140691"/>
              <a:gd name="connsiteY326" fmla="*/ 439874 h 3080543"/>
              <a:gd name="connsiteX327" fmla="*/ 2611727 w 3140691"/>
              <a:gd name="connsiteY327" fmla="*/ 416887 h 3080543"/>
              <a:gd name="connsiteX328" fmla="*/ 2587322 w 3140691"/>
              <a:gd name="connsiteY328" fmla="*/ 406671 h 3080543"/>
              <a:gd name="connsiteX329" fmla="*/ 2599808 w 3140691"/>
              <a:gd name="connsiteY329" fmla="*/ 424549 h 3080543"/>
              <a:gd name="connsiteX330" fmla="*/ 2570579 w 3140691"/>
              <a:gd name="connsiteY330" fmla="*/ 402981 h 3080543"/>
              <a:gd name="connsiteX331" fmla="*/ 2546742 w 3140691"/>
              <a:gd name="connsiteY331" fmla="*/ 380846 h 3080543"/>
              <a:gd name="connsiteX332" fmla="*/ 2508999 w 3140691"/>
              <a:gd name="connsiteY332" fmla="*/ 358994 h 3080543"/>
              <a:gd name="connsiteX333" fmla="*/ 2509283 w 3140691"/>
              <a:gd name="connsiteY333" fmla="*/ 365237 h 3080543"/>
              <a:gd name="connsiteX334" fmla="*/ 2486297 w 3140691"/>
              <a:gd name="connsiteY334" fmla="*/ 354453 h 3080543"/>
              <a:gd name="connsiteX335" fmla="*/ 2461324 w 3140691"/>
              <a:gd name="connsiteY335" fmla="*/ 346223 h 3080543"/>
              <a:gd name="connsiteX336" fmla="*/ 2473810 w 3140691"/>
              <a:gd name="connsiteY336" fmla="*/ 349913 h 3080543"/>
              <a:gd name="connsiteX337" fmla="*/ 2448554 w 3140691"/>
              <a:gd name="connsiteY337" fmla="*/ 335155 h 3080543"/>
              <a:gd name="connsiteX338" fmla="*/ 2453378 w 3140691"/>
              <a:gd name="connsiteY338" fmla="*/ 332318 h 3080543"/>
              <a:gd name="connsiteX339" fmla="*/ 2427838 w 3140691"/>
              <a:gd name="connsiteY339" fmla="*/ 326358 h 3080543"/>
              <a:gd name="connsiteX340" fmla="*/ 2404852 w 3140691"/>
              <a:gd name="connsiteY340" fmla="*/ 314439 h 3080543"/>
              <a:gd name="connsiteX341" fmla="*/ 2455932 w 3140691"/>
              <a:gd name="connsiteY341" fmla="*/ 350196 h 3080543"/>
              <a:gd name="connsiteX342" fmla="*/ 2475513 w 3140691"/>
              <a:gd name="connsiteY342" fmla="*/ 361548 h 3080543"/>
              <a:gd name="connsiteX343" fmla="*/ 2485162 w 3140691"/>
              <a:gd name="connsiteY343" fmla="*/ 363534 h 3080543"/>
              <a:gd name="connsiteX344" fmla="*/ 2490553 w 3140691"/>
              <a:gd name="connsiteY344" fmla="*/ 374886 h 3080543"/>
              <a:gd name="connsiteX345" fmla="*/ 2475513 w 3140691"/>
              <a:gd name="connsiteY345" fmla="*/ 368927 h 3080543"/>
              <a:gd name="connsiteX346" fmla="*/ 2470689 w 3140691"/>
              <a:gd name="connsiteY346" fmla="*/ 356724 h 3080543"/>
              <a:gd name="connsiteX347" fmla="*/ 2467000 w 3140691"/>
              <a:gd name="connsiteY347" fmla="*/ 364670 h 3080543"/>
              <a:gd name="connsiteX348" fmla="*/ 2455081 w 3140691"/>
              <a:gd name="connsiteY348" fmla="*/ 360129 h 3080543"/>
              <a:gd name="connsiteX349" fmla="*/ 2420460 w 3140691"/>
              <a:gd name="connsiteY349" fmla="*/ 343953 h 3080543"/>
              <a:gd name="connsiteX350" fmla="*/ 2487432 w 3140691"/>
              <a:gd name="connsiteY350" fmla="*/ 395603 h 3080543"/>
              <a:gd name="connsiteX351" fmla="*/ 2487716 w 3140691"/>
              <a:gd name="connsiteY351" fmla="*/ 401846 h 3080543"/>
              <a:gd name="connsiteX352" fmla="*/ 2507296 w 3140691"/>
              <a:gd name="connsiteY352" fmla="*/ 419157 h 3080543"/>
              <a:gd name="connsiteX353" fmla="*/ 2492256 w 3140691"/>
              <a:gd name="connsiteY353" fmla="*/ 414333 h 3080543"/>
              <a:gd name="connsiteX354" fmla="*/ 2514675 w 3140691"/>
              <a:gd name="connsiteY354" fmla="*/ 431928 h 3080543"/>
              <a:gd name="connsiteX355" fmla="*/ 2528012 w 3140691"/>
              <a:gd name="connsiteY355" fmla="*/ 459739 h 3080543"/>
              <a:gd name="connsiteX356" fmla="*/ 2557525 w 3140691"/>
              <a:gd name="connsiteY356" fmla="*/ 483294 h 3080543"/>
              <a:gd name="connsiteX357" fmla="*/ 2587322 w 3140691"/>
              <a:gd name="connsiteY357" fmla="*/ 505997 h 3080543"/>
              <a:gd name="connsiteX358" fmla="*/ 2614565 w 3140691"/>
              <a:gd name="connsiteY358" fmla="*/ 532390 h 3080543"/>
              <a:gd name="connsiteX359" fmla="*/ 2614565 w 3140691"/>
              <a:gd name="connsiteY359" fmla="*/ 540620 h 3080543"/>
              <a:gd name="connsiteX360" fmla="*/ 2577390 w 3140691"/>
              <a:gd name="connsiteY360" fmla="*/ 504862 h 3080543"/>
              <a:gd name="connsiteX361" fmla="*/ 2555255 w 3140691"/>
              <a:gd name="connsiteY361" fmla="*/ 485848 h 3080543"/>
              <a:gd name="connsiteX362" fmla="*/ 2533972 w 3140691"/>
              <a:gd name="connsiteY362" fmla="*/ 467686 h 3080543"/>
              <a:gd name="connsiteX363" fmla="*/ 2529147 w 3140691"/>
              <a:gd name="connsiteY363" fmla="*/ 470240 h 3080543"/>
              <a:gd name="connsiteX364" fmla="*/ 2510134 w 3140691"/>
              <a:gd name="connsiteY364" fmla="*/ 453780 h 3080543"/>
              <a:gd name="connsiteX365" fmla="*/ 2546742 w 3140691"/>
              <a:gd name="connsiteY365" fmla="*/ 488970 h 3080543"/>
              <a:gd name="connsiteX366" fmla="*/ 2547877 w 3140691"/>
              <a:gd name="connsiteY366" fmla="*/ 504862 h 3080543"/>
              <a:gd name="connsiteX367" fmla="*/ 2538512 w 3140691"/>
              <a:gd name="connsiteY367" fmla="*/ 490389 h 3080543"/>
              <a:gd name="connsiteX368" fmla="*/ 2471540 w 3140691"/>
              <a:gd name="connsiteY368" fmla="*/ 440725 h 3080543"/>
              <a:gd name="connsiteX369" fmla="*/ 2471256 w 3140691"/>
              <a:gd name="connsiteY369" fmla="*/ 434482 h 3080543"/>
              <a:gd name="connsiteX370" fmla="*/ 2459621 w 3140691"/>
              <a:gd name="connsiteY370" fmla="*/ 430793 h 3080543"/>
              <a:gd name="connsiteX371" fmla="*/ 2455649 w 3140691"/>
              <a:gd name="connsiteY371" fmla="*/ 424833 h 3080543"/>
              <a:gd name="connsiteX372" fmla="*/ 2450824 w 3140691"/>
              <a:gd name="connsiteY372" fmla="*/ 413765 h 3080543"/>
              <a:gd name="connsiteX373" fmla="*/ 2442027 w 3140691"/>
              <a:gd name="connsiteY373" fmla="*/ 410927 h 3080543"/>
              <a:gd name="connsiteX374" fmla="*/ 2447986 w 3140691"/>
              <a:gd name="connsiteY374" fmla="*/ 419441 h 3080543"/>
              <a:gd name="connsiteX375" fmla="*/ 2425284 w 3140691"/>
              <a:gd name="connsiteY375" fmla="*/ 395603 h 3080543"/>
              <a:gd name="connsiteX376" fmla="*/ 2435784 w 3140691"/>
              <a:gd name="connsiteY376" fmla="*/ 402414 h 3080543"/>
              <a:gd name="connsiteX377" fmla="*/ 2423581 w 3140691"/>
              <a:gd name="connsiteY377" fmla="*/ 391630 h 3080543"/>
              <a:gd name="connsiteX378" fmla="*/ 2426135 w 3140691"/>
              <a:gd name="connsiteY378" fmla="*/ 385954 h 3080543"/>
              <a:gd name="connsiteX379" fmla="*/ 2416771 w 3140691"/>
              <a:gd name="connsiteY379" fmla="*/ 384251 h 3080543"/>
              <a:gd name="connsiteX380" fmla="*/ 2413649 w 3140691"/>
              <a:gd name="connsiteY380" fmla="*/ 376305 h 3080543"/>
              <a:gd name="connsiteX381" fmla="*/ 2468986 w 3140691"/>
              <a:gd name="connsiteY381" fmla="*/ 411495 h 3080543"/>
              <a:gd name="connsiteX382" fmla="*/ 2474945 w 3140691"/>
              <a:gd name="connsiteY382" fmla="*/ 406671 h 3080543"/>
              <a:gd name="connsiteX383" fmla="*/ 2460189 w 3140691"/>
              <a:gd name="connsiteY383" fmla="*/ 391346 h 3080543"/>
              <a:gd name="connsiteX384" fmla="*/ 2440892 w 3140691"/>
              <a:gd name="connsiteY384" fmla="*/ 376021 h 3080543"/>
              <a:gd name="connsiteX385" fmla="*/ 2434933 w 3140691"/>
              <a:gd name="connsiteY385" fmla="*/ 373751 h 3080543"/>
              <a:gd name="connsiteX386" fmla="*/ 2429825 w 3140691"/>
              <a:gd name="connsiteY386" fmla="*/ 378008 h 3080543"/>
              <a:gd name="connsiteX387" fmla="*/ 2413933 w 3140691"/>
              <a:gd name="connsiteY387" fmla="*/ 375170 h 3080543"/>
              <a:gd name="connsiteX388" fmla="*/ 2384988 w 3140691"/>
              <a:gd name="connsiteY388" fmla="*/ 347358 h 3080543"/>
              <a:gd name="connsiteX389" fmla="*/ 2389244 w 3140691"/>
              <a:gd name="connsiteY389" fmla="*/ 345656 h 3080543"/>
              <a:gd name="connsiteX390" fmla="*/ 2364839 w 3140691"/>
              <a:gd name="connsiteY390" fmla="*/ 330047 h 3080543"/>
              <a:gd name="connsiteX391" fmla="*/ 2364555 w 3140691"/>
              <a:gd name="connsiteY391" fmla="*/ 339980 h 3080543"/>
              <a:gd name="connsiteX392" fmla="*/ 2412514 w 3140691"/>
              <a:gd name="connsiteY392" fmla="*/ 378575 h 3080543"/>
              <a:gd name="connsiteX393" fmla="*/ 2377042 w 3140691"/>
              <a:gd name="connsiteY393" fmla="*/ 367224 h 3080543"/>
              <a:gd name="connsiteX394" fmla="*/ 2379596 w 3140691"/>
              <a:gd name="connsiteY394" fmla="*/ 361548 h 3080543"/>
              <a:gd name="connsiteX395" fmla="*/ 2362285 w 3140691"/>
              <a:gd name="connsiteY395" fmla="*/ 354453 h 3080543"/>
              <a:gd name="connsiteX396" fmla="*/ 2366258 w 3140691"/>
              <a:gd name="connsiteY396" fmla="*/ 352467 h 3080543"/>
              <a:gd name="connsiteX397" fmla="*/ 2347812 w 3140691"/>
              <a:gd name="connsiteY397" fmla="*/ 340547 h 3080543"/>
              <a:gd name="connsiteX398" fmla="*/ 2335610 w 3140691"/>
              <a:gd name="connsiteY398" fmla="*/ 337993 h 3080543"/>
              <a:gd name="connsiteX399" fmla="*/ 2363704 w 3140691"/>
              <a:gd name="connsiteY399" fmla="*/ 359561 h 3080543"/>
              <a:gd name="connsiteX400" fmla="*/ 2345258 w 3140691"/>
              <a:gd name="connsiteY400" fmla="*/ 356156 h 3080543"/>
              <a:gd name="connsiteX401" fmla="*/ 2349231 w 3140691"/>
              <a:gd name="connsiteY401" fmla="*/ 354169 h 3080543"/>
              <a:gd name="connsiteX402" fmla="*/ 2392650 w 3140691"/>
              <a:gd name="connsiteY402" fmla="*/ 377724 h 3080543"/>
              <a:gd name="connsiteX403" fmla="*/ 2394920 w 3140691"/>
              <a:gd name="connsiteY403" fmla="*/ 388224 h 3080543"/>
              <a:gd name="connsiteX404" fmla="*/ 2342988 w 3140691"/>
              <a:gd name="connsiteY404" fmla="*/ 362116 h 3080543"/>
              <a:gd name="connsiteX405" fmla="*/ 2341569 w 3140691"/>
              <a:gd name="connsiteY405" fmla="*/ 365521 h 3080543"/>
              <a:gd name="connsiteX406" fmla="*/ 2324259 w 3140691"/>
              <a:gd name="connsiteY406" fmla="*/ 360129 h 3080543"/>
              <a:gd name="connsiteX407" fmla="*/ 2302408 w 3140691"/>
              <a:gd name="connsiteY407" fmla="*/ 349061 h 3080543"/>
              <a:gd name="connsiteX408" fmla="*/ 2375623 w 3140691"/>
              <a:gd name="connsiteY408" fmla="*/ 391062 h 3080543"/>
              <a:gd name="connsiteX409" fmla="*/ 2410528 w 3140691"/>
              <a:gd name="connsiteY409" fmla="*/ 414617 h 3080543"/>
              <a:gd name="connsiteX410" fmla="*/ 2441743 w 3140691"/>
              <a:gd name="connsiteY410" fmla="*/ 439307 h 3080543"/>
              <a:gd name="connsiteX411" fmla="*/ 2462175 w 3140691"/>
              <a:gd name="connsiteY411" fmla="*/ 452361 h 3080543"/>
              <a:gd name="connsiteX412" fmla="*/ 2468135 w 3140691"/>
              <a:gd name="connsiteY412" fmla="*/ 447536 h 3080543"/>
              <a:gd name="connsiteX413" fmla="*/ 2477500 w 3140691"/>
              <a:gd name="connsiteY413" fmla="*/ 449523 h 3080543"/>
              <a:gd name="connsiteX414" fmla="*/ 2485162 w 3140691"/>
              <a:gd name="connsiteY414" fmla="*/ 461158 h 3080543"/>
              <a:gd name="connsiteX415" fmla="*/ 2495945 w 3140691"/>
              <a:gd name="connsiteY415" fmla="*/ 485281 h 3080543"/>
              <a:gd name="connsiteX416" fmla="*/ 2486297 w 3140691"/>
              <a:gd name="connsiteY416" fmla="*/ 484145 h 3080543"/>
              <a:gd name="connsiteX417" fmla="*/ 2506055 w 3140691"/>
              <a:gd name="connsiteY417" fmla="*/ 498548 h 3080543"/>
              <a:gd name="connsiteX418" fmla="*/ 2508281 w 3140691"/>
              <a:gd name="connsiteY418" fmla="*/ 500004 h 3080543"/>
              <a:gd name="connsiteX419" fmla="*/ 2505877 w 3140691"/>
              <a:gd name="connsiteY419" fmla="*/ 504011 h 3080543"/>
              <a:gd name="connsiteX420" fmla="*/ 2471256 w 3140691"/>
              <a:gd name="connsiteY420" fmla="*/ 480456 h 3080543"/>
              <a:gd name="connsiteX421" fmla="*/ 2495661 w 3140691"/>
              <a:gd name="connsiteY421" fmla="*/ 497767 h 3080543"/>
              <a:gd name="connsiteX422" fmla="*/ 2510985 w 3140691"/>
              <a:gd name="connsiteY422" fmla="*/ 519335 h 3080543"/>
              <a:gd name="connsiteX423" fmla="*/ 2502756 w 3140691"/>
              <a:gd name="connsiteY423" fmla="*/ 520754 h 3080543"/>
              <a:gd name="connsiteX424" fmla="*/ 2496796 w 3140691"/>
              <a:gd name="connsiteY424" fmla="*/ 507984 h 3080543"/>
              <a:gd name="connsiteX425" fmla="*/ 2481189 w 3140691"/>
              <a:gd name="connsiteY425" fmla="*/ 499186 h 3080543"/>
              <a:gd name="connsiteX426" fmla="*/ 2480621 w 3140691"/>
              <a:gd name="connsiteY426" fmla="*/ 494078 h 3080543"/>
              <a:gd name="connsiteX427" fmla="*/ 2459054 w 3140691"/>
              <a:gd name="connsiteY427" fmla="*/ 477618 h 3080543"/>
              <a:gd name="connsiteX428" fmla="*/ 2456784 w 3140691"/>
              <a:gd name="connsiteY428" fmla="*/ 482159 h 3080543"/>
              <a:gd name="connsiteX429" fmla="*/ 2421879 w 3140691"/>
              <a:gd name="connsiteY429" fmla="*/ 453780 h 3080543"/>
              <a:gd name="connsiteX430" fmla="*/ 2392082 w 3140691"/>
              <a:gd name="connsiteY430" fmla="*/ 431928 h 3080543"/>
              <a:gd name="connsiteX431" fmla="*/ 2367109 w 3140691"/>
              <a:gd name="connsiteY431" fmla="*/ 407522 h 3080543"/>
              <a:gd name="connsiteX432" fmla="*/ 2372785 w 3140691"/>
              <a:gd name="connsiteY432" fmla="*/ 416887 h 3080543"/>
              <a:gd name="connsiteX433" fmla="*/ 2385555 w 3140691"/>
              <a:gd name="connsiteY433" fmla="*/ 424833 h 3080543"/>
              <a:gd name="connsiteX434" fmla="*/ 2356893 w 3140691"/>
              <a:gd name="connsiteY434" fmla="*/ 408657 h 3080543"/>
              <a:gd name="connsiteX435" fmla="*/ 2360866 w 3140691"/>
              <a:gd name="connsiteY435" fmla="*/ 406954 h 3080543"/>
              <a:gd name="connsiteX436" fmla="*/ 2330502 w 3140691"/>
              <a:gd name="connsiteY436" fmla="*/ 386522 h 3080543"/>
              <a:gd name="connsiteX437" fmla="*/ 2311773 w 3140691"/>
              <a:gd name="connsiteY437" fmla="*/ 379143 h 3080543"/>
              <a:gd name="connsiteX438" fmla="*/ 2299286 w 3140691"/>
              <a:gd name="connsiteY438" fmla="*/ 385103 h 3080543"/>
              <a:gd name="connsiteX439" fmla="*/ 2305529 w 3140691"/>
              <a:gd name="connsiteY439" fmla="*/ 393900 h 3080543"/>
              <a:gd name="connsiteX440" fmla="*/ 2302124 w 3140691"/>
              <a:gd name="connsiteY440" fmla="*/ 395035 h 3080543"/>
              <a:gd name="connsiteX441" fmla="*/ 2289638 w 3140691"/>
              <a:gd name="connsiteY441" fmla="*/ 385954 h 3080543"/>
              <a:gd name="connsiteX442" fmla="*/ 2283678 w 3140691"/>
              <a:gd name="connsiteY442" fmla="*/ 385386 h 3080543"/>
              <a:gd name="connsiteX443" fmla="*/ 2283962 w 3140691"/>
              <a:gd name="connsiteY443" fmla="*/ 385954 h 3080543"/>
              <a:gd name="connsiteX444" fmla="*/ 2308651 w 3140691"/>
              <a:gd name="connsiteY444" fmla="*/ 399860 h 3080543"/>
              <a:gd name="connsiteX445" fmla="*/ 2312056 w 3140691"/>
              <a:gd name="connsiteY445" fmla="*/ 393332 h 3080543"/>
              <a:gd name="connsiteX446" fmla="*/ 2320002 w 3140691"/>
              <a:gd name="connsiteY446" fmla="*/ 397589 h 3080543"/>
              <a:gd name="connsiteX447" fmla="*/ 2319435 w 3140691"/>
              <a:gd name="connsiteY447" fmla="*/ 398725 h 3080543"/>
              <a:gd name="connsiteX448" fmla="*/ 2325394 w 3140691"/>
              <a:gd name="connsiteY448" fmla="*/ 407806 h 3080543"/>
              <a:gd name="connsiteX449" fmla="*/ 2321421 w 3140691"/>
              <a:gd name="connsiteY449" fmla="*/ 407522 h 3080543"/>
              <a:gd name="connsiteX450" fmla="*/ 2667348 w 3140691"/>
              <a:gd name="connsiteY450" fmla="*/ 714583 h 3080543"/>
              <a:gd name="connsiteX451" fmla="*/ 2679550 w 3140691"/>
              <a:gd name="connsiteY451" fmla="*/ 726502 h 3080543"/>
              <a:gd name="connsiteX452" fmla="*/ 2676996 w 3140691"/>
              <a:gd name="connsiteY452" fmla="*/ 727070 h 3080543"/>
              <a:gd name="connsiteX453" fmla="*/ 2682672 w 3140691"/>
              <a:gd name="connsiteY453" fmla="*/ 734732 h 3080543"/>
              <a:gd name="connsiteX454" fmla="*/ 2680685 w 3140691"/>
              <a:gd name="connsiteY454" fmla="*/ 715718 h 3080543"/>
              <a:gd name="connsiteX455" fmla="*/ 2680402 w 3140691"/>
              <a:gd name="connsiteY455" fmla="*/ 714867 h 3080543"/>
              <a:gd name="connsiteX456" fmla="*/ 2680685 w 3140691"/>
              <a:gd name="connsiteY456" fmla="*/ 715435 h 3080543"/>
              <a:gd name="connsiteX457" fmla="*/ 2680685 w 3140691"/>
              <a:gd name="connsiteY457" fmla="*/ 714867 h 3080543"/>
              <a:gd name="connsiteX458" fmla="*/ 2680402 w 3140691"/>
              <a:gd name="connsiteY458" fmla="*/ 714867 h 3080543"/>
              <a:gd name="connsiteX459" fmla="*/ 2640105 w 3140691"/>
              <a:gd name="connsiteY459" fmla="*/ 664352 h 3080543"/>
              <a:gd name="connsiteX460" fmla="*/ 2634713 w 3140691"/>
              <a:gd name="connsiteY460" fmla="*/ 647892 h 3080543"/>
              <a:gd name="connsiteX461" fmla="*/ 2621092 w 3140691"/>
              <a:gd name="connsiteY461" fmla="*/ 631433 h 3080543"/>
              <a:gd name="connsiteX462" fmla="*/ 2602930 w 3140691"/>
              <a:gd name="connsiteY462" fmla="*/ 612986 h 3080543"/>
              <a:gd name="connsiteX463" fmla="*/ 2589308 w 3140691"/>
              <a:gd name="connsiteY463" fmla="*/ 604756 h 3080543"/>
              <a:gd name="connsiteX464" fmla="*/ 2579376 w 3140691"/>
              <a:gd name="connsiteY464" fmla="*/ 593405 h 3080543"/>
              <a:gd name="connsiteX465" fmla="*/ 2559795 w 3140691"/>
              <a:gd name="connsiteY465" fmla="*/ 564458 h 3080543"/>
              <a:gd name="connsiteX466" fmla="*/ 2594700 w 3140691"/>
              <a:gd name="connsiteY466" fmla="*/ 592553 h 3080543"/>
              <a:gd name="connsiteX467" fmla="*/ 2589592 w 3140691"/>
              <a:gd name="connsiteY467" fmla="*/ 594540 h 3080543"/>
              <a:gd name="connsiteX468" fmla="*/ 2628186 w 3140691"/>
              <a:gd name="connsiteY468" fmla="*/ 632000 h 3080543"/>
              <a:gd name="connsiteX469" fmla="*/ 2609457 w 3140691"/>
              <a:gd name="connsiteY469" fmla="*/ 607027 h 3080543"/>
              <a:gd name="connsiteX470" fmla="*/ 2590160 w 3140691"/>
              <a:gd name="connsiteY470" fmla="*/ 583188 h 3080543"/>
              <a:gd name="connsiteX471" fmla="*/ 2604065 w 3140691"/>
              <a:gd name="connsiteY471" fmla="*/ 589432 h 3080543"/>
              <a:gd name="connsiteX472" fmla="*/ 2628754 w 3140691"/>
              <a:gd name="connsiteY472" fmla="*/ 621784 h 3080543"/>
              <a:gd name="connsiteX473" fmla="*/ 2637835 w 3140691"/>
              <a:gd name="connsiteY473" fmla="*/ 629446 h 3080543"/>
              <a:gd name="connsiteX474" fmla="*/ 2634429 w 3140691"/>
              <a:gd name="connsiteY474" fmla="*/ 624054 h 3080543"/>
              <a:gd name="connsiteX475" fmla="*/ 2653159 w 3140691"/>
              <a:gd name="connsiteY475" fmla="*/ 649028 h 3080543"/>
              <a:gd name="connsiteX476" fmla="*/ 2684942 w 3140691"/>
              <a:gd name="connsiteY476" fmla="*/ 676555 h 3080543"/>
              <a:gd name="connsiteX477" fmla="*/ 2675293 w 3140691"/>
              <a:gd name="connsiteY477" fmla="*/ 669177 h 3080543"/>
              <a:gd name="connsiteX478" fmla="*/ 2684658 w 3140691"/>
              <a:gd name="connsiteY478" fmla="*/ 685637 h 3080543"/>
              <a:gd name="connsiteX479" fmla="*/ 2697712 w 3140691"/>
              <a:gd name="connsiteY479" fmla="*/ 696137 h 3080543"/>
              <a:gd name="connsiteX480" fmla="*/ 2715874 w 3140691"/>
              <a:gd name="connsiteY480" fmla="*/ 704367 h 3080543"/>
              <a:gd name="connsiteX481" fmla="*/ 2713604 w 3140691"/>
              <a:gd name="connsiteY481" fmla="*/ 714583 h 3080543"/>
              <a:gd name="connsiteX482" fmla="*/ 2723252 w 3140691"/>
              <a:gd name="connsiteY482" fmla="*/ 723948 h 3080543"/>
              <a:gd name="connsiteX483" fmla="*/ 2728076 w 3140691"/>
              <a:gd name="connsiteY483" fmla="*/ 736151 h 3080543"/>
              <a:gd name="connsiteX484" fmla="*/ 2741698 w 3140691"/>
              <a:gd name="connsiteY484" fmla="*/ 748070 h 3080543"/>
              <a:gd name="connsiteX485" fmla="*/ 2729212 w 3140691"/>
              <a:gd name="connsiteY485" fmla="*/ 739557 h 3080543"/>
              <a:gd name="connsiteX486" fmla="*/ 2746806 w 3140691"/>
              <a:gd name="connsiteY486" fmla="*/ 768503 h 3080543"/>
              <a:gd name="connsiteX487" fmla="*/ 2755035 w 3140691"/>
              <a:gd name="connsiteY487" fmla="*/ 769071 h 3080543"/>
              <a:gd name="connsiteX488" fmla="*/ 2759008 w 3140691"/>
              <a:gd name="connsiteY488" fmla="*/ 785815 h 3080543"/>
              <a:gd name="connsiteX489" fmla="*/ 2770076 w 3140691"/>
              <a:gd name="connsiteY489" fmla="*/ 804261 h 3080543"/>
              <a:gd name="connsiteX490" fmla="*/ 2778022 w 3140691"/>
              <a:gd name="connsiteY490" fmla="*/ 809369 h 3080543"/>
              <a:gd name="connsiteX491" fmla="*/ 2762697 w 3140691"/>
              <a:gd name="connsiteY491" fmla="*/ 786666 h 3080543"/>
              <a:gd name="connsiteX492" fmla="*/ 2784548 w 3140691"/>
              <a:gd name="connsiteY492" fmla="*/ 819586 h 3080543"/>
              <a:gd name="connsiteX493" fmla="*/ 2774332 w 3140691"/>
              <a:gd name="connsiteY493" fmla="*/ 808518 h 3080543"/>
              <a:gd name="connsiteX494" fmla="*/ 2794481 w 3140691"/>
              <a:gd name="connsiteY494" fmla="*/ 842573 h 3080543"/>
              <a:gd name="connsiteX495" fmla="*/ 2813494 w 3140691"/>
              <a:gd name="connsiteY495" fmla="*/ 877479 h 3080543"/>
              <a:gd name="connsiteX496" fmla="*/ 2809521 w 3140691"/>
              <a:gd name="connsiteY496" fmla="*/ 880600 h 3080543"/>
              <a:gd name="connsiteX497" fmla="*/ 2795616 w 3140691"/>
              <a:gd name="connsiteY497" fmla="*/ 852222 h 3080543"/>
              <a:gd name="connsiteX498" fmla="*/ 2778022 w 3140691"/>
              <a:gd name="connsiteY498" fmla="*/ 832072 h 3080543"/>
              <a:gd name="connsiteX499" fmla="*/ 2786535 w 3140691"/>
              <a:gd name="connsiteY499" fmla="*/ 848532 h 3080543"/>
              <a:gd name="connsiteX500" fmla="*/ 2791359 w 3140691"/>
              <a:gd name="connsiteY500" fmla="*/ 849100 h 3080543"/>
              <a:gd name="connsiteX501" fmla="*/ 2795616 w 3140691"/>
              <a:gd name="connsiteY501" fmla="*/ 866411 h 3080543"/>
              <a:gd name="connsiteX502" fmla="*/ 2799305 w 3140691"/>
              <a:gd name="connsiteY502" fmla="*/ 877763 h 3080543"/>
              <a:gd name="connsiteX503" fmla="*/ 2824845 w 3140691"/>
              <a:gd name="connsiteY503" fmla="*/ 910398 h 3080543"/>
              <a:gd name="connsiteX504" fmla="*/ 2826516 w 3140691"/>
              <a:gd name="connsiteY504" fmla="*/ 905665 h 3080543"/>
              <a:gd name="connsiteX505" fmla="*/ 2834068 w 3140691"/>
              <a:gd name="connsiteY505" fmla="*/ 919160 h 3080543"/>
              <a:gd name="connsiteX506" fmla="*/ 2842439 w 3140691"/>
              <a:gd name="connsiteY506" fmla="*/ 942183 h 3080543"/>
              <a:gd name="connsiteX507" fmla="*/ 2853223 w 3140691"/>
              <a:gd name="connsiteY507" fmla="*/ 952967 h 3080543"/>
              <a:gd name="connsiteX508" fmla="*/ 2849534 w 3140691"/>
              <a:gd name="connsiteY508" fmla="*/ 959210 h 3080543"/>
              <a:gd name="connsiteX509" fmla="*/ 2830521 w 3140691"/>
              <a:gd name="connsiteY509" fmla="*/ 921182 h 3080543"/>
              <a:gd name="connsiteX510" fmla="*/ 2842439 w 3140691"/>
              <a:gd name="connsiteY510" fmla="*/ 953251 h 3080543"/>
              <a:gd name="connsiteX511" fmla="*/ 2839602 w 3140691"/>
              <a:gd name="connsiteY511" fmla="*/ 958643 h 3080543"/>
              <a:gd name="connsiteX512" fmla="*/ 2851237 w 3140691"/>
              <a:gd name="connsiteY512" fmla="*/ 986738 h 3080543"/>
              <a:gd name="connsiteX513" fmla="*/ 2847264 w 3140691"/>
              <a:gd name="connsiteY513" fmla="*/ 989008 h 3080543"/>
              <a:gd name="connsiteX514" fmla="*/ 2866561 w 3140691"/>
              <a:gd name="connsiteY514" fmla="*/ 1007455 h 3080543"/>
              <a:gd name="connsiteX515" fmla="*/ 2873939 w 3140691"/>
              <a:gd name="connsiteY515" fmla="*/ 1021360 h 3080543"/>
              <a:gd name="connsiteX516" fmla="*/ 2866561 w 3140691"/>
              <a:gd name="connsiteY516" fmla="*/ 1000360 h 3080543"/>
              <a:gd name="connsiteX517" fmla="*/ 2871952 w 3140691"/>
              <a:gd name="connsiteY517" fmla="*/ 1000928 h 3080543"/>
              <a:gd name="connsiteX518" fmla="*/ 2879331 w 3140691"/>
              <a:gd name="connsiteY518" fmla="*/ 1025901 h 3080543"/>
              <a:gd name="connsiteX519" fmla="*/ 2885006 w 3140691"/>
              <a:gd name="connsiteY519" fmla="*/ 1015685 h 3080543"/>
              <a:gd name="connsiteX520" fmla="*/ 2890398 w 3140691"/>
              <a:gd name="connsiteY520" fmla="*/ 1027320 h 3080543"/>
              <a:gd name="connsiteX521" fmla="*/ 2898060 w 3140691"/>
              <a:gd name="connsiteY521" fmla="*/ 1027036 h 3080543"/>
              <a:gd name="connsiteX522" fmla="*/ 2896357 w 3140691"/>
              <a:gd name="connsiteY522" fmla="*/ 1006320 h 3080543"/>
              <a:gd name="connsiteX523" fmla="*/ 2915371 w 3140691"/>
              <a:gd name="connsiteY523" fmla="*/ 996387 h 3080543"/>
              <a:gd name="connsiteX524" fmla="*/ 2922749 w 3140691"/>
              <a:gd name="connsiteY524" fmla="*/ 1010860 h 3080543"/>
              <a:gd name="connsiteX525" fmla="*/ 2920762 w 3140691"/>
              <a:gd name="connsiteY525" fmla="*/ 996955 h 3080543"/>
              <a:gd name="connsiteX526" fmla="*/ 2928424 w 3140691"/>
              <a:gd name="connsiteY526" fmla="*/ 1004049 h 3080543"/>
              <a:gd name="connsiteX527" fmla="*/ 2935803 w 3140691"/>
              <a:gd name="connsiteY527" fmla="*/ 1022779 h 3080543"/>
              <a:gd name="connsiteX528" fmla="*/ 2938073 w 3140691"/>
              <a:gd name="connsiteY528" fmla="*/ 1009441 h 3080543"/>
              <a:gd name="connsiteX529" fmla="*/ 2948856 w 3140691"/>
              <a:gd name="connsiteY529" fmla="*/ 1023347 h 3080543"/>
              <a:gd name="connsiteX530" fmla="*/ 2954816 w 3140691"/>
              <a:gd name="connsiteY530" fmla="*/ 1031293 h 3080543"/>
              <a:gd name="connsiteX531" fmla="*/ 2965599 w 3140691"/>
              <a:gd name="connsiteY531" fmla="*/ 1044915 h 3080543"/>
              <a:gd name="connsiteX532" fmla="*/ 2969856 w 3140691"/>
              <a:gd name="connsiteY532" fmla="*/ 1027888 h 3080543"/>
              <a:gd name="connsiteX533" fmla="*/ 2973829 w 3140691"/>
              <a:gd name="connsiteY533" fmla="*/ 1037253 h 3080543"/>
              <a:gd name="connsiteX534" fmla="*/ 2972978 w 3140691"/>
              <a:gd name="connsiteY534" fmla="*/ 1026469 h 3080543"/>
              <a:gd name="connsiteX535" fmla="*/ 2981775 w 3140691"/>
              <a:gd name="connsiteY535" fmla="*/ 1033563 h 3080543"/>
              <a:gd name="connsiteX536" fmla="*/ 2973545 w 3140691"/>
              <a:gd name="connsiteY536" fmla="*/ 1014833 h 3080543"/>
              <a:gd name="connsiteX537" fmla="*/ 3003058 w 3140691"/>
              <a:gd name="connsiteY537" fmla="*/ 1026752 h 3080543"/>
              <a:gd name="connsiteX538" fmla="*/ 3010153 w 3140691"/>
              <a:gd name="connsiteY538" fmla="*/ 1046334 h 3080543"/>
              <a:gd name="connsiteX539" fmla="*/ 3011288 w 3140691"/>
              <a:gd name="connsiteY539" fmla="*/ 1046050 h 3080543"/>
              <a:gd name="connsiteX540" fmla="*/ 3011288 w 3140691"/>
              <a:gd name="connsiteY540" fmla="*/ 1045483 h 3080543"/>
              <a:gd name="connsiteX541" fmla="*/ 2993694 w 3140691"/>
              <a:gd name="connsiteY541" fmla="*/ 989860 h 3080543"/>
              <a:gd name="connsiteX542" fmla="*/ 2997950 w 3140691"/>
              <a:gd name="connsiteY542" fmla="*/ 968008 h 3080543"/>
              <a:gd name="connsiteX543" fmla="*/ 3001072 w 3140691"/>
              <a:gd name="connsiteY543" fmla="*/ 981630 h 3080543"/>
              <a:gd name="connsiteX544" fmla="*/ 2997950 w 3140691"/>
              <a:gd name="connsiteY544" fmla="*/ 983616 h 3080543"/>
              <a:gd name="connsiteX545" fmla="*/ 3001639 w 3140691"/>
              <a:gd name="connsiteY545" fmla="*/ 996671 h 3080543"/>
              <a:gd name="connsiteX546" fmla="*/ 3003342 w 3140691"/>
              <a:gd name="connsiteY546" fmla="*/ 987873 h 3080543"/>
              <a:gd name="connsiteX547" fmla="*/ 3020936 w 3140691"/>
              <a:gd name="connsiteY547" fmla="*/ 1019658 h 3080543"/>
              <a:gd name="connsiteX548" fmla="*/ 3008734 w 3140691"/>
              <a:gd name="connsiteY548" fmla="*/ 1019090 h 3080543"/>
              <a:gd name="connsiteX549" fmla="*/ 3012991 w 3140691"/>
              <a:gd name="connsiteY549" fmla="*/ 1036969 h 3080543"/>
              <a:gd name="connsiteX550" fmla="*/ 3012707 w 3140691"/>
              <a:gd name="connsiteY550" fmla="*/ 1033563 h 3080543"/>
              <a:gd name="connsiteX551" fmla="*/ 3012991 w 3140691"/>
              <a:gd name="connsiteY551" fmla="*/ 1033847 h 3080543"/>
              <a:gd name="connsiteX552" fmla="*/ 3011288 w 3140691"/>
              <a:gd name="connsiteY552" fmla="*/ 1029023 h 3080543"/>
              <a:gd name="connsiteX553" fmla="*/ 3016396 w 3140691"/>
              <a:gd name="connsiteY553" fmla="*/ 1036969 h 3080543"/>
              <a:gd name="connsiteX554" fmla="*/ 3030301 w 3140691"/>
              <a:gd name="connsiteY554" fmla="*/ 1044631 h 3080543"/>
              <a:gd name="connsiteX555" fmla="*/ 3023207 w 3140691"/>
              <a:gd name="connsiteY555" fmla="*/ 1047753 h 3080543"/>
              <a:gd name="connsiteX556" fmla="*/ 3031436 w 3140691"/>
              <a:gd name="connsiteY556" fmla="*/ 1063078 h 3080543"/>
              <a:gd name="connsiteX557" fmla="*/ 3027747 w 3140691"/>
              <a:gd name="connsiteY557" fmla="*/ 1065348 h 3080543"/>
              <a:gd name="connsiteX558" fmla="*/ 3042504 w 3140691"/>
              <a:gd name="connsiteY558" fmla="*/ 1105930 h 3080543"/>
              <a:gd name="connsiteX559" fmla="*/ 3039098 w 3140691"/>
              <a:gd name="connsiteY559" fmla="*/ 1107349 h 3080543"/>
              <a:gd name="connsiteX560" fmla="*/ 3029450 w 3140691"/>
              <a:gd name="connsiteY560" fmla="*/ 1090038 h 3080543"/>
              <a:gd name="connsiteX561" fmla="*/ 3029166 w 3140691"/>
              <a:gd name="connsiteY561" fmla="*/ 1101389 h 3080543"/>
              <a:gd name="connsiteX562" fmla="*/ 3030301 w 3140691"/>
              <a:gd name="connsiteY562" fmla="*/ 1100822 h 3080543"/>
              <a:gd name="connsiteX563" fmla="*/ 3048179 w 3140691"/>
              <a:gd name="connsiteY563" fmla="*/ 1154174 h 3080543"/>
              <a:gd name="connsiteX564" fmla="*/ 3042787 w 3140691"/>
              <a:gd name="connsiteY564" fmla="*/ 1150201 h 3080543"/>
              <a:gd name="connsiteX565" fmla="*/ 3046760 w 3140691"/>
              <a:gd name="connsiteY565" fmla="*/ 1162120 h 3080543"/>
              <a:gd name="connsiteX566" fmla="*/ 3050166 w 3140691"/>
              <a:gd name="connsiteY566" fmla="*/ 1153323 h 3080543"/>
              <a:gd name="connsiteX567" fmla="*/ 3056409 w 3140691"/>
              <a:gd name="connsiteY567" fmla="*/ 1166094 h 3080543"/>
              <a:gd name="connsiteX568" fmla="*/ 3065206 w 3140691"/>
              <a:gd name="connsiteY568" fmla="*/ 1166377 h 3080543"/>
              <a:gd name="connsiteX569" fmla="*/ 3062652 w 3140691"/>
              <a:gd name="connsiteY569" fmla="*/ 1144809 h 3080543"/>
              <a:gd name="connsiteX570" fmla="*/ 3074854 w 3140691"/>
              <a:gd name="connsiteY570" fmla="*/ 1170350 h 3080543"/>
              <a:gd name="connsiteX571" fmla="*/ 3058395 w 3140691"/>
              <a:gd name="connsiteY571" fmla="*/ 1198729 h 3080543"/>
              <a:gd name="connsiteX572" fmla="*/ 3060665 w 3140691"/>
              <a:gd name="connsiteY572" fmla="*/ 1183121 h 3080543"/>
              <a:gd name="connsiteX573" fmla="*/ 3057260 w 3140691"/>
              <a:gd name="connsiteY573" fmla="*/ 1191635 h 3080543"/>
              <a:gd name="connsiteX574" fmla="*/ 3056976 w 3140691"/>
              <a:gd name="connsiteY574" fmla="*/ 1176878 h 3080543"/>
              <a:gd name="connsiteX575" fmla="*/ 3041368 w 3140691"/>
              <a:gd name="connsiteY575" fmla="*/ 1167796 h 3080543"/>
              <a:gd name="connsiteX576" fmla="*/ 3041936 w 3140691"/>
              <a:gd name="connsiteY576" fmla="*/ 1150485 h 3080543"/>
              <a:gd name="connsiteX577" fmla="*/ 3039098 w 3140691"/>
              <a:gd name="connsiteY577" fmla="*/ 1154458 h 3080543"/>
              <a:gd name="connsiteX578" fmla="*/ 3035125 w 3140691"/>
              <a:gd name="connsiteY578" fmla="*/ 1134877 h 3080543"/>
              <a:gd name="connsiteX579" fmla="*/ 3041652 w 3140691"/>
              <a:gd name="connsiteY579" fmla="*/ 1149634 h 3080543"/>
              <a:gd name="connsiteX580" fmla="*/ 3041936 w 3140691"/>
              <a:gd name="connsiteY580" fmla="*/ 1149917 h 3080543"/>
              <a:gd name="connsiteX581" fmla="*/ 3041936 w 3140691"/>
              <a:gd name="connsiteY581" fmla="*/ 1149350 h 3080543"/>
              <a:gd name="connsiteX582" fmla="*/ 3042504 w 3140691"/>
              <a:gd name="connsiteY582" fmla="*/ 1149917 h 3080543"/>
              <a:gd name="connsiteX583" fmla="*/ 3044490 w 3140691"/>
              <a:gd name="connsiteY583" fmla="*/ 1141404 h 3080543"/>
              <a:gd name="connsiteX584" fmla="*/ 3037396 w 3140691"/>
              <a:gd name="connsiteY584" fmla="*/ 1133741 h 3080543"/>
              <a:gd name="connsiteX585" fmla="*/ 3033423 w 3140691"/>
              <a:gd name="connsiteY585" fmla="*/ 1110187 h 3080543"/>
              <a:gd name="connsiteX586" fmla="*/ 3028031 w 3140691"/>
              <a:gd name="connsiteY586" fmla="*/ 1105646 h 3080543"/>
              <a:gd name="connsiteX587" fmla="*/ 3015545 w 3140691"/>
              <a:gd name="connsiteY587" fmla="*/ 1057969 h 3080543"/>
              <a:gd name="connsiteX588" fmla="*/ 3003342 w 3140691"/>
              <a:gd name="connsiteY588" fmla="*/ 1070456 h 3080543"/>
              <a:gd name="connsiteX589" fmla="*/ 3004477 w 3140691"/>
              <a:gd name="connsiteY589" fmla="*/ 1077267 h 3080543"/>
              <a:gd name="connsiteX590" fmla="*/ 3001923 w 3140691"/>
              <a:gd name="connsiteY590" fmla="*/ 1078686 h 3080543"/>
              <a:gd name="connsiteX591" fmla="*/ 3001072 w 3140691"/>
              <a:gd name="connsiteY591" fmla="*/ 1072443 h 3080543"/>
              <a:gd name="connsiteX592" fmla="*/ 3001639 w 3140691"/>
              <a:gd name="connsiteY592" fmla="*/ 1078686 h 3080543"/>
              <a:gd name="connsiteX593" fmla="*/ 3001923 w 3140691"/>
              <a:gd name="connsiteY593" fmla="*/ 1078686 h 3080543"/>
              <a:gd name="connsiteX594" fmla="*/ 3001923 w 3140691"/>
              <a:gd name="connsiteY594" fmla="*/ 1080105 h 3080543"/>
              <a:gd name="connsiteX595" fmla="*/ 3005612 w 3140691"/>
              <a:gd name="connsiteY595" fmla="*/ 1104511 h 3080543"/>
              <a:gd name="connsiteX596" fmla="*/ 3005045 w 3140691"/>
              <a:gd name="connsiteY596" fmla="*/ 1097416 h 3080543"/>
              <a:gd name="connsiteX597" fmla="*/ 3017531 w 3140691"/>
              <a:gd name="connsiteY597" fmla="*/ 1107065 h 3080543"/>
              <a:gd name="connsiteX598" fmla="*/ 3018666 w 3140691"/>
              <a:gd name="connsiteY598" fmla="*/ 1117565 h 3080543"/>
              <a:gd name="connsiteX599" fmla="*/ 3026896 w 3140691"/>
              <a:gd name="connsiteY599" fmla="*/ 1114160 h 3080543"/>
              <a:gd name="connsiteX600" fmla="*/ 3030017 w 3140691"/>
              <a:gd name="connsiteY600" fmla="*/ 1127782 h 3080543"/>
              <a:gd name="connsiteX601" fmla="*/ 3040517 w 3140691"/>
              <a:gd name="connsiteY601" fmla="*/ 1190216 h 3080543"/>
              <a:gd name="connsiteX602" fmla="*/ 3036828 w 3140691"/>
              <a:gd name="connsiteY602" fmla="*/ 1206108 h 3080543"/>
              <a:gd name="connsiteX603" fmla="*/ 3029734 w 3140691"/>
              <a:gd name="connsiteY603" fmla="*/ 1208378 h 3080543"/>
              <a:gd name="connsiteX604" fmla="*/ 3023774 w 3140691"/>
              <a:gd name="connsiteY604" fmla="*/ 1181702 h 3080543"/>
              <a:gd name="connsiteX605" fmla="*/ 3022639 w 3140691"/>
              <a:gd name="connsiteY605" fmla="*/ 1203838 h 3080543"/>
              <a:gd name="connsiteX606" fmla="*/ 3030585 w 3140691"/>
              <a:gd name="connsiteY606" fmla="*/ 1233352 h 3080543"/>
              <a:gd name="connsiteX607" fmla="*/ 3037112 w 3140691"/>
              <a:gd name="connsiteY607" fmla="*/ 1216892 h 3080543"/>
              <a:gd name="connsiteX608" fmla="*/ 3041085 w 3140691"/>
              <a:gd name="connsiteY608" fmla="*/ 1247825 h 3080543"/>
              <a:gd name="connsiteX609" fmla="*/ 3040233 w 3140691"/>
              <a:gd name="connsiteY609" fmla="*/ 1230230 h 3080543"/>
              <a:gd name="connsiteX610" fmla="*/ 3046476 w 3140691"/>
              <a:gd name="connsiteY610" fmla="*/ 1221149 h 3080543"/>
              <a:gd name="connsiteX611" fmla="*/ 3043355 w 3140691"/>
              <a:gd name="connsiteY611" fmla="*/ 1236474 h 3080543"/>
              <a:gd name="connsiteX612" fmla="*/ 3049314 w 3140691"/>
              <a:gd name="connsiteY612" fmla="*/ 1241866 h 3080543"/>
              <a:gd name="connsiteX613" fmla="*/ 3053571 w 3140691"/>
              <a:gd name="connsiteY613" fmla="*/ 1218595 h 3080543"/>
              <a:gd name="connsiteX614" fmla="*/ 3060098 w 3140691"/>
              <a:gd name="connsiteY614" fmla="*/ 1238460 h 3080543"/>
              <a:gd name="connsiteX615" fmla="*/ 3066625 w 3140691"/>
              <a:gd name="connsiteY615" fmla="*/ 1239879 h 3080543"/>
              <a:gd name="connsiteX616" fmla="*/ 3064355 w 3140691"/>
              <a:gd name="connsiteY616" fmla="*/ 1222568 h 3080543"/>
              <a:gd name="connsiteX617" fmla="*/ 3066909 w 3140691"/>
              <a:gd name="connsiteY617" fmla="*/ 1261731 h 3080543"/>
              <a:gd name="connsiteX618" fmla="*/ 3069746 w 3140691"/>
              <a:gd name="connsiteY618" fmla="*/ 1246406 h 3080543"/>
              <a:gd name="connsiteX619" fmla="*/ 3076273 w 3140691"/>
              <a:gd name="connsiteY619" fmla="*/ 1247825 h 3080543"/>
              <a:gd name="connsiteX620" fmla="*/ 3072584 w 3140691"/>
              <a:gd name="connsiteY620" fmla="*/ 1256623 h 3080543"/>
              <a:gd name="connsiteX621" fmla="*/ 3078260 w 3140691"/>
              <a:gd name="connsiteY621" fmla="*/ 1273082 h 3080543"/>
              <a:gd name="connsiteX622" fmla="*/ 3072300 w 3140691"/>
              <a:gd name="connsiteY622" fmla="*/ 1278474 h 3080543"/>
              <a:gd name="connsiteX623" fmla="*/ 3069746 w 3140691"/>
              <a:gd name="connsiteY623" fmla="*/ 1322462 h 3080543"/>
              <a:gd name="connsiteX624" fmla="*/ 3080246 w 3140691"/>
              <a:gd name="connsiteY624" fmla="*/ 1298056 h 3080543"/>
              <a:gd name="connsiteX625" fmla="*/ 3075138 w 3140691"/>
              <a:gd name="connsiteY625" fmla="*/ 1295786 h 3080543"/>
              <a:gd name="connsiteX626" fmla="*/ 3076273 w 3140691"/>
              <a:gd name="connsiteY626" fmla="*/ 1281029 h 3080543"/>
              <a:gd name="connsiteX627" fmla="*/ 3081098 w 3140691"/>
              <a:gd name="connsiteY627" fmla="*/ 1294083 h 3080543"/>
              <a:gd name="connsiteX628" fmla="*/ 3087057 w 3140691"/>
              <a:gd name="connsiteY628" fmla="*/ 1274218 h 3080543"/>
              <a:gd name="connsiteX629" fmla="*/ 3098408 w 3140691"/>
              <a:gd name="connsiteY629" fmla="*/ 1274502 h 3080543"/>
              <a:gd name="connsiteX630" fmla="*/ 3095286 w 3140691"/>
              <a:gd name="connsiteY630" fmla="*/ 1297488 h 3080543"/>
              <a:gd name="connsiteX631" fmla="*/ 3089043 w 3140691"/>
              <a:gd name="connsiteY631" fmla="*/ 1284718 h 3080543"/>
              <a:gd name="connsiteX632" fmla="*/ 3084503 w 3140691"/>
              <a:gd name="connsiteY632" fmla="*/ 1289542 h 3080543"/>
              <a:gd name="connsiteX633" fmla="*/ 3080814 w 3140691"/>
              <a:gd name="connsiteY633" fmla="*/ 1305151 h 3080543"/>
              <a:gd name="connsiteX634" fmla="*/ 3081949 w 3140691"/>
              <a:gd name="connsiteY634" fmla="*/ 1333814 h 3080543"/>
              <a:gd name="connsiteX635" fmla="*/ 3062936 w 3140691"/>
              <a:gd name="connsiteY635" fmla="*/ 1352544 h 3080543"/>
              <a:gd name="connsiteX636" fmla="*/ 3054990 w 3140691"/>
              <a:gd name="connsiteY636" fmla="*/ 1326151 h 3080543"/>
              <a:gd name="connsiteX637" fmla="*/ 3054706 w 3140691"/>
              <a:gd name="connsiteY637" fmla="*/ 1336935 h 3080543"/>
              <a:gd name="connsiteX638" fmla="*/ 3048179 w 3140691"/>
              <a:gd name="connsiteY638" fmla="*/ 1334665 h 3080543"/>
              <a:gd name="connsiteX639" fmla="*/ 3047328 w 3140691"/>
              <a:gd name="connsiteY639" fmla="*/ 1306854 h 3080543"/>
              <a:gd name="connsiteX640" fmla="*/ 3052720 w 3140691"/>
              <a:gd name="connsiteY640" fmla="*/ 1312529 h 3080543"/>
              <a:gd name="connsiteX641" fmla="*/ 3044774 w 3140691"/>
              <a:gd name="connsiteY641" fmla="*/ 1264853 h 3080543"/>
              <a:gd name="connsiteX642" fmla="*/ 3042220 w 3140691"/>
              <a:gd name="connsiteY642" fmla="*/ 1304583 h 3080543"/>
              <a:gd name="connsiteX643" fmla="*/ 3039666 w 3140691"/>
              <a:gd name="connsiteY643" fmla="*/ 1290961 h 3080543"/>
              <a:gd name="connsiteX644" fmla="*/ 3034842 w 3140691"/>
              <a:gd name="connsiteY644" fmla="*/ 1306570 h 3080543"/>
              <a:gd name="connsiteX645" fmla="*/ 3040233 w 3140691"/>
              <a:gd name="connsiteY645" fmla="*/ 1311962 h 3080543"/>
              <a:gd name="connsiteX646" fmla="*/ 3027747 w 3140691"/>
              <a:gd name="connsiteY646" fmla="*/ 1343179 h 3080543"/>
              <a:gd name="connsiteX647" fmla="*/ 3028598 w 3140691"/>
              <a:gd name="connsiteY647" fmla="*/ 1370423 h 3080543"/>
              <a:gd name="connsiteX648" fmla="*/ 3015261 w 3140691"/>
              <a:gd name="connsiteY648" fmla="*/ 1373260 h 3080543"/>
              <a:gd name="connsiteX649" fmla="*/ 3020653 w 3140691"/>
              <a:gd name="connsiteY649" fmla="*/ 1392842 h 3080543"/>
              <a:gd name="connsiteX650" fmla="*/ 3031720 w 3140691"/>
              <a:gd name="connsiteY650" fmla="*/ 1387166 h 3080543"/>
              <a:gd name="connsiteX651" fmla="*/ 3034558 w 3140691"/>
              <a:gd name="connsiteY651" fmla="*/ 1400504 h 3080543"/>
              <a:gd name="connsiteX652" fmla="*/ 3024909 w 3140691"/>
              <a:gd name="connsiteY652" fmla="*/ 1409302 h 3080543"/>
              <a:gd name="connsiteX653" fmla="*/ 3025761 w 3140691"/>
              <a:gd name="connsiteY653" fmla="*/ 1446478 h 3080543"/>
              <a:gd name="connsiteX654" fmla="*/ 3029734 w 3140691"/>
              <a:gd name="connsiteY654" fmla="*/ 1428883 h 3080543"/>
              <a:gd name="connsiteX655" fmla="*/ 3035693 w 3140691"/>
              <a:gd name="connsiteY655" fmla="*/ 1431438 h 3080543"/>
              <a:gd name="connsiteX656" fmla="*/ 3032855 w 3140691"/>
              <a:gd name="connsiteY656" fmla="*/ 1469466 h 3080543"/>
              <a:gd name="connsiteX657" fmla="*/ 3040517 w 3140691"/>
              <a:gd name="connsiteY657" fmla="*/ 1464925 h 3080543"/>
              <a:gd name="connsiteX658" fmla="*/ 3044206 w 3140691"/>
              <a:gd name="connsiteY658" fmla="*/ 1495574 h 3080543"/>
              <a:gd name="connsiteX659" fmla="*/ 3049882 w 3140691"/>
              <a:gd name="connsiteY659" fmla="*/ 1487912 h 3080543"/>
              <a:gd name="connsiteX660" fmla="*/ 3046760 w 3140691"/>
              <a:gd name="connsiteY660" fmla="*/ 1515723 h 3080543"/>
              <a:gd name="connsiteX661" fmla="*/ 3060098 w 3140691"/>
              <a:gd name="connsiteY661" fmla="*/ 1503804 h 3080543"/>
              <a:gd name="connsiteX662" fmla="*/ 3058679 w 3140691"/>
              <a:gd name="connsiteY662" fmla="*/ 1483371 h 3080543"/>
              <a:gd name="connsiteX663" fmla="*/ 3062084 w 3140691"/>
              <a:gd name="connsiteY663" fmla="*/ 1484506 h 3080543"/>
              <a:gd name="connsiteX664" fmla="*/ 3064922 w 3140691"/>
              <a:gd name="connsiteY664" fmla="*/ 1485925 h 3080543"/>
              <a:gd name="connsiteX665" fmla="*/ 3067476 w 3140691"/>
              <a:gd name="connsiteY665" fmla="*/ 1502953 h 3080543"/>
              <a:gd name="connsiteX666" fmla="*/ 3072300 w 3140691"/>
              <a:gd name="connsiteY666" fmla="*/ 1485074 h 3080543"/>
              <a:gd name="connsiteX667" fmla="*/ 3079395 w 3140691"/>
              <a:gd name="connsiteY667" fmla="*/ 1494439 h 3080543"/>
              <a:gd name="connsiteX668" fmla="*/ 3075138 w 3140691"/>
              <a:gd name="connsiteY668" fmla="*/ 1466911 h 3080543"/>
              <a:gd name="connsiteX669" fmla="*/ 3083935 w 3140691"/>
              <a:gd name="connsiteY669" fmla="*/ 1469182 h 3080543"/>
              <a:gd name="connsiteX670" fmla="*/ 3083368 w 3140691"/>
              <a:gd name="connsiteY670" fmla="*/ 1422924 h 3080543"/>
              <a:gd name="connsiteX671" fmla="*/ 3091881 w 3140691"/>
              <a:gd name="connsiteY671" fmla="*/ 1403626 h 3080543"/>
              <a:gd name="connsiteX672" fmla="*/ 3092165 w 3140691"/>
              <a:gd name="connsiteY672" fmla="*/ 1428600 h 3080543"/>
              <a:gd name="connsiteX673" fmla="*/ 3088192 w 3140691"/>
              <a:gd name="connsiteY673" fmla="*/ 1429167 h 3080543"/>
              <a:gd name="connsiteX674" fmla="*/ 3087908 w 3140691"/>
              <a:gd name="connsiteY674" fmla="*/ 1461519 h 3080543"/>
              <a:gd name="connsiteX675" fmla="*/ 3093584 w 3140691"/>
              <a:gd name="connsiteY675" fmla="*/ 1410437 h 3080543"/>
              <a:gd name="connsiteX676" fmla="*/ 3095854 w 3140691"/>
              <a:gd name="connsiteY676" fmla="*/ 1406464 h 3080543"/>
              <a:gd name="connsiteX677" fmla="*/ 3098408 w 3140691"/>
              <a:gd name="connsiteY677" fmla="*/ 1405896 h 3080543"/>
              <a:gd name="connsiteX678" fmla="*/ 3097273 w 3140691"/>
              <a:gd name="connsiteY678" fmla="*/ 1416964 h 3080543"/>
              <a:gd name="connsiteX679" fmla="*/ 3102097 w 3140691"/>
              <a:gd name="connsiteY679" fmla="*/ 1405329 h 3080543"/>
              <a:gd name="connsiteX680" fmla="*/ 3106070 w 3140691"/>
              <a:gd name="connsiteY680" fmla="*/ 1415262 h 3080543"/>
              <a:gd name="connsiteX681" fmla="*/ 3101813 w 3140691"/>
              <a:gd name="connsiteY681" fmla="*/ 1448465 h 3080543"/>
              <a:gd name="connsiteX682" fmla="*/ 3098408 w 3140691"/>
              <a:gd name="connsiteY682" fmla="*/ 1431154 h 3080543"/>
              <a:gd name="connsiteX683" fmla="*/ 3098976 w 3140691"/>
              <a:gd name="connsiteY683" fmla="*/ 1470601 h 3080543"/>
              <a:gd name="connsiteX684" fmla="*/ 3104935 w 3140691"/>
              <a:gd name="connsiteY684" fmla="*/ 1469466 h 3080543"/>
              <a:gd name="connsiteX685" fmla="*/ 3110043 w 3140691"/>
              <a:gd name="connsiteY685" fmla="*/ 1465209 h 3080543"/>
              <a:gd name="connsiteX686" fmla="*/ 3110327 w 3140691"/>
              <a:gd name="connsiteY686" fmla="*/ 1447046 h 3080543"/>
              <a:gd name="connsiteX687" fmla="*/ 3116570 w 3140691"/>
              <a:gd name="connsiteY687" fmla="*/ 1449600 h 3080543"/>
              <a:gd name="connsiteX688" fmla="*/ 3108340 w 3140691"/>
              <a:gd name="connsiteY688" fmla="*/ 1418383 h 3080543"/>
              <a:gd name="connsiteX689" fmla="*/ 3111746 w 3140691"/>
              <a:gd name="connsiteY689" fmla="*/ 1399653 h 3080543"/>
              <a:gd name="connsiteX690" fmla="*/ 3114583 w 3140691"/>
              <a:gd name="connsiteY690" fmla="*/ 1417248 h 3080543"/>
              <a:gd name="connsiteX691" fmla="*/ 3120543 w 3140691"/>
              <a:gd name="connsiteY691" fmla="*/ 1405045 h 3080543"/>
              <a:gd name="connsiteX692" fmla="*/ 3140691 w 3140691"/>
              <a:gd name="connsiteY692" fmla="*/ 1404761 h 3080543"/>
              <a:gd name="connsiteX693" fmla="*/ 3133313 w 3140691"/>
              <a:gd name="connsiteY693" fmla="*/ 1424627 h 3080543"/>
              <a:gd name="connsiteX694" fmla="*/ 3140691 w 3140691"/>
              <a:gd name="connsiteY694" fmla="*/ 1426897 h 3080543"/>
              <a:gd name="connsiteX695" fmla="*/ 3136434 w 3140691"/>
              <a:gd name="connsiteY695" fmla="*/ 1453573 h 3080543"/>
              <a:gd name="connsiteX696" fmla="*/ 3133029 w 3140691"/>
              <a:gd name="connsiteY696" fmla="*/ 1435694 h 3080543"/>
              <a:gd name="connsiteX697" fmla="*/ 3129056 w 3140691"/>
              <a:gd name="connsiteY697" fmla="*/ 1443924 h 3080543"/>
              <a:gd name="connsiteX698" fmla="*/ 3136434 w 3140691"/>
              <a:gd name="connsiteY698" fmla="*/ 1460952 h 3080543"/>
              <a:gd name="connsiteX699" fmla="*/ 3126218 w 3140691"/>
              <a:gd name="connsiteY699" fmla="*/ 1462655 h 3080543"/>
              <a:gd name="connsiteX700" fmla="*/ 3128489 w 3140691"/>
              <a:gd name="connsiteY700" fmla="*/ 1480533 h 3080543"/>
              <a:gd name="connsiteX701" fmla="*/ 3119975 w 3140691"/>
              <a:gd name="connsiteY701" fmla="*/ 1490182 h 3080543"/>
              <a:gd name="connsiteX702" fmla="*/ 3112881 w 3140691"/>
              <a:gd name="connsiteY702" fmla="*/ 1515156 h 3080543"/>
              <a:gd name="connsiteX703" fmla="*/ 3108624 w 3140691"/>
              <a:gd name="connsiteY703" fmla="*/ 1504939 h 3080543"/>
              <a:gd name="connsiteX704" fmla="*/ 3098124 w 3140691"/>
              <a:gd name="connsiteY704" fmla="*/ 1531332 h 3080543"/>
              <a:gd name="connsiteX705" fmla="*/ 3096705 w 3140691"/>
              <a:gd name="connsiteY705" fmla="*/ 1513737 h 3080543"/>
              <a:gd name="connsiteX706" fmla="*/ 3103232 w 3140691"/>
              <a:gd name="connsiteY706" fmla="*/ 1491317 h 3080543"/>
              <a:gd name="connsiteX707" fmla="*/ 3082516 w 3140691"/>
              <a:gd name="connsiteY707" fmla="*/ 1540129 h 3080543"/>
              <a:gd name="connsiteX708" fmla="*/ 3078827 w 3140691"/>
              <a:gd name="connsiteY708" fmla="*/ 1501534 h 3080543"/>
              <a:gd name="connsiteX709" fmla="*/ 3076841 w 3140691"/>
              <a:gd name="connsiteY709" fmla="*/ 1494723 h 3080543"/>
              <a:gd name="connsiteX710" fmla="*/ 3076841 w 3140691"/>
              <a:gd name="connsiteY710" fmla="*/ 1512318 h 3080543"/>
              <a:gd name="connsiteX711" fmla="*/ 3068895 w 3140691"/>
              <a:gd name="connsiteY711" fmla="*/ 1537859 h 3080543"/>
              <a:gd name="connsiteX712" fmla="*/ 3067192 w 3140691"/>
              <a:gd name="connsiteY712" fmla="*/ 1527643 h 3080543"/>
              <a:gd name="connsiteX713" fmla="*/ 3064071 w 3140691"/>
              <a:gd name="connsiteY713" fmla="*/ 1538427 h 3080543"/>
              <a:gd name="connsiteX714" fmla="*/ 3068895 w 3140691"/>
              <a:gd name="connsiteY714" fmla="*/ 1541264 h 3080543"/>
              <a:gd name="connsiteX715" fmla="*/ 3062936 w 3140691"/>
              <a:gd name="connsiteY715" fmla="*/ 1597739 h 3080543"/>
              <a:gd name="connsiteX716" fmla="*/ 3054706 w 3140691"/>
              <a:gd name="connsiteY716" fmla="*/ 1605117 h 3080543"/>
              <a:gd name="connsiteX717" fmla="*/ 3048747 w 3140691"/>
              <a:gd name="connsiteY717" fmla="*/ 1646834 h 3080543"/>
              <a:gd name="connsiteX718" fmla="*/ 3047044 w 3140691"/>
              <a:gd name="connsiteY718" fmla="*/ 1595185 h 3080543"/>
              <a:gd name="connsiteX719" fmla="*/ 3046760 w 3140691"/>
              <a:gd name="connsiteY719" fmla="*/ 1564251 h 3080543"/>
              <a:gd name="connsiteX720" fmla="*/ 3040517 w 3140691"/>
              <a:gd name="connsiteY720" fmla="*/ 1574752 h 3080543"/>
              <a:gd name="connsiteX721" fmla="*/ 3040801 w 3140691"/>
              <a:gd name="connsiteY721" fmla="*/ 1605685 h 3080543"/>
              <a:gd name="connsiteX722" fmla="*/ 3031720 w 3140691"/>
              <a:gd name="connsiteY722" fmla="*/ 1619874 h 3080543"/>
              <a:gd name="connsiteX723" fmla="*/ 3030301 w 3140691"/>
              <a:gd name="connsiteY723" fmla="*/ 1609658 h 3080543"/>
              <a:gd name="connsiteX724" fmla="*/ 3020653 w 3140691"/>
              <a:gd name="connsiteY724" fmla="*/ 1626969 h 3080543"/>
              <a:gd name="connsiteX725" fmla="*/ 3028882 w 3140691"/>
              <a:gd name="connsiteY725" fmla="*/ 1661024 h 3080543"/>
              <a:gd name="connsiteX726" fmla="*/ 3022639 w 3140691"/>
              <a:gd name="connsiteY726" fmla="*/ 1667835 h 3080543"/>
              <a:gd name="connsiteX727" fmla="*/ 3023774 w 3140691"/>
              <a:gd name="connsiteY727" fmla="*/ 1715796 h 3080543"/>
              <a:gd name="connsiteX728" fmla="*/ 3027180 w 3140691"/>
              <a:gd name="connsiteY728" fmla="*/ 1705579 h 3080543"/>
              <a:gd name="connsiteX729" fmla="*/ 3039950 w 3140691"/>
              <a:gd name="connsiteY729" fmla="*/ 1723174 h 3080543"/>
              <a:gd name="connsiteX730" fmla="*/ 3025477 w 3140691"/>
              <a:gd name="connsiteY730" fmla="*/ 1743607 h 3080543"/>
              <a:gd name="connsiteX731" fmla="*/ 3027180 w 3140691"/>
              <a:gd name="connsiteY731" fmla="*/ 1729701 h 3080543"/>
              <a:gd name="connsiteX732" fmla="*/ 3017531 w 3140691"/>
              <a:gd name="connsiteY732" fmla="*/ 1739634 h 3080543"/>
              <a:gd name="connsiteX733" fmla="*/ 3019234 w 3140691"/>
              <a:gd name="connsiteY733" fmla="*/ 1726012 h 3080543"/>
              <a:gd name="connsiteX734" fmla="*/ 3008166 w 3140691"/>
              <a:gd name="connsiteY734" fmla="*/ 1729134 h 3080543"/>
              <a:gd name="connsiteX735" fmla="*/ 2995680 w 3140691"/>
              <a:gd name="connsiteY735" fmla="*/ 1745593 h 3080543"/>
              <a:gd name="connsiteX736" fmla="*/ 2980640 w 3140691"/>
              <a:gd name="connsiteY736" fmla="*/ 1795257 h 3080543"/>
              <a:gd name="connsiteX737" fmla="*/ 2988018 w 3140691"/>
              <a:gd name="connsiteY737" fmla="*/ 1792703 h 3080543"/>
              <a:gd name="connsiteX738" fmla="*/ 2972126 w 3140691"/>
              <a:gd name="connsiteY738" fmla="*/ 1808027 h 3080543"/>
              <a:gd name="connsiteX739" fmla="*/ 2975532 w 3140691"/>
              <a:gd name="connsiteY739" fmla="*/ 1815122 h 3080543"/>
              <a:gd name="connsiteX740" fmla="*/ 2967302 w 3140691"/>
              <a:gd name="connsiteY740" fmla="*/ 1821082 h 3080543"/>
              <a:gd name="connsiteX741" fmla="*/ 2971843 w 3140691"/>
              <a:gd name="connsiteY741" fmla="*/ 1828460 h 3080543"/>
              <a:gd name="connsiteX742" fmla="*/ 2964464 w 3140691"/>
              <a:gd name="connsiteY742" fmla="*/ 1848042 h 3080543"/>
              <a:gd name="connsiteX743" fmla="*/ 2977802 w 3140691"/>
              <a:gd name="connsiteY743" fmla="*/ 1887772 h 3080543"/>
              <a:gd name="connsiteX744" fmla="*/ 2975816 w 3140691"/>
              <a:gd name="connsiteY744" fmla="*/ 1901394 h 3080543"/>
              <a:gd name="connsiteX745" fmla="*/ 2967586 w 3140691"/>
              <a:gd name="connsiteY745" fmla="*/ 1917570 h 3080543"/>
              <a:gd name="connsiteX746" fmla="*/ 2970140 w 3140691"/>
              <a:gd name="connsiteY746" fmla="*/ 1924949 h 3080543"/>
              <a:gd name="connsiteX747" fmla="*/ 2957937 w 3140691"/>
              <a:gd name="connsiteY747" fmla="*/ 1940274 h 3080543"/>
              <a:gd name="connsiteX748" fmla="*/ 2962762 w 3140691"/>
              <a:gd name="connsiteY748" fmla="*/ 1937720 h 3080543"/>
              <a:gd name="connsiteX749" fmla="*/ 2952829 w 3140691"/>
              <a:gd name="connsiteY749" fmla="*/ 1963828 h 3080543"/>
              <a:gd name="connsiteX750" fmla="*/ 2950559 w 3140691"/>
              <a:gd name="connsiteY750" fmla="*/ 1970355 h 3080543"/>
              <a:gd name="connsiteX751" fmla="*/ 2946302 w 3140691"/>
              <a:gd name="connsiteY751" fmla="*/ 1987099 h 3080543"/>
              <a:gd name="connsiteX752" fmla="*/ 2957937 w 3140691"/>
              <a:gd name="connsiteY752" fmla="*/ 1961274 h 3080543"/>
              <a:gd name="connsiteX753" fmla="*/ 2966451 w 3140691"/>
              <a:gd name="connsiteY753" fmla="*/ 1952477 h 3080543"/>
              <a:gd name="connsiteX754" fmla="*/ 2966451 w 3140691"/>
              <a:gd name="connsiteY754" fmla="*/ 1962977 h 3080543"/>
              <a:gd name="connsiteX755" fmla="*/ 2956519 w 3140691"/>
              <a:gd name="connsiteY755" fmla="*/ 1978585 h 3080543"/>
              <a:gd name="connsiteX756" fmla="*/ 2958505 w 3140691"/>
              <a:gd name="connsiteY756" fmla="*/ 1993342 h 3080543"/>
              <a:gd name="connsiteX757" fmla="*/ 2962478 w 3140691"/>
              <a:gd name="connsiteY757" fmla="*/ 1990505 h 3080543"/>
              <a:gd name="connsiteX758" fmla="*/ 2976383 w 3140691"/>
              <a:gd name="connsiteY758" fmla="*/ 1939990 h 3080543"/>
              <a:gd name="connsiteX759" fmla="*/ 2977802 w 3140691"/>
              <a:gd name="connsiteY759" fmla="*/ 1943963 h 3080543"/>
              <a:gd name="connsiteX760" fmla="*/ 2989437 w 3140691"/>
              <a:gd name="connsiteY760" fmla="*/ 1896570 h 3080543"/>
              <a:gd name="connsiteX761" fmla="*/ 3000788 w 3140691"/>
              <a:gd name="connsiteY761" fmla="*/ 1876988 h 3080543"/>
              <a:gd name="connsiteX762" fmla="*/ 3003626 w 3140691"/>
              <a:gd name="connsiteY762" fmla="*/ 1884367 h 3080543"/>
              <a:gd name="connsiteX763" fmla="*/ 2998234 w 3140691"/>
              <a:gd name="connsiteY763" fmla="*/ 1901394 h 3080543"/>
              <a:gd name="connsiteX764" fmla="*/ 3005896 w 3140691"/>
              <a:gd name="connsiteY764" fmla="*/ 1877840 h 3080543"/>
              <a:gd name="connsiteX765" fmla="*/ 3010720 w 3140691"/>
              <a:gd name="connsiteY765" fmla="*/ 1875002 h 3080543"/>
              <a:gd name="connsiteX766" fmla="*/ 3020369 w 3140691"/>
              <a:gd name="connsiteY766" fmla="*/ 1897421 h 3080543"/>
              <a:gd name="connsiteX767" fmla="*/ 3024625 w 3140691"/>
              <a:gd name="connsiteY767" fmla="*/ 1908773 h 3080543"/>
              <a:gd name="connsiteX768" fmla="*/ 3013842 w 3140691"/>
              <a:gd name="connsiteY768" fmla="*/ 1936017 h 3080543"/>
              <a:gd name="connsiteX769" fmla="*/ 3016396 w 3140691"/>
              <a:gd name="connsiteY769" fmla="*/ 1965247 h 3080543"/>
              <a:gd name="connsiteX770" fmla="*/ 3009869 w 3140691"/>
              <a:gd name="connsiteY770" fmla="*/ 1985964 h 3080543"/>
              <a:gd name="connsiteX771" fmla="*/ 3012423 w 3140691"/>
              <a:gd name="connsiteY771" fmla="*/ 1975464 h 3080543"/>
              <a:gd name="connsiteX772" fmla="*/ 3004761 w 3140691"/>
              <a:gd name="connsiteY772" fmla="*/ 1984829 h 3080543"/>
              <a:gd name="connsiteX773" fmla="*/ 3005045 w 3140691"/>
              <a:gd name="connsiteY773" fmla="*/ 1966666 h 3080543"/>
              <a:gd name="connsiteX774" fmla="*/ 2986599 w 3140691"/>
              <a:gd name="connsiteY774" fmla="*/ 2006681 h 3080543"/>
              <a:gd name="connsiteX775" fmla="*/ 2975816 w 3140691"/>
              <a:gd name="connsiteY775" fmla="*/ 2025978 h 3080543"/>
              <a:gd name="connsiteX776" fmla="*/ 2969005 w 3140691"/>
              <a:gd name="connsiteY776" fmla="*/ 2031654 h 3080543"/>
              <a:gd name="connsiteX777" fmla="*/ 2976099 w 3140691"/>
              <a:gd name="connsiteY777" fmla="*/ 2018600 h 3080543"/>
              <a:gd name="connsiteX778" fmla="*/ 2961343 w 3140691"/>
              <a:gd name="connsiteY778" fmla="*/ 2037046 h 3080543"/>
              <a:gd name="connsiteX779" fmla="*/ 2957937 w 3140691"/>
              <a:gd name="connsiteY779" fmla="*/ 2032506 h 3080543"/>
              <a:gd name="connsiteX780" fmla="*/ 2927857 w 3140691"/>
              <a:gd name="connsiteY780" fmla="*/ 2082736 h 3080543"/>
              <a:gd name="connsiteX781" fmla="*/ 2928424 w 3140691"/>
              <a:gd name="connsiteY781" fmla="*/ 2090115 h 3080543"/>
              <a:gd name="connsiteX782" fmla="*/ 2912533 w 3140691"/>
              <a:gd name="connsiteY782" fmla="*/ 2111115 h 3080543"/>
              <a:gd name="connsiteX783" fmla="*/ 2900898 w 3140691"/>
              <a:gd name="connsiteY783" fmla="*/ 2114805 h 3080543"/>
              <a:gd name="connsiteX784" fmla="*/ 2900614 w 3140691"/>
              <a:gd name="connsiteY784" fmla="*/ 2129278 h 3080543"/>
              <a:gd name="connsiteX785" fmla="*/ 2885290 w 3140691"/>
              <a:gd name="connsiteY785" fmla="*/ 2146022 h 3080543"/>
              <a:gd name="connsiteX786" fmla="*/ 2897492 w 3140691"/>
              <a:gd name="connsiteY786" fmla="*/ 2131832 h 3080543"/>
              <a:gd name="connsiteX787" fmla="*/ 2881885 w 3140691"/>
              <a:gd name="connsiteY787" fmla="*/ 2152265 h 3080543"/>
              <a:gd name="connsiteX788" fmla="*/ 2883587 w 3140691"/>
              <a:gd name="connsiteY788" fmla="*/ 2141765 h 3080543"/>
              <a:gd name="connsiteX789" fmla="*/ 2840453 w 3140691"/>
              <a:gd name="connsiteY789" fmla="*/ 2192563 h 3080543"/>
              <a:gd name="connsiteX790" fmla="*/ 2831656 w 3140691"/>
              <a:gd name="connsiteY790" fmla="*/ 2211293 h 3080543"/>
              <a:gd name="connsiteX791" fmla="*/ 2837899 w 3140691"/>
              <a:gd name="connsiteY791" fmla="*/ 2206185 h 3080543"/>
              <a:gd name="connsiteX792" fmla="*/ 2814913 w 3140691"/>
              <a:gd name="connsiteY792" fmla="*/ 2245348 h 3080543"/>
              <a:gd name="connsiteX793" fmla="*/ 2819453 w 3140691"/>
              <a:gd name="connsiteY793" fmla="*/ 2247335 h 3080543"/>
              <a:gd name="connsiteX794" fmla="*/ 2819737 w 3140691"/>
              <a:gd name="connsiteY794" fmla="*/ 2239956 h 3080543"/>
              <a:gd name="connsiteX795" fmla="*/ 2833358 w 3140691"/>
              <a:gd name="connsiteY795" fmla="*/ 2222929 h 3080543"/>
              <a:gd name="connsiteX796" fmla="*/ 2842723 w 3140691"/>
              <a:gd name="connsiteY796" fmla="*/ 2226618 h 3080543"/>
              <a:gd name="connsiteX797" fmla="*/ 2872804 w 3140691"/>
              <a:gd name="connsiteY797" fmla="*/ 2171279 h 3080543"/>
              <a:gd name="connsiteX798" fmla="*/ 2841588 w 3140691"/>
              <a:gd name="connsiteY798" fmla="*/ 2237686 h 3080543"/>
              <a:gd name="connsiteX799" fmla="*/ 2848115 w 3140691"/>
              <a:gd name="connsiteY799" fmla="*/ 2236551 h 3080543"/>
              <a:gd name="connsiteX800" fmla="*/ 2848115 w 3140691"/>
              <a:gd name="connsiteY800" fmla="*/ 2243929 h 3080543"/>
              <a:gd name="connsiteX801" fmla="*/ 2838466 w 3140691"/>
              <a:gd name="connsiteY801" fmla="*/ 2258970 h 3080543"/>
              <a:gd name="connsiteX802" fmla="*/ 2863155 w 3140691"/>
              <a:gd name="connsiteY802" fmla="*/ 2238537 h 3080543"/>
              <a:gd name="connsiteX803" fmla="*/ 2880466 w 3140691"/>
              <a:gd name="connsiteY803" fmla="*/ 2215266 h 3080543"/>
              <a:gd name="connsiteX804" fmla="*/ 2851804 w 3140691"/>
              <a:gd name="connsiteY804" fmla="*/ 2237970 h 3080543"/>
              <a:gd name="connsiteX805" fmla="*/ 2864858 w 3140691"/>
              <a:gd name="connsiteY805" fmla="*/ 2224064 h 3080543"/>
              <a:gd name="connsiteX806" fmla="*/ 2852655 w 3140691"/>
              <a:gd name="connsiteY806" fmla="*/ 2226902 h 3080543"/>
              <a:gd name="connsiteX807" fmla="*/ 2879614 w 3140691"/>
              <a:gd name="connsiteY807" fmla="*/ 2207320 h 3080543"/>
              <a:gd name="connsiteX808" fmla="*/ 2887276 w 3140691"/>
              <a:gd name="connsiteY808" fmla="*/ 2191428 h 3080543"/>
              <a:gd name="connsiteX809" fmla="*/ 2895506 w 3140691"/>
              <a:gd name="connsiteY809" fmla="*/ 2186604 h 3080543"/>
              <a:gd name="connsiteX810" fmla="*/ 2898060 w 3140691"/>
              <a:gd name="connsiteY810" fmla="*/ 2195117 h 3080543"/>
              <a:gd name="connsiteX811" fmla="*/ 2915654 w 3140691"/>
              <a:gd name="connsiteY811" fmla="*/ 2186320 h 3080543"/>
              <a:gd name="connsiteX812" fmla="*/ 2937505 w 3140691"/>
              <a:gd name="connsiteY812" fmla="*/ 2144603 h 3080543"/>
              <a:gd name="connsiteX813" fmla="*/ 2929560 w 3140691"/>
              <a:gd name="connsiteY813" fmla="*/ 2146022 h 3080543"/>
              <a:gd name="connsiteX814" fmla="*/ 2943465 w 3140691"/>
              <a:gd name="connsiteY814" fmla="*/ 2135238 h 3080543"/>
              <a:gd name="connsiteX815" fmla="*/ 2927006 w 3140691"/>
              <a:gd name="connsiteY815" fmla="*/ 2178657 h 3080543"/>
              <a:gd name="connsiteX816" fmla="*/ 2938357 w 3140691"/>
              <a:gd name="connsiteY816" fmla="*/ 2163617 h 3080543"/>
              <a:gd name="connsiteX817" fmla="*/ 2921046 w 3140691"/>
              <a:gd name="connsiteY817" fmla="*/ 2184333 h 3080543"/>
              <a:gd name="connsiteX818" fmla="*/ 2903736 w 3140691"/>
              <a:gd name="connsiteY818" fmla="*/ 2220091 h 3080543"/>
              <a:gd name="connsiteX819" fmla="*/ 2912249 w 3140691"/>
              <a:gd name="connsiteY819" fmla="*/ 2207888 h 3080543"/>
              <a:gd name="connsiteX820" fmla="*/ 2911681 w 3140691"/>
              <a:gd name="connsiteY820" fmla="*/ 2219239 h 3080543"/>
              <a:gd name="connsiteX821" fmla="*/ 2902601 w 3140691"/>
              <a:gd name="connsiteY821" fmla="*/ 2219523 h 3080543"/>
              <a:gd name="connsiteX822" fmla="*/ 2898911 w 3140691"/>
              <a:gd name="connsiteY822" fmla="*/ 2225767 h 3080543"/>
              <a:gd name="connsiteX823" fmla="*/ 2900614 w 3140691"/>
              <a:gd name="connsiteY823" fmla="*/ 2230307 h 3080543"/>
              <a:gd name="connsiteX824" fmla="*/ 2891817 w 3140691"/>
              <a:gd name="connsiteY824" fmla="*/ 2234564 h 3080543"/>
              <a:gd name="connsiteX825" fmla="*/ 2874506 w 3140691"/>
              <a:gd name="connsiteY825" fmla="*/ 2262376 h 3080543"/>
              <a:gd name="connsiteX826" fmla="*/ 2888695 w 3140691"/>
              <a:gd name="connsiteY826" fmla="*/ 2237402 h 3080543"/>
              <a:gd name="connsiteX827" fmla="*/ 2850953 w 3140691"/>
              <a:gd name="connsiteY827" fmla="*/ 2283376 h 3080543"/>
              <a:gd name="connsiteX828" fmla="*/ 2866561 w 3140691"/>
              <a:gd name="connsiteY828" fmla="*/ 2270606 h 3080543"/>
              <a:gd name="connsiteX829" fmla="*/ 2835629 w 3140691"/>
              <a:gd name="connsiteY829" fmla="*/ 2327364 h 3080543"/>
              <a:gd name="connsiteX830" fmla="*/ 2842439 w 3140691"/>
              <a:gd name="connsiteY830" fmla="*/ 2326512 h 3080543"/>
              <a:gd name="connsiteX831" fmla="*/ 2823710 w 3140691"/>
              <a:gd name="connsiteY831" fmla="*/ 2353472 h 3080543"/>
              <a:gd name="connsiteX832" fmla="*/ 2839885 w 3140691"/>
              <a:gd name="connsiteY832" fmla="*/ 2341269 h 3080543"/>
              <a:gd name="connsiteX833" fmla="*/ 2817183 w 3140691"/>
              <a:gd name="connsiteY833" fmla="*/ 2370216 h 3080543"/>
              <a:gd name="connsiteX834" fmla="*/ 2825980 w 3140691"/>
              <a:gd name="connsiteY834" fmla="*/ 2358581 h 3080543"/>
              <a:gd name="connsiteX835" fmla="*/ 2812926 w 3140691"/>
              <a:gd name="connsiteY835" fmla="*/ 2384122 h 3080543"/>
              <a:gd name="connsiteX836" fmla="*/ 2804981 w 3140691"/>
              <a:gd name="connsiteY836" fmla="*/ 2380149 h 3080543"/>
              <a:gd name="connsiteX837" fmla="*/ 2796183 w 3140691"/>
              <a:gd name="connsiteY837" fmla="*/ 2396041 h 3080543"/>
              <a:gd name="connsiteX838" fmla="*/ 2766103 w 3140691"/>
              <a:gd name="connsiteY838" fmla="*/ 2420731 h 3080543"/>
              <a:gd name="connsiteX839" fmla="*/ 2799872 w 3140691"/>
              <a:gd name="connsiteY839" fmla="*/ 2383838 h 3080543"/>
              <a:gd name="connsiteX840" fmla="*/ 2827399 w 3140691"/>
              <a:gd name="connsiteY840" fmla="*/ 2339283 h 3080543"/>
              <a:gd name="connsiteX841" fmla="*/ 2814913 w 3140691"/>
              <a:gd name="connsiteY841" fmla="*/ 2356594 h 3080543"/>
              <a:gd name="connsiteX842" fmla="*/ 2798170 w 3140691"/>
              <a:gd name="connsiteY842" fmla="*/ 2381000 h 3080543"/>
              <a:gd name="connsiteX843" fmla="*/ 2787102 w 3140691"/>
              <a:gd name="connsiteY843" fmla="*/ 2387243 h 3080543"/>
              <a:gd name="connsiteX844" fmla="*/ 2760143 w 3140691"/>
              <a:gd name="connsiteY844" fmla="*/ 2421866 h 3080543"/>
              <a:gd name="connsiteX845" fmla="*/ 2741414 w 3140691"/>
              <a:gd name="connsiteY845" fmla="*/ 2447691 h 3080543"/>
              <a:gd name="connsiteX846" fmla="*/ 2735738 w 3140691"/>
              <a:gd name="connsiteY846" fmla="*/ 2448826 h 3080543"/>
              <a:gd name="connsiteX847" fmla="*/ 2710766 w 3140691"/>
              <a:gd name="connsiteY847" fmla="*/ 2483732 h 3080543"/>
              <a:gd name="connsiteX848" fmla="*/ 2722117 w 3140691"/>
              <a:gd name="connsiteY848" fmla="*/ 2478056 h 3080543"/>
              <a:gd name="connsiteX849" fmla="*/ 2706509 w 3140691"/>
              <a:gd name="connsiteY849" fmla="*/ 2493665 h 3080543"/>
              <a:gd name="connsiteX850" fmla="*/ 2711901 w 3140691"/>
              <a:gd name="connsiteY850" fmla="*/ 2497070 h 3080543"/>
              <a:gd name="connsiteX851" fmla="*/ 2688631 w 3140691"/>
              <a:gd name="connsiteY851" fmla="*/ 2516652 h 3080543"/>
              <a:gd name="connsiteX852" fmla="*/ 2676145 w 3140691"/>
              <a:gd name="connsiteY852" fmla="*/ 2551558 h 3080543"/>
              <a:gd name="connsiteX853" fmla="*/ 2686077 w 3140691"/>
              <a:gd name="connsiteY853" fmla="*/ 2531976 h 3080543"/>
              <a:gd name="connsiteX854" fmla="*/ 2673307 w 3140691"/>
              <a:gd name="connsiteY854" fmla="*/ 2545315 h 3080543"/>
              <a:gd name="connsiteX855" fmla="*/ 2682956 w 3140691"/>
              <a:gd name="connsiteY855" fmla="*/ 2529990 h 3080543"/>
              <a:gd name="connsiteX856" fmla="*/ 2696009 w 3140691"/>
              <a:gd name="connsiteY856" fmla="*/ 2521192 h 3080543"/>
              <a:gd name="connsiteX857" fmla="*/ 2687212 w 3140691"/>
              <a:gd name="connsiteY857" fmla="*/ 2532828 h 3080543"/>
              <a:gd name="connsiteX858" fmla="*/ 2686645 w 3140691"/>
              <a:gd name="connsiteY858" fmla="*/ 2536801 h 3080543"/>
              <a:gd name="connsiteX859" fmla="*/ 2703388 w 3140691"/>
              <a:gd name="connsiteY859" fmla="*/ 2517219 h 3080543"/>
              <a:gd name="connsiteX860" fmla="*/ 2719847 w 3140691"/>
              <a:gd name="connsiteY860" fmla="*/ 2497638 h 3080543"/>
              <a:gd name="connsiteX861" fmla="*/ 2748225 w 3140691"/>
              <a:gd name="connsiteY861" fmla="*/ 2472380 h 3080543"/>
              <a:gd name="connsiteX862" fmla="*/ 2736590 w 3140691"/>
              <a:gd name="connsiteY862" fmla="*/ 2478340 h 3080543"/>
              <a:gd name="connsiteX863" fmla="*/ 2772346 w 3140691"/>
              <a:gd name="connsiteY863" fmla="*/ 2440312 h 3080543"/>
              <a:gd name="connsiteX864" fmla="*/ 2787386 w 3140691"/>
              <a:gd name="connsiteY864" fmla="*/ 2436623 h 3080543"/>
              <a:gd name="connsiteX865" fmla="*/ 2812075 w 3140691"/>
              <a:gd name="connsiteY865" fmla="*/ 2411649 h 3080543"/>
              <a:gd name="connsiteX866" fmla="*/ 2839318 w 3140691"/>
              <a:gd name="connsiteY866" fmla="*/ 2378730 h 3080543"/>
              <a:gd name="connsiteX867" fmla="*/ 2860601 w 3140691"/>
              <a:gd name="connsiteY867" fmla="*/ 2350634 h 3080543"/>
              <a:gd name="connsiteX868" fmla="*/ 2855493 w 3140691"/>
              <a:gd name="connsiteY868" fmla="*/ 2368513 h 3080543"/>
              <a:gd name="connsiteX869" fmla="*/ 2878479 w 3140691"/>
              <a:gd name="connsiteY869" fmla="*/ 2326796 h 3080543"/>
              <a:gd name="connsiteX870" fmla="*/ 2883304 w 3140691"/>
              <a:gd name="connsiteY870" fmla="*/ 2328783 h 3080543"/>
              <a:gd name="connsiteX871" fmla="*/ 2865425 w 3140691"/>
              <a:gd name="connsiteY871" fmla="*/ 2360851 h 3080543"/>
              <a:gd name="connsiteX872" fmla="*/ 2877628 w 3140691"/>
              <a:gd name="connsiteY872" fmla="*/ 2354324 h 3080543"/>
              <a:gd name="connsiteX873" fmla="*/ 2877060 w 3140691"/>
              <a:gd name="connsiteY873" fmla="*/ 2342121 h 3080543"/>
              <a:gd name="connsiteX874" fmla="*/ 2892952 w 3140691"/>
              <a:gd name="connsiteY874" fmla="*/ 2316863 h 3080543"/>
              <a:gd name="connsiteX875" fmla="*/ 2909695 w 3140691"/>
              <a:gd name="connsiteY875" fmla="*/ 2312039 h 3080543"/>
              <a:gd name="connsiteX876" fmla="*/ 2900614 w 3140691"/>
              <a:gd name="connsiteY876" fmla="*/ 2336161 h 3080543"/>
              <a:gd name="connsiteX877" fmla="*/ 2907709 w 3140691"/>
              <a:gd name="connsiteY877" fmla="*/ 2339283 h 3080543"/>
              <a:gd name="connsiteX878" fmla="*/ 2895790 w 3140691"/>
              <a:gd name="connsiteY878" fmla="*/ 2354324 h 3080543"/>
              <a:gd name="connsiteX879" fmla="*/ 2895506 w 3140691"/>
              <a:gd name="connsiteY879" fmla="*/ 2374473 h 3080543"/>
              <a:gd name="connsiteX880" fmla="*/ 2895222 w 3140691"/>
              <a:gd name="connsiteY880" fmla="*/ 2366243 h 3080543"/>
              <a:gd name="connsiteX881" fmla="*/ 2834777 w 3140691"/>
              <a:gd name="connsiteY881" fmla="*/ 2444285 h 3080543"/>
              <a:gd name="connsiteX882" fmla="*/ 2776035 w 3140691"/>
              <a:gd name="connsiteY882" fmla="*/ 2501327 h 3080543"/>
              <a:gd name="connsiteX883" fmla="*/ 2757022 w 3140691"/>
              <a:gd name="connsiteY883" fmla="*/ 2528855 h 3080543"/>
              <a:gd name="connsiteX884" fmla="*/ 2748792 w 3140691"/>
              <a:gd name="connsiteY884" fmla="*/ 2532544 h 3080543"/>
              <a:gd name="connsiteX885" fmla="*/ 2755319 w 3140691"/>
              <a:gd name="connsiteY885" fmla="*/ 2523463 h 3080543"/>
              <a:gd name="connsiteX886" fmla="*/ 2701117 w 3140691"/>
              <a:gd name="connsiteY886" fmla="*/ 2572275 h 3080543"/>
              <a:gd name="connsiteX887" fmla="*/ 2714171 w 3140691"/>
              <a:gd name="connsiteY887" fmla="*/ 2567734 h 3080543"/>
              <a:gd name="connsiteX888" fmla="*/ 2699982 w 3140691"/>
              <a:gd name="connsiteY888" fmla="*/ 2580788 h 3080543"/>
              <a:gd name="connsiteX889" fmla="*/ 2699415 w 3140691"/>
              <a:gd name="connsiteY889" fmla="*/ 2575964 h 3080543"/>
              <a:gd name="connsiteX890" fmla="*/ 2668767 w 3140691"/>
              <a:gd name="connsiteY890" fmla="*/ 2604343 h 3080543"/>
              <a:gd name="connsiteX891" fmla="*/ 2664794 w 3140691"/>
              <a:gd name="connsiteY891" fmla="*/ 2601221 h 3080543"/>
              <a:gd name="connsiteX892" fmla="*/ 2682388 w 3140691"/>
              <a:gd name="connsiteY892" fmla="*/ 2582207 h 3080543"/>
              <a:gd name="connsiteX893" fmla="*/ 2655145 w 3140691"/>
              <a:gd name="connsiteY893" fmla="*/ 2603492 h 3080543"/>
              <a:gd name="connsiteX894" fmla="*/ 2648902 w 3140691"/>
              <a:gd name="connsiteY894" fmla="*/ 2599235 h 3080543"/>
              <a:gd name="connsiteX895" fmla="*/ 2621092 w 3140691"/>
              <a:gd name="connsiteY895" fmla="*/ 2624208 h 3080543"/>
              <a:gd name="connsiteX896" fmla="*/ 2612862 w 3140691"/>
              <a:gd name="connsiteY896" fmla="*/ 2636411 h 3080543"/>
              <a:gd name="connsiteX897" fmla="*/ 2627619 w 3140691"/>
              <a:gd name="connsiteY897" fmla="*/ 2626195 h 3080543"/>
              <a:gd name="connsiteX898" fmla="*/ 2571430 w 3140691"/>
              <a:gd name="connsiteY898" fmla="*/ 2664790 h 3080543"/>
              <a:gd name="connsiteX899" fmla="*/ 2629321 w 3140691"/>
              <a:gd name="connsiteY899" fmla="*/ 2607748 h 3080543"/>
              <a:gd name="connsiteX900" fmla="*/ 2658834 w 3140691"/>
              <a:gd name="connsiteY900" fmla="*/ 2579369 h 3080543"/>
              <a:gd name="connsiteX901" fmla="*/ 2645780 w 3140691"/>
              <a:gd name="connsiteY901" fmla="*/ 2596964 h 3080543"/>
              <a:gd name="connsiteX902" fmla="*/ 2685226 w 3140691"/>
              <a:gd name="connsiteY902" fmla="*/ 2562058 h 3080543"/>
              <a:gd name="connsiteX903" fmla="*/ 2642943 w 3140691"/>
              <a:gd name="connsiteY903" fmla="*/ 2585897 h 3080543"/>
              <a:gd name="connsiteX904" fmla="*/ 2631592 w 3140691"/>
              <a:gd name="connsiteY904" fmla="*/ 2600370 h 3080543"/>
              <a:gd name="connsiteX905" fmla="*/ 2628754 w 3140691"/>
              <a:gd name="connsiteY905" fmla="*/ 2598100 h 3080543"/>
              <a:gd name="connsiteX906" fmla="*/ 2609173 w 3140691"/>
              <a:gd name="connsiteY906" fmla="*/ 2619951 h 3080543"/>
              <a:gd name="connsiteX907" fmla="*/ 2602079 w 3140691"/>
              <a:gd name="connsiteY907" fmla="*/ 2614559 h 3080543"/>
              <a:gd name="connsiteX908" fmla="*/ 2596119 w 3140691"/>
              <a:gd name="connsiteY908" fmla="*/ 2628181 h 3080543"/>
              <a:gd name="connsiteX909" fmla="*/ 2540782 w 3140691"/>
              <a:gd name="connsiteY909" fmla="*/ 2672736 h 3080543"/>
              <a:gd name="connsiteX910" fmla="*/ 2541917 w 3140691"/>
              <a:gd name="connsiteY910" fmla="*/ 2678128 h 3080543"/>
              <a:gd name="connsiteX911" fmla="*/ 2555255 w 3140691"/>
              <a:gd name="connsiteY911" fmla="*/ 2664507 h 3080543"/>
              <a:gd name="connsiteX912" fmla="*/ 2570295 w 3140691"/>
              <a:gd name="connsiteY912" fmla="*/ 2654290 h 3080543"/>
              <a:gd name="connsiteX913" fmla="*/ 2555823 w 3140691"/>
              <a:gd name="connsiteY913" fmla="*/ 2669047 h 3080543"/>
              <a:gd name="connsiteX914" fmla="*/ 2558377 w 3140691"/>
              <a:gd name="connsiteY914" fmla="*/ 2673020 h 3080543"/>
              <a:gd name="connsiteX915" fmla="*/ 2539931 w 3140691"/>
              <a:gd name="connsiteY915" fmla="*/ 2695723 h 3080543"/>
              <a:gd name="connsiteX916" fmla="*/ 2539080 w 3140691"/>
              <a:gd name="connsiteY916" fmla="*/ 2690048 h 3080543"/>
              <a:gd name="connsiteX917" fmla="*/ 2531418 w 3140691"/>
              <a:gd name="connsiteY917" fmla="*/ 2697994 h 3080543"/>
              <a:gd name="connsiteX918" fmla="*/ 2548728 w 3140691"/>
              <a:gd name="connsiteY918" fmla="*/ 2698278 h 3080543"/>
              <a:gd name="connsiteX919" fmla="*/ 2533120 w 3140691"/>
              <a:gd name="connsiteY919" fmla="*/ 2709062 h 3080543"/>
              <a:gd name="connsiteX920" fmla="*/ 2509850 w 3140691"/>
              <a:gd name="connsiteY920" fmla="*/ 2745671 h 3080543"/>
              <a:gd name="connsiteX921" fmla="*/ 2463027 w 3140691"/>
              <a:gd name="connsiteY921" fmla="*/ 2785401 h 3080543"/>
              <a:gd name="connsiteX922" fmla="*/ 2409960 w 3140691"/>
              <a:gd name="connsiteY922" fmla="*/ 2843578 h 3080543"/>
              <a:gd name="connsiteX923" fmla="*/ 2386690 w 3140691"/>
              <a:gd name="connsiteY923" fmla="*/ 2863160 h 3080543"/>
              <a:gd name="connsiteX924" fmla="*/ 2371934 w 3140691"/>
              <a:gd name="connsiteY924" fmla="*/ 2869119 h 3080543"/>
              <a:gd name="connsiteX925" fmla="*/ 2375339 w 3140691"/>
              <a:gd name="connsiteY925" fmla="*/ 2872809 h 3080543"/>
              <a:gd name="connsiteX926" fmla="*/ 2367109 w 3140691"/>
              <a:gd name="connsiteY926" fmla="*/ 2874795 h 3080543"/>
              <a:gd name="connsiteX927" fmla="*/ 2358880 w 3140691"/>
              <a:gd name="connsiteY927" fmla="*/ 2888417 h 3080543"/>
              <a:gd name="connsiteX928" fmla="*/ 2312624 w 3140691"/>
              <a:gd name="connsiteY928" fmla="*/ 2916229 h 3080543"/>
              <a:gd name="connsiteX929" fmla="*/ 2266652 w 3140691"/>
              <a:gd name="connsiteY929" fmla="*/ 2943756 h 3080543"/>
              <a:gd name="connsiteX930" fmla="*/ 2254165 w 3140691"/>
              <a:gd name="connsiteY930" fmla="*/ 2946310 h 3080543"/>
              <a:gd name="connsiteX931" fmla="*/ 2167045 w 3140691"/>
              <a:gd name="connsiteY931" fmla="*/ 2988027 h 3080543"/>
              <a:gd name="connsiteX932" fmla="*/ 2123627 w 3140691"/>
              <a:gd name="connsiteY932" fmla="*/ 3003352 h 3080543"/>
              <a:gd name="connsiteX933" fmla="*/ 2101776 w 3140691"/>
              <a:gd name="connsiteY933" fmla="*/ 3011582 h 3080543"/>
              <a:gd name="connsiteX934" fmla="*/ 2079074 w 3140691"/>
              <a:gd name="connsiteY934" fmla="*/ 3020380 h 3080543"/>
              <a:gd name="connsiteX935" fmla="*/ 2037358 w 3140691"/>
              <a:gd name="connsiteY935" fmla="*/ 3031731 h 3080543"/>
              <a:gd name="connsiteX936" fmla="*/ 2031115 w 3140691"/>
              <a:gd name="connsiteY936" fmla="*/ 3028609 h 3080543"/>
              <a:gd name="connsiteX937" fmla="*/ 1977765 w 3140691"/>
              <a:gd name="connsiteY937" fmla="*/ 3044218 h 3080543"/>
              <a:gd name="connsiteX938" fmla="*/ 1921576 w 3140691"/>
              <a:gd name="connsiteY938" fmla="*/ 3056421 h 3080543"/>
              <a:gd name="connsiteX939" fmla="*/ 1919590 w 3140691"/>
              <a:gd name="connsiteY939" fmla="*/ 3053015 h 3080543"/>
              <a:gd name="connsiteX940" fmla="*/ 1875604 w 3140691"/>
              <a:gd name="connsiteY940" fmla="*/ 3066070 h 3080543"/>
              <a:gd name="connsiteX941" fmla="*/ 1844672 w 3140691"/>
              <a:gd name="connsiteY941" fmla="*/ 3070894 h 3080543"/>
              <a:gd name="connsiteX942" fmla="*/ 1838429 w 3140691"/>
              <a:gd name="connsiteY942" fmla="*/ 3066070 h 3080543"/>
              <a:gd name="connsiteX943" fmla="*/ 1820551 w 3140691"/>
              <a:gd name="connsiteY943" fmla="*/ 3072597 h 3080543"/>
              <a:gd name="connsiteX944" fmla="*/ 1766066 w 3140691"/>
              <a:gd name="connsiteY944" fmla="*/ 3073165 h 3080543"/>
              <a:gd name="connsiteX945" fmla="*/ 1702499 w 3140691"/>
              <a:gd name="connsiteY945" fmla="*/ 3080543 h 3080543"/>
              <a:gd name="connsiteX946" fmla="*/ 1645176 w 3140691"/>
              <a:gd name="connsiteY946" fmla="*/ 3074016 h 3080543"/>
              <a:gd name="connsiteX947" fmla="*/ 1650000 w 3140691"/>
              <a:gd name="connsiteY947" fmla="*/ 3064651 h 3080543"/>
              <a:gd name="connsiteX948" fmla="*/ 1623041 w 3140691"/>
              <a:gd name="connsiteY948" fmla="*/ 3064367 h 3080543"/>
              <a:gd name="connsiteX949" fmla="*/ 1590690 w 3140691"/>
              <a:gd name="connsiteY949" fmla="*/ 3066637 h 3080543"/>
              <a:gd name="connsiteX950" fmla="*/ 1534786 w 3140691"/>
              <a:gd name="connsiteY950" fmla="*/ 3066070 h 3080543"/>
              <a:gd name="connsiteX951" fmla="*/ 1626446 w 3140691"/>
              <a:gd name="connsiteY951" fmla="*/ 3061245 h 3080543"/>
              <a:gd name="connsiteX952" fmla="*/ 1711580 w 3140691"/>
              <a:gd name="connsiteY952" fmla="*/ 3050178 h 3080543"/>
              <a:gd name="connsiteX953" fmla="*/ 1956765 w 3140691"/>
              <a:gd name="connsiteY953" fmla="*/ 2987460 h 3080543"/>
              <a:gd name="connsiteX954" fmla="*/ 2170734 w 3140691"/>
              <a:gd name="connsiteY954" fmla="*/ 2903458 h 3080543"/>
              <a:gd name="connsiteX955" fmla="*/ 2147464 w 3140691"/>
              <a:gd name="connsiteY955" fmla="*/ 2902039 h 3080543"/>
              <a:gd name="connsiteX956" fmla="*/ 2255584 w 3140691"/>
              <a:gd name="connsiteY956" fmla="*/ 2846700 h 3080543"/>
              <a:gd name="connsiteX957" fmla="*/ 2243382 w 3140691"/>
              <a:gd name="connsiteY957" fmla="*/ 2848970 h 3080543"/>
              <a:gd name="connsiteX958" fmla="*/ 2205072 w 3140691"/>
              <a:gd name="connsiteY958" fmla="*/ 2870538 h 3080543"/>
              <a:gd name="connsiteX959" fmla="*/ 2149735 w 3140691"/>
              <a:gd name="connsiteY959" fmla="*/ 2891823 h 3080543"/>
              <a:gd name="connsiteX960" fmla="*/ 2091844 w 3140691"/>
              <a:gd name="connsiteY960" fmla="*/ 2909418 h 3080543"/>
              <a:gd name="connsiteX961" fmla="*/ 2088438 w 3140691"/>
              <a:gd name="connsiteY961" fmla="*/ 2917647 h 3080543"/>
              <a:gd name="connsiteX962" fmla="*/ 2071412 w 3140691"/>
              <a:gd name="connsiteY962" fmla="*/ 2919918 h 3080543"/>
              <a:gd name="connsiteX963" fmla="*/ 2047007 w 3140691"/>
              <a:gd name="connsiteY963" fmla="*/ 2932688 h 3080543"/>
              <a:gd name="connsiteX964" fmla="*/ 1994224 w 3140691"/>
              <a:gd name="connsiteY964" fmla="*/ 2942905 h 3080543"/>
              <a:gd name="connsiteX965" fmla="*/ 1999899 w 3140691"/>
              <a:gd name="connsiteY965" fmla="*/ 2938080 h 3080543"/>
              <a:gd name="connsiteX966" fmla="*/ 1973508 w 3140691"/>
              <a:gd name="connsiteY966" fmla="*/ 2949432 h 3080543"/>
              <a:gd name="connsiteX967" fmla="*/ 1966981 w 3140691"/>
              <a:gd name="connsiteY967" fmla="*/ 2945175 h 3080543"/>
              <a:gd name="connsiteX968" fmla="*/ 1921293 w 3140691"/>
              <a:gd name="connsiteY968" fmla="*/ 2955959 h 3080543"/>
              <a:gd name="connsiteX969" fmla="*/ 1873902 w 3140691"/>
              <a:gd name="connsiteY969" fmla="*/ 2967311 h 3080543"/>
              <a:gd name="connsiteX970" fmla="*/ 1867091 w 3140691"/>
              <a:gd name="connsiteY970" fmla="*/ 2961635 h 3080543"/>
              <a:gd name="connsiteX971" fmla="*/ 1844956 w 3140691"/>
              <a:gd name="connsiteY971" fmla="*/ 2964757 h 3080543"/>
              <a:gd name="connsiteX972" fmla="*/ 1843253 w 3140691"/>
              <a:gd name="connsiteY972" fmla="*/ 2969297 h 3080543"/>
              <a:gd name="connsiteX973" fmla="*/ 1824808 w 3140691"/>
              <a:gd name="connsiteY973" fmla="*/ 2972135 h 3080543"/>
              <a:gd name="connsiteX974" fmla="*/ 1819416 w 3140691"/>
              <a:gd name="connsiteY974" fmla="*/ 2968162 h 3080543"/>
              <a:gd name="connsiteX975" fmla="*/ 1778268 w 3140691"/>
              <a:gd name="connsiteY975" fmla="*/ 2981217 h 3080543"/>
              <a:gd name="connsiteX976" fmla="*/ 1739674 w 3140691"/>
              <a:gd name="connsiteY976" fmla="*/ 2979514 h 3080543"/>
              <a:gd name="connsiteX977" fmla="*/ 1767484 w 3140691"/>
              <a:gd name="connsiteY977" fmla="*/ 2973270 h 3080543"/>
              <a:gd name="connsiteX978" fmla="*/ 1747620 w 3140691"/>
              <a:gd name="connsiteY978" fmla="*/ 2970716 h 3080543"/>
              <a:gd name="connsiteX979" fmla="*/ 1763795 w 3140691"/>
              <a:gd name="connsiteY979" fmla="*/ 2966743 h 3080543"/>
              <a:gd name="connsiteX980" fmla="*/ 1785930 w 3140691"/>
              <a:gd name="connsiteY980" fmla="*/ 2961635 h 3080543"/>
              <a:gd name="connsiteX981" fmla="*/ 1758971 w 3140691"/>
              <a:gd name="connsiteY981" fmla="*/ 2961067 h 3080543"/>
              <a:gd name="connsiteX982" fmla="*/ 1735134 w 3140691"/>
              <a:gd name="connsiteY982" fmla="*/ 2967595 h 3080543"/>
              <a:gd name="connsiteX983" fmla="*/ 1740525 w 3140691"/>
              <a:gd name="connsiteY983" fmla="*/ 2971851 h 3080543"/>
              <a:gd name="connsiteX984" fmla="*/ 1708742 w 3140691"/>
              <a:gd name="connsiteY984" fmla="*/ 2967311 h 3080543"/>
              <a:gd name="connsiteX985" fmla="*/ 1722080 w 3140691"/>
              <a:gd name="connsiteY985" fmla="*/ 2962486 h 3080543"/>
              <a:gd name="connsiteX986" fmla="*/ 1717256 w 3140691"/>
              <a:gd name="connsiteY986" fmla="*/ 2959365 h 3080543"/>
              <a:gd name="connsiteX987" fmla="*/ 1685756 w 3140691"/>
              <a:gd name="connsiteY987" fmla="*/ 2966176 h 3080543"/>
              <a:gd name="connsiteX988" fmla="*/ 1673270 w 3140691"/>
              <a:gd name="connsiteY988" fmla="*/ 2961351 h 3080543"/>
              <a:gd name="connsiteX989" fmla="*/ 1697391 w 3140691"/>
              <a:gd name="connsiteY989" fmla="*/ 2956527 h 3080543"/>
              <a:gd name="connsiteX990" fmla="*/ 1640068 w 3140691"/>
              <a:gd name="connsiteY990" fmla="*/ 2960784 h 3080543"/>
              <a:gd name="connsiteX991" fmla="*/ 1645176 w 3140691"/>
              <a:gd name="connsiteY991" fmla="*/ 2953689 h 3080543"/>
              <a:gd name="connsiteX992" fmla="*/ 1605163 w 3140691"/>
              <a:gd name="connsiteY992" fmla="*/ 2965892 h 3080543"/>
              <a:gd name="connsiteX993" fmla="*/ 1572812 w 3140691"/>
              <a:gd name="connsiteY993" fmla="*/ 2967311 h 3080543"/>
              <a:gd name="connsiteX994" fmla="*/ 1584447 w 3140691"/>
              <a:gd name="connsiteY994" fmla="*/ 2970149 h 3080543"/>
              <a:gd name="connsiteX995" fmla="*/ 1553799 w 3140691"/>
              <a:gd name="connsiteY995" fmla="*/ 2963905 h 3080543"/>
              <a:gd name="connsiteX996" fmla="*/ 1551245 w 3140691"/>
              <a:gd name="connsiteY996" fmla="*/ 2967878 h 3080543"/>
              <a:gd name="connsiteX997" fmla="*/ 1546421 w 3140691"/>
              <a:gd name="connsiteY997" fmla="*/ 2963338 h 3080543"/>
              <a:gd name="connsiteX998" fmla="*/ 1524002 w 3140691"/>
              <a:gd name="connsiteY998" fmla="*/ 2959365 h 3080543"/>
              <a:gd name="connsiteX999" fmla="*/ 1515205 w 3140691"/>
              <a:gd name="connsiteY999" fmla="*/ 2967311 h 3080543"/>
              <a:gd name="connsiteX1000" fmla="*/ 1471787 w 3140691"/>
              <a:gd name="connsiteY1000" fmla="*/ 2966176 h 3080543"/>
              <a:gd name="connsiteX1001" fmla="*/ 1500448 w 3140691"/>
              <a:gd name="connsiteY1001" fmla="*/ 2965324 h 3080543"/>
              <a:gd name="connsiteX1002" fmla="*/ 1492503 w 3140691"/>
              <a:gd name="connsiteY1002" fmla="*/ 2961635 h 3080543"/>
              <a:gd name="connsiteX1003" fmla="*/ 1506975 w 3140691"/>
              <a:gd name="connsiteY1003" fmla="*/ 2962486 h 3080543"/>
              <a:gd name="connsiteX1004" fmla="*/ 1516340 w 3140691"/>
              <a:gd name="connsiteY1004" fmla="*/ 2957094 h 3080543"/>
              <a:gd name="connsiteX1005" fmla="*/ 1295844 w 3140691"/>
              <a:gd name="connsiteY1005" fmla="*/ 2941486 h 3080543"/>
              <a:gd name="connsiteX1006" fmla="*/ 1232277 w 3140691"/>
              <a:gd name="connsiteY1006" fmla="*/ 2928999 h 3080543"/>
              <a:gd name="connsiteX1007" fmla="*/ 1221494 w 3140691"/>
              <a:gd name="connsiteY1007" fmla="*/ 2922188 h 3080543"/>
              <a:gd name="connsiteX1008" fmla="*/ 1197089 w 3140691"/>
              <a:gd name="connsiteY1008" fmla="*/ 2919634 h 3080543"/>
              <a:gd name="connsiteX1009" fmla="*/ 1204183 w 3140691"/>
              <a:gd name="connsiteY1009" fmla="*/ 2917080 h 3080543"/>
              <a:gd name="connsiteX1010" fmla="*/ 1176089 w 3140691"/>
              <a:gd name="connsiteY1010" fmla="*/ 2912539 h 3080543"/>
              <a:gd name="connsiteX1011" fmla="*/ 1183183 w 3140691"/>
              <a:gd name="connsiteY1011" fmla="*/ 2911120 h 3080543"/>
              <a:gd name="connsiteX1012" fmla="*/ 1144873 w 3140691"/>
              <a:gd name="connsiteY1012" fmla="*/ 2906296 h 3080543"/>
              <a:gd name="connsiteX1013" fmla="*/ 1121320 w 3140691"/>
              <a:gd name="connsiteY1013" fmla="*/ 2886147 h 3080543"/>
              <a:gd name="connsiteX1014" fmla="*/ 1104009 w 3140691"/>
              <a:gd name="connsiteY1014" fmla="*/ 2885012 h 3080543"/>
              <a:gd name="connsiteX1015" fmla="*/ 1073645 w 3140691"/>
              <a:gd name="connsiteY1015" fmla="*/ 2873376 h 3080543"/>
              <a:gd name="connsiteX1016" fmla="*/ 1014051 w 3140691"/>
              <a:gd name="connsiteY1016" fmla="*/ 2846416 h 3080543"/>
              <a:gd name="connsiteX1017" fmla="*/ 966376 w 3140691"/>
              <a:gd name="connsiteY1017" fmla="*/ 2832794 h 3080543"/>
              <a:gd name="connsiteX1018" fmla="*/ 928634 w 3140691"/>
              <a:gd name="connsiteY1018" fmla="*/ 2813780 h 3080543"/>
              <a:gd name="connsiteX1019" fmla="*/ 944809 w 3140691"/>
              <a:gd name="connsiteY1019" fmla="*/ 2820875 h 3080543"/>
              <a:gd name="connsiteX1020" fmla="*/ 955309 w 3140691"/>
              <a:gd name="connsiteY1020" fmla="*/ 2819456 h 3080543"/>
              <a:gd name="connsiteX1021" fmla="*/ 954457 w 3140691"/>
              <a:gd name="connsiteY1021" fmla="*/ 2825699 h 3080543"/>
              <a:gd name="connsiteX1022" fmla="*/ 966660 w 3140691"/>
              <a:gd name="connsiteY1022" fmla="*/ 2828537 h 3080543"/>
              <a:gd name="connsiteX1023" fmla="*/ 984254 w 3140691"/>
              <a:gd name="connsiteY1023" fmla="*/ 2835916 h 3080543"/>
              <a:gd name="connsiteX1024" fmla="*/ 991065 w 3140691"/>
              <a:gd name="connsiteY1024" fmla="*/ 2835348 h 3080543"/>
              <a:gd name="connsiteX1025" fmla="*/ 969498 w 3140691"/>
              <a:gd name="connsiteY1025" fmla="*/ 2822862 h 3080543"/>
              <a:gd name="connsiteX1026" fmla="*/ 945660 w 3140691"/>
              <a:gd name="connsiteY1026" fmla="*/ 2816051 h 3080543"/>
              <a:gd name="connsiteX1027" fmla="*/ 919836 w 3140691"/>
              <a:gd name="connsiteY1027" fmla="*/ 2804983 h 3080543"/>
              <a:gd name="connsiteX1028" fmla="*/ 939701 w 3140691"/>
              <a:gd name="connsiteY1028" fmla="*/ 2809807 h 3080543"/>
              <a:gd name="connsiteX1029" fmla="*/ 940552 w 3140691"/>
              <a:gd name="connsiteY1029" fmla="*/ 2804983 h 3080543"/>
              <a:gd name="connsiteX1030" fmla="*/ 923809 w 3140691"/>
              <a:gd name="connsiteY1030" fmla="*/ 2802429 h 3080543"/>
              <a:gd name="connsiteX1031" fmla="*/ 901675 w 3140691"/>
              <a:gd name="connsiteY1031" fmla="*/ 2790226 h 3080543"/>
              <a:gd name="connsiteX1032" fmla="*/ 937998 w 3140691"/>
              <a:gd name="connsiteY1032" fmla="*/ 2801293 h 3080543"/>
              <a:gd name="connsiteX1033" fmla="*/ 929485 w 3140691"/>
              <a:gd name="connsiteY1033" fmla="*/ 2791361 h 3080543"/>
              <a:gd name="connsiteX1034" fmla="*/ 898837 w 3140691"/>
              <a:gd name="connsiteY1034" fmla="*/ 2784266 h 3080543"/>
              <a:gd name="connsiteX1035" fmla="*/ 862229 w 3140691"/>
              <a:gd name="connsiteY1035" fmla="*/ 2764117 h 3080543"/>
              <a:gd name="connsiteX1036" fmla="*/ 780501 w 3140691"/>
              <a:gd name="connsiteY1036" fmla="*/ 2728076 h 3080543"/>
              <a:gd name="connsiteX1037" fmla="*/ 798663 w 3140691"/>
              <a:gd name="connsiteY1037" fmla="*/ 2738576 h 3080543"/>
              <a:gd name="connsiteX1038" fmla="*/ 785609 w 3140691"/>
              <a:gd name="connsiteY1038" fmla="*/ 2734603 h 3080543"/>
              <a:gd name="connsiteX1039" fmla="*/ 793271 w 3140691"/>
              <a:gd name="connsiteY1039" fmla="*/ 2744252 h 3080543"/>
              <a:gd name="connsiteX1040" fmla="*/ 806892 w 3140691"/>
              <a:gd name="connsiteY1040" fmla="*/ 2746806 h 3080543"/>
              <a:gd name="connsiteX1041" fmla="*/ 811717 w 3140691"/>
              <a:gd name="connsiteY1041" fmla="*/ 2754752 h 3080543"/>
              <a:gd name="connsiteX1042" fmla="*/ 796109 w 3140691"/>
              <a:gd name="connsiteY1042" fmla="*/ 2746806 h 3080543"/>
              <a:gd name="connsiteX1043" fmla="*/ 810298 w 3140691"/>
              <a:gd name="connsiteY1043" fmla="*/ 2759576 h 3080543"/>
              <a:gd name="connsiteX1044" fmla="*/ 779082 w 3140691"/>
              <a:gd name="connsiteY1044" fmla="*/ 2740846 h 3080543"/>
              <a:gd name="connsiteX1045" fmla="*/ 765744 w 3140691"/>
              <a:gd name="connsiteY1045" fmla="*/ 2733751 h 3080543"/>
              <a:gd name="connsiteX1046" fmla="*/ 742758 w 3140691"/>
              <a:gd name="connsiteY1046" fmla="*/ 2721832 h 3080543"/>
              <a:gd name="connsiteX1047" fmla="*/ 751272 w 3140691"/>
              <a:gd name="connsiteY1047" fmla="*/ 2718143 h 3080543"/>
              <a:gd name="connsiteX1048" fmla="*/ 773406 w 3140691"/>
              <a:gd name="connsiteY1048" fmla="*/ 2727508 h 3080543"/>
              <a:gd name="connsiteX1049" fmla="*/ 769717 w 3140691"/>
              <a:gd name="connsiteY1049" fmla="*/ 2717008 h 3080543"/>
              <a:gd name="connsiteX1050" fmla="*/ 769150 w 3140691"/>
              <a:gd name="connsiteY1050" fmla="*/ 2718143 h 3080543"/>
              <a:gd name="connsiteX1051" fmla="*/ 741056 w 3140691"/>
              <a:gd name="connsiteY1051" fmla="*/ 2705372 h 3080543"/>
              <a:gd name="connsiteX1052" fmla="*/ 726583 w 3140691"/>
              <a:gd name="connsiteY1052" fmla="*/ 2695723 h 3080543"/>
              <a:gd name="connsiteX1053" fmla="*/ 728286 w 3140691"/>
              <a:gd name="connsiteY1053" fmla="*/ 2691183 h 3080543"/>
              <a:gd name="connsiteX1054" fmla="*/ 669260 w 3140691"/>
              <a:gd name="connsiteY1054" fmla="*/ 2655425 h 3080543"/>
              <a:gd name="connsiteX1055" fmla="*/ 653084 w 3140691"/>
              <a:gd name="connsiteY1055" fmla="*/ 2638114 h 3080543"/>
              <a:gd name="connsiteX1056" fmla="*/ 593774 w 3140691"/>
              <a:gd name="connsiteY1056" fmla="*/ 2599235 h 3080543"/>
              <a:gd name="connsiteX1057" fmla="*/ 558018 w 3140691"/>
              <a:gd name="connsiteY1057" fmla="*/ 2568018 h 3080543"/>
              <a:gd name="connsiteX1058" fmla="*/ 519140 w 3140691"/>
              <a:gd name="connsiteY1058" fmla="*/ 2536801 h 3080543"/>
              <a:gd name="connsiteX1059" fmla="*/ 503249 w 3140691"/>
              <a:gd name="connsiteY1059" fmla="*/ 2516368 h 3080543"/>
              <a:gd name="connsiteX1060" fmla="*/ 502681 w 3140691"/>
              <a:gd name="connsiteY1060" fmla="*/ 2524030 h 3080543"/>
              <a:gd name="connsiteX1061" fmla="*/ 489060 w 3140691"/>
              <a:gd name="connsiteY1061" fmla="*/ 2507287 h 3080543"/>
              <a:gd name="connsiteX1062" fmla="*/ 493600 w 3140691"/>
              <a:gd name="connsiteY1062" fmla="*/ 2506435 h 3080543"/>
              <a:gd name="connsiteX1063" fmla="*/ 467209 w 3140691"/>
              <a:gd name="connsiteY1063" fmla="*/ 2478340 h 3080543"/>
              <a:gd name="connsiteX1064" fmla="*/ 429466 w 3140691"/>
              <a:gd name="connsiteY1064" fmla="*/ 2442015 h 3080543"/>
              <a:gd name="connsiteX1065" fmla="*/ 397967 w 3140691"/>
              <a:gd name="connsiteY1065" fmla="*/ 2405406 h 3080543"/>
              <a:gd name="connsiteX1066" fmla="*/ 385481 w 3140691"/>
              <a:gd name="connsiteY1066" fmla="*/ 2393771 h 3080543"/>
              <a:gd name="connsiteX1067" fmla="*/ 384913 w 3140691"/>
              <a:gd name="connsiteY1067" fmla="*/ 2383554 h 3080543"/>
              <a:gd name="connsiteX1068" fmla="*/ 350292 w 3140691"/>
              <a:gd name="connsiteY1068" fmla="*/ 2340134 h 3080543"/>
              <a:gd name="connsiteX1069" fmla="*/ 368454 w 3140691"/>
              <a:gd name="connsiteY1069" fmla="*/ 2365959 h 3080543"/>
              <a:gd name="connsiteX1070" fmla="*/ 347454 w 3140691"/>
              <a:gd name="connsiteY1070" fmla="*/ 2348648 h 3080543"/>
              <a:gd name="connsiteX1071" fmla="*/ 350008 w 3140691"/>
              <a:gd name="connsiteY1071" fmla="*/ 2345810 h 3080543"/>
              <a:gd name="connsiteX1072" fmla="*/ 320495 w 3140691"/>
              <a:gd name="connsiteY1072" fmla="*/ 2312039 h 3080543"/>
              <a:gd name="connsiteX1073" fmla="*/ 311414 w 3140691"/>
              <a:gd name="connsiteY1073" fmla="*/ 2292174 h 3080543"/>
              <a:gd name="connsiteX1074" fmla="*/ 301766 w 3140691"/>
              <a:gd name="connsiteY1074" fmla="*/ 2290755 h 3080543"/>
              <a:gd name="connsiteX1075" fmla="*/ 335535 w 3140691"/>
              <a:gd name="connsiteY1075" fmla="*/ 2336161 h 3080543"/>
              <a:gd name="connsiteX1076" fmla="*/ 330144 w 3140691"/>
              <a:gd name="connsiteY1076" fmla="*/ 2337012 h 3080543"/>
              <a:gd name="connsiteX1077" fmla="*/ 343197 w 3140691"/>
              <a:gd name="connsiteY1077" fmla="*/ 2358864 h 3080543"/>
              <a:gd name="connsiteX1078" fmla="*/ 355967 w 3140691"/>
              <a:gd name="connsiteY1078" fmla="*/ 2370500 h 3080543"/>
              <a:gd name="connsiteX1079" fmla="*/ 347454 w 3140691"/>
              <a:gd name="connsiteY1079" fmla="*/ 2364256 h 3080543"/>
              <a:gd name="connsiteX1080" fmla="*/ 366184 w 3140691"/>
              <a:gd name="connsiteY1080" fmla="*/ 2390365 h 3080543"/>
              <a:gd name="connsiteX1081" fmla="*/ 351711 w 3140691"/>
              <a:gd name="connsiteY1081" fmla="*/ 2380716 h 3080543"/>
              <a:gd name="connsiteX1082" fmla="*/ 324752 w 3140691"/>
              <a:gd name="connsiteY1082" fmla="*/ 2348364 h 3080543"/>
              <a:gd name="connsiteX1083" fmla="*/ 318792 w 3140691"/>
              <a:gd name="connsiteY1083" fmla="*/ 2334458 h 3080543"/>
              <a:gd name="connsiteX1084" fmla="*/ 304603 w 3140691"/>
              <a:gd name="connsiteY1084" fmla="*/ 2323958 h 3080543"/>
              <a:gd name="connsiteX1085" fmla="*/ 288712 w 3140691"/>
              <a:gd name="connsiteY1085" fmla="*/ 2300404 h 3080543"/>
              <a:gd name="connsiteX1086" fmla="*/ 298644 w 3140691"/>
              <a:gd name="connsiteY1086" fmla="*/ 2305228 h 3080543"/>
              <a:gd name="connsiteX1087" fmla="*/ 296941 w 3140691"/>
              <a:gd name="connsiteY1087" fmla="*/ 2295863 h 3080543"/>
              <a:gd name="connsiteX1088" fmla="*/ 295806 w 3140691"/>
              <a:gd name="connsiteY1088" fmla="*/ 2303525 h 3080543"/>
              <a:gd name="connsiteX1089" fmla="*/ 293252 w 3140691"/>
              <a:gd name="connsiteY1089" fmla="*/ 2291038 h 3080543"/>
              <a:gd name="connsiteX1090" fmla="*/ 288712 w 3140691"/>
              <a:gd name="connsiteY1090" fmla="*/ 2285646 h 3080543"/>
              <a:gd name="connsiteX1091" fmla="*/ 288144 w 3140691"/>
              <a:gd name="connsiteY1091" fmla="*/ 2291322 h 3080543"/>
              <a:gd name="connsiteX1092" fmla="*/ 284455 w 3140691"/>
              <a:gd name="connsiteY1092" fmla="*/ 2280822 h 3080543"/>
              <a:gd name="connsiteX1093" fmla="*/ 284171 w 3140691"/>
              <a:gd name="connsiteY1093" fmla="*/ 2284795 h 3080543"/>
              <a:gd name="connsiteX1094" fmla="*/ 273388 w 3140691"/>
              <a:gd name="connsiteY1094" fmla="*/ 2260105 h 3080543"/>
              <a:gd name="connsiteX1095" fmla="*/ 273955 w 3140691"/>
              <a:gd name="connsiteY1095" fmla="*/ 2259254 h 3080543"/>
              <a:gd name="connsiteX1096" fmla="*/ 272820 w 3140691"/>
              <a:gd name="connsiteY1096" fmla="*/ 2257835 h 3080543"/>
              <a:gd name="connsiteX1097" fmla="*/ 267996 w 3140691"/>
              <a:gd name="connsiteY1097" fmla="*/ 2253011 h 3080543"/>
              <a:gd name="connsiteX1098" fmla="*/ 268280 w 3140691"/>
              <a:gd name="connsiteY1098" fmla="*/ 2262092 h 3080543"/>
              <a:gd name="connsiteX1099" fmla="*/ 250685 w 3140691"/>
              <a:gd name="connsiteY1099" fmla="*/ 2231159 h 3080543"/>
              <a:gd name="connsiteX1100" fmla="*/ 262320 w 3140691"/>
              <a:gd name="connsiteY1100" fmla="*/ 2248754 h 3080543"/>
              <a:gd name="connsiteX1101" fmla="*/ 248699 w 3140691"/>
              <a:gd name="connsiteY1101" fmla="*/ 2237686 h 3080543"/>
              <a:gd name="connsiteX1102" fmla="*/ 231105 w 3140691"/>
              <a:gd name="connsiteY1102" fmla="*/ 2206753 h 3080543"/>
              <a:gd name="connsiteX1103" fmla="*/ 243875 w 3140691"/>
              <a:gd name="connsiteY1103" fmla="*/ 2218388 h 3080543"/>
              <a:gd name="connsiteX1104" fmla="*/ 233659 w 3140691"/>
              <a:gd name="connsiteY1104" fmla="*/ 2186604 h 3080543"/>
              <a:gd name="connsiteX1105" fmla="*/ 246145 w 3140691"/>
              <a:gd name="connsiteY1105" fmla="*/ 2207604 h 3080543"/>
              <a:gd name="connsiteX1106" fmla="*/ 246713 w 3140691"/>
              <a:gd name="connsiteY1106" fmla="*/ 2220658 h 3080543"/>
              <a:gd name="connsiteX1107" fmla="*/ 264023 w 3140691"/>
              <a:gd name="connsiteY1107" fmla="*/ 2247051 h 3080543"/>
              <a:gd name="connsiteX1108" fmla="*/ 269131 w 3140691"/>
              <a:gd name="connsiteY1108" fmla="*/ 2251024 h 3080543"/>
              <a:gd name="connsiteX1109" fmla="*/ 271685 w 3140691"/>
              <a:gd name="connsiteY1109" fmla="*/ 2249037 h 3080543"/>
              <a:gd name="connsiteX1110" fmla="*/ 258064 w 3140691"/>
              <a:gd name="connsiteY1110" fmla="*/ 2228888 h 3080543"/>
              <a:gd name="connsiteX1111" fmla="*/ 264591 w 3140691"/>
              <a:gd name="connsiteY1111" fmla="*/ 2222929 h 3080543"/>
              <a:gd name="connsiteX1112" fmla="*/ 258064 w 3140691"/>
              <a:gd name="connsiteY1112" fmla="*/ 2210442 h 3080543"/>
              <a:gd name="connsiteX1113" fmla="*/ 244442 w 3140691"/>
              <a:gd name="connsiteY1113" fmla="*/ 2199942 h 3080543"/>
              <a:gd name="connsiteX1114" fmla="*/ 252672 w 3140691"/>
              <a:gd name="connsiteY1114" fmla="*/ 2201644 h 3080543"/>
              <a:gd name="connsiteX1115" fmla="*/ 243875 w 3140691"/>
              <a:gd name="connsiteY1115" fmla="*/ 2186887 h 3080543"/>
              <a:gd name="connsiteX1116" fmla="*/ 221172 w 3140691"/>
              <a:gd name="connsiteY1116" fmla="*/ 2147724 h 3080543"/>
              <a:gd name="connsiteX1117" fmla="*/ 219470 w 3140691"/>
              <a:gd name="connsiteY1117" fmla="*/ 2162481 h 3080543"/>
              <a:gd name="connsiteX1118" fmla="*/ 230253 w 3140691"/>
              <a:gd name="connsiteY1118" fmla="*/ 2175820 h 3080543"/>
              <a:gd name="connsiteX1119" fmla="*/ 226280 w 3140691"/>
              <a:gd name="connsiteY1119" fmla="*/ 2183766 h 3080543"/>
              <a:gd name="connsiteX1120" fmla="*/ 218051 w 3140691"/>
              <a:gd name="connsiteY1120" fmla="*/ 2177239 h 3080543"/>
              <a:gd name="connsiteX1121" fmla="*/ 203578 w 3140691"/>
              <a:gd name="connsiteY1121" fmla="*/ 2143751 h 3080543"/>
              <a:gd name="connsiteX1122" fmla="*/ 193078 w 3140691"/>
              <a:gd name="connsiteY1122" fmla="*/ 2113102 h 3080543"/>
              <a:gd name="connsiteX1123" fmla="*/ 163849 w 3140691"/>
              <a:gd name="connsiteY1123" fmla="*/ 2038465 h 3080543"/>
              <a:gd name="connsiteX1124" fmla="*/ 188538 w 3140691"/>
              <a:gd name="connsiteY1124" fmla="*/ 2090683 h 3080543"/>
              <a:gd name="connsiteX1125" fmla="*/ 208119 w 3140691"/>
              <a:gd name="connsiteY1125" fmla="*/ 2136373 h 3080543"/>
              <a:gd name="connsiteX1126" fmla="*/ 210956 w 3140691"/>
              <a:gd name="connsiteY1126" fmla="*/ 2125589 h 3080543"/>
              <a:gd name="connsiteX1127" fmla="*/ 203011 w 3140691"/>
              <a:gd name="connsiteY1127" fmla="*/ 2118494 h 3080543"/>
              <a:gd name="connsiteX1128" fmla="*/ 195065 w 3140691"/>
              <a:gd name="connsiteY1128" fmla="*/ 2103169 h 3080543"/>
              <a:gd name="connsiteX1129" fmla="*/ 200457 w 3140691"/>
              <a:gd name="connsiteY1129" fmla="*/ 2103169 h 3080543"/>
              <a:gd name="connsiteX1130" fmla="*/ 176052 w 3140691"/>
              <a:gd name="connsiteY1130" fmla="*/ 2058614 h 3080543"/>
              <a:gd name="connsiteX1131" fmla="*/ 164984 w 3140691"/>
              <a:gd name="connsiteY1131" fmla="*/ 2030235 h 3080543"/>
              <a:gd name="connsiteX1132" fmla="*/ 155903 w 3140691"/>
              <a:gd name="connsiteY1132" fmla="*/ 2001572 h 3080543"/>
              <a:gd name="connsiteX1133" fmla="*/ 147957 w 3140691"/>
              <a:gd name="connsiteY1133" fmla="*/ 2002424 h 3080543"/>
              <a:gd name="connsiteX1134" fmla="*/ 141714 w 3140691"/>
              <a:gd name="connsiteY1134" fmla="*/ 1990221 h 3080543"/>
              <a:gd name="connsiteX1135" fmla="*/ 150511 w 3140691"/>
              <a:gd name="connsiteY1135" fmla="*/ 1988802 h 3080543"/>
              <a:gd name="connsiteX1136" fmla="*/ 135755 w 3140691"/>
              <a:gd name="connsiteY1136" fmla="*/ 1953896 h 3080543"/>
              <a:gd name="connsiteX1137" fmla="*/ 140295 w 3140691"/>
              <a:gd name="connsiteY1137" fmla="*/ 1939706 h 3080543"/>
              <a:gd name="connsiteX1138" fmla="*/ 124404 w 3140691"/>
              <a:gd name="connsiteY1138" fmla="*/ 1897989 h 3080543"/>
              <a:gd name="connsiteX1139" fmla="*/ 116742 w 3140691"/>
              <a:gd name="connsiteY1139" fmla="*/ 1894016 h 3080543"/>
              <a:gd name="connsiteX1140" fmla="*/ 117593 w 3140691"/>
              <a:gd name="connsiteY1140" fmla="*/ 1878407 h 3080543"/>
              <a:gd name="connsiteX1141" fmla="*/ 111918 w 3140691"/>
              <a:gd name="connsiteY1141" fmla="*/ 1881245 h 3080543"/>
              <a:gd name="connsiteX1142" fmla="*/ 102553 w 3140691"/>
              <a:gd name="connsiteY1142" fmla="*/ 1840379 h 3080543"/>
              <a:gd name="connsiteX1143" fmla="*/ 109080 w 3140691"/>
              <a:gd name="connsiteY1143" fmla="*/ 1844920 h 3080543"/>
              <a:gd name="connsiteX1144" fmla="*/ 99147 w 3140691"/>
              <a:gd name="connsiteY1144" fmla="*/ 1800649 h 3080543"/>
              <a:gd name="connsiteX1145" fmla="*/ 98296 w 3140691"/>
              <a:gd name="connsiteY1145" fmla="*/ 1808595 h 3080543"/>
              <a:gd name="connsiteX1146" fmla="*/ 91202 w 3140691"/>
              <a:gd name="connsiteY1146" fmla="*/ 1789297 h 3080543"/>
              <a:gd name="connsiteX1147" fmla="*/ 94323 w 3140691"/>
              <a:gd name="connsiteY1147" fmla="*/ 1791568 h 3080543"/>
              <a:gd name="connsiteX1148" fmla="*/ 92337 w 3140691"/>
              <a:gd name="connsiteY1148" fmla="*/ 1765743 h 3080543"/>
              <a:gd name="connsiteX1149" fmla="*/ 88648 w 3140691"/>
              <a:gd name="connsiteY1149" fmla="*/ 1732255 h 3080543"/>
              <a:gd name="connsiteX1150" fmla="*/ 82972 w 3140691"/>
              <a:gd name="connsiteY1150" fmla="*/ 1697633 h 3080543"/>
              <a:gd name="connsiteX1151" fmla="*/ 76445 w 3140691"/>
              <a:gd name="connsiteY1151" fmla="*/ 1667835 h 3080543"/>
              <a:gd name="connsiteX1152" fmla="*/ 75878 w 3140691"/>
              <a:gd name="connsiteY1152" fmla="*/ 1611361 h 3080543"/>
              <a:gd name="connsiteX1153" fmla="*/ 71905 w 3140691"/>
              <a:gd name="connsiteY1153" fmla="*/ 1527643 h 3080543"/>
              <a:gd name="connsiteX1154" fmla="*/ 71337 w 3140691"/>
              <a:gd name="connsiteY1154" fmla="*/ 1545521 h 3080543"/>
              <a:gd name="connsiteX1155" fmla="*/ 74459 w 3140691"/>
              <a:gd name="connsiteY1155" fmla="*/ 1518845 h 3080543"/>
              <a:gd name="connsiteX1156" fmla="*/ 73040 w 3140691"/>
              <a:gd name="connsiteY1156" fmla="*/ 1498412 h 3080543"/>
              <a:gd name="connsiteX1157" fmla="*/ 73040 w 3140691"/>
              <a:gd name="connsiteY1157" fmla="*/ 1490466 h 3080543"/>
              <a:gd name="connsiteX1158" fmla="*/ 72472 w 3140691"/>
              <a:gd name="connsiteY1158" fmla="*/ 1482804 h 3080543"/>
              <a:gd name="connsiteX1159" fmla="*/ 72188 w 3140691"/>
              <a:gd name="connsiteY1159" fmla="*/ 1478547 h 3080543"/>
              <a:gd name="connsiteX1160" fmla="*/ 71053 w 3140691"/>
              <a:gd name="connsiteY1160" fmla="*/ 1493588 h 3080543"/>
              <a:gd name="connsiteX1161" fmla="*/ 65945 w 3140691"/>
              <a:gd name="connsiteY1161" fmla="*/ 1483371 h 3080543"/>
              <a:gd name="connsiteX1162" fmla="*/ 73324 w 3140691"/>
              <a:gd name="connsiteY1162" fmla="*/ 1478263 h 3080543"/>
              <a:gd name="connsiteX1163" fmla="*/ 73324 w 3140691"/>
              <a:gd name="connsiteY1163" fmla="*/ 1470884 h 3080543"/>
              <a:gd name="connsiteX1164" fmla="*/ 73324 w 3140691"/>
              <a:gd name="connsiteY1164" fmla="*/ 1470033 h 3080543"/>
              <a:gd name="connsiteX1165" fmla="*/ 73040 w 3140691"/>
              <a:gd name="connsiteY1165" fmla="*/ 1470033 h 3080543"/>
              <a:gd name="connsiteX1166" fmla="*/ 73324 w 3140691"/>
              <a:gd name="connsiteY1166" fmla="*/ 1469466 h 3080543"/>
              <a:gd name="connsiteX1167" fmla="*/ 69634 w 3140691"/>
              <a:gd name="connsiteY1167" fmla="*/ 1467763 h 3080543"/>
              <a:gd name="connsiteX1168" fmla="*/ 74459 w 3140691"/>
              <a:gd name="connsiteY1168" fmla="*/ 1459533 h 3080543"/>
              <a:gd name="connsiteX1169" fmla="*/ 75310 w 3140691"/>
              <a:gd name="connsiteY1169" fmla="*/ 1426329 h 3080543"/>
              <a:gd name="connsiteX1170" fmla="*/ 75594 w 3140691"/>
              <a:gd name="connsiteY1170" fmla="*/ 1455560 h 3080543"/>
              <a:gd name="connsiteX1171" fmla="*/ 84959 w 3140691"/>
              <a:gd name="connsiteY1171" fmla="*/ 1395680 h 3080543"/>
              <a:gd name="connsiteX1172" fmla="*/ 78148 w 3140691"/>
              <a:gd name="connsiteY1172" fmla="*/ 1414978 h 3080543"/>
              <a:gd name="connsiteX1173" fmla="*/ 75310 w 3140691"/>
              <a:gd name="connsiteY1173" fmla="*/ 1349422 h 3080543"/>
              <a:gd name="connsiteX1174" fmla="*/ 69918 w 3140691"/>
              <a:gd name="connsiteY1174" fmla="*/ 1353679 h 3080543"/>
              <a:gd name="connsiteX1175" fmla="*/ 72756 w 3140691"/>
              <a:gd name="connsiteY1175" fmla="*/ 1320475 h 3080543"/>
              <a:gd name="connsiteX1176" fmla="*/ 65094 w 3140691"/>
              <a:gd name="connsiteY1176" fmla="*/ 1339489 h 3080543"/>
              <a:gd name="connsiteX1177" fmla="*/ 69634 w 3140691"/>
              <a:gd name="connsiteY1177" fmla="*/ 1302313 h 3080543"/>
              <a:gd name="connsiteX1178" fmla="*/ 68216 w 3140691"/>
              <a:gd name="connsiteY1178" fmla="*/ 1317070 h 3080543"/>
              <a:gd name="connsiteX1179" fmla="*/ 65945 w 3140691"/>
              <a:gd name="connsiteY1179" fmla="*/ 1287840 h 3080543"/>
              <a:gd name="connsiteX1180" fmla="*/ 74742 w 3140691"/>
              <a:gd name="connsiteY1180" fmla="*/ 1287272 h 3080543"/>
              <a:gd name="connsiteX1181" fmla="*/ 74742 w 3140691"/>
              <a:gd name="connsiteY1181" fmla="*/ 1268826 h 3080543"/>
              <a:gd name="connsiteX1182" fmla="*/ 88648 w 3140691"/>
              <a:gd name="connsiteY1182" fmla="*/ 1231649 h 3080543"/>
              <a:gd name="connsiteX1183" fmla="*/ 77296 w 3140691"/>
              <a:gd name="connsiteY1183" fmla="*/ 1281312 h 3080543"/>
              <a:gd name="connsiteX1184" fmla="*/ 76729 w 3140691"/>
              <a:gd name="connsiteY1184" fmla="*/ 1334665 h 3080543"/>
              <a:gd name="connsiteX1185" fmla="*/ 80418 w 3140691"/>
              <a:gd name="connsiteY1185" fmla="*/ 1283015 h 3080543"/>
              <a:gd name="connsiteX1186" fmla="*/ 86945 w 3140691"/>
              <a:gd name="connsiteY1186" fmla="*/ 1271947 h 3080543"/>
              <a:gd name="connsiteX1187" fmla="*/ 95742 w 3140691"/>
              <a:gd name="connsiteY1187" fmla="*/ 1195040 h 3080543"/>
              <a:gd name="connsiteX1188" fmla="*/ 100283 w 3140691"/>
              <a:gd name="connsiteY1188" fmla="*/ 1191351 h 3080543"/>
              <a:gd name="connsiteX1189" fmla="*/ 104823 w 3140691"/>
              <a:gd name="connsiteY1189" fmla="*/ 1147931 h 3080543"/>
              <a:gd name="connsiteX1190" fmla="*/ 97729 w 3140691"/>
              <a:gd name="connsiteY1190" fmla="*/ 1158715 h 3080543"/>
              <a:gd name="connsiteX1191" fmla="*/ 103120 w 3140691"/>
              <a:gd name="connsiteY1191" fmla="*/ 1136863 h 3080543"/>
              <a:gd name="connsiteX1192" fmla="*/ 96877 w 3140691"/>
              <a:gd name="connsiteY1192" fmla="*/ 1136579 h 3080543"/>
              <a:gd name="connsiteX1193" fmla="*/ 107377 w 3140691"/>
              <a:gd name="connsiteY1193" fmla="*/ 1107633 h 3080543"/>
              <a:gd name="connsiteX1194" fmla="*/ 100850 w 3140691"/>
              <a:gd name="connsiteY1194" fmla="*/ 1070456 h 3080543"/>
              <a:gd name="connsiteX1195" fmla="*/ 101985 w 3140691"/>
              <a:gd name="connsiteY1195" fmla="*/ 1092592 h 3080543"/>
              <a:gd name="connsiteX1196" fmla="*/ 106526 w 3140691"/>
              <a:gd name="connsiteY1196" fmla="*/ 1074429 h 3080543"/>
              <a:gd name="connsiteX1197" fmla="*/ 105674 w 3140691"/>
              <a:gd name="connsiteY1197" fmla="*/ 1092876 h 3080543"/>
              <a:gd name="connsiteX1198" fmla="*/ 98296 w 3140691"/>
              <a:gd name="connsiteY1198" fmla="*/ 1107349 h 3080543"/>
              <a:gd name="connsiteX1199" fmla="*/ 100566 w 3140691"/>
              <a:gd name="connsiteY1199" fmla="*/ 1092592 h 3080543"/>
              <a:gd name="connsiteX1200" fmla="*/ 99147 w 3140691"/>
              <a:gd name="connsiteY1200" fmla="*/ 1088903 h 3080543"/>
              <a:gd name="connsiteX1201" fmla="*/ 94039 w 3140691"/>
              <a:gd name="connsiteY1201" fmla="*/ 1114444 h 3080543"/>
              <a:gd name="connsiteX1202" fmla="*/ 89783 w 3140691"/>
              <a:gd name="connsiteY1202" fmla="*/ 1140269 h 3080543"/>
              <a:gd name="connsiteX1203" fmla="*/ 77580 w 3140691"/>
              <a:gd name="connsiteY1203" fmla="*/ 1177161 h 3080543"/>
              <a:gd name="connsiteX1204" fmla="*/ 84959 w 3140691"/>
              <a:gd name="connsiteY1204" fmla="*/ 1165810 h 3080543"/>
              <a:gd name="connsiteX1205" fmla="*/ 73040 w 3140691"/>
              <a:gd name="connsiteY1205" fmla="*/ 1217743 h 3080543"/>
              <a:gd name="connsiteX1206" fmla="*/ 53175 w 3140691"/>
              <a:gd name="connsiteY1206" fmla="*/ 1263434 h 3080543"/>
              <a:gd name="connsiteX1207" fmla="*/ 49202 w 3140691"/>
              <a:gd name="connsiteY1207" fmla="*/ 1284718 h 3080543"/>
              <a:gd name="connsiteX1208" fmla="*/ 46648 w 3140691"/>
              <a:gd name="connsiteY1208" fmla="*/ 1306286 h 3080543"/>
              <a:gd name="connsiteX1209" fmla="*/ 42392 w 3140691"/>
              <a:gd name="connsiteY1209" fmla="*/ 1342044 h 3080543"/>
              <a:gd name="connsiteX1210" fmla="*/ 37567 w 3140691"/>
              <a:gd name="connsiteY1210" fmla="*/ 1323881 h 3080543"/>
              <a:gd name="connsiteX1211" fmla="*/ 38703 w 3140691"/>
              <a:gd name="connsiteY1211" fmla="*/ 1372125 h 3080543"/>
              <a:gd name="connsiteX1212" fmla="*/ 33595 w 3140691"/>
              <a:gd name="connsiteY1212" fmla="*/ 1372977 h 3080543"/>
              <a:gd name="connsiteX1213" fmla="*/ 32743 w 3140691"/>
              <a:gd name="connsiteY1213" fmla="*/ 1335516 h 3080543"/>
              <a:gd name="connsiteX1214" fmla="*/ 25649 w 3140691"/>
              <a:gd name="connsiteY1214" fmla="*/ 1347719 h 3080543"/>
              <a:gd name="connsiteX1215" fmla="*/ 32176 w 3140691"/>
              <a:gd name="connsiteY1215" fmla="*/ 1357936 h 3080543"/>
              <a:gd name="connsiteX1216" fmla="*/ 31892 w 3140691"/>
              <a:gd name="connsiteY1216" fmla="*/ 1388301 h 3080543"/>
              <a:gd name="connsiteX1217" fmla="*/ 19973 w 3140691"/>
              <a:gd name="connsiteY1217" fmla="*/ 1401356 h 3080543"/>
              <a:gd name="connsiteX1218" fmla="*/ 14865 w 3140691"/>
              <a:gd name="connsiteY1218" fmla="*/ 1375531 h 3080543"/>
              <a:gd name="connsiteX1219" fmla="*/ 7203 w 3140691"/>
              <a:gd name="connsiteY1219" fmla="*/ 1376382 h 3080543"/>
              <a:gd name="connsiteX1220" fmla="*/ 9757 w 3140691"/>
              <a:gd name="connsiteY1220" fmla="*/ 1357085 h 3080543"/>
              <a:gd name="connsiteX1221" fmla="*/ 109 w 3140691"/>
              <a:gd name="connsiteY1221" fmla="*/ 1339206 h 3080543"/>
              <a:gd name="connsiteX1222" fmla="*/ 4365 w 3140691"/>
              <a:gd name="connsiteY1222" fmla="*/ 1346300 h 3080543"/>
              <a:gd name="connsiteX1223" fmla="*/ 17135 w 3140691"/>
              <a:gd name="connsiteY1223" fmla="*/ 1246406 h 3080543"/>
              <a:gd name="connsiteX1224" fmla="*/ 27635 w 3140691"/>
              <a:gd name="connsiteY1224" fmla="*/ 1203554 h 3080543"/>
              <a:gd name="connsiteX1225" fmla="*/ 39270 w 3140691"/>
              <a:gd name="connsiteY1225" fmla="*/ 1166094 h 3080543"/>
              <a:gd name="connsiteX1226" fmla="*/ 42108 w 3140691"/>
              <a:gd name="connsiteY1226" fmla="*/ 1132039 h 3080543"/>
              <a:gd name="connsiteX1227" fmla="*/ 47216 w 3140691"/>
              <a:gd name="connsiteY1227" fmla="*/ 1124660 h 3080543"/>
              <a:gd name="connsiteX1228" fmla="*/ 46365 w 3140691"/>
              <a:gd name="connsiteY1228" fmla="*/ 1136012 h 3080543"/>
              <a:gd name="connsiteX1229" fmla="*/ 69067 w 3140691"/>
              <a:gd name="connsiteY1229" fmla="*/ 1065064 h 3080543"/>
              <a:gd name="connsiteX1230" fmla="*/ 59986 w 3140691"/>
              <a:gd name="connsiteY1230" fmla="*/ 1075848 h 3080543"/>
              <a:gd name="connsiteX1231" fmla="*/ 65945 w 3140691"/>
              <a:gd name="connsiteY1231" fmla="*/ 1057118 h 3080543"/>
              <a:gd name="connsiteX1232" fmla="*/ 68783 w 3140691"/>
              <a:gd name="connsiteY1232" fmla="*/ 1061091 h 3080543"/>
              <a:gd name="connsiteX1233" fmla="*/ 80986 w 3140691"/>
              <a:gd name="connsiteY1233" fmla="*/ 1020509 h 3080543"/>
              <a:gd name="connsiteX1234" fmla="*/ 85810 w 3140691"/>
              <a:gd name="connsiteY1234" fmla="*/ 1020793 h 3080543"/>
              <a:gd name="connsiteX1235" fmla="*/ 79850 w 3140691"/>
              <a:gd name="connsiteY1235" fmla="*/ 1046618 h 3080543"/>
              <a:gd name="connsiteX1236" fmla="*/ 93188 w 3140691"/>
              <a:gd name="connsiteY1236" fmla="*/ 1013982 h 3080543"/>
              <a:gd name="connsiteX1237" fmla="*/ 100850 w 3140691"/>
              <a:gd name="connsiteY1237" fmla="*/ 1014550 h 3080543"/>
              <a:gd name="connsiteX1238" fmla="*/ 113053 w 3140691"/>
              <a:gd name="connsiteY1238" fmla="*/ 978224 h 3080543"/>
              <a:gd name="connsiteX1239" fmla="*/ 113620 w 3140691"/>
              <a:gd name="connsiteY1239" fmla="*/ 963183 h 3080543"/>
              <a:gd name="connsiteX1240" fmla="*/ 106526 w 3140691"/>
              <a:gd name="connsiteY1240" fmla="*/ 980211 h 3080543"/>
              <a:gd name="connsiteX1241" fmla="*/ 136323 w 3140691"/>
              <a:gd name="connsiteY1241" fmla="*/ 917493 h 3080543"/>
              <a:gd name="connsiteX1242" fmla="*/ 113620 w 3140691"/>
              <a:gd name="connsiteY1242" fmla="*/ 997238 h 3080543"/>
              <a:gd name="connsiteX1243" fmla="*/ 101985 w 3140691"/>
              <a:gd name="connsiteY1243" fmla="*/ 1036969 h 3080543"/>
              <a:gd name="connsiteX1244" fmla="*/ 104539 w 3140691"/>
              <a:gd name="connsiteY1244" fmla="*/ 1014833 h 3080543"/>
              <a:gd name="connsiteX1245" fmla="*/ 88080 w 3140691"/>
              <a:gd name="connsiteY1245" fmla="*/ 1065916 h 3080543"/>
              <a:gd name="connsiteX1246" fmla="*/ 99999 w 3140691"/>
              <a:gd name="connsiteY1246" fmla="*/ 1045483 h 3080543"/>
              <a:gd name="connsiteX1247" fmla="*/ 112485 w 3140691"/>
              <a:gd name="connsiteY1247" fmla="*/ 1023063 h 3080543"/>
              <a:gd name="connsiteX1248" fmla="*/ 115323 w 3140691"/>
              <a:gd name="connsiteY1248" fmla="*/ 1004617 h 3080543"/>
              <a:gd name="connsiteX1249" fmla="*/ 119296 w 3140691"/>
              <a:gd name="connsiteY1249" fmla="*/ 1005184 h 3080543"/>
              <a:gd name="connsiteX1250" fmla="*/ 125255 w 3140691"/>
              <a:gd name="connsiteY1250" fmla="*/ 975954 h 3080543"/>
              <a:gd name="connsiteX1251" fmla="*/ 134052 w 3140691"/>
              <a:gd name="connsiteY1251" fmla="*/ 976805 h 3080543"/>
              <a:gd name="connsiteX1252" fmla="*/ 132633 w 3140691"/>
              <a:gd name="connsiteY1252" fmla="*/ 961765 h 3080543"/>
              <a:gd name="connsiteX1253" fmla="*/ 159025 w 3140691"/>
              <a:gd name="connsiteY1253" fmla="*/ 894506 h 3080543"/>
              <a:gd name="connsiteX1254" fmla="*/ 155336 w 3140691"/>
              <a:gd name="connsiteY1254" fmla="*/ 890249 h 3080543"/>
              <a:gd name="connsiteX1255" fmla="*/ 142566 w 3140691"/>
              <a:gd name="connsiteY1255" fmla="*/ 925723 h 3080543"/>
              <a:gd name="connsiteX1256" fmla="*/ 143985 w 3140691"/>
              <a:gd name="connsiteY1256" fmla="*/ 903304 h 3080543"/>
              <a:gd name="connsiteX1257" fmla="*/ 148525 w 3140691"/>
              <a:gd name="connsiteY1257" fmla="*/ 873790 h 3080543"/>
              <a:gd name="connsiteX1258" fmla="*/ 152214 w 3140691"/>
              <a:gd name="connsiteY1258" fmla="*/ 878330 h 3080543"/>
              <a:gd name="connsiteX1259" fmla="*/ 155052 w 3140691"/>
              <a:gd name="connsiteY1259" fmla="*/ 867546 h 3080543"/>
              <a:gd name="connsiteX1260" fmla="*/ 139728 w 3140691"/>
              <a:gd name="connsiteY1260" fmla="*/ 876060 h 3080543"/>
              <a:gd name="connsiteX1261" fmla="*/ 147957 w 3140691"/>
              <a:gd name="connsiteY1261" fmla="*/ 858465 h 3080543"/>
              <a:gd name="connsiteX1262" fmla="*/ 172930 w 3140691"/>
              <a:gd name="connsiteY1262" fmla="*/ 755733 h 3080543"/>
              <a:gd name="connsiteX1263" fmla="*/ 172930 w 3140691"/>
              <a:gd name="connsiteY1263" fmla="*/ 751476 h 3080543"/>
              <a:gd name="connsiteX1264" fmla="*/ 169808 w 3140691"/>
              <a:gd name="connsiteY1264" fmla="*/ 756584 h 3080543"/>
              <a:gd name="connsiteX1265" fmla="*/ 145971 w 3140691"/>
              <a:gd name="connsiteY1265" fmla="*/ 801139 h 3080543"/>
              <a:gd name="connsiteX1266" fmla="*/ 164133 w 3140691"/>
              <a:gd name="connsiteY1266" fmla="*/ 760841 h 3080543"/>
              <a:gd name="connsiteX1267" fmla="*/ 173781 w 3140691"/>
              <a:gd name="connsiteY1267" fmla="*/ 744665 h 3080543"/>
              <a:gd name="connsiteX1268" fmla="*/ 181443 w 3140691"/>
              <a:gd name="connsiteY1268" fmla="*/ 716570 h 3080543"/>
              <a:gd name="connsiteX1269" fmla="*/ 191659 w 3140691"/>
              <a:gd name="connsiteY1269" fmla="*/ 677407 h 3080543"/>
              <a:gd name="connsiteX1270" fmla="*/ 202727 w 3140691"/>
              <a:gd name="connsiteY1270" fmla="*/ 648744 h 3080543"/>
              <a:gd name="connsiteX1271" fmla="*/ 213227 w 3140691"/>
              <a:gd name="connsiteY1271" fmla="*/ 635973 h 3080543"/>
              <a:gd name="connsiteX1272" fmla="*/ 208402 w 3140691"/>
              <a:gd name="connsiteY1272" fmla="*/ 634270 h 3080543"/>
              <a:gd name="connsiteX1273" fmla="*/ 214646 w 3140691"/>
              <a:gd name="connsiteY1273" fmla="*/ 628311 h 3080543"/>
              <a:gd name="connsiteX1274" fmla="*/ 215497 w 3140691"/>
              <a:gd name="connsiteY1274" fmla="*/ 612419 h 3080543"/>
              <a:gd name="connsiteX1275" fmla="*/ 243023 w 3140691"/>
              <a:gd name="connsiteY1275" fmla="*/ 564458 h 3080543"/>
              <a:gd name="connsiteX1276" fmla="*/ 271118 w 3140691"/>
              <a:gd name="connsiteY1276" fmla="*/ 517349 h 3080543"/>
              <a:gd name="connsiteX1277" fmla="*/ 281334 w 3140691"/>
              <a:gd name="connsiteY1277" fmla="*/ 509119 h 3080543"/>
              <a:gd name="connsiteX1278" fmla="*/ 338941 w 3140691"/>
              <a:gd name="connsiteY1278" fmla="*/ 429090 h 3080543"/>
              <a:gd name="connsiteX1279" fmla="*/ 370724 w 3140691"/>
              <a:gd name="connsiteY1279" fmla="*/ 394184 h 3080543"/>
              <a:gd name="connsiteX1280" fmla="*/ 402507 w 3140691"/>
              <a:gd name="connsiteY1280" fmla="*/ 357575 h 3080543"/>
              <a:gd name="connsiteX1281" fmla="*/ 434858 w 3140691"/>
              <a:gd name="connsiteY1281" fmla="*/ 327209 h 3080543"/>
              <a:gd name="connsiteX1282" fmla="*/ 441669 w 3140691"/>
              <a:gd name="connsiteY1282" fmla="*/ 326926 h 3080543"/>
              <a:gd name="connsiteX1283" fmla="*/ 482249 w 3140691"/>
              <a:gd name="connsiteY1283" fmla="*/ 287479 h 3080543"/>
              <a:gd name="connsiteX1284" fmla="*/ 527086 w 3140691"/>
              <a:gd name="connsiteY1284" fmla="*/ 249735 h 3080543"/>
              <a:gd name="connsiteX1285" fmla="*/ 530208 w 3140691"/>
              <a:gd name="connsiteY1285" fmla="*/ 251721 h 3080543"/>
              <a:gd name="connsiteX1286" fmla="*/ 563694 w 3140691"/>
              <a:gd name="connsiteY1286" fmla="*/ 219369 h 3080543"/>
              <a:gd name="connsiteX1287" fmla="*/ 589234 w 3140691"/>
              <a:gd name="connsiteY1287" fmla="*/ 200071 h 3080543"/>
              <a:gd name="connsiteX1288" fmla="*/ 597463 w 3140691"/>
              <a:gd name="connsiteY1288" fmla="*/ 201490 h 3080543"/>
              <a:gd name="connsiteX1289" fmla="*/ 610233 w 3140691"/>
              <a:gd name="connsiteY1289" fmla="*/ 187584 h 3080543"/>
              <a:gd name="connsiteX1290" fmla="*/ 712678 w 3140691"/>
              <a:gd name="connsiteY1290" fmla="*/ 124867 h 3080543"/>
              <a:gd name="connsiteX1291" fmla="*/ 767163 w 3140691"/>
              <a:gd name="connsiteY1291" fmla="*/ 103583 h 3080543"/>
              <a:gd name="connsiteX1292" fmla="*/ 767163 w 3140691"/>
              <a:gd name="connsiteY1292" fmla="*/ 114083 h 3080543"/>
              <a:gd name="connsiteX1293" fmla="*/ 791568 w 3140691"/>
              <a:gd name="connsiteY1293" fmla="*/ 102164 h 3080543"/>
              <a:gd name="connsiteX1294" fmla="*/ 819379 w 3140691"/>
              <a:gd name="connsiteY1294" fmla="*/ 84852 h 3080543"/>
              <a:gd name="connsiteX1295" fmla="*/ 870175 w 3140691"/>
              <a:gd name="connsiteY1295" fmla="*/ 59595 h 3080543"/>
              <a:gd name="connsiteX1296" fmla="*/ 789866 w 3140691"/>
              <a:gd name="connsiteY1296" fmla="*/ 106137 h 3080543"/>
              <a:gd name="connsiteX1297" fmla="*/ 718637 w 3140691"/>
              <a:gd name="connsiteY1297" fmla="*/ 155800 h 3080543"/>
              <a:gd name="connsiteX1298" fmla="*/ 527370 w 3140691"/>
              <a:gd name="connsiteY1298" fmla="*/ 327777 h 3080543"/>
              <a:gd name="connsiteX1299" fmla="*/ 375548 w 3140691"/>
              <a:gd name="connsiteY1299" fmla="*/ 505997 h 3080543"/>
              <a:gd name="connsiteX1300" fmla="*/ 397115 w 3140691"/>
              <a:gd name="connsiteY1300" fmla="*/ 495781 h 3080543"/>
              <a:gd name="connsiteX1301" fmla="*/ 359657 w 3140691"/>
              <a:gd name="connsiteY1301" fmla="*/ 544309 h 3080543"/>
              <a:gd name="connsiteX1302" fmla="*/ 327022 w 3140691"/>
              <a:gd name="connsiteY1302" fmla="*/ 597662 h 3080543"/>
              <a:gd name="connsiteX1303" fmla="*/ 336671 w 3140691"/>
              <a:gd name="connsiteY1303" fmla="*/ 589715 h 3080543"/>
              <a:gd name="connsiteX1304" fmla="*/ 360508 w 3140691"/>
              <a:gd name="connsiteY1304" fmla="*/ 551971 h 3080543"/>
              <a:gd name="connsiteX1305" fmla="*/ 399669 w 3140691"/>
              <a:gd name="connsiteY1305" fmla="*/ 505997 h 3080543"/>
              <a:gd name="connsiteX1306" fmla="*/ 443088 w 3140691"/>
              <a:gd name="connsiteY1306" fmla="*/ 462010 h 3080543"/>
              <a:gd name="connsiteX1307" fmla="*/ 442236 w 3140691"/>
              <a:gd name="connsiteY1307" fmla="*/ 453212 h 3080543"/>
              <a:gd name="connsiteX1308" fmla="*/ 472317 w 3140691"/>
              <a:gd name="connsiteY1308" fmla="*/ 419725 h 3080543"/>
              <a:gd name="connsiteX1309" fmla="*/ 514600 w 3140691"/>
              <a:gd name="connsiteY1309" fmla="*/ 385386 h 3080543"/>
              <a:gd name="connsiteX1310" fmla="*/ 511762 w 3140691"/>
              <a:gd name="connsiteY1310" fmla="*/ 392197 h 3080543"/>
              <a:gd name="connsiteX1311" fmla="*/ 530208 w 3140691"/>
              <a:gd name="connsiteY1311" fmla="*/ 369494 h 3080543"/>
              <a:gd name="connsiteX1312" fmla="*/ 538154 w 3140691"/>
              <a:gd name="connsiteY1312" fmla="*/ 370062 h 3080543"/>
              <a:gd name="connsiteX1313" fmla="*/ 573626 w 3140691"/>
              <a:gd name="connsiteY1313" fmla="*/ 338561 h 3080543"/>
              <a:gd name="connsiteX1314" fmla="*/ 611085 w 3140691"/>
              <a:gd name="connsiteY1314" fmla="*/ 305925 h 3080543"/>
              <a:gd name="connsiteX1315" fmla="*/ 619882 w 3140691"/>
              <a:gd name="connsiteY1315" fmla="*/ 307912 h 3080543"/>
              <a:gd name="connsiteX1316" fmla="*/ 638044 w 3140691"/>
              <a:gd name="connsiteY1316" fmla="*/ 294573 h 3080543"/>
              <a:gd name="connsiteX1317" fmla="*/ 637760 w 3140691"/>
              <a:gd name="connsiteY1317" fmla="*/ 289749 h 3080543"/>
              <a:gd name="connsiteX1318" fmla="*/ 652800 w 3140691"/>
              <a:gd name="connsiteY1318" fmla="*/ 278681 h 3080543"/>
              <a:gd name="connsiteX1319" fmla="*/ 659611 w 3140691"/>
              <a:gd name="connsiteY1319" fmla="*/ 279533 h 3080543"/>
              <a:gd name="connsiteX1320" fmla="*/ 690259 w 3140691"/>
              <a:gd name="connsiteY1320" fmla="*/ 248599 h 3080543"/>
              <a:gd name="connsiteX1321" fmla="*/ 725732 w 3140691"/>
              <a:gd name="connsiteY1321" fmla="*/ 231856 h 3080543"/>
              <a:gd name="connsiteX1322" fmla="*/ 703597 w 3140691"/>
              <a:gd name="connsiteY1322" fmla="*/ 250586 h 3080543"/>
              <a:gd name="connsiteX1323" fmla="*/ 722894 w 3140691"/>
              <a:gd name="connsiteY1323" fmla="*/ 243491 h 3080543"/>
              <a:gd name="connsiteX1324" fmla="*/ 692529 w 3140691"/>
              <a:gd name="connsiteY1324" fmla="*/ 269316 h 3080543"/>
              <a:gd name="connsiteX1325" fmla="*/ 717218 w 3140691"/>
              <a:gd name="connsiteY1325" fmla="*/ 257397 h 3080543"/>
              <a:gd name="connsiteX1326" fmla="*/ 735380 w 3140691"/>
              <a:gd name="connsiteY1326" fmla="*/ 240086 h 3080543"/>
              <a:gd name="connsiteX1327" fmla="*/ 728569 w 3140691"/>
              <a:gd name="connsiteY1327" fmla="*/ 238951 h 3080543"/>
              <a:gd name="connsiteX1328" fmla="*/ 759217 w 3140691"/>
              <a:gd name="connsiteY1328" fmla="*/ 228167 h 3080543"/>
              <a:gd name="connsiteX1329" fmla="*/ 749569 w 3140691"/>
              <a:gd name="connsiteY1329" fmla="*/ 238667 h 3080543"/>
              <a:gd name="connsiteX1330" fmla="*/ 755245 w 3140691"/>
              <a:gd name="connsiteY1330" fmla="*/ 239234 h 3080543"/>
              <a:gd name="connsiteX1331" fmla="*/ 780217 w 3140691"/>
              <a:gd name="connsiteY1331" fmla="*/ 218801 h 3080543"/>
              <a:gd name="connsiteX1332" fmla="*/ 793839 w 3140691"/>
              <a:gd name="connsiteY1332" fmla="*/ 216815 h 3080543"/>
              <a:gd name="connsiteX1333" fmla="*/ 774258 w 3140691"/>
              <a:gd name="connsiteY1333" fmla="*/ 232423 h 3080543"/>
              <a:gd name="connsiteX1334" fmla="*/ 823919 w 3140691"/>
              <a:gd name="connsiteY1334" fmla="*/ 202058 h 3080543"/>
              <a:gd name="connsiteX1335" fmla="*/ 822500 w 3140691"/>
              <a:gd name="connsiteY1335" fmla="*/ 210572 h 3080543"/>
              <a:gd name="connsiteX1336" fmla="*/ 844351 w 3140691"/>
              <a:gd name="connsiteY1336" fmla="*/ 195247 h 3080543"/>
              <a:gd name="connsiteX1337" fmla="*/ 852865 w 3140691"/>
              <a:gd name="connsiteY1337" fmla="*/ 181057 h 3080543"/>
              <a:gd name="connsiteX1338" fmla="*/ 881242 w 3140691"/>
              <a:gd name="connsiteY1338" fmla="*/ 164881 h 3080543"/>
              <a:gd name="connsiteX1339" fmla="*/ 869324 w 3140691"/>
              <a:gd name="connsiteY1339" fmla="*/ 167719 h 3080543"/>
              <a:gd name="connsiteX1340" fmla="*/ 899688 w 3140691"/>
              <a:gd name="connsiteY1340" fmla="*/ 159205 h 3080543"/>
              <a:gd name="connsiteX1341" fmla="*/ 900256 w 3140691"/>
              <a:gd name="connsiteY1341" fmla="*/ 154381 h 3080543"/>
              <a:gd name="connsiteX1342" fmla="*/ 906499 w 3140691"/>
              <a:gd name="connsiteY1342" fmla="*/ 156368 h 3080543"/>
              <a:gd name="connsiteX1343" fmla="*/ 928634 w 3140691"/>
              <a:gd name="connsiteY1343" fmla="*/ 149557 h 3080543"/>
              <a:gd name="connsiteX1344" fmla="*/ 932890 w 3140691"/>
              <a:gd name="connsiteY1344" fmla="*/ 138489 h 3080543"/>
              <a:gd name="connsiteX1345" fmla="*/ 972052 w 3140691"/>
              <a:gd name="connsiteY1345" fmla="*/ 119191 h 3080543"/>
              <a:gd name="connsiteX1346" fmla="*/ 947079 w 3140691"/>
              <a:gd name="connsiteY1346" fmla="*/ 133381 h 3080543"/>
              <a:gd name="connsiteX1347" fmla="*/ 955876 w 3140691"/>
              <a:gd name="connsiteY1347" fmla="*/ 132813 h 3080543"/>
              <a:gd name="connsiteX1348" fmla="*/ 942539 w 3140691"/>
              <a:gd name="connsiteY1348" fmla="*/ 138773 h 3080543"/>
              <a:gd name="connsiteX1349" fmla="*/ 936296 w 3140691"/>
              <a:gd name="connsiteY1349" fmla="*/ 147854 h 3080543"/>
              <a:gd name="connsiteX1350" fmla="*/ 982552 w 3140691"/>
              <a:gd name="connsiteY1350" fmla="*/ 125151 h 3080543"/>
              <a:gd name="connsiteX1351" fmla="*/ 1036186 w 3140691"/>
              <a:gd name="connsiteY1351" fmla="*/ 103015 h 3080543"/>
              <a:gd name="connsiteX1352" fmla="*/ 1091523 w 3140691"/>
              <a:gd name="connsiteY1352" fmla="*/ 81731 h 3080543"/>
              <a:gd name="connsiteX1353" fmla="*/ 1117347 w 3140691"/>
              <a:gd name="connsiteY1353" fmla="*/ 70947 h 3080543"/>
              <a:gd name="connsiteX1354" fmla="*/ 1141468 w 3140691"/>
              <a:gd name="connsiteY1354" fmla="*/ 60730 h 3080543"/>
              <a:gd name="connsiteX1355" fmla="*/ 1203899 w 3140691"/>
              <a:gd name="connsiteY1355" fmla="*/ 42568 h 3080543"/>
              <a:gd name="connsiteX1356" fmla="*/ 1216669 w 3140691"/>
              <a:gd name="connsiteY1356" fmla="*/ 43703 h 3080543"/>
              <a:gd name="connsiteX1357" fmla="*/ 1239372 w 3140691"/>
              <a:gd name="connsiteY1357" fmla="*/ 34905 h 3080543"/>
              <a:gd name="connsiteX1358" fmla="*/ 1234547 w 3140691"/>
              <a:gd name="connsiteY1358" fmla="*/ 40297 h 3080543"/>
              <a:gd name="connsiteX1359" fmla="*/ 1261506 w 3140691"/>
              <a:gd name="connsiteY1359" fmla="*/ 31500 h 3080543"/>
              <a:gd name="connsiteX1360" fmla="*/ 1255831 w 3140691"/>
              <a:gd name="connsiteY1360" fmla="*/ 36040 h 3080543"/>
              <a:gd name="connsiteX1361" fmla="*/ 1292155 w 3140691"/>
              <a:gd name="connsiteY1361" fmla="*/ 22986 h 3080543"/>
              <a:gd name="connsiteX1362" fmla="*/ 1322519 w 3140691"/>
              <a:gd name="connsiteY1362" fmla="*/ 30081 h 3080543"/>
              <a:gd name="connsiteX1363" fmla="*/ 1338410 w 3140691"/>
              <a:gd name="connsiteY1363" fmla="*/ 23270 h 3080543"/>
              <a:gd name="connsiteX1364" fmla="*/ 1370761 w 3140691"/>
              <a:gd name="connsiteY1364" fmla="*/ 19581 h 3080543"/>
              <a:gd name="connsiteX1365" fmla="*/ 1401126 w 3140691"/>
              <a:gd name="connsiteY1365" fmla="*/ 21000 h 3080543"/>
              <a:gd name="connsiteX1366" fmla="*/ 1436314 w 3140691"/>
              <a:gd name="connsiteY1366" fmla="*/ 16459 h 3080543"/>
              <a:gd name="connsiteX1367" fmla="*/ 1485124 w 3140691"/>
              <a:gd name="connsiteY1367" fmla="*/ 6810 h 3080543"/>
              <a:gd name="connsiteX1368" fmla="*/ 1527124 w 3140691"/>
              <a:gd name="connsiteY1368" fmla="*/ 6242 h 3080543"/>
              <a:gd name="connsiteX1369" fmla="*/ 1509529 w 3140691"/>
              <a:gd name="connsiteY1369" fmla="*/ 7378 h 3080543"/>
              <a:gd name="connsiteX1370" fmla="*/ 1500732 w 3140691"/>
              <a:gd name="connsiteY1370" fmla="*/ 13621 h 3080543"/>
              <a:gd name="connsiteX1371" fmla="*/ 1498746 w 3140691"/>
              <a:gd name="connsiteY1371" fmla="*/ 7378 h 3080543"/>
              <a:gd name="connsiteX1372" fmla="*/ 1467530 w 3140691"/>
              <a:gd name="connsiteY1372" fmla="*/ 12202 h 3080543"/>
              <a:gd name="connsiteX1373" fmla="*/ 1461571 w 3140691"/>
              <a:gd name="connsiteY1373" fmla="*/ 15608 h 3080543"/>
              <a:gd name="connsiteX1374" fmla="*/ 1486543 w 3140691"/>
              <a:gd name="connsiteY1374" fmla="*/ 17027 h 3080543"/>
              <a:gd name="connsiteX1375" fmla="*/ 1510948 w 3140691"/>
              <a:gd name="connsiteY1375" fmla="*/ 12202 h 3080543"/>
              <a:gd name="connsiteX1376" fmla="*/ 1539042 w 3140691"/>
              <a:gd name="connsiteY1376" fmla="*/ 9932 h 3080543"/>
              <a:gd name="connsiteX1377" fmla="*/ 1519178 w 3140691"/>
              <a:gd name="connsiteY1377" fmla="*/ 14756 h 3080543"/>
              <a:gd name="connsiteX1378" fmla="*/ 1520597 w 3140691"/>
              <a:gd name="connsiteY1378" fmla="*/ 19864 h 3080543"/>
              <a:gd name="connsiteX1379" fmla="*/ 1536772 w 3140691"/>
              <a:gd name="connsiteY1379" fmla="*/ 13905 h 3080543"/>
              <a:gd name="connsiteX1380" fmla="*/ 1561745 w 3140691"/>
              <a:gd name="connsiteY1380" fmla="*/ 14756 h 3080543"/>
              <a:gd name="connsiteX1381" fmla="*/ 1524853 w 3140691"/>
              <a:gd name="connsiteY1381" fmla="*/ 21851 h 3080543"/>
              <a:gd name="connsiteX1382" fmla="*/ 1536772 w 3140691"/>
              <a:gd name="connsiteY1382" fmla="*/ 26392 h 3080543"/>
              <a:gd name="connsiteX1383" fmla="*/ 1567136 w 3140691"/>
              <a:gd name="connsiteY1383" fmla="*/ 19013 h 3080543"/>
              <a:gd name="connsiteX1384" fmla="*/ 1608852 w 3140691"/>
              <a:gd name="connsiteY1384" fmla="*/ 19864 h 3080543"/>
              <a:gd name="connsiteX1385" fmla="*/ 1630987 w 3140691"/>
              <a:gd name="connsiteY1385" fmla="*/ 16459 h 3080543"/>
              <a:gd name="connsiteX1386" fmla="*/ 1655959 w 3140691"/>
              <a:gd name="connsiteY1386" fmla="*/ 16175 h 3080543"/>
              <a:gd name="connsiteX1387" fmla="*/ 1697959 w 3140691"/>
              <a:gd name="connsiteY1387" fmla="*/ 13905 h 3080543"/>
              <a:gd name="connsiteX1388" fmla="*/ 1676959 w 3140691"/>
              <a:gd name="connsiteY1388" fmla="*/ 13337 h 3080543"/>
              <a:gd name="connsiteX1389" fmla="*/ 1690297 w 3140691"/>
              <a:gd name="connsiteY1389" fmla="*/ 10499 h 3080543"/>
              <a:gd name="connsiteX1390" fmla="*/ 1678945 w 3140691"/>
              <a:gd name="connsiteY1390" fmla="*/ 5675 h 3080543"/>
              <a:gd name="connsiteX1391" fmla="*/ 1665892 w 3140691"/>
              <a:gd name="connsiteY1391" fmla="*/ 9932 h 3080543"/>
              <a:gd name="connsiteX1392" fmla="*/ 1657946 w 3140691"/>
              <a:gd name="connsiteY1392" fmla="*/ 5107 h 3080543"/>
              <a:gd name="connsiteX1393" fmla="*/ 1675256 w 3140691"/>
              <a:gd name="connsiteY1393" fmla="*/ 4540 h 3080543"/>
              <a:gd name="connsiteX1394" fmla="*/ 1665076 w 3140691"/>
              <a:gd name="connsiteY1394" fmla="*/ 2801 h 30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</a:cxnLst>
            <a:rect l="l" t="t" r="r" b="b"/>
            <a:pathLst>
              <a:path w="3140691" h="3080543">
                <a:moveTo>
                  <a:pt x="3053770" y="1104106"/>
                </a:moveTo>
                <a:lnTo>
                  <a:pt x="3057651" y="1107278"/>
                </a:lnTo>
                <a:cubicBezTo>
                  <a:pt x="3058963" y="1110045"/>
                  <a:pt x="3059530" y="1113876"/>
                  <a:pt x="3057260" y="1116998"/>
                </a:cubicBezTo>
                <a:close/>
                <a:moveTo>
                  <a:pt x="3053324" y="1102459"/>
                </a:moveTo>
                <a:lnTo>
                  <a:pt x="3053770" y="1104106"/>
                </a:lnTo>
                <a:lnTo>
                  <a:pt x="3053571" y="1103943"/>
                </a:lnTo>
                <a:close/>
                <a:moveTo>
                  <a:pt x="2826160" y="905030"/>
                </a:moveTo>
                <a:lnTo>
                  <a:pt x="2826548" y="905574"/>
                </a:lnTo>
                <a:lnTo>
                  <a:pt x="2826516" y="905665"/>
                </a:lnTo>
                <a:close/>
                <a:moveTo>
                  <a:pt x="2820588" y="895074"/>
                </a:moveTo>
                <a:lnTo>
                  <a:pt x="2826160" y="905030"/>
                </a:lnTo>
                <a:lnTo>
                  <a:pt x="2822504" y="899898"/>
                </a:lnTo>
                <a:cubicBezTo>
                  <a:pt x="2821653" y="898976"/>
                  <a:pt x="2821156" y="898195"/>
                  <a:pt x="2820588" y="895074"/>
                </a:cubicBezTo>
                <a:close/>
                <a:moveTo>
                  <a:pt x="2918492" y="761409"/>
                </a:moveTo>
                <a:cubicBezTo>
                  <a:pt x="2916506" y="766233"/>
                  <a:pt x="2921330" y="775882"/>
                  <a:pt x="2927289" y="780990"/>
                </a:cubicBezTo>
                <a:cubicBezTo>
                  <a:pt x="2927857" y="785247"/>
                  <a:pt x="2926722" y="790355"/>
                  <a:pt x="2924168" y="790355"/>
                </a:cubicBezTo>
                <a:cubicBezTo>
                  <a:pt x="2925019" y="790923"/>
                  <a:pt x="2925587" y="790923"/>
                  <a:pt x="2926154" y="790923"/>
                </a:cubicBezTo>
                <a:cubicBezTo>
                  <a:pt x="2929560" y="796031"/>
                  <a:pt x="2923884" y="798869"/>
                  <a:pt x="2921614" y="790355"/>
                </a:cubicBezTo>
                <a:cubicBezTo>
                  <a:pt x="2920479" y="797450"/>
                  <a:pt x="2931830" y="806247"/>
                  <a:pt x="2925870" y="808234"/>
                </a:cubicBezTo>
                <a:cubicBezTo>
                  <a:pt x="2927006" y="809937"/>
                  <a:pt x="2927857" y="809937"/>
                  <a:pt x="2928424" y="809937"/>
                </a:cubicBezTo>
                <a:cubicBezTo>
                  <a:pt x="2927857" y="805680"/>
                  <a:pt x="2927857" y="801991"/>
                  <a:pt x="2929276" y="801139"/>
                </a:cubicBezTo>
                <a:cubicBezTo>
                  <a:pt x="2937505" y="815612"/>
                  <a:pt x="2934384" y="819018"/>
                  <a:pt x="2935519" y="826397"/>
                </a:cubicBezTo>
                <a:cubicBezTo>
                  <a:pt x="2934668" y="825829"/>
                  <a:pt x="2934100" y="824694"/>
                  <a:pt x="2933249" y="823559"/>
                </a:cubicBezTo>
                <a:cubicBezTo>
                  <a:pt x="2934668" y="831505"/>
                  <a:pt x="2936654" y="840018"/>
                  <a:pt x="2943748" y="853073"/>
                </a:cubicBezTo>
                <a:cubicBezTo>
                  <a:pt x="2938640" y="855627"/>
                  <a:pt x="2921897" y="822991"/>
                  <a:pt x="2924168" y="817883"/>
                </a:cubicBezTo>
                <a:cubicBezTo>
                  <a:pt x="2928708" y="824694"/>
                  <a:pt x="2925870" y="825829"/>
                  <a:pt x="2931546" y="833207"/>
                </a:cubicBezTo>
                <a:cubicBezTo>
                  <a:pt x="2932965" y="820437"/>
                  <a:pt x="2916222" y="791774"/>
                  <a:pt x="2904871" y="786950"/>
                </a:cubicBezTo>
                <a:cubicBezTo>
                  <a:pt x="2906573" y="794612"/>
                  <a:pt x="2917073" y="810220"/>
                  <a:pt x="2915938" y="816180"/>
                </a:cubicBezTo>
                <a:cubicBezTo>
                  <a:pt x="2911114" y="811923"/>
                  <a:pt x="2909979" y="796031"/>
                  <a:pt x="2899479" y="782977"/>
                </a:cubicBezTo>
                <a:cubicBezTo>
                  <a:pt x="2899479" y="782977"/>
                  <a:pt x="2899479" y="782977"/>
                  <a:pt x="2903452" y="779571"/>
                </a:cubicBezTo>
                <a:cubicBezTo>
                  <a:pt x="2903452" y="779571"/>
                  <a:pt x="2903452" y="779571"/>
                  <a:pt x="2908560" y="788085"/>
                </a:cubicBezTo>
                <a:cubicBezTo>
                  <a:pt x="2904871" y="780706"/>
                  <a:pt x="2911965" y="781274"/>
                  <a:pt x="2903736" y="770774"/>
                </a:cubicBezTo>
                <a:cubicBezTo>
                  <a:pt x="2908844" y="774463"/>
                  <a:pt x="2904303" y="767368"/>
                  <a:pt x="2908276" y="766517"/>
                </a:cubicBezTo>
                <a:cubicBezTo>
                  <a:pt x="2913100" y="777868"/>
                  <a:pt x="2910263" y="776733"/>
                  <a:pt x="2910546" y="786382"/>
                </a:cubicBezTo>
                <a:cubicBezTo>
                  <a:pt x="2913100" y="788936"/>
                  <a:pt x="2914519" y="787517"/>
                  <a:pt x="2917641" y="793477"/>
                </a:cubicBezTo>
                <a:cubicBezTo>
                  <a:pt x="2916789" y="789788"/>
                  <a:pt x="2920762" y="789504"/>
                  <a:pt x="2915371" y="782409"/>
                </a:cubicBezTo>
                <a:cubicBezTo>
                  <a:pt x="2917073" y="782977"/>
                  <a:pt x="2919343" y="785531"/>
                  <a:pt x="2921330" y="787801"/>
                </a:cubicBezTo>
                <a:cubicBezTo>
                  <a:pt x="2914519" y="772476"/>
                  <a:pt x="2909411" y="758571"/>
                  <a:pt x="2918492" y="761409"/>
                </a:cubicBezTo>
                <a:close/>
                <a:moveTo>
                  <a:pt x="2509740" y="500958"/>
                </a:moveTo>
                <a:lnTo>
                  <a:pt x="2520918" y="508268"/>
                </a:lnTo>
                <a:cubicBezTo>
                  <a:pt x="2518790" y="509119"/>
                  <a:pt x="2517583" y="508339"/>
                  <a:pt x="2515952" y="506671"/>
                </a:cubicBezTo>
                <a:close/>
                <a:moveTo>
                  <a:pt x="2508431" y="499754"/>
                </a:moveTo>
                <a:lnTo>
                  <a:pt x="2509740" y="500958"/>
                </a:lnTo>
                <a:lnTo>
                  <a:pt x="2508281" y="500004"/>
                </a:lnTo>
                <a:close/>
                <a:moveTo>
                  <a:pt x="1656814" y="0"/>
                </a:moveTo>
                <a:lnTo>
                  <a:pt x="1656828" y="0"/>
                </a:lnTo>
                <a:lnTo>
                  <a:pt x="1679016" y="1312"/>
                </a:lnTo>
                <a:cubicBezTo>
                  <a:pt x="1684550" y="1631"/>
                  <a:pt x="1688736" y="1844"/>
                  <a:pt x="1693134" y="1986"/>
                </a:cubicBezTo>
                <a:cubicBezTo>
                  <a:pt x="1701931" y="2269"/>
                  <a:pt x="1711296" y="2269"/>
                  <a:pt x="1733998" y="1986"/>
                </a:cubicBezTo>
                <a:cubicBezTo>
                  <a:pt x="1730026" y="5391"/>
                  <a:pt x="1720945" y="4824"/>
                  <a:pt x="1728323" y="9364"/>
                </a:cubicBezTo>
                <a:cubicBezTo>
                  <a:pt x="1715837" y="10783"/>
                  <a:pt x="1712431" y="8229"/>
                  <a:pt x="1704485" y="11351"/>
                </a:cubicBezTo>
                <a:cubicBezTo>
                  <a:pt x="1709310" y="15891"/>
                  <a:pt x="1710161" y="15608"/>
                  <a:pt x="1712431" y="19013"/>
                </a:cubicBezTo>
                <a:cubicBezTo>
                  <a:pt x="1716404" y="18729"/>
                  <a:pt x="1714418" y="17878"/>
                  <a:pt x="1712431" y="17594"/>
                </a:cubicBezTo>
                <a:cubicBezTo>
                  <a:pt x="1719242" y="13337"/>
                  <a:pt x="1742228" y="21567"/>
                  <a:pt x="1743079" y="15891"/>
                </a:cubicBezTo>
                <a:cubicBezTo>
                  <a:pt x="1748755" y="18729"/>
                  <a:pt x="1750458" y="18445"/>
                  <a:pt x="1760390" y="17594"/>
                </a:cubicBezTo>
                <a:cubicBezTo>
                  <a:pt x="1754431" y="21567"/>
                  <a:pt x="1777984" y="22419"/>
                  <a:pt x="1761241" y="22419"/>
                </a:cubicBezTo>
                <a:cubicBezTo>
                  <a:pt x="1776565" y="22986"/>
                  <a:pt x="1805795" y="23554"/>
                  <a:pt x="1829632" y="26675"/>
                </a:cubicBezTo>
                <a:cubicBezTo>
                  <a:pt x="1808065" y="28378"/>
                  <a:pt x="1825943" y="31784"/>
                  <a:pt x="1852051" y="34338"/>
                </a:cubicBezTo>
                <a:cubicBezTo>
                  <a:pt x="1877874" y="37743"/>
                  <a:pt x="1911928" y="41432"/>
                  <a:pt x="1922144" y="40581"/>
                </a:cubicBezTo>
                <a:cubicBezTo>
                  <a:pt x="1932076" y="44270"/>
                  <a:pt x="1949671" y="48243"/>
                  <a:pt x="1968116" y="51365"/>
                </a:cubicBezTo>
                <a:cubicBezTo>
                  <a:pt x="1986562" y="54487"/>
                  <a:pt x="2005575" y="57041"/>
                  <a:pt x="2017210" y="60163"/>
                </a:cubicBezTo>
                <a:cubicBezTo>
                  <a:pt x="2020048" y="64419"/>
                  <a:pt x="2031683" y="67257"/>
                  <a:pt x="2040480" y="70663"/>
                </a:cubicBezTo>
                <a:cubicBezTo>
                  <a:pt x="2050412" y="71230"/>
                  <a:pt x="2024021" y="63852"/>
                  <a:pt x="2037358" y="63568"/>
                </a:cubicBezTo>
                <a:cubicBezTo>
                  <a:pt x="2040764" y="66690"/>
                  <a:pt x="2043601" y="70095"/>
                  <a:pt x="2057223" y="71798"/>
                </a:cubicBezTo>
                <a:cubicBezTo>
                  <a:pt x="2055520" y="72649"/>
                  <a:pt x="2053817" y="73217"/>
                  <a:pt x="2053817" y="74920"/>
                </a:cubicBezTo>
                <a:cubicBezTo>
                  <a:pt x="2059209" y="74636"/>
                  <a:pt x="2066871" y="75771"/>
                  <a:pt x="2073966" y="77758"/>
                </a:cubicBezTo>
                <a:cubicBezTo>
                  <a:pt x="2081060" y="80028"/>
                  <a:pt x="2087303" y="83150"/>
                  <a:pt x="2090141" y="86555"/>
                </a:cubicBezTo>
                <a:cubicBezTo>
                  <a:pt x="2107452" y="89677"/>
                  <a:pt x="2124195" y="95069"/>
                  <a:pt x="2140370" y="100461"/>
                </a:cubicBezTo>
                <a:cubicBezTo>
                  <a:pt x="2155978" y="106137"/>
                  <a:pt x="2171018" y="112664"/>
                  <a:pt x="2185207" y="116921"/>
                </a:cubicBezTo>
                <a:cubicBezTo>
                  <a:pt x="2180099" y="119191"/>
                  <a:pt x="2201666" y="128840"/>
                  <a:pt x="2201950" y="121461"/>
                </a:cubicBezTo>
                <a:cubicBezTo>
                  <a:pt x="2207058" y="126002"/>
                  <a:pt x="2212734" y="127421"/>
                  <a:pt x="2207342" y="129691"/>
                </a:cubicBezTo>
                <a:cubicBezTo>
                  <a:pt x="2227774" y="136502"/>
                  <a:pt x="2237706" y="143881"/>
                  <a:pt x="2258138" y="150976"/>
                </a:cubicBezTo>
                <a:cubicBezTo>
                  <a:pt x="2257287" y="147002"/>
                  <a:pt x="2237422" y="136786"/>
                  <a:pt x="2230044" y="137070"/>
                </a:cubicBezTo>
                <a:cubicBezTo>
                  <a:pt x="2220679" y="129124"/>
                  <a:pt x="2253882" y="144732"/>
                  <a:pt x="2256436" y="142178"/>
                </a:cubicBezTo>
                <a:cubicBezTo>
                  <a:pt x="2256436" y="142178"/>
                  <a:pt x="2256436" y="142178"/>
                  <a:pt x="2255868" y="145867"/>
                </a:cubicBezTo>
                <a:cubicBezTo>
                  <a:pt x="2269206" y="149557"/>
                  <a:pt x="2276584" y="154665"/>
                  <a:pt x="2297584" y="160624"/>
                </a:cubicBezTo>
                <a:cubicBezTo>
                  <a:pt x="2321989" y="178503"/>
                  <a:pt x="2337880" y="190706"/>
                  <a:pt x="2367961" y="199504"/>
                </a:cubicBezTo>
                <a:cubicBezTo>
                  <a:pt x="2369380" y="196666"/>
                  <a:pt x="2364272" y="193260"/>
                  <a:pt x="2363704" y="190139"/>
                </a:cubicBezTo>
                <a:cubicBezTo>
                  <a:pt x="2353488" y="186733"/>
                  <a:pt x="2362853" y="195247"/>
                  <a:pt x="2346961" y="187301"/>
                </a:cubicBezTo>
                <a:cubicBezTo>
                  <a:pt x="2362853" y="189003"/>
                  <a:pt x="2327948" y="166016"/>
                  <a:pt x="2329083" y="174814"/>
                </a:cubicBezTo>
                <a:cubicBezTo>
                  <a:pt x="2320286" y="163179"/>
                  <a:pt x="2292192" y="151259"/>
                  <a:pt x="2272895" y="147286"/>
                </a:cubicBezTo>
                <a:cubicBezTo>
                  <a:pt x="2272043" y="144165"/>
                  <a:pt x="2275733" y="145016"/>
                  <a:pt x="2277151" y="143597"/>
                </a:cubicBezTo>
                <a:cubicBezTo>
                  <a:pt x="2275165" y="139908"/>
                  <a:pt x="2249909" y="137070"/>
                  <a:pt x="2255301" y="131110"/>
                </a:cubicBezTo>
                <a:cubicBezTo>
                  <a:pt x="2249057" y="129124"/>
                  <a:pt x="2246787" y="130543"/>
                  <a:pt x="2238841" y="127137"/>
                </a:cubicBezTo>
                <a:cubicBezTo>
                  <a:pt x="2241395" y="126853"/>
                  <a:pt x="2245084" y="127705"/>
                  <a:pt x="2249057" y="128556"/>
                </a:cubicBezTo>
                <a:cubicBezTo>
                  <a:pt x="2243666" y="122029"/>
                  <a:pt x="2236004" y="122029"/>
                  <a:pt x="2220396" y="114650"/>
                </a:cubicBezTo>
                <a:cubicBezTo>
                  <a:pt x="2225787" y="114934"/>
                  <a:pt x="2233450" y="116921"/>
                  <a:pt x="2237422" y="116069"/>
                </a:cubicBezTo>
                <a:cubicBezTo>
                  <a:pt x="2251611" y="124867"/>
                  <a:pt x="2271192" y="131110"/>
                  <a:pt x="2276584" y="131394"/>
                </a:cubicBezTo>
                <a:cubicBezTo>
                  <a:pt x="2283111" y="134232"/>
                  <a:pt x="2281976" y="137070"/>
                  <a:pt x="2288503" y="140191"/>
                </a:cubicBezTo>
                <a:cubicBezTo>
                  <a:pt x="2299002" y="145300"/>
                  <a:pt x="2298719" y="140475"/>
                  <a:pt x="2305529" y="142462"/>
                </a:cubicBezTo>
                <a:cubicBezTo>
                  <a:pt x="2314043" y="148989"/>
                  <a:pt x="2318299" y="150408"/>
                  <a:pt x="2330786" y="155232"/>
                </a:cubicBezTo>
                <a:cubicBezTo>
                  <a:pt x="2332488" y="160341"/>
                  <a:pt x="2320002" y="152111"/>
                  <a:pt x="2320002" y="155800"/>
                </a:cubicBezTo>
                <a:cubicBezTo>
                  <a:pt x="2318583" y="158638"/>
                  <a:pt x="2323975" y="161760"/>
                  <a:pt x="2328232" y="164881"/>
                </a:cubicBezTo>
                <a:cubicBezTo>
                  <a:pt x="2330786" y="165449"/>
                  <a:pt x="2333624" y="166016"/>
                  <a:pt x="2338164" y="168003"/>
                </a:cubicBezTo>
                <a:cubicBezTo>
                  <a:pt x="2340150" y="167152"/>
                  <a:pt x="2326529" y="159489"/>
                  <a:pt x="2335894" y="162895"/>
                </a:cubicBezTo>
                <a:cubicBezTo>
                  <a:pt x="2346961" y="172260"/>
                  <a:pt x="2348664" y="175665"/>
                  <a:pt x="2365407" y="184179"/>
                </a:cubicBezTo>
                <a:cubicBezTo>
                  <a:pt x="2367961" y="185030"/>
                  <a:pt x="2368812" y="184463"/>
                  <a:pt x="2371934" y="186166"/>
                </a:cubicBezTo>
                <a:cubicBezTo>
                  <a:pt x="2377042" y="184179"/>
                  <a:pt x="2362285" y="179922"/>
                  <a:pt x="2367393" y="177936"/>
                </a:cubicBezTo>
                <a:cubicBezTo>
                  <a:pt x="2377893" y="185314"/>
                  <a:pt x="2383569" y="195247"/>
                  <a:pt x="2397474" y="196382"/>
                </a:cubicBezTo>
                <a:cubicBezTo>
                  <a:pt x="2395771" y="191558"/>
                  <a:pt x="2387258" y="192977"/>
                  <a:pt x="2379028" y="186733"/>
                </a:cubicBezTo>
                <a:cubicBezTo>
                  <a:pt x="2374488" y="177652"/>
                  <a:pt x="2393501" y="192409"/>
                  <a:pt x="2396055" y="190139"/>
                </a:cubicBezTo>
                <a:cubicBezTo>
                  <a:pt x="2399176" y="198085"/>
                  <a:pt x="2413649" y="201206"/>
                  <a:pt x="2426419" y="207450"/>
                </a:cubicBezTo>
                <a:cubicBezTo>
                  <a:pt x="2420460" y="208869"/>
                  <a:pt x="2410811" y="200355"/>
                  <a:pt x="2409393" y="204044"/>
                </a:cubicBezTo>
                <a:cubicBezTo>
                  <a:pt x="2416771" y="208585"/>
                  <a:pt x="2434649" y="217382"/>
                  <a:pt x="2434365" y="226464"/>
                </a:cubicBezTo>
                <a:cubicBezTo>
                  <a:pt x="2430108" y="223342"/>
                  <a:pt x="2416487" y="209153"/>
                  <a:pt x="2413365" y="214261"/>
                </a:cubicBezTo>
                <a:cubicBezTo>
                  <a:pt x="2408257" y="210572"/>
                  <a:pt x="2409109" y="207166"/>
                  <a:pt x="2405987" y="203477"/>
                </a:cubicBezTo>
                <a:cubicBezTo>
                  <a:pt x="2396906" y="198085"/>
                  <a:pt x="2371366" y="192693"/>
                  <a:pt x="2378177" y="189287"/>
                </a:cubicBezTo>
                <a:cubicBezTo>
                  <a:pt x="2372785" y="186733"/>
                  <a:pt x="2370515" y="187584"/>
                  <a:pt x="2370515" y="190990"/>
                </a:cubicBezTo>
                <a:cubicBezTo>
                  <a:pt x="2370515" y="192977"/>
                  <a:pt x="2390947" y="203760"/>
                  <a:pt x="2392082" y="202058"/>
                </a:cubicBezTo>
                <a:cubicBezTo>
                  <a:pt x="2398041" y="207450"/>
                  <a:pt x="2381298" y="201490"/>
                  <a:pt x="2389528" y="210288"/>
                </a:cubicBezTo>
                <a:cubicBezTo>
                  <a:pt x="2396339" y="209436"/>
                  <a:pt x="2396339" y="212842"/>
                  <a:pt x="2401163" y="217950"/>
                </a:cubicBezTo>
                <a:cubicBezTo>
                  <a:pt x="2419041" y="227883"/>
                  <a:pt x="2401447" y="210004"/>
                  <a:pt x="2418473" y="220220"/>
                </a:cubicBezTo>
                <a:cubicBezTo>
                  <a:pt x="2414784" y="219937"/>
                  <a:pt x="2413933" y="223058"/>
                  <a:pt x="2410528" y="222774"/>
                </a:cubicBezTo>
                <a:cubicBezTo>
                  <a:pt x="2415352" y="225612"/>
                  <a:pt x="2420460" y="228450"/>
                  <a:pt x="2425284" y="231288"/>
                </a:cubicBezTo>
                <a:cubicBezTo>
                  <a:pt x="2432662" y="227883"/>
                  <a:pt x="2450257" y="244626"/>
                  <a:pt x="2464162" y="253708"/>
                </a:cubicBezTo>
                <a:cubicBezTo>
                  <a:pt x="2469554" y="250586"/>
                  <a:pt x="2451959" y="243491"/>
                  <a:pt x="2458203" y="240369"/>
                </a:cubicBezTo>
                <a:cubicBezTo>
                  <a:pt x="2449405" y="234126"/>
                  <a:pt x="2453095" y="242356"/>
                  <a:pt x="2442311" y="234126"/>
                </a:cubicBezTo>
                <a:cubicBezTo>
                  <a:pt x="2446000" y="231572"/>
                  <a:pt x="2438622" y="227599"/>
                  <a:pt x="2442027" y="225045"/>
                </a:cubicBezTo>
                <a:cubicBezTo>
                  <a:pt x="2445149" y="225612"/>
                  <a:pt x="2453095" y="231288"/>
                  <a:pt x="2452243" y="226748"/>
                </a:cubicBezTo>
                <a:cubicBezTo>
                  <a:pt x="2463878" y="234126"/>
                  <a:pt x="2473243" y="240937"/>
                  <a:pt x="2481472" y="248032"/>
                </a:cubicBezTo>
                <a:cubicBezTo>
                  <a:pt x="2489702" y="255410"/>
                  <a:pt x="2497364" y="262221"/>
                  <a:pt x="2505310" y="269600"/>
                </a:cubicBezTo>
                <a:cubicBezTo>
                  <a:pt x="2512121" y="272722"/>
                  <a:pt x="2526309" y="281235"/>
                  <a:pt x="2539363" y="291168"/>
                </a:cubicBezTo>
                <a:cubicBezTo>
                  <a:pt x="2551850" y="301101"/>
                  <a:pt x="2563768" y="311885"/>
                  <a:pt x="2568025" y="319547"/>
                </a:cubicBezTo>
                <a:cubicBezTo>
                  <a:pt x="2562917" y="311317"/>
                  <a:pt x="2529999" y="284073"/>
                  <a:pt x="2520350" y="286627"/>
                </a:cubicBezTo>
                <a:cubicBezTo>
                  <a:pt x="2504742" y="274424"/>
                  <a:pt x="2495661" y="262505"/>
                  <a:pt x="2481189" y="256829"/>
                </a:cubicBezTo>
                <a:cubicBezTo>
                  <a:pt x="2478635" y="261370"/>
                  <a:pt x="2493107" y="267613"/>
                  <a:pt x="2484026" y="267613"/>
                </a:cubicBezTo>
                <a:cubicBezTo>
                  <a:pt x="2491121" y="273289"/>
                  <a:pt x="2494810" y="273857"/>
                  <a:pt x="2494242" y="269884"/>
                </a:cubicBezTo>
                <a:cubicBezTo>
                  <a:pt x="2494242" y="269884"/>
                  <a:pt x="2494242" y="269884"/>
                  <a:pt x="2508715" y="279249"/>
                </a:cubicBezTo>
                <a:cubicBezTo>
                  <a:pt x="2505877" y="278681"/>
                  <a:pt x="2504459" y="279816"/>
                  <a:pt x="2503891" y="282087"/>
                </a:cubicBezTo>
                <a:cubicBezTo>
                  <a:pt x="2528864" y="289749"/>
                  <a:pt x="2564620" y="321534"/>
                  <a:pt x="2593281" y="346507"/>
                </a:cubicBezTo>
                <a:cubicBezTo>
                  <a:pt x="2602646" y="353034"/>
                  <a:pt x="2599524" y="345372"/>
                  <a:pt x="2599524" y="341966"/>
                </a:cubicBezTo>
                <a:cubicBezTo>
                  <a:pt x="2604349" y="345939"/>
                  <a:pt x="2606051" y="345088"/>
                  <a:pt x="2611159" y="349345"/>
                </a:cubicBezTo>
                <a:cubicBezTo>
                  <a:pt x="2600943" y="346223"/>
                  <a:pt x="2610308" y="355021"/>
                  <a:pt x="2604065" y="355021"/>
                </a:cubicBezTo>
                <a:cubicBezTo>
                  <a:pt x="2615984" y="357859"/>
                  <a:pt x="2618254" y="363818"/>
                  <a:pt x="2634429" y="377724"/>
                </a:cubicBezTo>
                <a:cubicBezTo>
                  <a:pt x="2624497" y="374886"/>
                  <a:pt x="2642091" y="388508"/>
                  <a:pt x="2638118" y="391630"/>
                </a:cubicBezTo>
                <a:cubicBezTo>
                  <a:pt x="2655429" y="405819"/>
                  <a:pt x="2656280" y="404684"/>
                  <a:pt x="2672456" y="420009"/>
                </a:cubicBezTo>
                <a:cubicBezTo>
                  <a:pt x="2682672" y="427671"/>
                  <a:pt x="2675010" y="416603"/>
                  <a:pt x="2680969" y="419441"/>
                </a:cubicBezTo>
                <a:cubicBezTo>
                  <a:pt x="2682956" y="423414"/>
                  <a:pt x="2690901" y="429941"/>
                  <a:pt x="2688631" y="432779"/>
                </a:cubicBezTo>
                <a:cubicBezTo>
                  <a:pt x="2698280" y="437888"/>
                  <a:pt x="2691469" y="431644"/>
                  <a:pt x="2692036" y="427387"/>
                </a:cubicBezTo>
                <a:cubicBezTo>
                  <a:pt x="2708212" y="440158"/>
                  <a:pt x="2704523" y="444982"/>
                  <a:pt x="2720698" y="458037"/>
                </a:cubicBezTo>
                <a:cubicBezTo>
                  <a:pt x="2718144" y="458320"/>
                  <a:pt x="2715023" y="457185"/>
                  <a:pt x="2712752" y="457469"/>
                </a:cubicBezTo>
                <a:cubicBezTo>
                  <a:pt x="2723252" y="467118"/>
                  <a:pt x="2727225" y="472794"/>
                  <a:pt x="2743968" y="489821"/>
                </a:cubicBezTo>
                <a:cubicBezTo>
                  <a:pt x="2746238" y="488970"/>
                  <a:pt x="2743684" y="485848"/>
                  <a:pt x="2740563" y="482726"/>
                </a:cubicBezTo>
                <a:cubicBezTo>
                  <a:pt x="2744819" y="484429"/>
                  <a:pt x="2750211" y="489537"/>
                  <a:pt x="2756454" y="495781"/>
                </a:cubicBezTo>
                <a:cubicBezTo>
                  <a:pt x="2755887" y="497200"/>
                  <a:pt x="2754468" y="496916"/>
                  <a:pt x="2752481" y="495213"/>
                </a:cubicBezTo>
                <a:cubicBezTo>
                  <a:pt x="2759576" y="506849"/>
                  <a:pt x="2773197" y="524727"/>
                  <a:pt x="2788238" y="542890"/>
                </a:cubicBezTo>
                <a:cubicBezTo>
                  <a:pt x="2802427" y="561620"/>
                  <a:pt x="2818318" y="580067"/>
                  <a:pt x="2831940" y="591702"/>
                </a:cubicBezTo>
                <a:cubicBezTo>
                  <a:pt x="2831940" y="605040"/>
                  <a:pt x="2866844" y="635689"/>
                  <a:pt x="2861169" y="639946"/>
                </a:cubicBezTo>
                <a:cubicBezTo>
                  <a:pt x="2872236" y="650730"/>
                  <a:pt x="2880182" y="664068"/>
                  <a:pt x="2887844" y="676555"/>
                </a:cubicBezTo>
                <a:cubicBezTo>
                  <a:pt x="2895222" y="689326"/>
                  <a:pt x="2902317" y="701245"/>
                  <a:pt x="2909979" y="710894"/>
                </a:cubicBezTo>
                <a:cubicBezTo>
                  <a:pt x="2898060" y="704367"/>
                  <a:pt x="2880750" y="668893"/>
                  <a:pt x="2865709" y="649879"/>
                </a:cubicBezTo>
                <a:cubicBezTo>
                  <a:pt x="2863439" y="647892"/>
                  <a:pt x="2861169" y="645906"/>
                  <a:pt x="2860034" y="646473"/>
                </a:cubicBezTo>
                <a:cubicBezTo>
                  <a:pt x="2867128" y="657825"/>
                  <a:pt x="2880182" y="671731"/>
                  <a:pt x="2889830" y="688191"/>
                </a:cubicBezTo>
                <a:cubicBezTo>
                  <a:pt x="2886425" y="686488"/>
                  <a:pt x="2884439" y="688758"/>
                  <a:pt x="2881317" y="687055"/>
                </a:cubicBezTo>
                <a:cubicBezTo>
                  <a:pt x="2888979" y="697840"/>
                  <a:pt x="2894371" y="700110"/>
                  <a:pt x="2900614" y="705786"/>
                </a:cubicBezTo>
                <a:cubicBezTo>
                  <a:pt x="2903452" y="711178"/>
                  <a:pt x="2894371" y="708340"/>
                  <a:pt x="2888979" y="698123"/>
                </a:cubicBezTo>
                <a:cubicBezTo>
                  <a:pt x="2898060" y="715435"/>
                  <a:pt x="2916506" y="739840"/>
                  <a:pt x="2927289" y="754598"/>
                </a:cubicBezTo>
                <a:cubicBezTo>
                  <a:pt x="2932681" y="754598"/>
                  <a:pt x="2921897" y="742395"/>
                  <a:pt x="2926438" y="741543"/>
                </a:cubicBezTo>
                <a:cubicBezTo>
                  <a:pt x="2934384" y="747503"/>
                  <a:pt x="2928141" y="750625"/>
                  <a:pt x="2932681" y="758571"/>
                </a:cubicBezTo>
                <a:cubicBezTo>
                  <a:pt x="2934951" y="761976"/>
                  <a:pt x="2936086" y="759422"/>
                  <a:pt x="2937505" y="759138"/>
                </a:cubicBezTo>
                <a:cubicBezTo>
                  <a:pt x="2940627" y="776733"/>
                  <a:pt x="2965316" y="821572"/>
                  <a:pt x="2957086" y="825829"/>
                </a:cubicBezTo>
                <a:cubicBezTo>
                  <a:pt x="2967870" y="842856"/>
                  <a:pt x="2972126" y="856195"/>
                  <a:pt x="2977234" y="869533"/>
                </a:cubicBezTo>
                <a:cubicBezTo>
                  <a:pt x="2980072" y="872938"/>
                  <a:pt x="2982910" y="873506"/>
                  <a:pt x="2985748" y="875492"/>
                </a:cubicBezTo>
                <a:cubicBezTo>
                  <a:pt x="2989721" y="889966"/>
                  <a:pt x="2998234" y="897628"/>
                  <a:pt x="3005045" y="915507"/>
                </a:cubicBezTo>
                <a:cubicBezTo>
                  <a:pt x="2999937" y="910682"/>
                  <a:pt x="3003342" y="918345"/>
                  <a:pt x="3002207" y="921466"/>
                </a:cubicBezTo>
                <a:cubicBezTo>
                  <a:pt x="3007883" y="933669"/>
                  <a:pt x="3009585" y="922318"/>
                  <a:pt x="3008734" y="933385"/>
                </a:cubicBezTo>
                <a:cubicBezTo>
                  <a:pt x="3014126" y="942467"/>
                  <a:pt x="3012423" y="929696"/>
                  <a:pt x="3019801" y="946156"/>
                </a:cubicBezTo>
                <a:cubicBezTo>
                  <a:pt x="3008734" y="937075"/>
                  <a:pt x="3024909" y="961765"/>
                  <a:pt x="3016112" y="956372"/>
                </a:cubicBezTo>
                <a:cubicBezTo>
                  <a:pt x="3023207" y="965738"/>
                  <a:pt x="3023490" y="971981"/>
                  <a:pt x="3028315" y="976522"/>
                </a:cubicBezTo>
                <a:cubicBezTo>
                  <a:pt x="3032288" y="985603"/>
                  <a:pt x="3031436" y="996103"/>
                  <a:pt x="3026612" y="985603"/>
                </a:cubicBezTo>
                <a:cubicBezTo>
                  <a:pt x="3025477" y="997238"/>
                  <a:pt x="3034558" y="1013982"/>
                  <a:pt x="3041368" y="1027320"/>
                </a:cubicBezTo>
                <a:cubicBezTo>
                  <a:pt x="3041652" y="1024766"/>
                  <a:pt x="3039666" y="1019374"/>
                  <a:pt x="3042220" y="1019090"/>
                </a:cubicBezTo>
                <a:cubicBezTo>
                  <a:pt x="3049598" y="1036401"/>
                  <a:pt x="3038531" y="1033280"/>
                  <a:pt x="3043639" y="1049172"/>
                </a:cubicBezTo>
                <a:cubicBezTo>
                  <a:pt x="3048179" y="1063361"/>
                  <a:pt x="3067192" y="1093727"/>
                  <a:pt x="3058395" y="1097984"/>
                </a:cubicBezTo>
                <a:cubicBezTo>
                  <a:pt x="3058111" y="1092592"/>
                  <a:pt x="3056976" y="1089186"/>
                  <a:pt x="3054139" y="1085213"/>
                </a:cubicBezTo>
                <a:cubicBezTo>
                  <a:pt x="3052436" y="1085781"/>
                  <a:pt x="3054990" y="1100538"/>
                  <a:pt x="3050733" y="1086916"/>
                </a:cubicBezTo>
                <a:lnTo>
                  <a:pt x="3053324" y="1102459"/>
                </a:lnTo>
                <a:lnTo>
                  <a:pt x="3048818" y="1085816"/>
                </a:lnTo>
                <a:cubicBezTo>
                  <a:pt x="3047044" y="1075352"/>
                  <a:pt x="3045058" y="1065632"/>
                  <a:pt x="3039098" y="1059105"/>
                </a:cubicBezTo>
                <a:cubicBezTo>
                  <a:pt x="3038531" y="1052861"/>
                  <a:pt x="3041368" y="1050307"/>
                  <a:pt x="3040233" y="1043212"/>
                </a:cubicBezTo>
                <a:cubicBezTo>
                  <a:pt x="3038247" y="1037820"/>
                  <a:pt x="3036828" y="1043780"/>
                  <a:pt x="3034842" y="1042361"/>
                </a:cubicBezTo>
                <a:cubicBezTo>
                  <a:pt x="3034842" y="1042361"/>
                  <a:pt x="3033990" y="1039239"/>
                  <a:pt x="3032571" y="1034415"/>
                </a:cubicBezTo>
                <a:cubicBezTo>
                  <a:pt x="3031152" y="1029590"/>
                  <a:pt x="3029450" y="1022779"/>
                  <a:pt x="3027180" y="1015685"/>
                </a:cubicBezTo>
                <a:cubicBezTo>
                  <a:pt x="3023207" y="1001211"/>
                  <a:pt x="3018382" y="984468"/>
                  <a:pt x="3016396" y="976238"/>
                </a:cubicBezTo>
                <a:cubicBezTo>
                  <a:pt x="3014409" y="971981"/>
                  <a:pt x="3012707" y="975103"/>
                  <a:pt x="3010720" y="975670"/>
                </a:cubicBezTo>
                <a:cubicBezTo>
                  <a:pt x="3011572" y="965738"/>
                  <a:pt x="3005045" y="947859"/>
                  <a:pt x="2998234" y="930264"/>
                </a:cubicBezTo>
                <a:cubicBezTo>
                  <a:pt x="2994829" y="921466"/>
                  <a:pt x="2991140" y="912669"/>
                  <a:pt x="2987734" y="905290"/>
                </a:cubicBezTo>
                <a:cubicBezTo>
                  <a:pt x="2984329" y="898195"/>
                  <a:pt x="2981491" y="891952"/>
                  <a:pt x="2979505" y="888263"/>
                </a:cubicBezTo>
                <a:cubicBezTo>
                  <a:pt x="2976383" y="878046"/>
                  <a:pt x="2968153" y="857613"/>
                  <a:pt x="2958505" y="837464"/>
                </a:cubicBezTo>
                <a:cubicBezTo>
                  <a:pt x="2948573" y="817599"/>
                  <a:pt x="2937505" y="797734"/>
                  <a:pt x="2929843" y="787517"/>
                </a:cubicBezTo>
                <a:cubicBezTo>
                  <a:pt x="2928708" y="784963"/>
                  <a:pt x="2927857" y="782977"/>
                  <a:pt x="2927289" y="780990"/>
                </a:cubicBezTo>
                <a:cubicBezTo>
                  <a:pt x="2925303" y="773895"/>
                  <a:pt x="2925870" y="769355"/>
                  <a:pt x="2918776" y="761976"/>
                </a:cubicBezTo>
                <a:cubicBezTo>
                  <a:pt x="2918208" y="758571"/>
                  <a:pt x="2918776" y="756017"/>
                  <a:pt x="2921614" y="754881"/>
                </a:cubicBezTo>
                <a:cubicBezTo>
                  <a:pt x="2921614" y="754881"/>
                  <a:pt x="2921614" y="754881"/>
                  <a:pt x="2916222" y="746368"/>
                </a:cubicBezTo>
                <a:cubicBezTo>
                  <a:pt x="2913668" y="742962"/>
                  <a:pt x="2912533" y="744949"/>
                  <a:pt x="2914235" y="748070"/>
                </a:cubicBezTo>
                <a:cubicBezTo>
                  <a:pt x="2905155" y="733881"/>
                  <a:pt x="2895790" y="716570"/>
                  <a:pt x="2883587" y="698975"/>
                </a:cubicBezTo>
                <a:cubicBezTo>
                  <a:pt x="2871669" y="681380"/>
                  <a:pt x="2859182" y="661798"/>
                  <a:pt x="2843007" y="644771"/>
                </a:cubicBezTo>
                <a:cubicBezTo>
                  <a:pt x="2850385" y="663785"/>
                  <a:pt x="2880466" y="695569"/>
                  <a:pt x="2873655" y="708340"/>
                </a:cubicBezTo>
                <a:cubicBezTo>
                  <a:pt x="2879047" y="718272"/>
                  <a:pt x="2879331" y="709475"/>
                  <a:pt x="2883020" y="713164"/>
                </a:cubicBezTo>
                <a:cubicBezTo>
                  <a:pt x="2884722" y="718272"/>
                  <a:pt x="2882452" y="720827"/>
                  <a:pt x="2884155" y="725935"/>
                </a:cubicBezTo>
                <a:cubicBezTo>
                  <a:pt x="2891533" y="732178"/>
                  <a:pt x="2890114" y="732178"/>
                  <a:pt x="2898628" y="744097"/>
                </a:cubicBezTo>
                <a:cubicBezTo>
                  <a:pt x="2903168" y="754314"/>
                  <a:pt x="2890966" y="733597"/>
                  <a:pt x="2889547" y="734448"/>
                </a:cubicBezTo>
                <a:cubicBezTo>
                  <a:pt x="2889830" y="741827"/>
                  <a:pt x="2903168" y="753462"/>
                  <a:pt x="2902884" y="758003"/>
                </a:cubicBezTo>
                <a:cubicBezTo>
                  <a:pt x="2899195" y="761976"/>
                  <a:pt x="2893236" y="750625"/>
                  <a:pt x="2900046" y="765098"/>
                </a:cubicBezTo>
                <a:cubicBezTo>
                  <a:pt x="2899195" y="769922"/>
                  <a:pt x="2892668" y="747219"/>
                  <a:pt x="2888695" y="739840"/>
                </a:cubicBezTo>
                <a:cubicBezTo>
                  <a:pt x="2884722" y="741259"/>
                  <a:pt x="2882736" y="733313"/>
                  <a:pt x="2878479" y="722813"/>
                </a:cubicBezTo>
                <a:cubicBezTo>
                  <a:pt x="2873939" y="712597"/>
                  <a:pt x="2867979" y="699542"/>
                  <a:pt x="2858331" y="691029"/>
                </a:cubicBezTo>
                <a:cubicBezTo>
                  <a:pt x="2862588" y="699258"/>
                  <a:pt x="2863723" y="706921"/>
                  <a:pt x="2853791" y="690745"/>
                </a:cubicBezTo>
                <a:cubicBezTo>
                  <a:pt x="2853791" y="703232"/>
                  <a:pt x="2887844" y="738138"/>
                  <a:pt x="2875641" y="742678"/>
                </a:cubicBezTo>
                <a:cubicBezTo>
                  <a:pt x="2873655" y="739273"/>
                  <a:pt x="2872236" y="737854"/>
                  <a:pt x="2871101" y="737854"/>
                </a:cubicBezTo>
                <a:cubicBezTo>
                  <a:pt x="2875074" y="733881"/>
                  <a:pt x="2853223" y="713164"/>
                  <a:pt x="2857763" y="709759"/>
                </a:cubicBezTo>
                <a:cubicBezTo>
                  <a:pt x="2849250" y="702380"/>
                  <a:pt x="2847264" y="691880"/>
                  <a:pt x="2840737" y="689893"/>
                </a:cubicBezTo>
                <a:cubicBezTo>
                  <a:pt x="2837899" y="679109"/>
                  <a:pt x="2826264" y="664352"/>
                  <a:pt x="2821156" y="653284"/>
                </a:cubicBezTo>
                <a:cubicBezTo>
                  <a:pt x="2817751" y="649879"/>
                  <a:pt x="2820872" y="655555"/>
                  <a:pt x="2818602" y="655839"/>
                </a:cubicBezTo>
                <a:cubicBezTo>
                  <a:pt x="2808670" y="641933"/>
                  <a:pt x="2806967" y="632852"/>
                  <a:pt x="2810089" y="626608"/>
                </a:cubicBezTo>
                <a:cubicBezTo>
                  <a:pt x="2806116" y="622067"/>
                  <a:pt x="2803845" y="622067"/>
                  <a:pt x="2802427" y="624905"/>
                </a:cubicBezTo>
                <a:cubicBezTo>
                  <a:pt x="2799872" y="620649"/>
                  <a:pt x="2798454" y="616959"/>
                  <a:pt x="2795616" y="612702"/>
                </a:cubicBezTo>
                <a:cubicBezTo>
                  <a:pt x="2797035" y="612419"/>
                  <a:pt x="2800724" y="617243"/>
                  <a:pt x="2801859" y="615824"/>
                </a:cubicBezTo>
                <a:cubicBezTo>
                  <a:pt x="2799872" y="610148"/>
                  <a:pt x="2787954" y="604189"/>
                  <a:pt x="2781994" y="598229"/>
                </a:cubicBezTo>
                <a:cubicBezTo>
                  <a:pt x="2774049" y="588580"/>
                  <a:pt x="2784265" y="588580"/>
                  <a:pt x="2770643" y="575810"/>
                </a:cubicBezTo>
                <a:cubicBezTo>
                  <a:pt x="2771778" y="587161"/>
                  <a:pt x="2780292" y="594824"/>
                  <a:pt x="2770076" y="591986"/>
                </a:cubicBezTo>
                <a:cubicBezTo>
                  <a:pt x="2770076" y="594824"/>
                  <a:pt x="2771495" y="598513"/>
                  <a:pt x="2774049" y="602486"/>
                </a:cubicBezTo>
                <a:cubicBezTo>
                  <a:pt x="2780576" y="608729"/>
                  <a:pt x="2772913" y="594824"/>
                  <a:pt x="2780292" y="600216"/>
                </a:cubicBezTo>
                <a:cubicBezTo>
                  <a:pt x="2794481" y="624338"/>
                  <a:pt x="2808386" y="658393"/>
                  <a:pt x="2833075" y="678826"/>
                </a:cubicBezTo>
                <a:cubicBezTo>
                  <a:pt x="2827399" y="682799"/>
                  <a:pt x="2812075" y="656974"/>
                  <a:pt x="2805832" y="659812"/>
                </a:cubicBezTo>
                <a:cubicBezTo>
                  <a:pt x="2798170" y="648460"/>
                  <a:pt x="2799021" y="649028"/>
                  <a:pt x="2793629" y="639946"/>
                </a:cubicBezTo>
                <a:cubicBezTo>
                  <a:pt x="2791075" y="637392"/>
                  <a:pt x="2783130" y="634270"/>
                  <a:pt x="2791075" y="642500"/>
                </a:cubicBezTo>
                <a:cubicBezTo>
                  <a:pt x="2780859" y="633703"/>
                  <a:pt x="2783130" y="628027"/>
                  <a:pt x="2775467" y="615824"/>
                </a:cubicBezTo>
                <a:cubicBezTo>
                  <a:pt x="2766670" y="613270"/>
                  <a:pt x="2767805" y="603337"/>
                  <a:pt x="2755319" y="594256"/>
                </a:cubicBezTo>
                <a:cubicBezTo>
                  <a:pt x="2762414" y="595675"/>
                  <a:pt x="2768657" y="603337"/>
                  <a:pt x="2775751" y="613270"/>
                </a:cubicBezTo>
                <a:cubicBezTo>
                  <a:pt x="2779157" y="618094"/>
                  <a:pt x="2782846" y="623203"/>
                  <a:pt x="2786535" y="628595"/>
                </a:cubicBezTo>
                <a:cubicBezTo>
                  <a:pt x="2790224" y="633987"/>
                  <a:pt x="2793913" y="639379"/>
                  <a:pt x="2798454" y="644203"/>
                </a:cubicBezTo>
                <a:cubicBezTo>
                  <a:pt x="2788521" y="624622"/>
                  <a:pt x="2776035" y="609297"/>
                  <a:pt x="2763833" y="593972"/>
                </a:cubicBezTo>
                <a:cubicBezTo>
                  <a:pt x="2757589" y="586310"/>
                  <a:pt x="2751630" y="578648"/>
                  <a:pt x="2745387" y="570985"/>
                </a:cubicBezTo>
                <a:cubicBezTo>
                  <a:pt x="2738860" y="563323"/>
                  <a:pt x="2732333" y="555661"/>
                  <a:pt x="2726090" y="547147"/>
                </a:cubicBezTo>
                <a:cubicBezTo>
                  <a:pt x="2717860" y="542039"/>
                  <a:pt x="2721549" y="553958"/>
                  <a:pt x="2725239" y="558782"/>
                </a:cubicBezTo>
                <a:cubicBezTo>
                  <a:pt x="2729779" y="561620"/>
                  <a:pt x="2732617" y="560769"/>
                  <a:pt x="2738860" y="567864"/>
                </a:cubicBezTo>
                <a:cubicBezTo>
                  <a:pt x="2738576" y="570418"/>
                  <a:pt x="2735738" y="567864"/>
                  <a:pt x="2732901" y="565026"/>
                </a:cubicBezTo>
                <a:cubicBezTo>
                  <a:pt x="2738009" y="575242"/>
                  <a:pt x="2756171" y="582904"/>
                  <a:pt x="2757022" y="592270"/>
                </a:cubicBezTo>
                <a:cubicBezTo>
                  <a:pt x="2752481" y="591702"/>
                  <a:pt x="2746522" y="587445"/>
                  <a:pt x="2740279" y="582053"/>
                </a:cubicBezTo>
                <a:cubicBezTo>
                  <a:pt x="2743968" y="593121"/>
                  <a:pt x="2760995" y="612702"/>
                  <a:pt x="2772630" y="624054"/>
                </a:cubicBezTo>
                <a:cubicBezTo>
                  <a:pt x="2775751" y="641081"/>
                  <a:pt x="2793062" y="655271"/>
                  <a:pt x="2806116" y="664352"/>
                </a:cubicBezTo>
                <a:cubicBezTo>
                  <a:pt x="2799021" y="667190"/>
                  <a:pt x="2784548" y="649311"/>
                  <a:pt x="2785684" y="658109"/>
                </a:cubicBezTo>
                <a:cubicBezTo>
                  <a:pt x="2781427" y="649311"/>
                  <a:pt x="2778022" y="639946"/>
                  <a:pt x="2771495" y="630297"/>
                </a:cubicBezTo>
                <a:cubicBezTo>
                  <a:pt x="2768089" y="632852"/>
                  <a:pt x="2759576" y="621500"/>
                  <a:pt x="2753333" y="616675"/>
                </a:cubicBezTo>
                <a:cubicBezTo>
                  <a:pt x="2753049" y="621216"/>
                  <a:pt x="2768373" y="633703"/>
                  <a:pt x="2768657" y="638527"/>
                </a:cubicBezTo>
                <a:cubicBezTo>
                  <a:pt x="2766954" y="639379"/>
                  <a:pt x="2762130" y="631433"/>
                  <a:pt x="2760711" y="632852"/>
                </a:cubicBezTo>
                <a:cubicBezTo>
                  <a:pt x="2759576" y="634554"/>
                  <a:pt x="2762981" y="638811"/>
                  <a:pt x="2766103" y="642500"/>
                </a:cubicBezTo>
                <a:cubicBezTo>
                  <a:pt x="2769224" y="646757"/>
                  <a:pt x="2771778" y="650730"/>
                  <a:pt x="2769508" y="651582"/>
                </a:cubicBezTo>
                <a:cubicBezTo>
                  <a:pt x="2762130" y="640230"/>
                  <a:pt x="2754184" y="624054"/>
                  <a:pt x="2742265" y="614973"/>
                </a:cubicBezTo>
                <a:cubicBezTo>
                  <a:pt x="2741414" y="617811"/>
                  <a:pt x="2746806" y="623770"/>
                  <a:pt x="2742265" y="624622"/>
                </a:cubicBezTo>
                <a:cubicBezTo>
                  <a:pt x="2741982" y="628311"/>
                  <a:pt x="2751630" y="636825"/>
                  <a:pt x="2750211" y="639946"/>
                </a:cubicBezTo>
                <a:cubicBezTo>
                  <a:pt x="2753049" y="641081"/>
                  <a:pt x="2758157" y="648744"/>
                  <a:pt x="2759008" y="644487"/>
                </a:cubicBezTo>
                <a:cubicBezTo>
                  <a:pt x="2766387" y="651582"/>
                  <a:pt x="2763833" y="653852"/>
                  <a:pt x="2767238" y="658960"/>
                </a:cubicBezTo>
                <a:cubicBezTo>
                  <a:pt x="2755319" y="648460"/>
                  <a:pt x="2744252" y="637392"/>
                  <a:pt x="2733468" y="620365"/>
                </a:cubicBezTo>
                <a:cubicBezTo>
                  <a:pt x="2728644" y="625757"/>
                  <a:pt x="2745671" y="641933"/>
                  <a:pt x="2754468" y="654420"/>
                </a:cubicBezTo>
                <a:cubicBezTo>
                  <a:pt x="2742833" y="649879"/>
                  <a:pt x="2765251" y="686488"/>
                  <a:pt x="2770359" y="679109"/>
                </a:cubicBezTo>
                <a:cubicBezTo>
                  <a:pt x="2770359" y="679109"/>
                  <a:pt x="2770359" y="679109"/>
                  <a:pt x="2780292" y="691596"/>
                </a:cubicBezTo>
                <a:cubicBezTo>
                  <a:pt x="2773765" y="693867"/>
                  <a:pt x="2795048" y="713448"/>
                  <a:pt x="2799305" y="721962"/>
                </a:cubicBezTo>
                <a:cubicBezTo>
                  <a:pt x="2796183" y="725367"/>
                  <a:pt x="2787386" y="707772"/>
                  <a:pt x="2783981" y="710610"/>
                </a:cubicBezTo>
                <a:cubicBezTo>
                  <a:pt x="2782562" y="713164"/>
                  <a:pt x="2791643" y="722246"/>
                  <a:pt x="2791359" y="725367"/>
                </a:cubicBezTo>
                <a:cubicBezTo>
                  <a:pt x="2794197" y="728205"/>
                  <a:pt x="2796467" y="728489"/>
                  <a:pt x="2798454" y="727070"/>
                </a:cubicBezTo>
                <a:cubicBezTo>
                  <a:pt x="2813210" y="751760"/>
                  <a:pt x="2825696" y="761125"/>
                  <a:pt x="2837899" y="785247"/>
                </a:cubicBezTo>
                <a:cubicBezTo>
                  <a:pt x="2829386" y="775598"/>
                  <a:pt x="2830237" y="780422"/>
                  <a:pt x="2835629" y="791490"/>
                </a:cubicBezTo>
                <a:cubicBezTo>
                  <a:pt x="2830804" y="787233"/>
                  <a:pt x="2820305" y="774747"/>
                  <a:pt x="2818602" y="768787"/>
                </a:cubicBezTo>
                <a:cubicBezTo>
                  <a:pt x="2813778" y="765382"/>
                  <a:pt x="2810656" y="770490"/>
                  <a:pt x="2805832" y="767652"/>
                </a:cubicBezTo>
                <a:cubicBezTo>
                  <a:pt x="2804697" y="775030"/>
                  <a:pt x="2815480" y="781558"/>
                  <a:pt x="2814913" y="788936"/>
                </a:cubicBezTo>
                <a:cubicBezTo>
                  <a:pt x="2806967" y="779287"/>
                  <a:pt x="2782562" y="747219"/>
                  <a:pt x="2778589" y="733313"/>
                </a:cubicBezTo>
                <a:cubicBezTo>
                  <a:pt x="2771778" y="725083"/>
                  <a:pt x="2769792" y="733597"/>
                  <a:pt x="2761279" y="719975"/>
                </a:cubicBezTo>
                <a:cubicBezTo>
                  <a:pt x="2755887" y="720827"/>
                  <a:pt x="2766954" y="730759"/>
                  <a:pt x="2762414" y="732178"/>
                </a:cubicBezTo>
                <a:cubicBezTo>
                  <a:pt x="2755319" y="728205"/>
                  <a:pt x="2747373" y="700677"/>
                  <a:pt x="2740846" y="705786"/>
                </a:cubicBezTo>
                <a:cubicBezTo>
                  <a:pt x="2735171" y="696704"/>
                  <a:pt x="2740846" y="701529"/>
                  <a:pt x="2744252" y="702096"/>
                </a:cubicBezTo>
                <a:cubicBezTo>
                  <a:pt x="2741414" y="694434"/>
                  <a:pt x="2733752" y="683650"/>
                  <a:pt x="2725522" y="672582"/>
                </a:cubicBezTo>
                <a:cubicBezTo>
                  <a:pt x="2716725" y="662082"/>
                  <a:pt x="2707361" y="651014"/>
                  <a:pt x="2701969" y="642784"/>
                </a:cubicBezTo>
                <a:cubicBezTo>
                  <a:pt x="2696861" y="637392"/>
                  <a:pt x="2697144" y="645622"/>
                  <a:pt x="2700834" y="649028"/>
                </a:cubicBezTo>
                <a:cubicBezTo>
                  <a:pt x="2693455" y="645338"/>
                  <a:pt x="2683523" y="633419"/>
                  <a:pt x="2678983" y="636825"/>
                </a:cubicBezTo>
                <a:cubicBezTo>
                  <a:pt x="2675010" y="631716"/>
                  <a:pt x="2682104" y="632000"/>
                  <a:pt x="2675861" y="626041"/>
                </a:cubicBezTo>
                <a:cubicBezTo>
                  <a:pt x="2670753" y="626324"/>
                  <a:pt x="2656564" y="626892"/>
                  <a:pt x="2643226" y="607878"/>
                </a:cubicBezTo>
                <a:cubicBezTo>
                  <a:pt x="2635281" y="607594"/>
                  <a:pt x="2647767" y="605040"/>
                  <a:pt x="2655429" y="617243"/>
                </a:cubicBezTo>
                <a:cubicBezTo>
                  <a:pt x="2655429" y="617243"/>
                  <a:pt x="2655429" y="617243"/>
                  <a:pt x="2657699" y="614121"/>
                </a:cubicBezTo>
                <a:cubicBezTo>
                  <a:pt x="2654578" y="605891"/>
                  <a:pt x="2637551" y="587729"/>
                  <a:pt x="2630173" y="585175"/>
                </a:cubicBezTo>
                <a:cubicBezTo>
                  <a:pt x="2623929" y="577229"/>
                  <a:pt x="2633578" y="583472"/>
                  <a:pt x="2625632" y="575810"/>
                </a:cubicBezTo>
                <a:cubicBezTo>
                  <a:pt x="2627902" y="573823"/>
                  <a:pt x="2633294" y="579215"/>
                  <a:pt x="2635281" y="583188"/>
                </a:cubicBezTo>
                <a:cubicBezTo>
                  <a:pt x="2638970" y="578080"/>
                  <a:pt x="2629605" y="575810"/>
                  <a:pt x="2621092" y="566161"/>
                </a:cubicBezTo>
                <a:cubicBezTo>
                  <a:pt x="2617970" y="563607"/>
                  <a:pt x="2617403" y="567012"/>
                  <a:pt x="2615984" y="568147"/>
                </a:cubicBezTo>
                <a:cubicBezTo>
                  <a:pt x="2615700" y="570134"/>
                  <a:pt x="2620808" y="574391"/>
                  <a:pt x="2624213" y="577796"/>
                </a:cubicBezTo>
                <a:cubicBezTo>
                  <a:pt x="2615416" y="578931"/>
                  <a:pt x="2609741" y="558782"/>
                  <a:pt x="2616551" y="561904"/>
                </a:cubicBezTo>
                <a:cubicBezTo>
                  <a:pt x="2598389" y="552539"/>
                  <a:pt x="2596119" y="542322"/>
                  <a:pt x="2579092" y="530119"/>
                </a:cubicBezTo>
                <a:cubicBezTo>
                  <a:pt x="2578241" y="523308"/>
                  <a:pt x="2584484" y="528984"/>
                  <a:pt x="2590727" y="528984"/>
                </a:cubicBezTo>
                <a:cubicBezTo>
                  <a:pt x="2606051" y="544593"/>
                  <a:pt x="2608038" y="549701"/>
                  <a:pt x="2618821" y="558782"/>
                </a:cubicBezTo>
                <a:cubicBezTo>
                  <a:pt x="2617686" y="556228"/>
                  <a:pt x="2617970" y="554242"/>
                  <a:pt x="2619389" y="552539"/>
                </a:cubicBezTo>
                <a:cubicBezTo>
                  <a:pt x="2627051" y="559917"/>
                  <a:pt x="2618254" y="555377"/>
                  <a:pt x="2623362" y="563039"/>
                </a:cubicBezTo>
                <a:cubicBezTo>
                  <a:pt x="2629038" y="568431"/>
                  <a:pt x="2631592" y="567864"/>
                  <a:pt x="2634429" y="573823"/>
                </a:cubicBezTo>
                <a:cubicBezTo>
                  <a:pt x="2642659" y="576945"/>
                  <a:pt x="2650321" y="580350"/>
                  <a:pt x="2656564" y="580350"/>
                </a:cubicBezTo>
                <a:cubicBezTo>
                  <a:pt x="2654010" y="574675"/>
                  <a:pt x="2646064" y="567012"/>
                  <a:pt x="2652591" y="565309"/>
                </a:cubicBezTo>
                <a:cubicBezTo>
                  <a:pt x="2630173" y="551120"/>
                  <a:pt x="2620524" y="533525"/>
                  <a:pt x="2609741" y="515930"/>
                </a:cubicBezTo>
                <a:cubicBezTo>
                  <a:pt x="2598389" y="499186"/>
                  <a:pt x="2586471" y="482159"/>
                  <a:pt x="2561498" y="470523"/>
                </a:cubicBezTo>
                <a:cubicBezTo>
                  <a:pt x="2563485" y="464848"/>
                  <a:pt x="2577390" y="481024"/>
                  <a:pt x="2583349" y="482726"/>
                </a:cubicBezTo>
                <a:cubicBezTo>
                  <a:pt x="2584768" y="479037"/>
                  <a:pt x="2572565" y="470240"/>
                  <a:pt x="2565187" y="463996"/>
                </a:cubicBezTo>
                <a:cubicBezTo>
                  <a:pt x="2576538" y="465132"/>
                  <a:pt x="2561498" y="455483"/>
                  <a:pt x="2555823" y="448672"/>
                </a:cubicBezTo>
                <a:cubicBezTo>
                  <a:pt x="2559228" y="449807"/>
                  <a:pt x="2558944" y="445266"/>
                  <a:pt x="2565471" y="451509"/>
                </a:cubicBezTo>
                <a:cubicBezTo>
                  <a:pt x="2559795" y="443280"/>
                  <a:pt x="2553269" y="435050"/>
                  <a:pt x="2558944" y="430509"/>
                </a:cubicBezTo>
                <a:cubicBezTo>
                  <a:pt x="2567174" y="435901"/>
                  <a:pt x="2559795" y="436752"/>
                  <a:pt x="2570295" y="442712"/>
                </a:cubicBezTo>
                <a:cubicBezTo>
                  <a:pt x="2561498" y="433347"/>
                  <a:pt x="2568876" y="428522"/>
                  <a:pt x="2551850" y="416887"/>
                </a:cubicBezTo>
                <a:cubicBezTo>
                  <a:pt x="2557525" y="419725"/>
                  <a:pt x="2578525" y="431077"/>
                  <a:pt x="2588741" y="442996"/>
                </a:cubicBezTo>
                <a:cubicBezTo>
                  <a:pt x="2594416" y="446685"/>
                  <a:pt x="2592714" y="438171"/>
                  <a:pt x="2601511" y="447253"/>
                </a:cubicBezTo>
                <a:cubicBezTo>
                  <a:pt x="2597822" y="435617"/>
                  <a:pt x="2579092" y="431077"/>
                  <a:pt x="2567741" y="421428"/>
                </a:cubicBezTo>
                <a:cubicBezTo>
                  <a:pt x="2568309" y="420576"/>
                  <a:pt x="2571430" y="423130"/>
                  <a:pt x="2573417" y="424549"/>
                </a:cubicBezTo>
                <a:cubicBezTo>
                  <a:pt x="2573984" y="423414"/>
                  <a:pt x="2570863" y="421144"/>
                  <a:pt x="2568876" y="419157"/>
                </a:cubicBezTo>
                <a:cubicBezTo>
                  <a:pt x="2570295" y="417455"/>
                  <a:pt x="2577957" y="425401"/>
                  <a:pt x="2578525" y="421995"/>
                </a:cubicBezTo>
                <a:cubicBezTo>
                  <a:pt x="2577674" y="417739"/>
                  <a:pt x="2564336" y="410076"/>
                  <a:pt x="2562349" y="410927"/>
                </a:cubicBezTo>
                <a:cubicBezTo>
                  <a:pt x="2558377" y="406387"/>
                  <a:pt x="2561498" y="403833"/>
                  <a:pt x="2551282" y="397589"/>
                </a:cubicBezTo>
                <a:cubicBezTo>
                  <a:pt x="2554404" y="396170"/>
                  <a:pt x="2561498" y="401279"/>
                  <a:pt x="2564620" y="400143"/>
                </a:cubicBezTo>
                <a:cubicBezTo>
                  <a:pt x="2567741" y="403549"/>
                  <a:pt x="2568309" y="406387"/>
                  <a:pt x="2567457" y="408657"/>
                </a:cubicBezTo>
                <a:cubicBezTo>
                  <a:pt x="2577957" y="413482"/>
                  <a:pt x="2594984" y="425685"/>
                  <a:pt x="2610308" y="439307"/>
                </a:cubicBezTo>
                <a:cubicBezTo>
                  <a:pt x="2625916" y="452645"/>
                  <a:pt x="2640956" y="465415"/>
                  <a:pt x="2649186" y="469104"/>
                </a:cubicBezTo>
                <a:cubicBezTo>
                  <a:pt x="2646916" y="468821"/>
                  <a:pt x="2642659" y="465132"/>
                  <a:pt x="2642091" y="467969"/>
                </a:cubicBezTo>
                <a:cubicBezTo>
                  <a:pt x="2649470" y="475915"/>
                  <a:pt x="2648902" y="469672"/>
                  <a:pt x="2654010" y="473645"/>
                </a:cubicBezTo>
                <a:cubicBezTo>
                  <a:pt x="2659686" y="485564"/>
                  <a:pt x="2673875" y="498051"/>
                  <a:pt x="2686928" y="506849"/>
                </a:cubicBezTo>
                <a:cubicBezTo>
                  <a:pt x="2671037" y="504011"/>
                  <a:pt x="2705374" y="531538"/>
                  <a:pt x="2700550" y="538066"/>
                </a:cubicBezTo>
                <a:cubicBezTo>
                  <a:pt x="2707928" y="546579"/>
                  <a:pt x="2713604" y="551404"/>
                  <a:pt x="2714739" y="546012"/>
                </a:cubicBezTo>
                <a:cubicBezTo>
                  <a:pt x="2710198" y="538349"/>
                  <a:pt x="2704523" y="531822"/>
                  <a:pt x="2699415" y="525863"/>
                </a:cubicBezTo>
                <a:cubicBezTo>
                  <a:pt x="2694023" y="519903"/>
                  <a:pt x="2688915" y="514511"/>
                  <a:pt x="2685226" y="508835"/>
                </a:cubicBezTo>
                <a:cubicBezTo>
                  <a:pt x="2692036" y="506849"/>
                  <a:pt x="2703388" y="527565"/>
                  <a:pt x="2710198" y="530119"/>
                </a:cubicBezTo>
                <a:cubicBezTo>
                  <a:pt x="2701117" y="514511"/>
                  <a:pt x="2683523" y="498051"/>
                  <a:pt x="2666780" y="481024"/>
                </a:cubicBezTo>
                <a:cubicBezTo>
                  <a:pt x="2650037" y="463996"/>
                  <a:pt x="2631875" y="448388"/>
                  <a:pt x="2621375" y="433347"/>
                </a:cubicBezTo>
                <a:cubicBezTo>
                  <a:pt x="2621375" y="428806"/>
                  <a:pt x="2632727" y="444415"/>
                  <a:pt x="2632727" y="439874"/>
                </a:cubicBezTo>
                <a:cubicBezTo>
                  <a:pt x="2629321" y="433347"/>
                  <a:pt x="2612578" y="422279"/>
                  <a:pt x="2611727" y="416887"/>
                </a:cubicBezTo>
                <a:cubicBezTo>
                  <a:pt x="2604633" y="415184"/>
                  <a:pt x="2596687" y="412346"/>
                  <a:pt x="2587322" y="406671"/>
                </a:cubicBezTo>
                <a:cubicBezTo>
                  <a:pt x="2594133" y="410927"/>
                  <a:pt x="2591295" y="416603"/>
                  <a:pt x="2599808" y="424549"/>
                </a:cubicBezTo>
                <a:cubicBezTo>
                  <a:pt x="2593849" y="423698"/>
                  <a:pt x="2579660" y="409225"/>
                  <a:pt x="2570579" y="402981"/>
                </a:cubicBezTo>
                <a:cubicBezTo>
                  <a:pt x="2566890" y="395603"/>
                  <a:pt x="2558093" y="388224"/>
                  <a:pt x="2546742" y="380846"/>
                </a:cubicBezTo>
                <a:cubicBezTo>
                  <a:pt x="2535107" y="374035"/>
                  <a:pt x="2521485" y="366656"/>
                  <a:pt x="2508999" y="358994"/>
                </a:cubicBezTo>
                <a:cubicBezTo>
                  <a:pt x="2510418" y="361264"/>
                  <a:pt x="2510418" y="363534"/>
                  <a:pt x="2509283" y="365237"/>
                </a:cubicBezTo>
                <a:cubicBezTo>
                  <a:pt x="2502472" y="360413"/>
                  <a:pt x="2494526" y="357007"/>
                  <a:pt x="2486297" y="354453"/>
                </a:cubicBezTo>
                <a:cubicBezTo>
                  <a:pt x="2478067" y="351899"/>
                  <a:pt x="2469554" y="349629"/>
                  <a:pt x="2461324" y="346223"/>
                </a:cubicBezTo>
                <a:cubicBezTo>
                  <a:pt x="2456216" y="342534"/>
                  <a:pt x="2468986" y="346791"/>
                  <a:pt x="2473810" y="349913"/>
                </a:cubicBezTo>
                <a:cubicBezTo>
                  <a:pt x="2470121" y="340264"/>
                  <a:pt x="2456500" y="339696"/>
                  <a:pt x="2448554" y="335155"/>
                </a:cubicBezTo>
                <a:cubicBezTo>
                  <a:pt x="2451108" y="333736"/>
                  <a:pt x="2457635" y="338277"/>
                  <a:pt x="2453378" y="332318"/>
                </a:cubicBezTo>
                <a:cubicBezTo>
                  <a:pt x="2441460" y="326074"/>
                  <a:pt x="2432379" y="323236"/>
                  <a:pt x="2427838" y="326358"/>
                </a:cubicBezTo>
                <a:cubicBezTo>
                  <a:pt x="2420744" y="320398"/>
                  <a:pt x="2413365" y="317560"/>
                  <a:pt x="2404852" y="314439"/>
                </a:cubicBezTo>
                <a:cubicBezTo>
                  <a:pt x="2415919" y="329196"/>
                  <a:pt x="2448838" y="341399"/>
                  <a:pt x="2455932" y="350196"/>
                </a:cubicBezTo>
                <a:cubicBezTo>
                  <a:pt x="2461040" y="351332"/>
                  <a:pt x="2477783" y="354169"/>
                  <a:pt x="2475513" y="361548"/>
                </a:cubicBezTo>
                <a:cubicBezTo>
                  <a:pt x="2479770" y="363251"/>
                  <a:pt x="2483175" y="364102"/>
                  <a:pt x="2485162" y="363534"/>
                </a:cubicBezTo>
                <a:cubicBezTo>
                  <a:pt x="2490553" y="366656"/>
                  <a:pt x="2474378" y="366089"/>
                  <a:pt x="2490553" y="374886"/>
                </a:cubicBezTo>
                <a:cubicBezTo>
                  <a:pt x="2489418" y="378292"/>
                  <a:pt x="2482608" y="373467"/>
                  <a:pt x="2475513" y="368927"/>
                </a:cubicBezTo>
                <a:cubicBezTo>
                  <a:pt x="2478918" y="365805"/>
                  <a:pt x="2476081" y="361548"/>
                  <a:pt x="2470689" y="356724"/>
                </a:cubicBezTo>
                <a:cubicBezTo>
                  <a:pt x="2463878" y="353602"/>
                  <a:pt x="2459621" y="359845"/>
                  <a:pt x="2467000" y="364670"/>
                </a:cubicBezTo>
                <a:cubicBezTo>
                  <a:pt x="2467851" y="368643"/>
                  <a:pt x="2445716" y="351332"/>
                  <a:pt x="2455081" y="360129"/>
                </a:cubicBezTo>
                <a:cubicBezTo>
                  <a:pt x="2444581" y="355872"/>
                  <a:pt x="2426987" y="339412"/>
                  <a:pt x="2420460" y="343953"/>
                </a:cubicBezTo>
                <a:cubicBezTo>
                  <a:pt x="2439189" y="365805"/>
                  <a:pt x="2466432" y="379994"/>
                  <a:pt x="2487432" y="395603"/>
                </a:cubicBezTo>
                <a:cubicBezTo>
                  <a:pt x="2494526" y="401846"/>
                  <a:pt x="2489418" y="399292"/>
                  <a:pt x="2487716" y="401846"/>
                </a:cubicBezTo>
                <a:cubicBezTo>
                  <a:pt x="2497648" y="408373"/>
                  <a:pt x="2501621" y="413482"/>
                  <a:pt x="2507296" y="419157"/>
                </a:cubicBezTo>
                <a:cubicBezTo>
                  <a:pt x="2501337" y="416036"/>
                  <a:pt x="2499350" y="419157"/>
                  <a:pt x="2492256" y="414333"/>
                </a:cubicBezTo>
                <a:cubicBezTo>
                  <a:pt x="2493675" y="418874"/>
                  <a:pt x="2508148" y="426252"/>
                  <a:pt x="2514675" y="431928"/>
                </a:cubicBezTo>
                <a:cubicBezTo>
                  <a:pt x="2508715" y="433914"/>
                  <a:pt x="2530566" y="452928"/>
                  <a:pt x="2528012" y="459739"/>
                </a:cubicBezTo>
                <a:cubicBezTo>
                  <a:pt x="2536242" y="465699"/>
                  <a:pt x="2546742" y="474497"/>
                  <a:pt x="2557525" y="483294"/>
                </a:cubicBezTo>
                <a:cubicBezTo>
                  <a:pt x="2567741" y="492375"/>
                  <a:pt x="2578525" y="500889"/>
                  <a:pt x="2587322" y="505997"/>
                </a:cubicBezTo>
                <a:cubicBezTo>
                  <a:pt x="2592714" y="516781"/>
                  <a:pt x="2603781" y="528133"/>
                  <a:pt x="2614565" y="532390"/>
                </a:cubicBezTo>
                <a:cubicBezTo>
                  <a:pt x="2617686" y="536363"/>
                  <a:pt x="2612295" y="536930"/>
                  <a:pt x="2614565" y="540620"/>
                </a:cubicBezTo>
                <a:cubicBezTo>
                  <a:pt x="2605768" y="528984"/>
                  <a:pt x="2592146" y="516781"/>
                  <a:pt x="2577390" y="504862"/>
                </a:cubicBezTo>
                <a:cubicBezTo>
                  <a:pt x="2570011" y="498335"/>
                  <a:pt x="2562633" y="492092"/>
                  <a:pt x="2555255" y="485848"/>
                </a:cubicBezTo>
                <a:cubicBezTo>
                  <a:pt x="2547593" y="479605"/>
                  <a:pt x="2540215" y="473645"/>
                  <a:pt x="2533972" y="467686"/>
                </a:cubicBezTo>
                <a:cubicBezTo>
                  <a:pt x="2530566" y="465415"/>
                  <a:pt x="2530566" y="468821"/>
                  <a:pt x="2529147" y="470240"/>
                </a:cubicBezTo>
                <a:cubicBezTo>
                  <a:pt x="2526593" y="463145"/>
                  <a:pt x="2515242" y="457469"/>
                  <a:pt x="2510134" y="453780"/>
                </a:cubicBezTo>
                <a:cubicBezTo>
                  <a:pt x="2512972" y="463429"/>
                  <a:pt x="2535958" y="480740"/>
                  <a:pt x="2546742" y="488970"/>
                </a:cubicBezTo>
                <a:cubicBezTo>
                  <a:pt x="2546174" y="493794"/>
                  <a:pt x="2549863" y="500322"/>
                  <a:pt x="2547877" y="504862"/>
                </a:cubicBezTo>
                <a:cubicBezTo>
                  <a:pt x="2544471" y="499754"/>
                  <a:pt x="2537944" y="494078"/>
                  <a:pt x="2538512" y="490389"/>
                </a:cubicBezTo>
                <a:cubicBezTo>
                  <a:pt x="2506729" y="476199"/>
                  <a:pt x="2500202" y="448955"/>
                  <a:pt x="2471540" y="440725"/>
                </a:cubicBezTo>
                <a:cubicBezTo>
                  <a:pt x="2468419" y="438171"/>
                  <a:pt x="2470973" y="436469"/>
                  <a:pt x="2471256" y="434482"/>
                </a:cubicBezTo>
                <a:cubicBezTo>
                  <a:pt x="2465013" y="429941"/>
                  <a:pt x="2462459" y="430509"/>
                  <a:pt x="2459621" y="430793"/>
                </a:cubicBezTo>
                <a:cubicBezTo>
                  <a:pt x="2456500" y="429090"/>
                  <a:pt x="2462459" y="425401"/>
                  <a:pt x="2455649" y="424833"/>
                </a:cubicBezTo>
                <a:cubicBezTo>
                  <a:pt x="2451959" y="420009"/>
                  <a:pt x="2460189" y="421712"/>
                  <a:pt x="2450824" y="413765"/>
                </a:cubicBezTo>
                <a:cubicBezTo>
                  <a:pt x="2447419" y="411779"/>
                  <a:pt x="2445716" y="412914"/>
                  <a:pt x="2442027" y="410927"/>
                </a:cubicBezTo>
                <a:cubicBezTo>
                  <a:pt x="2442595" y="413482"/>
                  <a:pt x="2444865" y="416319"/>
                  <a:pt x="2447986" y="419441"/>
                </a:cubicBezTo>
                <a:cubicBezTo>
                  <a:pt x="2441176" y="416036"/>
                  <a:pt x="2421879" y="400995"/>
                  <a:pt x="2425284" y="395603"/>
                </a:cubicBezTo>
                <a:cubicBezTo>
                  <a:pt x="2425284" y="395603"/>
                  <a:pt x="2425284" y="395603"/>
                  <a:pt x="2435784" y="402414"/>
                </a:cubicBezTo>
                <a:cubicBezTo>
                  <a:pt x="2436352" y="399576"/>
                  <a:pt x="2430108" y="395603"/>
                  <a:pt x="2423581" y="391630"/>
                </a:cubicBezTo>
                <a:cubicBezTo>
                  <a:pt x="2427271" y="390495"/>
                  <a:pt x="2427271" y="390211"/>
                  <a:pt x="2426135" y="385954"/>
                </a:cubicBezTo>
                <a:cubicBezTo>
                  <a:pt x="2420460" y="381981"/>
                  <a:pt x="2417338" y="381413"/>
                  <a:pt x="2416771" y="384251"/>
                </a:cubicBezTo>
                <a:cubicBezTo>
                  <a:pt x="2413649" y="381129"/>
                  <a:pt x="2413082" y="378575"/>
                  <a:pt x="2413649" y="376305"/>
                </a:cubicBezTo>
                <a:cubicBezTo>
                  <a:pt x="2430960" y="387373"/>
                  <a:pt x="2454230" y="404400"/>
                  <a:pt x="2468986" y="411495"/>
                </a:cubicBezTo>
                <a:cubicBezTo>
                  <a:pt x="2468986" y="406671"/>
                  <a:pt x="2473810" y="409225"/>
                  <a:pt x="2474945" y="406671"/>
                </a:cubicBezTo>
                <a:cubicBezTo>
                  <a:pt x="2473243" y="402130"/>
                  <a:pt x="2467000" y="396738"/>
                  <a:pt x="2460189" y="391346"/>
                </a:cubicBezTo>
                <a:cubicBezTo>
                  <a:pt x="2453095" y="386238"/>
                  <a:pt x="2445432" y="380846"/>
                  <a:pt x="2440892" y="376021"/>
                </a:cubicBezTo>
                <a:cubicBezTo>
                  <a:pt x="2443162" y="383116"/>
                  <a:pt x="2438906" y="379427"/>
                  <a:pt x="2434933" y="373751"/>
                </a:cubicBezTo>
                <a:cubicBezTo>
                  <a:pt x="2431811" y="372332"/>
                  <a:pt x="2423581" y="372900"/>
                  <a:pt x="2429825" y="378008"/>
                </a:cubicBezTo>
                <a:cubicBezTo>
                  <a:pt x="2422730" y="374602"/>
                  <a:pt x="2419325" y="376305"/>
                  <a:pt x="2413933" y="375170"/>
                </a:cubicBezTo>
                <a:cubicBezTo>
                  <a:pt x="2391231" y="360697"/>
                  <a:pt x="2406839" y="360413"/>
                  <a:pt x="2384988" y="347358"/>
                </a:cubicBezTo>
                <a:cubicBezTo>
                  <a:pt x="2384988" y="345088"/>
                  <a:pt x="2388393" y="347075"/>
                  <a:pt x="2389244" y="345656"/>
                </a:cubicBezTo>
                <a:cubicBezTo>
                  <a:pt x="2374771" y="340547"/>
                  <a:pt x="2375055" y="339412"/>
                  <a:pt x="2364839" y="330047"/>
                </a:cubicBezTo>
                <a:cubicBezTo>
                  <a:pt x="2358880" y="328061"/>
                  <a:pt x="2364272" y="337426"/>
                  <a:pt x="2364555" y="339980"/>
                </a:cubicBezTo>
                <a:cubicBezTo>
                  <a:pt x="2381015" y="344804"/>
                  <a:pt x="2396906" y="365237"/>
                  <a:pt x="2412514" y="378575"/>
                </a:cubicBezTo>
                <a:cubicBezTo>
                  <a:pt x="2398609" y="371197"/>
                  <a:pt x="2385839" y="366940"/>
                  <a:pt x="2377042" y="367224"/>
                </a:cubicBezTo>
                <a:cubicBezTo>
                  <a:pt x="2377042" y="367224"/>
                  <a:pt x="2377042" y="367224"/>
                  <a:pt x="2379596" y="361548"/>
                </a:cubicBezTo>
                <a:cubicBezTo>
                  <a:pt x="2371650" y="356724"/>
                  <a:pt x="2369947" y="359278"/>
                  <a:pt x="2362285" y="354453"/>
                </a:cubicBezTo>
                <a:cubicBezTo>
                  <a:pt x="2363988" y="354453"/>
                  <a:pt x="2365691" y="354169"/>
                  <a:pt x="2366258" y="352467"/>
                </a:cubicBezTo>
                <a:cubicBezTo>
                  <a:pt x="2354056" y="347075"/>
                  <a:pt x="2357461" y="347358"/>
                  <a:pt x="2347812" y="340547"/>
                </a:cubicBezTo>
                <a:cubicBezTo>
                  <a:pt x="2341002" y="336291"/>
                  <a:pt x="2338448" y="337426"/>
                  <a:pt x="2335610" y="337993"/>
                </a:cubicBezTo>
                <a:cubicBezTo>
                  <a:pt x="2346110" y="345088"/>
                  <a:pt x="2354623" y="352467"/>
                  <a:pt x="2363704" y="359561"/>
                </a:cubicBezTo>
                <a:cubicBezTo>
                  <a:pt x="2357461" y="358142"/>
                  <a:pt x="2338448" y="347075"/>
                  <a:pt x="2345258" y="356156"/>
                </a:cubicBezTo>
                <a:cubicBezTo>
                  <a:pt x="2348380" y="357859"/>
                  <a:pt x="2348380" y="355305"/>
                  <a:pt x="2349231" y="354169"/>
                </a:cubicBezTo>
                <a:cubicBezTo>
                  <a:pt x="2362001" y="366656"/>
                  <a:pt x="2379880" y="378859"/>
                  <a:pt x="2392650" y="377724"/>
                </a:cubicBezTo>
                <a:cubicBezTo>
                  <a:pt x="2406271" y="386238"/>
                  <a:pt x="2374771" y="375170"/>
                  <a:pt x="2394920" y="388224"/>
                </a:cubicBezTo>
                <a:cubicBezTo>
                  <a:pt x="2379880" y="385103"/>
                  <a:pt x="2363988" y="373467"/>
                  <a:pt x="2342988" y="362116"/>
                </a:cubicBezTo>
                <a:cubicBezTo>
                  <a:pt x="2350650" y="369494"/>
                  <a:pt x="2334475" y="360129"/>
                  <a:pt x="2341569" y="365521"/>
                </a:cubicBezTo>
                <a:cubicBezTo>
                  <a:pt x="2339299" y="365237"/>
                  <a:pt x="2326529" y="353034"/>
                  <a:pt x="2324259" y="360129"/>
                </a:cubicBezTo>
                <a:cubicBezTo>
                  <a:pt x="2313759" y="353886"/>
                  <a:pt x="2313759" y="353602"/>
                  <a:pt x="2302408" y="349061"/>
                </a:cubicBezTo>
                <a:cubicBezTo>
                  <a:pt x="2326529" y="362116"/>
                  <a:pt x="2351218" y="376873"/>
                  <a:pt x="2375623" y="391062"/>
                </a:cubicBezTo>
                <a:cubicBezTo>
                  <a:pt x="2387825" y="398441"/>
                  <a:pt x="2399176" y="406671"/>
                  <a:pt x="2410528" y="414617"/>
                </a:cubicBezTo>
                <a:cubicBezTo>
                  <a:pt x="2421595" y="422563"/>
                  <a:pt x="2432379" y="430225"/>
                  <a:pt x="2441743" y="439307"/>
                </a:cubicBezTo>
                <a:cubicBezTo>
                  <a:pt x="2448554" y="439874"/>
                  <a:pt x="2455932" y="446685"/>
                  <a:pt x="2462175" y="452361"/>
                </a:cubicBezTo>
                <a:cubicBezTo>
                  <a:pt x="2467851" y="456334"/>
                  <a:pt x="2465581" y="448388"/>
                  <a:pt x="2468135" y="447536"/>
                </a:cubicBezTo>
                <a:cubicBezTo>
                  <a:pt x="2474378" y="452928"/>
                  <a:pt x="2477500" y="453496"/>
                  <a:pt x="2477500" y="449523"/>
                </a:cubicBezTo>
                <a:cubicBezTo>
                  <a:pt x="2482891" y="454064"/>
                  <a:pt x="2488851" y="458604"/>
                  <a:pt x="2485162" y="461158"/>
                </a:cubicBezTo>
                <a:cubicBezTo>
                  <a:pt x="2454230" y="438739"/>
                  <a:pt x="2481756" y="474213"/>
                  <a:pt x="2495945" y="485281"/>
                </a:cubicBezTo>
                <a:cubicBezTo>
                  <a:pt x="2490270" y="483010"/>
                  <a:pt x="2498499" y="494929"/>
                  <a:pt x="2486297" y="484145"/>
                </a:cubicBezTo>
                <a:cubicBezTo>
                  <a:pt x="2492965" y="493085"/>
                  <a:pt x="2499918" y="496206"/>
                  <a:pt x="2506055" y="498548"/>
                </a:cubicBezTo>
                <a:lnTo>
                  <a:pt x="2508281" y="500004"/>
                </a:lnTo>
                <a:lnTo>
                  <a:pt x="2505877" y="504011"/>
                </a:lnTo>
                <a:cubicBezTo>
                  <a:pt x="2493959" y="492943"/>
                  <a:pt x="2476648" y="480172"/>
                  <a:pt x="2471256" y="480456"/>
                </a:cubicBezTo>
                <a:cubicBezTo>
                  <a:pt x="2473527" y="484429"/>
                  <a:pt x="2489986" y="494929"/>
                  <a:pt x="2495661" y="497767"/>
                </a:cubicBezTo>
                <a:cubicBezTo>
                  <a:pt x="2492540" y="499754"/>
                  <a:pt x="2502188" y="510822"/>
                  <a:pt x="2510985" y="519335"/>
                </a:cubicBezTo>
                <a:cubicBezTo>
                  <a:pt x="2507580" y="518768"/>
                  <a:pt x="2506161" y="521322"/>
                  <a:pt x="2502756" y="520754"/>
                </a:cubicBezTo>
                <a:cubicBezTo>
                  <a:pt x="2501337" y="516781"/>
                  <a:pt x="2502472" y="513376"/>
                  <a:pt x="2496796" y="507984"/>
                </a:cubicBezTo>
                <a:cubicBezTo>
                  <a:pt x="2490553" y="511957"/>
                  <a:pt x="2491121" y="501457"/>
                  <a:pt x="2481189" y="499186"/>
                </a:cubicBezTo>
                <a:cubicBezTo>
                  <a:pt x="2476648" y="494646"/>
                  <a:pt x="2477216" y="493510"/>
                  <a:pt x="2480621" y="494078"/>
                </a:cubicBezTo>
                <a:cubicBezTo>
                  <a:pt x="2470405" y="484713"/>
                  <a:pt x="2466148" y="485564"/>
                  <a:pt x="2459054" y="477618"/>
                </a:cubicBezTo>
                <a:cubicBezTo>
                  <a:pt x="2452527" y="473645"/>
                  <a:pt x="2461324" y="482159"/>
                  <a:pt x="2456784" y="482159"/>
                </a:cubicBezTo>
                <a:cubicBezTo>
                  <a:pt x="2441176" y="470240"/>
                  <a:pt x="2430960" y="461442"/>
                  <a:pt x="2421879" y="453780"/>
                </a:cubicBezTo>
                <a:cubicBezTo>
                  <a:pt x="2412514" y="446118"/>
                  <a:pt x="2403717" y="439874"/>
                  <a:pt x="2392082" y="431928"/>
                </a:cubicBezTo>
                <a:cubicBezTo>
                  <a:pt x="2391798" y="424549"/>
                  <a:pt x="2389812" y="420009"/>
                  <a:pt x="2367109" y="407522"/>
                </a:cubicBezTo>
                <a:cubicBezTo>
                  <a:pt x="2365123" y="410076"/>
                  <a:pt x="2376758" y="414333"/>
                  <a:pt x="2372785" y="416887"/>
                </a:cubicBezTo>
                <a:cubicBezTo>
                  <a:pt x="2378461" y="422279"/>
                  <a:pt x="2386406" y="421995"/>
                  <a:pt x="2385555" y="424833"/>
                </a:cubicBezTo>
                <a:cubicBezTo>
                  <a:pt x="2382434" y="429090"/>
                  <a:pt x="2362569" y="412063"/>
                  <a:pt x="2356893" y="408657"/>
                </a:cubicBezTo>
                <a:cubicBezTo>
                  <a:pt x="2358596" y="408657"/>
                  <a:pt x="2360299" y="408373"/>
                  <a:pt x="2360866" y="406954"/>
                </a:cubicBezTo>
                <a:cubicBezTo>
                  <a:pt x="2346110" y="399576"/>
                  <a:pt x="2334191" y="396170"/>
                  <a:pt x="2330502" y="386522"/>
                </a:cubicBezTo>
                <a:cubicBezTo>
                  <a:pt x="2319435" y="378008"/>
                  <a:pt x="2314894" y="377440"/>
                  <a:pt x="2311773" y="379143"/>
                </a:cubicBezTo>
                <a:cubicBezTo>
                  <a:pt x="2308651" y="380846"/>
                  <a:pt x="2306381" y="384535"/>
                  <a:pt x="2299286" y="385103"/>
                </a:cubicBezTo>
                <a:cubicBezTo>
                  <a:pt x="2295881" y="390495"/>
                  <a:pt x="2308651" y="389927"/>
                  <a:pt x="2305529" y="393900"/>
                </a:cubicBezTo>
                <a:cubicBezTo>
                  <a:pt x="2302975" y="392481"/>
                  <a:pt x="2302975" y="394184"/>
                  <a:pt x="2302124" y="395035"/>
                </a:cubicBezTo>
                <a:cubicBezTo>
                  <a:pt x="2297300" y="391914"/>
                  <a:pt x="2298435" y="389076"/>
                  <a:pt x="2289638" y="385954"/>
                </a:cubicBezTo>
                <a:cubicBezTo>
                  <a:pt x="2286800" y="384535"/>
                  <a:pt x="2287084" y="387373"/>
                  <a:pt x="2283678" y="385386"/>
                </a:cubicBezTo>
                <a:cubicBezTo>
                  <a:pt x="2283678" y="385670"/>
                  <a:pt x="2283962" y="385954"/>
                  <a:pt x="2283962" y="385954"/>
                </a:cubicBezTo>
                <a:cubicBezTo>
                  <a:pt x="2292192" y="390495"/>
                  <a:pt x="2300421" y="395319"/>
                  <a:pt x="2308651" y="399860"/>
                </a:cubicBezTo>
                <a:cubicBezTo>
                  <a:pt x="2314610" y="399860"/>
                  <a:pt x="2316029" y="400995"/>
                  <a:pt x="2312056" y="393332"/>
                </a:cubicBezTo>
                <a:cubicBezTo>
                  <a:pt x="2316597" y="395603"/>
                  <a:pt x="2318016" y="399008"/>
                  <a:pt x="2320002" y="397589"/>
                </a:cubicBezTo>
                <a:cubicBezTo>
                  <a:pt x="2322840" y="399576"/>
                  <a:pt x="2320853" y="399576"/>
                  <a:pt x="2319435" y="398725"/>
                </a:cubicBezTo>
                <a:cubicBezTo>
                  <a:pt x="2318016" y="401562"/>
                  <a:pt x="2321989" y="404684"/>
                  <a:pt x="2325394" y="407806"/>
                </a:cubicBezTo>
                <a:cubicBezTo>
                  <a:pt x="2323691" y="407806"/>
                  <a:pt x="2322556" y="407522"/>
                  <a:pt x="2321421" y="407522"/>
                </a:cubicBezTo>
                <a:cubicBezTo>
                  <a:pt x="2455932" y="488118"/>
                  <a:pt x="2572849" y="592553"/>
                  <a:pt x="2667348" y="714583"/>
                </a:cubicBezTo>
                <a:cubicBezTo>
                  <a:pt x="2672456" y="714867"/>
                  <a:pt x="2673307" y="717705"/>
                  <a:pt x="2679550" y="726502"/>
                </a:cubicBezTo>
                <a:cubicBezTo>
                  <a:pt x="2679266" y="728205"/>
                  <a:pt x="2678131" y="728205"/>
                  <a:pt x="2676996" y="727070"/>
                </a:cubicBezTo>
                <a:cubicBezTo>
                  <a:pt x="2678983" y="729624"/>
                  <a:pt x="2680685" y="732178"/>
                  <a:pt x="2682672" y="734732"/>
                </a:cubicBezTo>
                <a:cubicBezTo>
                  <a:pt x="2680969" y="727637"/>
                  <a:pt x="2680402" y="721110"/>
                  <a:pt x="2680685" y="715718"/>
                </a:cubicBezTo>
                <a:cubicBezTo>
                  <a:pt x="2680402" y="715151"/>
                  <a:pt x="2680402" y="714867"/>
                  <a:pt x="2680402" y="714867"/>
                </a:cubicBezTo>
                <a:cubicBezTo>
                  <a:pt x="2680402" y="714867"/>
                  <a:pt x="2680685" y="715151"/>
                  <a:pt x="2680685" y="715435"/>
                </a:cubicBezTo>
                <a:cubicBezTo>
                  <a:pt x="2680685" y="715151"/>
                  <a:pt x="2680685" y="714867"/>
                  <a:pt x="2680685" y="714867"/>
                </a:cubicBezTo>
                <a:cubicBezTo>
                  <a:pt x="2680685" y="714867"/>
                  <a:pt x="2680402" y="714867"/>
                  <a:pt x="2680402" y="714867"/>
                </a:cubicBezTo>
                <a:cubicBezTo>
                  <a:pt x="2675293" y="703515"/>
                  <a:pt x="2659686" y="668042"/>
                  <a:pt x="2640105" y="664352"/>
                </a:cubicBezTo>
                <a:cubicBezTo>
                  <a:pt x="2640672" y="659812"/>
                  <a:pt x="2628470" y="649879"/>
                  <a:pt x="2634713" y="647892"/>
                </a:cubicBezTo>
                <a:cubicBezTo>
                  <a:pt x="2624781" y="639379"/>
                  <a:pt x="2618538" y="636541"/>
                  <a:pt x="2621092" y="631433"/>
                </a:cubicBezTo>
                <a:cubicBezTo>
                  <a:pt x="2614565" y="626892"/>
                  <a:pt x="2608605" y="618946"/>
                  <a:pt x="2602930" y="612986"/>
                </a:cubicBezTo>
                <a:cubicBezTo>
                  <a:pt x="2597538" y="607027"/>
                  <a:pt x="2592714" y="602770"/>
                  <a:pt x="2589308" y="604756"/>
                </a:cubicBezTo>
                <a:cubicBezTo>
                  <a:pt x="2586187" y="601351"/>
                  <a:pt x="2583917" y="589148"/>
                  <a:pt x="2579376" y="593405"/>
                </a:cubicBezTo>
                <a:cubicBezTo>
                  <a:pt x="2583633" y="587729"/>
                  <a:pt x="2568876" y="574675"/>
                  <a:pt x="2559795" y="564458"/>
                </a:cubicBezTo>
                <a:cubicBezTo>
                  <a:pt x="2572565" y="569566"/>
                  <a:pt x="2582782" y="591702"/>
                  <a:pt x="2594700" y="592553"/>
                </a:cubicBezTo>
                <a:cubicBezTo>
                  <a:pt x="2604633" y="602202"/>
                  <a:pt x="2590444" y="592270"/>
                  <a:pt x="2589592" y="594540"/>
                </a:cubicBezTo>
                <a:cubicBezTo>
                  <a:pt x="2605200" y="609297"/>
                  <a:pt x="2613430" y="619230"/>
                  <a:pt x="2628186" y="632000"/>
                </a:cubicBezTo>
                <a:cubicBezTo>
                  <a:pt x="2622227" y="624054"/>
                  <a:pt x="2615984" y="615540"/>
                  <a:pt x="2609457" y="607027"/>
                </a:cubicBezTo>
                <a:cubicBezTo>
                  <a:pt x="2602646" y="599080"/>
                  <a:pt x="2596119" y="590851"/>
                  <a:pt x="2590160" y="583188"/>
                </a:cubicBezTo>
                <a:cubicBezTo>
                  <a:pt x="2593565" y="582621"/>
                  <a:pt x="2603781" y="596243"/>
                  <a:pt x="2604065" y="589432"/>
                </a:cubicBezTo>
                <a:cubicBezTo>
                  <a:pt x="2607187" y="600216"/>
                  <a:pt x="2630173" y="614973"/>
                  <a:pt x="2628754" y="621784"/>
                </a:cubicBezTo>
                <a:cubicBezTo>
                  <a:pt x="2632443" y="625757"/>
                  <a:pt x="2634146" y="625189"/>
                  <a:pt x="2637835" y="629446"/>
                </a:cubicBezTo>
                <a:cubicBezTo>
                  <a:pt x="2638686" y="628595"/>
                  <a:pt x="2636132" y="626041"/>
                  <a:pt x="2634429" y="624054"/>
                </a:cubicBezTo>
                <a:cubicBezTo>
                  <a:pt x="2644078" y="628595"/>
                  <a:pt x="2644078" y="640514"/>
                  <a:pt x="2653159" y="649028"/>
                </a:cubicBezTo>
                <a:cubicBezTo>
                  <a:pt x="2657415" y="640798"/>
                  <a:pt x="2670469" y="666623"/>
                  <a:pt x="2684942" y="676555"/>
                </a:cubicBezTo>
                <a:cubicBezTo>
                  <a:pt x="2682956" y="677690"/>
                  <a:pt x="2679550" y="674569"/>
                  <a:pt x="2675293" y="669177"/>
                </a:cubicBezTo>
                <a:cubicBezTo>
                  <a:pt x="2676712" y="673717"/>
                  <a:pt x="2684374" y="681380"/>
                  <a:pt x="2684658" y="685637"/>
                </a:cubicBezTo>
                <a:cubicBezTo>
                  <a:pt x="2688915" y="687339"/>
                  <a:pt x="2693455" y="691312"/>
                  <a:pt x="2697712" y="696137"/>
                </a:cubicBezTo>
                <a:cubicBezTo>
                  <a:pt x="2702820" y="696421"/>
                  <a:pt x="2708779" y="698975"/>
                  <a:pt x="2715874" y="704367"/>
                </a:cubicBezTo>
                <a:cubicBezTo>
                  <a:pt x="2715023" y="707772"/>
                  <a:pt x="2715590" y="712029"/>
                  <a:pt x="2713604" y="714583"/>
                </a:cubicBezTo>
                <a:cubicBezTo>
                  <a:pt x="2717009" y="718272"/>
                  <a:pt x="2720131" y="721678"/>
                  <a:pt x="2723252" y="723948"/>
                </a:cubicBezTo>
                <a:cubicBezTo>
                  <a:pt x="2726374" y="728773"/>
                  <a:pt x="2730914" y="734448"/>
                  <a:pt x="2728076" y="736151"/>
                </a:cubicBezTo>
                <a:cubicBezTo>
                  <a:pt x="2734320" y="745232"/>
                  <a:pt x="2736022" y="738705"/>
                  <a:pt x="2741698" y="748070"/>
                </a:cubicBezTo>
                <a:cubicBezTo>
                  <a:pt x="2738576" y="748070"/>
                  <a:pt x="2733468" y="741827"/>
                  <a:pt x="2729212" y="739557"/>
                </a:cubicBezTo>
                <a:cubicBezTo>
                  <a:pt x="2732333" y="752043"/>
                  <a:pt x="2740279" y="756584"/>
                  <a:pt x="2746806" y="768503"/>
                </a:cubicBezTo>
                <a:cubicBezTo>
                  <a:pt x="2753900" y="777017"/>
                  <a:pt x="2748792" y="764814"/>
                  <a:pt x="2755035" y="769071"/>
                </a:cubicBezTo>
                <a:cubicBezTo>
                  <a:pt x="2754752" y="773612"/>
                  <a:pt x="2764684" y="784396"/>
                  <a:pt x="2759008" y="785815"/>
                </a:cubicBezTo>
                <a:cubicBezTo>
                  <a:pt x="2766103" y="794612"/>
                  <a:pt x="2768657" y="796315"/>
                  <a:pt x="2770076" y="804261"/>
                </a:cubicBezTo>
                <a:cubicBezTo>
                  <a:pt x="2772913" y="807383"/>
                  <a:pt x="2775467" y="809085"/>
                  <a:pt x="2778022" y="809369"/>
                </a:cubicBezTo>
                <a:cubicBezTo>
                  <a:pt x="2777170" y="801139"/>
                  <a:pt x="2767805" y="795747"/>
                  <a:pt x="2762697" y="786666"/>
                </a:cubicBezTo>
                <a:cubicBezTo>
                  <a:pt x="2776886" y="796315"/>
                  <a:pt x="2778589" y="802558"/>
                  <a:pt x="2784548" y="819586"/>
                </a:cubicBezTo>
                <a:cubicBezTo>
                  <a:pt x="2781994" y="821005"/>
                  <a:pt x="2778305" y="815045"/>
                  <a:pt x="2774332" y="808518"/>
                </a:cubicBezTo>
                <a:cubicBezTo>
                  <a:pt x="2774332" y="817031"/>
                  <a:pt x="2786251" y="842005"/>
                  <a:pt x="2794481" y="842573"/>
                </a:cubicBezTo>
                <a:cubicBezTo>
                  <a:pt x="2797886" y="853073"/>
                  <a:pt x="2805548" y="867262"/>
                  <a:pt x="2813494" y="877479"/>
                </a:cubicBezTo>
                <a:cubicBezTo>
                  <a:pt x="2817467" y="885992"/>
                  <a:pt x="2810089" y="876627"/>
                  <a:pt x="2809521" y="880600"/>
                </a:cubicBezTo>
                <a:cubicBezTo>
                  <a:pt x="2805264" y="868681"/>
                  <a:pt x="2800724" y="859884"/>
                  <a:pt x="2795616" y="852222"/>
                </a:cubicBezTo>
                <a:cubicBezTo>
                  <a:pt x="2790508" y="845410"/>
                  <a:pt x="2784548" y="839167"/>
                  <a:pt x="2778022" y="832072"/>
                </a:cubicBezTo>
                <a:cubicBezTo>
                  <a:pt x="2780859" y="838032"/>
                  <a:pt x="2783697" y="843424"/>
                  <a:pt x="2786535" y="848532"/>
                </a:cubicBezTo>
                <a:cubicBezTo>
                  <a:pt x="2787954" y="849384"/>
                  <a:pt x="2789656" y="849667"/>
                  <a:pt x="2791359" y="849100"/>
                </a:cubicBezTo>
                <a:cubicBezTo>
                  <a:pt x="2797602" y="860168"/>
                  <a:pt x="2795616" y="862438"/>
                  <a:pt x="2795616" y="866411"/>
                </a:cubicBezTo>
                <a:cubicBezTo>
                  <a:pt x="2797318" y="870668"/>
                  <a:pt x="2798737" y="874357"/>
                  <a:pt x="2799305" y="877763"/>
                </a:cubicBezTo>
                <a:cubicBezTo>
                  <a:pt x="2809521" y="888547"/>
                  <a:pt x="2817751" y="902169"/>
                  <a:pt x="2824845" y="910398"/>
                </a:cubicBezTo>
                <a:lnTo>
                  <a:pt x="2826516" y="905665"/>
                </a:lnTo>
                <a:lnTo>
                  <a:pt x="2834068" y="919160"/>
                </a:lnTo>
                <a:cubicBezTo>
                  <a:pt x="2838041" y="927781"/>
                  <a:pt x="2841162" y="936223"/>
                  <a:pt x="2842439" y="942183"/>
                </a:cubicBezTo>
                <a:cubicBezTo>
                  <a:pt x="2847831" y="951832"/>
                  <a:pt x="2851520" y="952399"/>
                  <a:pt x="2853223" y="952967"/>
                </a:cubicBezTo>
                <a:cubicBezTo>
                  <a:pt x="2859750" y="965454"/>
                  <a:pt x="2852939" y="960346"/>
                  <a:pt x="2849534" y="959210"/>
                </a:cubicBezTo>
                <a:cubicBezTo>
                  <a:pt x="2840169" y="941615"/>
                  <a:pt x="2838183" y="934237"/>
                  <a:pt x="2830521" y="921182"/>
                </a:cubicBezTo>
                <a:cubicBezTo>
                  <a:pt x="2824277" y="926007"/>
                  <a:pt x="2836196" y="948710"/>
                  <a:pt x="2842439" y="953251"/>
                </a:cubicBezTo>
                <a:cubicBezTo>
                  <a:pt x="2843858" y="956940"/>
                  <a:pt x="2840737" y="957224"/>
                  <a:pt x="2839602" y="958643"/>
                </a:cubicBezTo>
                <a:cubicBezTo>
                  <a:pt x="2843858" y="968575"/>
                  <a:pt x="2845845" y="972549"/>
                  <a:pt x="2851237" y="986738"/>
                </a:cubicBezTo>
                <a:cubicBezTo>
                  <a:pt x="2851237" y="986738"/>
                  <a:pt x="2851237" y="986738"/>
                  <a:pt x="2847264" y="989008"/>
                </a:cubicBezTo>
                <a:cubicBezTo>
                  <a:pt x="2852939" y="992981"/>
                  <a:pt x="2861453" y="1006036"/>
                  <a:pt x="2866561" y="1007455"/>
                </a:cubicBezTo>
                <a:cubicBezTo>
                  <a:pt x="2866277" y="1012563"/>
                  <a:pt x="2870817" y="1023631"/>
                  <a:pt x="2873939" y="1021360"/>
                </a:cubicBezTo>
                <a:cubicBezTo>
                  <a:pt x="2875641" y="1015401"/>
                  <a:pt x="2868263" y="1010293"/>
                  <a:pt x="2866561" y="1000360"/>
                </a:cubicBezTo>
                <a:cubicBezTo>
                  <a:pt x="2868547" y="998941"/>
                  <a:pt x="2870250" y="1002630"/>
                  <a:pt x="2871952" y="1000928"/>
                </a:cubicBezTo>
                <a:cubicBezTo>
                  <a:pt x="2871952" y="1006320"/>
                  <a:pt x="2876493" y="1016820"/>
                  <a:pt x="2879331" y="1025901"/>
                </a:cubicBezTo>
                <a:cubicBezTo>
                  <a:pt x="2883020" y="1024198"/>
                  <a:pt x="2879331" y="1014550"/>
                  <a:pt x="2885006" y="1015685"/>
                </a:cubicBezTo>
                <a:cubicBezTo>
                  <a:pt x="2886993" y="1017955"/>
                  <a:pt x="2888695" y="1021928"/>
                  <a:pt x="2890398" y="1027320"/>
                </a:cubicBezTo>
                <a:cubicBezTo>
                  <a:pt x="2892384" y="1021644"/>
                  <a:pt x="2894087" y="1022779"/>
                  <a:pt x="2898060" y="1027036"/>
                </a:cubicBezTo>
                <a:cubicBezTo>
                  <a:pt x="2900330" y="1023063"/>
                  <a:pt x="2896641" y="1012847"/>
                  <a:pt x="2896357" y="1006320"/>
                </a:cubicBezTo>
                <a:cubicBezTo>
                  <a:pt x="2905722" y="1001779"/>
                  <a:pt x="2908844" y="1005468"/>
                  <a:pt x="2915371" y="996387"/>
                </a:cubicBezTo>
                <a:cubicBezTo>
                  <a:pt x="2917925" y="999792"/>
                  <a:pt x="2920195" y="1007171"/>
                  <a:pt x="2922749" y="1010860"/>
                </a:cubicBezTo>
                <a:cubicBezTo>
                  <a:pt x="2924451" y="1009157"/>
                  <a:pt x="2923600" y="1004049"/>
                  <a:pt x="2920762" y="996955"/>
                </a:cubicBezTo>
                <a:cubicBezTo>
                  <a:pt x="2923316" y="994684"/>
                  <a:pt x="2925870" y="1008874"/>
                  <a:pt x="2928424" y="1004049"/>
                </a:cubicBezTo>
                <a:cubicBezTo>
                  <a:pt x="2930411" y="1012563"/>
                  <a:pt x="2931546" y="1019658"/>
                  <a:pt x="2935803" y="1022779"/>
                </a:cubicBezTo>
                <a:cubicBezTo>
                  <a:pt x="2932397" y="1017387"/>
                  <a:pt x="2934668" y="1011144"/>
                  <a:pt x="2938073" y="1009441"/>
                </a:cubicBezTo>
                <a:cubicBezTo>
                  <a:pt x="2941478" y="1007739"/>
                  <a:pt x="2946870" y="1010576"/>
                  <a:pt x="2948856" y="1023347"/>
                </a:cubicBezTo>
                <a:cubicBezTo>
                  <a:pt x="2950275" y="1026469"/>
                  <a:pt x="2952262" y="1029590"/>
                  <a:pt x="2954816" y="1031293"/>
                </a:cubicBezTo>
                <a:cubicBezTo>
                  <a:pt x="2956802" y="1027320"/>
                  <a:pt x="2961059" y="1030158"/>
                  <a:pt x="2965599" y="1044915"/>
                </a:cubicBezTo>
                <a:cubicBezTo>
                  <a:pt x="2968721" y="1041510"/>
                  <a:pt x="2967586" y="1032712"/>
                  <a:pt x="2969856" y="1027888"/>
                </a:cubicBezTo>
                <a:cubicBezTo>
                  <a:pt x="2971275" y="1027888"/>
                  <a:pt x="2972410" y="1033563"/>
                  <a:pt x="2973829" y="1037253"/>
                </a:cubicBezTo>
                <a:cubicBezTo>
                  <a:pt x="2976667" y="1037537"/>
                  <a:pt x="2974397" y="1031577"/>
                  <a:pt x="2972978" y="1026469"/>
                </a:cubicBezTo>
                <a:cubicBezTo>
                  <a:pt x="2976099" y="1024198"/>
                  <a:pt x="2978653" y="1034982"/>
                  <a:pt x="2981775" y="1033563"/>
                </a:cubicBezTo>
                <a:cubicBezTo>
                  <a:pt x="2982059" y="1023063"/>
                  <a:pt x="2976383" y="1026752"/>
                  <a:pt x="2973545" y="1014833"/>
                </a:cubicBezTo>
                <a:cubicBezTo>
                  <a:pt x="2983194" y="1026752"/>
                  <a:pt x="2993410" y="1021360"/>
                  <a:pt x="3003058" y="1026752"/>
                </a:cubicBezTo>
                <a:cubicBezTo>
                  <a:pt x="3005329" y="1034699"/>
                  <a:pt x="3007883" y="1035550"/>
                  <a:pt x="3010153" y="1046334"/>
                </a:cubicBezTo>
                <a:cubicBezTo>
                  <a:pt x="3010437" y="1046334"/>
                  <a:pt x="3011004" y="1046334"/>
                  <a:pt x="3011288" y="1046050"/>
                </a:cubicBezTo>
                <a:cubicBezTo>
                  <a:pt x="3011288" y="1045766"/>
                  <a:pt x="3011288" y="1045766"/>
                  <a:pt x="3011288" y="1045483"/>
                </a:cubicBezTo>
                <a:cubicBezTo>
                  <a:pt x="3003626" y="1025617"/>
                  <a:pt x="2995964" y="1006603"/>
                  <a:pt x="2993694" y="989860"/>
                </a:cubicBezTo>
                <a:cubicBezTo>
                  <a:pt x="3003058" y="990995"/>
                  <a:pt x="2990856" y="969143"/>
                  <a:pt x="2997950" y="968008"/>
                </a:cubicBezTo>
                <a:cubicBezTo>
                  <a:pt x="2999653" y="973116"/>
                  <a:pt x="2995964" y="972549"/>
                  <a:pt x="3001072" y="981630"/>
                </a:cubicBezTo>
                <a:cubicBezTo>
                  <a:pt x="3001072" y="986170"/>
                  <a:pt x="2999937" y="983900"/>
                  <a:pt x="2997950" y="983616"/>
                </a:cubicBezTo>
                <a:cubicBezTo>
                  <a:pt x="3000788" y="989860"/>
                  <a:pt x="3000220" y="992414"/>
                  <a:pt x="3001639" y="996671"/>
                </a:cubicBezTo>
                <a:cubicBezTo>
                  <a:pt x="3006464" y="998374"/>
                  <a:pt x="2998518" y="986170"/>
                  <a:pt x="3003342" y="987873"/>
                </a:cubicBezTo>
                <a:cubicBezTo>
                  <a:pt x="3003058" y="1002914"/>
                  <a:pt x="3015261" y="1018239"/>
                  <a:pt x="3020936" y="1019658"/>
                </a:cubicBezTo>
                <a:cubicBezTo>
                  <a:pt x="3021504" y="1024766"/>
                  <a:pt x="3012139" y="1016820"/>
                  <a:pt x="3008734" y="1019090"/>
                </a:cubicBezTo>
                <a:cubicBezTo>
                  <a:pt x="3008734" y="1023347"/>
                  <a:pt x="3010437" y="1029874"/>
                  <a:pt x="3012991" y="1036969"/>
                </a:cubicBezTo>
                <a:cubicBezTo>
                  <a:pt x="3012991" y="1035834"/>
                  <a:pt x="3012991" y="1034699"/>
                  <a:pt x="3012707" y="1033563"/>
                </a:cubicBezTo>
                <a:cubicBezTo>
                  <a:pt x="3012991" y="1033563"/>
                  <a:pt x="3012991" y="1033847"/>
                  <a:pt x="3012991" y="1033847"/>
                </a:cubicBezTo>
                <a:cubicBezTo>
                  <a:pt x="3012423" y="1032145"/>
                  <a:pt x="3011855" y="1030442"/>
                  <a:pt x="3011288" y="1029023"/>
                </a:cubicBezTo>
                <a:cubicBezTo>
                  <a:pt x="3013274" y="1031577"/>
                  <a:pt x="3014977" y="1034415"/>
                  <a:pt x="3016396" y="1036969"/>
                </a:cubicBezTo>
                <a:cubicBezTo>
                  <a:pt x="3020936" y="1038955"/>
                  <a:pt x="3023774" y="1032712"/>
                  <a:pt x="3030301" y="1044631"/>
                </a:cubicBezTo>
                <a:cubicBezTo>
                  <a:pt x="3031720" y="1054564"/>
                  <a:pt x="3025193" y="1045766"/>
                  <a:pt x="3023207" y="1047753"/>
                </a:cubicBezTo>
                <a:cubicBezTo>
                  <a:pt x="3025761" y="1058821"/>
                  <a:pt x="3028882" y="1060807"/>
                  <a:pt x="3031436" y="1063078"/>
                </a:cubicBezTo>
                <a:cubicBezTo>
                  <a:pt x="3030869" y="1067051"/>
                  <a:pt x="3029450" y="1067051"/>
                  <a:pt x="3027747" y="1065348"/>
                </a:cubicBezTo>
                <a:cubicBezTo>
                  <a:pt x="3031436" y="1076983"/>
                  <a:pt x="3035409" y="1090038"/>
                  <a:pt x="3042504" y="1105930"/>
                </a:cubicBezTo>
                <a:cubicBezTo>
                  <a:pt x="3040801" y="1103943"/>
                  <a:pt x="3037679" y="1102524"/>
                  <a:pt x="3039098" y="1107349"/>
                </a:cubicBezTo>
                <a:cubicBezTo>
                  <a:pt x="3035977" y="1103943"/>
                  <a:pt x="3032855" y="1092308"/>
                  <a:pt x="3029450" y="1090038"/>
                </a:cubicBezTo>
                <a:cubicBezTo>
                  <a:pt x="3027463" y="1091457"/>
                  <a:pt x="3032288" y="1101106"/>
                  <a:pt x="3029166" y="1101389"/>
                </a:cubicBezTo>
                <a:cubicBezTo>
                  <a:pt x="3030585" y="1104795"/>
                  <a:pt x="3030869" y="1102524"/>
                  <a:pt x="3030301" y="1100822"/>
                </a:cubicBezTo>
                <a:cubicBezTo>
                  <a:pt x="3038814" y="1115011"/>
                  <a:pt x="3046193" y="1133174"/>
                  <a:pt x="3048179" y="1154174"/>
                </a:cubicBezTo>
                <a:cubicBezTo>
                  <a:pt x="3046476" y="1151336"/>
                  <a:pt x="3044490" y="1149917"/>
                  <a:pt x="3042787" y="1150201"/>
                </a:cubicBezTo>
                <a:cubicBezTo>
                  <a:pt x="3044490" y="1152472"/>
                  <a:pt x="3045625" y="1156728"/>
                  <a:pt x="3046760" y="1162120"/>
                </a:cubicBezTo>
                <a:cubicBezTo>
                  <a:pt x="3051301" y="1164958"/>
                  <a:pt x="3045625" y="1150485"/>
                  <a:pt x="3050166" y="1153323"/>
                </a:cubicBezTo>
                <a:cubicBezTo>
                  <a:pt x="3052152" y="1157580"/>
                  <a:pt x="3054706" y="1158999"/>
                  <a:pt x="3056409" y="1166094"/>
                </a:cubicBezTo>
                <a:cubicBezTo>
                  <a:pt x="3060098" y="1165526"/>
                  <a:pt x="3061801" y="1153607"/>
                  <a:pt x="3065206" y="1166377"/>
                </a:cubicBezTo>
                <a:cubicBezTo>
                  <a:pt x="3065773" y="1162972"/>
                  <a:pt x="3064638" y="1157580"/>
                  <a:pt x="3062652" y="1144809"/>
                </a:cubicBezTo>
                <a:cubicBezTo>
                  <a:pt x="3066341" y="1155309"/>
                  <a:pt x="3070030" y="1166661"/>
                  <a:pt x="3074854" y="1170350"/>
                </a:cubicBezTo>
                <a:cubicBezTo>
                  <a:pt x="3062652" y="1163823"/>
                  <a:pt x="3067476" y="1198446"/>
                  <a:pt x="3058395" y="1198729"/>
                </a:cubicBezTo>
                <a:cubicBezTo>
                  <a:pt x="3058395" y="1192202"/>
                  <a:pt x="3061801" y="1191351"/>
                  <a:pt x="3060665" y="1183121"/>
                </a:cubicBezTo>
                <a:cubicBezTo>
                  <a:pt x="3057828" y="1174040"/>
                  <a:pt x="3056976" y="1187662"/>
                  <a:pt x="3057260" y="1191635"/>
                </a:cubicBezTo>
                <a:cubicBezTo>
                  <a:pt x="3054422" y="1191351"/>
                  <a:pt x="3051868" y="1171769"/>
                  <a:pt x="3056976" y="1176878"/>
                </a:cubicBezTo>
                <a:cubicBezTo>
                  <a:pt x="3050733" y="1168364"/>
                  <a:pt x="3046760" y="1164107"/>
                  <a:pt x="3041368" y="1167796"/>
                </a:cubicBezTo>
                <a:cubicBezTo>
                  <a:pt x="3039098" y="1157864"/>
                  <a:pt x="3042504" y="1157580"/>
                  <a:pt x="3041936" y="1150485"/>
                </a:cubicBezTo>
                <a:cubicBezTo>
                  <a:pt x="3040801" y="1151053"/>
                  <a:pt x="3039666" y="1152188"/>
                  <a:pt x="3039098" y="1154458"/>
                </a:cubicBezTo>
                <a:cubicBezTo>
                  <a:pt x="3036260" y="1153891"/>
                  <a:pt x="3037679" y="1141688"/>
                  <a:pt x="3035125" y="1134877"/>
                </a:cubicBezTo>
                <a:cubicBezTo>
                  <a:pt x="3037679" y="1134593"/>
                  <a:pt x="3039382" y="1148782"/>
                  <a:pt x="3041652" y="1149634"/>
                </a:cubicBezTo>
                <a:cubicBezTo>
                  <a:pt x="3041936" y="1149917"/>
                  <a:pt x="3041936" y="1149634"/>
                  <a:pt x="3041936" y="1149917"/>
                </a:cubicBezTo>
                <a:cubicBezTo>
                  <a:pt x="3041936" y="1149634"/>
                  <a:pt x="3041936" y="1149350"/>
                  <a:pt x="3041936" y="1149350"/>
                </a:cubicBezTo>
                <a:cubicBezTo>
                  <a:pt x="3041936" y="1149350"/>
                  <a:pt x="3042220" y="1149634"/>
                  <a:pt x="3042504" y="1149917"/>
                </a:cubicBezTo>
                <a:cubicBezTo>
                  <a:pt x="3045058" y="1149634"/>
                  <a:pt x="3042504" y="1142255"/>
                  <a:pt x="3044490" y="1141404"/>
                </a:cubicBezTo>
                <a:cubicBezTo>
                  <a:pt x="3042220" y="1137147"/>
                  <a:pt x="3039950" y="1131755"/>
                  <a:pt x="3037396" y="1133741"/>
                </a:cubicBezTo>
                <a:cubicBezTo>
                  <a:pt x="3036544" y="1122390"/>
                  <a:pt x="3031152" y="1117565"/>
                  <a:pt x="3033423" y="1110187"/>
                </a:cubicBezTo>
                <a:cubicBezTo>
                  <a:pt x="3030869" y="1106498"/>
                  <a:pt x="3032004" y="1112457"/>
                  <a:pt x="3028031" y="1105646"/>
                </a:cubicBezTo>
                <a:cubicBezTo>
                  <a:pt x="3025761" y="1090322"/>
                  <a:pt x="3020936" y="1073862"/>
                  <a:pt x="3015545" y="1057969"/>
                </a:cubicBezTo>
                <a:cubicBezTo>
                  <a:pt x="3013842" y="1066767"/>
                  <a:pt x="3008450" y="1071875"/>
                  <a:pt x="3003342" y="1070456"/>
                </a:cubicBezTo>
                <a:cubicBezTo>
                  <a:pt x="3003626" y="1072726"/>
                  <a:pt x="3003910" y="1074997"/>
                  <a:pt x="3004477" y="1077267"/>
                </a:cubicBezTo>
                <a:cubicBezTo>
                  <a:pt x="3004477" y="1077267"/>
                  <a:pt x="3004477" y="1077267"/>
                  <a:pt x="3001923" y="1078686"/>
                </a:cubicBezTo>
                <a:cubicBezTo>
                  <a:pt x="3001923" y="1077267"/>
                  <a:pt x="3001639" y="1075281"/>
                  <a:pt x="3001072" y="1072443"/>
                </a:cubicBezTo>
                <a:cubicBezTo>
                  <a:pt x="3001072" y="1074429"/>
                  <a:pt x="3001356" y="1076700"/>
                  <a:pt x="3001639" y="1078686"/>
                </a:cubicBezTo>
                <a:cubicBezTo>
                  <a:pt x="3001639" y="1078686"/>
                  <a:pt x="3001639" y="1078686"/>
                  <a:pt x="3001923" y="1078686"/>
                </a:cubicBezTo>
                <a:cubicBezTo>
                  <a:pt x="3002207" y="1079537"/>
                  <a:pt x="3001923" y="1080105"/>
                  <a:pt x="3001923" y="1080105"/>
                </a:cubicBezTo>
                <a:cubicBezTo>
                  <a:pt x="3002775" y="1088051"/>
                  <a:pt x="3004761" y="1097132"/>
                  <a:pt x="3005612" y="1104511"/>
                </a:cubicBezTo>
                <a:cubicBezTo>
                  <a:pt x="3006464" y="1104227"/>
                  <a:pt x="3005329" y="1100254"/>
                  <a:pt x="3005045" y="1097416"/>
                </a:cubicBezTo>
                <a:cubicBezTo>
                  <a:pt x="3009585" y="1096281"/>
                  <a:pt x="3012991" y="1107916"/>
                  <a:pt x="3017531" y="1107065"/>
                </a:cubicBezTo>
                <a:cubicBezTo>
                  <a:pt x="3019234" y="1112173"/>
                  <a:pt x="3017815" y="1113309"/>
                  <a:pt x="3018666" y="1117565"/>
                </a:cubicBezTo>
                <a:cubicBezTo>
                  <a:pt x="3022355" y="1126079"/>
                  <a:pt x="3024909" y="1115011"/>
                  <a:pt x="3026896" y="1114160"/>
                </a:cubicBezTo>
                <a:cubicBezTo>
                  <a:pt x="3025761" y="1117849"/>
                  <a:pt x="3024058" y="1132606"/>
                  <a:pt x="3030017" y="1127782"/>
                </a:cubicBezTo>
                <a:cubicBezTo>
                  <a:pt x="3037963" y="1155593"/>
                  <a:pt x="3031436" y="1174040"/>
                  <a:pt x="3040517" y="1190216"/>
                </a:cubicBezTo>
                <a:cubicBezTo>
                  <a:pt x="3034558" y="1184824"/>
                  <a:pt x="3031436" y="1192486"/>
                  <a:pt x="3036828" y="1206108"/>
                </a:cubicBezTo>
                <a:cubicBezTo>
                  <a:pt x="3032004" y="1199865"/>
                  <a:pt x="3032571" y="1202135"/>
                  <a:pt x="3029734" y="1208378"/>
                </a:cubicBezTo>
                <a:cubicBezTo>
                  <a:pt x="3026328" y="1195608"/>
                  <a:pt x="3029166" y="1183405"/>
                  <a:pt x="3023774" y="1181702"/>
                </a:cubicBezTo>
                <a:cubicBezTo>
                  <a:pt x="3020936" y="1184540"/>
                  <a:pt x="3030301" y="1208662"/>
                  <a:pt x="3022639" y="1203838"/>
                </a:cubicBezTo>
                <a:cubicBezTo>
                  <a:pt x="3024625" y="1217460"/>
                  <a:pt x="3028315" y="1220581"/>
                  <a:pt x="3030585" y="1233352"/>
                </a:cubicBezTo>
                <a:cubicBezTo>
                  <a:pt x="3034274" y="1230798"/>
                  <a:pt x="3035409" y="1223419"/>
                  <a:pt x="3037112" y="1216892"/>
                </a:cubicBezTo>
                <a:cubicBezTo>
                  <a:pt x="3039666" y="1218595"/>
                  <a:pt x="3035977" y="1240163"/>
                  <a:pt x="3041085" y="1247825"/>
                </a:cubicBezTo>
                <a:cubicBezTo>
                  <a:pt x="3044774" y="1243568"/>
                  <a:pt x="3041085" y="1241298"/>
                  <a:pt x="3040233" y="1230230"/>
                </a:cubicBezTo>
                <a:cubicBezTo>
                  <a:pt x="3041652" y="1224554"/>
                  <a:pt x="3045058" y="1230798"/>
                  <a:pt x="3046476" y="1221149"/>
                </a:cubicBezTo>
                <a:cubicBezTo>
                  <a:pt x="3051868" y="1227676"/>
                  <a:pt x="3043355" y="1230514"/>
                  <a:pt x="3043355" y="1236474"/>
                </a:cubicBezTo>
                <a:cubicBezTo>
                  <a:pt x="3043922" y="1246123"/>
                  <a:pt x="3048747" y="1232217"/>
                  <a:pt x="3049314" y="1241866"/>
                </a:cubicBezTo>
                <a:cubicBezTo>
                  <a:pt x="3052720" y="1231933"/>
                  <a:pt x="3051017" y="1229095"/>
                  <a:pt x="3053571" y="1218595"/>
                </a:cubicBezTo>
                <a:cubicBezTo>
                  <a:pt x="3055841" y="1228244"/>
                  <a:pt x="3064071" y="1229946"/>
                  <a:pt x="3060098" y="1238460"/>
                </a:cubicBezTo>
                <a:cubicBezTo>
                  <a:pt x="3062652" y="1249812"/>
                  <a:pt x="3062652" y="1239311"/>
                  <a:pt x="3066625" y="1239879"/>
                </a:cubicBezTo>
                <a:cubicBezTo>
                  <a:pt x="3065773" y="1234203"/>
                  <a:pt x="3064922" y="1228244"/>
                  <a:pt x="3064355" y="1222568"/>
                </a:cubicBezTo>
                <a:cubicBezTo>
                  <a:pt x="3073152" y="1231082"/>
                  <a:pt x="3063503" y="1246406"/>
                  <a:pt x="3066909" y="1261731"/>
                </a:cubicBezTo>
                <a:cubicBezTo>
                  <a:pt x="3070881" y="1262298"/>
                  <a:pt x="3072017" y="1257190"/>
                  <a:pt x="3069746" y="1246406"/>
                </a:cubicBezTo>
                <a:cubicBezTo>
                  <a:pt x="3072868" y="1252366"/>
                  <a:pt x="3072868" y="1241014"/>
                  <a:pt x="3076273" y="1247825"/>
                </a:cubicBezTo>
                <a:cubicBezTo>
                  <a:pt x="3076841" y="1254069"/>
                  <a:pt x="3072300" y="1245839"/>
                  <a:pt x="3072584" y="1256623"/>
                </a:cubicBezTo>
                <a:cubicBezTo>
                  <a:pt x="3072868" y="1269961"/>
                  <a:pt x="3077976" y="1260879"/>
                  <a:pt x="3078260" y="1273082"/>
                </a:cubicBezTo>
                <a:cubicBezTo>
                  <a:pt x="3075706" y="1275920"/>
                  <a:pt x="3075138" y="1284434"/>
                  <a:pt x="3072300" y="1278474"/>
                </a:cubicBezTo>
                <a:cubicBezTo>
                  <a:pt x="3075422" y="1300894"/>
                  <a:pt x="3066341" y="1298624"/>
                  <a:pt x="3069746" y="1322462"/>
                </a:cubicBezTo>
                <a:cubicBezTo>
                  <a:pt x="3074287" y="1316502"/>
                  <a:pt x="3077125" y="1306570"/>
                  <a:pt x="3080246" y="1298056"/>
                </a:cubicBezTo>
                <a:cubicBezTo>
                  <a:pt x="3079395" y="1293232"/>
                  <a:pt x="3077125" y="1295786"/>
                  <a:pt x="3075138" y="1295786"/>
                </a:cubicBezTo>
                <a:cubicBezTo>
                  <a:pt x="3075422" y="1290394"/>
                  <a:pt x="3076273" y="1286421"/>
                  <a:pt x="3076273" y="1281029"/>
                </a:cubicBezTo>
                <a:cubicBezTo>
                  <a:pt x="3079111" y="1281312"/>
                  <a:pt x="3077976" y="1296637"/>
                  <a:pt x="3081098" y="1294083"/>
                </a:cubicBezTo>
                <a:cubicBezTo>
                  <a:pt x="3079395" y="1285285"/>
                  <a:pt x="3087341" y="1287556"/>
                  <a:pt x="3087057" y="1274218"/>
                </a:cubicBezTo>
                <a:cubicBezTo>
                  <a:pt x="3092165" y="1279326"/>
                  <a:pt x="3092449" y="1279042"/>
                  <a:pt x="3098408" y="1274502"/>
                </a:cubicBezTo>
                <a:cubicBezTo>
                  <a:pt x="3096138" y="1279893"/>
                  <a:pt x="3096705" y="1290961"/>
                  <a:pt x="3095286" y="1297488"/>
                </a:cubicBezTo>
                <a:cubicBezTo>
                  <a:pt x="3092165" y="1298056"/>
                  <a:pt x="3092449" y="1284150"/>
                  <a:pt x="3089043" y="1284718"/>
                </a:cubicBezTo>
                <a:cubicBezTo>
                  <a:pt x="3088192" y="1293232"/>
                  <a:pt x="3087908" y="1300326"/>
                  <a:pt x="3084503" y="1289542"/>
                </a:cubicBezTo>
                <a:cubicBezTo>
                  <a:pt x="3082516" y="1293799"/>
                  <a:pt x="3086489" y="1317354"/>
                  <a:pt x="3080814" y="1305151"/>
                </a:cubicBezTo>
                <a:cubicBezTo>
                  <a:pt x="3082516" y="1317070"/>
                  <a:pt x="3081949" y="1325016"/>
                  <a:pt x="3081949" y="1333814"/>
                </a:cubicBezTo>
                <a:cubicBezTo>
                  <a:pt x="3075422" y="1331827"/>
                  <a:pt x="3066341" y="1332962"/>
                  <a:pt x="3062936" y="1352544"/>
                </a:cubicBezTo>
                <a:cubicBezTo>
                  <a:pt x="3062368" y="1338354"/>
                  <a:pt x="3060382" y="1324165"/>
                  <a:pt x="3054990" y="1326151"/>
                </a:cubicBezTo>
                <a:cubicBezTo>
                  <a:pt x="3053571" y="1327003"/>
                  <a:pt x="3054706" y="1332678"/>
                  <a:pt x="3054706" y="1336935"/>
                </a:cubicBezTo>
                <a:cubicBezTo>
                  <a:pt x="3051868" y="1338638"/>
                  <a:pt x="3049882" y="1337503"/>
                  <a:pt x="3048179" y="1334665"/>
                </a:cubicBezTo>
                <a:cubicBezTo>
                  <a:pt x="3049314" y="1321895"/>
                  <a:pt x="3046760" y="1317921"/>
                  <a:pt x="3047328" y="1306854"/>
                </a:cubicBezTo>
                <a:cubicBezTo>
                  <a:pt x="3050449" y="1303448"/>
                  <a:pt x="3050449" y="1313097"/>
                  <a:pt x="3052720" y="1312529"/>
                </a:cubicBezTo>
                <a:cubicBezTo>
                  <a:pt x="3057828" y="1297772"/>
                  <a:pt x="3048179" y="1275920"/>
                  <a:pt x="3044774" y="1264853"/>
                </a:cubicBezTo>
                <a:cubicBezTo>
                  <a:pt x="3045058" y="1276488"/>
                  <a:pt x="3041368" y="1284150"/>
                  <a:pt x="3042220" y="1304583"/>
                </a:cubicBezTo>
                <a:cubicBezTo>
                  <a:pt x="3037112" y="1306854"/>
                  <a:pt x="3041936" y="1299759"/>
                  <a:pt x="3039666" y="1290961"/>
                </a:cubicBezTo>
                <a:cubicBezTo>
                  <a:pt x="3035409" y="1290677"/>
                  <a:pt x="3036828" y="1302313"/>
                  <a:pt x="3034842" y="1306570"/>
                </a:cubicBezTo>
                <a:cubicBezTo>
                  <a:pt x="3036828" y="1317638"/>
                  <a:pt x="3037396" y="1306002"/>
                  <a:pt x="3040233" y="1311962"/>
                </a:cubicBezTo>
                <a:cubicBezTo>
                  <a:pt x="3038814" y="1328138"/>
                  <a:pt x="3034558" y="1338071"/>
                  <a:pt x="3027747" y="1343179"/>
                </a:cubicBezTo>
                <a:cubicBezTo>
                  <a:pt x="3030017" y="1353679"/>
                  <a:pt x="3028882" y="1358220"/>
                  <a:pt x="3028598" y="1370423"/>
                </a:cubicBezTo>
                <a:cubicBezTo>
                  <a:pt x="3025193" y="1360774"/>
                  <a:pt x="3021220" y="1372977"/>
                  <a:pt x="3015261" y="1373260"/>
                </a:cubicBezTo>
                <a:cubicBezTo>
                  <a:pt x="3016112" y="1382342"/>
                  <a:pt x="3020653" y="1380923"/>
                  <a:pt x="3020653" y="1392842"/>
                </a:cubicBezTo>
                <a:cubicBezTo>
                  <a:pt x="3025477" y="1388018"/>
                  <a:pt x="3030585" y="1402207"/>
                  <a:pt x="3031720" y="1387166"/>
                </a:cubicBezTo>
                <a:cubicBezTo>
                  <a:pt x="3033423" y="1389153"/>
                  <a:pt x="3034274" y="1394261"/>
                  <a:pt x="3034558" y="1400504"/>
                </a:cubicBezTo>
                <a:cubicBezTo>
                  <a:pt x="3030017" y="1400221"/>
                  <a:pt x="3028031" y="1405613"/>
                  <a:pt x="3024909" y="1409302"/>
                </a:cubicBezTo>
                <a:cubicBezTo>
                  <a:pt x="3026896" y="1419802"/>
                  <a:pt x="3028315" y="1433992"/>
                  <a:pt x="3025761" y="1446478"/>
                </a:cubicBezTo>
                <a:cubicBezTo>
                  <a:pt x="3030585" y="1450168"/>
                  <a:pt x="3029734" y="1437965"/>
                  <a:pt x="3029734" y="1428883"/>
                </a:cubicBezTo>
                <a:cubicBezTo>
                  <a:pt x="3030585" y="1434559"/>
                  <a:pt x="3034274" y="1437965"/>
                  <a:pt x="3035693" y="1431438"/>
                </a:cubicBezTo>
                <a:cubicBezTo>
                  <a:pt x="3034558" y="1443357"/>
                  <a:pt x="3039098" y="1462087"/>
                  <a:pt x="3032855" y="1469466"/>
                </a:cubicBezTo>
                <a:cubicBezTo>
                  <a:pt x="3032288" y="1473155"/>
                  <a:pt x="3039666" y="1469182"/>
                  <a:pt x="3040517" y="1464925"/>
                </a:cubicBezTo>
                <a:cubicBezTo>
                  <a:pt x="3043071" y="1472020"/>
                  <a:pt x="3043639" y="1484790"/>
                  <a:pt x="3044206" y="1495574"/>
                </a:cubicBezTo>
                <a:cubicBezTo>
                  <a:pt x="3046760" y="1495007"/>
                  <a:pt x="3046476" y="1485642"/>
                  <a:pt x="3049882" y="1487912"/>
                </a:cubicBezTo>
                <a:cubicBezTo>
                  <a:pt x="3047328" y="1501534"/>
                  <a:pt x="3049314" y="1505791"/>
                  <a:pt x="3046760" y="1515723"/>
                </a:cubicBezTo>
                <a:cubicBezTo>
                  <a:pt x="3049882" y="1531616"/>
                  <a:pt x="3054139" y="1504372"/>
                  <a:pt x="3060098" y="1503804"/>
                </a:cubicBezTo>
                <a:cubicBezTo>
                  <a:pt x="3059814" y="1495007"/>
                  <a:pt x="3060382" y="1493304"/>
                  <a:pt x="3058679" y="1483371"/>
                </a:cubicBezTo>
                <a:cubicBezTo>
                  <a:pt x="3060382" y="1476560"/>
                  <a:pt x="3061233" y="1480533"/>
                  <a:pt x="3062084" y="1484506"/>
                </a:cubicBezTo>
                <a:cubicBezTo>
                  <a:pt x="3062652" y="1488479"/>
                  <a:pt x="3063219" y="1492453"/>
                  <a:pt x="3064922" y="1485925"/>
                </a:cubicBezTo>
                <a:cubicBezTo>
                  <a:pt x="3066057" y="1491034"/>
                  <a:pt x="3068044" y="1494155"/>
                  <a:pt x="3067476" y="1502953"/>
                </a:cubicBezTo>
                <a:cubicBezTo>
                  <a:pt x="3069179" y="1496709"/>
                  <a:pt x="3072584" y="1496709"/>
                  <a:pt x="3072300" y="1485074"/>
                </a:cubicBezTo>
                <a:cubicBezTo>
                  <a:pt x="3076841" y="1482236"/>
                  <a:pt x="3079395" y="1485358"/>
                  <a:pt x="3079395" y="1494439"/>
                </a:cubicBezTo>
                <a:cubicBezTo>
                  <a:pt x="3086206" y="1474290"/>
                  <a:pt x="3076273" y="1482520"/>
                  <a:pt x="3075138" y="1466911"/>
                </a:cubicBezTo>
                <a:cubicBezTo>
                  <a:pt x="3074854" y="1466911"/>
                  <a:pt x="3084219" y="1454425"/>
                  <a:pt x="3083935" y="1469182"/>
                </a:cubicBezTo>
                <a:cubicBezTo>
                  <a:pt x="3085070" y="1453573"/>
                  <a:pt x="3086773" y="1434276"/>
                  <a:pt x="3083368" y="1422924"/>
                </a:cubicBezTo>
                <a:cubicBezTo>
                  <a:pt x="3089043" y="1423208"/>
                  <a:pt x="3088760" y="1414978"/>
                  <a:pt x="3091881" y="1403626"/>
                </a:cubicBezTo>
                <a:cubicBezTo>
                  <a:pt x="3092165" y="1416681"/>
                  <a:pt x="3090462" y="1417532"/>
                  <a:pt x="3092165" y="1428600"/>
                </a:cubicBezTo>
                <a:cubicBezTo>
                  <a:pt x="3092165" y="1428600"/>
                  <a:pt x="3092165" y="1428600"/>
                  <a:pt x="3088192" y="1429167"/>
                </a:cubicBezTo>
                <a:cubicBezTo>
                  <a:pt x="3088192" y="1449316"/>
                  <a:pt x="3091597" y="1445627"/>
                  <a:pt x="3087908" y="1461519"/>
                </a:cubicBezTo>
                <a:cubicBezTo>
                  <a:pt x="3092732" y="1453857"/>
                  <a:pt x="3094435" y="1432857"/>
                  <a:pt x="3093584" y="1410437"/>
                </a:cubicBezTo>
                <a:cubicBezTo>
                  <a:pt x="3093300" y="1407032"/>
                  <a:pt x="3095003" y="1407315"/>
                  <a:pt x="3095854" y="1406464"/>
                </a:cubicBezTo>
                <a:cubicBezTo>
                  <a:pt x="3095854" y="1406464"/>
                  <a:pt x="3095854" y="1406464"/>
                  <a:pt x="3098408" y="1405896"/>
                </a:cubicBezTo>
                <a:cubicBezTo>
                  <a:pt x="3098692" y="1411572"/>
                  <a:pt x="3097273" y="1412424"/>
                  <a:pt x="3097273" y="1416964"/>
                </a:cubicBezTo>
                <a:cubicBezTo>
                  <a:pt x="3100395" y="1416964"/>
                  <a:pt x="3100111" y="1408450"/>
                  <a:pt x="3102097" y="1405329"/>
                </a:cubicBezTo>
                <a:cubicBezTo>
                  <a:pt x="3103800" y="1406748"/>
                  <a:pt x="3105219" y="1410153"/>
                  <a:pt x="3106070" y="1415262"/>
                </a:cubicBezTo>
                <a:cubicBezTo>
                  <a:pt x="3102381" y="1427465"/>
                  <a:pt x="3105503" y="1435411"/>
                  <a:pt x="3101813" y="1448465"/>
                </a:cubicBezTo>
                <a:cubicBezTo>
                  <a:pt x="3097840" y="1450735"/>
                  <a:pt x="3100962" y="1432005"/>
                  <a:pt x="3098408" y="1431154"/>
                </a:cubicBezTo>
                <a:cubicBezTo>
                  <a:pt x="3095286" y="1440235"/>
                  <a:pt x="3099543" y="1456695"/>
                  <a:pt x="3098976" y="1470601"/>
                </a:cubicBezTo>
                <a:cubicBezTo>
                  <a:pt x="3098976" y="1470601"/>
                  <a:pt x="3098976" y="1470601"/>
                  <a:pt x="3104935" y="1469466"/>
                </a:cubicBezTo>
                <a:cubicBezTo>
                  <a:pt x="3106070" y="1466911"/>
                  <a:pt x="3110327" y="1447614"/>
                  <a:pt x="3110043" y="1465209"/>
                </a:cubicBezTo>
                <a:cubicBezTo>
                  <a:pt x="3115151" y="1459533"/>
                  <a:pt x="3110043" y="1457546"/>
                  <a:pt x="3110327" y="1447046"/>
                </a:cubicBezTo>
                <a:cubicBezTo>
                  <a:pt x="3112029" y="1442222"/>
                  <a:pt x="3115151" y="1444776"/>
                  <a:pt x="3116570" y="1449600"/>
                </a:cubicBezTo>
                <a:cubicBezTo>
                  <a:pt x="3123097" y="1436262"/>
                  <a:pt x="3115435" y="1413843"/>
                  <a:pt x="3108340" y="1418383"/>
                </a:cubicBezTo>
                <a:cubicBezTo>
                  <a:pt x="3112029" y="1409302"/>
                  <a:pt x="3110894" y="1412991"/>
                  <a:pt x="3111746" y="1399653"/>
                </a:cubicBezTo>
                <a:cubicBezTo>
                  <a:pt x="3115719" y="1395112"/>
                  <a:pt x="3114300" y="1410437"/>
                  <a:pt x="3114583" y="1417248"/>
                </a:cubicBezTo>
                <a:cubicBezTo>
                  <a:pt x="3116854" y="1413559"/>
                  <a:pt x="3121394" y="1416113"/>
                  <a:pt x="3120543" y="1405045"/>
                </a:cubicBezTo>
                <a:cubicBezTo>
                  <a:pt x="3127070" y="1414978"/>
                  <a:pt x="3133880" y="1415545"/>
                  <a:pt x="3140691" y="1404761"/>
                </a:cubicBezTo>
                <a:cubicBezTo>
                  <a:pt x="3138705" y="1412424"/>
                  <a:pt x="3135583" y="1417248"/>
                  <a:pt x="3133313" y="1424627"/>
                </a:cubicBezTo>
                <a:cubicBezTo>
                  <a:pt x="3134164" y="1441938"/>
                  <a:pt x="3137002" y="1430019"/>
                  <a:pt x="3140691" y="1426897"/>
                </a:cubicBezTo>
                <a:cubicBezTo>
                  <a:pt x="3140691" y="1439668"/>
                  <a:pt x="3137853" y="1444776"/>
                  <a:pt x="3136434" y="1453573"/>
                </a:cubicBezTo>
                <a:cubicBezTo>
                  <a:pt x="3131894" y="1457830"/>
                  <a:pt x="3135583" y="1437965"/>
                  <a:pt x="3133029" y="1435694"/>
                </a:cubicBezTo>
                <a:cubicBezTo>
                  <a:pt x="3131326" y="1437397"/>
                  <a:pt x="3131043" y="1442505"/>
                  <a:pt x="3129056" y="1443924"/>
                </a:cubicBezTo>
                <a:cubicBezTo>
                  <a:pt x="3130191" y="1453289"/>
                  <a:pt x="3133880" y="1454992"/>
                  <a:pt x="3136434" y="1460952"/>
                </a:cubicBezTo>
                <a:cubicBezTo>
                  <a:pt x="3134164" y="1471736"/>
                  <a:pt x="3130759" y="1456695"/>
                  <a:pt x="3126218" y="1462655"/>
                </a:cubicBezTo>
                <a:cubicBezTo>
                  <a:pt x="3125083" y="1474006"/>
                  <a:pt x="3129624" y="1469182"/>
                  <a:pt x="3128489" y="1480533"/>
                </a:cubicBezTo>
                <a:cubicBezTo>
                  <a:pt x="3125367" y="1478263"/>
                  <a:pt x="3122813" y="1483087"/>
                  <a:pt x="3119975" y="1490182"/>
                </a:cubicBezTo>
                <a:cubicBezTo>
                  <a:pt x="3117421" y="1497277"/>
                  <a:pt x="3114867" y="1507210"/>
                  <a:pt x="3112881" y="1515156"/>
                </a:cubicBezTo>
                <a:cubicBezTo>
                  <a:pt x="3110611" y="1514021"/>
                  <a:pt x="3112881" y="1501250"/>
                  <a:pt x="3108624" y="1504939"/>
                </a:cubicBezTo>
                <a:cubicBezTo>
                  <a:pt x="3103232" y="1507210"/>
                  <a:pt x="3101530" y="1521967"/>
                  <a:pt x="3098124" y="1531332"/>
                </a:cubicBezTo>
                <a:cubicBezTo>
                  <a:pt x="3093016" y="1531048"/>
                  <a:pt x="3100395" y="1517710"/>
                  <a:pt x="3096705" y="1513737"/>
                </a:cubicBezTo>
                <a:cubicBezTo>
                  <a:pt x="3098976" y="1513737"/>
                  <a:pt x="3102665" y="1507777"/>
                  <a:pt x="3103232" y="1491317"/>
                </a:cubicBezTo>
                <a:cubicBezTo>
                  <a:pt x="3097273" y="1511183"/>
                  <a:pt x="3089895" y="1525088"/>
                  <a:pt x="3082516" y="1540129"/>
                </a:cubicBezTo>
                <a:cubicBezTo>
                  <a:pt x="3076557" y="1538710"/>
                  <a:pt x="3077125" y="1521683"/>
                  <a:pt x="3078827" y="1501534"/>
                </a:cubicBezTo>
                <a:cubicBezTo>
                  <a:pt x="3078827" y="1497845"/>
                  <a:pt x="3076557" y="1499547"/>
                  <a:pt x="3076841" y="1494723"/>
                </a:cubicBezTo>
                <a:cubicBezTo>
                  <a:pt x="3074003" y="1496709"/>
                  <a:pt x="3074287" y="1514304"/>
                  <a:pt x="3076841" y="1512318"/>
                </a:cubicBezTo>
                <a:cubicBezTo>
                  <a:pt x="3071733" y="1517710"/>
                  <a:pt x="3070030" y="1528210"/>
                  <a:pt x="3068895" y="1537859"/>
                </a:cubicBezTo>
                <a:cubicBezTo>
                  <a:pt x="3067476" y="1536440"/>
                  <a:pt x="3066625" y="1533602"/>
                  <a:pt x="3067192" y="1527643"/>
                </a:cubicBezTo>
                <a:cubicBezTo>
                  <a:pt x="3065773" y="1530197"/>
                  <a:pt x="3064922" y="1534170"/>
                  <a:pt x="3064071" y="1538427"/>
                </a:cubicBezTo>
                <a:cubicBezTo>
                  <a:pt x="3064638" y="1548075"/>
                  <a:pt x="3067760" y="1533035"/>
                  <a:pt x="3068895" y="1541264"/>
                </a:cubicBezTo>
                <a:cubicBezTo>
                  <a:pt x="3062084" y="1559427"/>
                  <a:pt x="3063219" y="1576171"/>
                  <a:pt x="3062936" y="1597739"/>
                </a:cubicBezTo>
                <a:cubicBezTo>
                  <a:pt x="3061233" y="1590360"/>
                  <a:pt x="3056409" y="1596887"/>
                  <a:pt x="3054706" y="1605117"/>
                </a:cubicBezTo>
                <a:cubicBezTo>
                  <a:pt x="3051868" y="1624699"/>
                  <a:pt x="3059530" y="1642010"/>
                  <a:pt x="3048747" y="1646834"/>
                </a:cubicBezTo>
                <a:cubicBezTo>
                  <a:pt x="3045909" y="1638037"/>
                  <a:pt x="3056125" y="1584117"/>
                  <a:pt x="3047044" y="1595185"/>
                </a:cubicBezTo>
                <a:cubicBezTo>
                  <a:pt x="3045625" y="1589225"/>
                  <a:pt x="3052152" y="1569360"/>
                  <a:pt x="3046760" y="1564251"/>
                </a:cubicBezTo>
                <a:cubicBezTo>
                  <a:pt x="3044206" y="1565670"/>
                  <a:pt x="3044206" y="1577590"/>
                  <a:pt x="3040517" y="1574752"/>
                </a:cubicBezTo>
                <a:cubicBezTo>
                  <a:pt x="3039382" y="1588090"/>
                  <a:pt x="3043071" y="1590644"/>
                  <a:pt x="3040801" y="1605685"/>
                </a:cubicBezTo>
                <a:cubicBezTo>
                  <a:pt x="3039098" y="1594333"/>
                  <a:pt x="3032571" y="1601144"/>
                  <a:pt x="3031720" y="1619874"/>
                </a:cubicBezTo>
                <a:cubicBezTo>
                  <a:pt x="3030869" y="1617320"/>
                  <a:pt x="3030301" y="1613631"/>
                  <a:pt x="3030301" y="1609658"/>
                </a:cubicBezTo>
                <a:cubicBezTo>
                  <a:pt x="3027180" y="1615901"/>
                  <a:pt x="3023490" y="1619307"/>
                  <a:pt x="3020653" y="1626969"/>
                </a:cubicBezTo>
                <a:cubicBezTo>
                  <a:pt x="3021504" y="1641726"/>
                  <a:pt x="3022923" y="1655632"/>
                  <a:pt x="3028882" y="1661024"/>
                </a:cubicBezTo>
                <a:cubicBezTo>
                  <a:pt x="3027747" y="1667267"/>
                  <a:pt x="3024342" y="1663011"/>
                  <a:pt x="3022639" y="1667835"/>
                </a:cubicBezTo>
                <a:cubicBezTo>
                  <a:pt x="3016680" y="1696214"/>
                  <a:pt x="3027747" y="1693660"/>
                  <a:pt x="3023774" y="1715796"/>
                </a:cubicBezTo>
                <a:cubicBezTo>
                  <a:pt x="3025477" y="1715512"/>
                  <a:pt x="3026328" y="1709836"/>
                  <a:pt x="3027180" y="1705579"/>
                </a:cubicBezTo>
                <a:cubicBezTo>
                  <a:pt x="3029166" y="1718350"/>
                  <a:pt x="3033990" y="1729701"/>
                  <a:pt x="3039950" y="1723174"/>
                </a:cubicBezTo>
                <a:cubicBezTo>
                  <a:pt x="3036828" y="1740201"/>
                  <a:pt x="3028882" y="1726296"/>
                  <a:pt x="3025477" y="1743607"/>
                </a:cubicBezTo>
                <a:cubicBezTo>
                  <a:pt x="3024058" y="1742472"/>
                  <a:pt x="3026328" y="1734809"/>
                  <a:pt x="3027180" y="1729701"/>
                </a:cubicBezTo>
                <a:cubicBezTo>
                  <a:pt x="3023207" y="1727715"/>
                  <a:pt x="3020085" y="1732539"/>
                  <a:pt x="3017531" y="1739634"/>
                </a:cubicBezTo>
                <a:cubicBezTo>
                  <a:pt x="3016112" y="1738499"/>
                  <a:pt x="3018099" y="1731120"/>
                  <a:pt x="3019234" y="1726012"/>
                </a:cubicBezTo>
                <a:cubicBezTo>
                  <a:pt x="3009585" y="1737647"/>
                  <a:pt x="3015828" y="1735661"/>
                  <a:pt x="3008166" y="1729134"/>
                </a:cubicBezTo>
                <a:cubicBezTo>
                  <a:pt x="3004761" y="1737931"/>
                  <a:pt x="3001356" y="1749567"/>
                  <a:pt x="2995680" y="1745593"/>
                </a:cubicBezTo>
                <a:cubicBezTo>
                  <a:pt x="2988869" y="1762621"/>
                  <a:pt x="2987734" y="1774256"/>
                  <a:pt x="2980640" y="1795257"/>
                </a:cubicBezTo>
                <a:cubicBezTo>
                  <a:pt x="2983478" y="1798378"/>
                  <a:pt x="2985180" y="1791000"/>
                  <a:pt x="2988018" y="1792703"/>
                </a:cubicBezTo>
                <a:cubicBezTo>
                  <a:pt x="2981491" y="1808311"/>
                  <a:pt x="2979505" y="1795824"/>
                  <a:pt x="2972126" y="1808027"/>
                </a:cubicBezTo>
                <a:cubicBezTo>
                  <a:pt x="2970707" y="1814271"/>
                  <a:pt x="2975816" y="1810581"/>
                  <a:pt x="2975532" y="1815122"/>
                </a:cubicBezTo>
                <a:cubicBezTo>
                  <a:pt x="2972978" y="1819947"/>
                  <a:pt x="2970424" y="1821933"/>
                  <a:pt x="2967302" y="1821082"/>
                </a:cubicBezTo>
                <a:cubicBezTo>
                  <a:pt x="2965883" y="1828176"/>
                  <a:pt x="2972694" y="1822784"/>
                  <a:pt x="2971843" y="1828460"/>
                </a:cubicBezTo>
                <a:cubicBezTo>
                  <a:pt x="2967302" y="1841231"/>
                  <a:pt x="2968153" y="1840096"/>
                  <a:pt x="2964464" y="1848042"/>
                </a:cubicBezTo>
                <a:cubicBezTo>
                  <a:pt x="2962194" y="1869894"/>
                  <a:pt x="2970991" y="1880961"/>
                  <a:pt x="2977802" y="1887772"/>
                </a:cubicBezTo>
                <a:cubicBezTo>
                  <a:pt x="2974964" y="1895435"/>
                  <a:pt x="2969572" y="1902813"/>
                  <a:pt x="2975816" y="1901394"/>
                </a:cubicBezTo>
                <a:cubicBezTo>
                  <a:pt x="2973261" y="1910192"/>
                  <a:pt x="2967586" y="1927787"/>
                  <a:pt x="2967586" y="1917570"/>
                </a:cubicBezTo>
                <a:cubicBezTo>
                  <a:pt x="2964748" y="1928638"/>
                  <a:pt x="2970424" y="1918422"/>
                  <a:pt x="2970140" y="1924949"/>
                </a:cubicBezTo>
                <a:cubicBezTo>
                  <a:pt x="2966167" y="1930909"/>
                  <a:pt x="2961910" y="1930341"/>
                  <a:pt x="2957937" y="1940274"/>
                </a:cubicBezTo>
                <a:cubicBezTo>
                  <a:pt x="2955100" y="1948220"/>
                  <a:pt x="2961627" y="1941693"/>
                  <a:pt x="2962762" y="1937720"/>
                </a:cubicBezTo>
                <a:cubicBezTo>
                  <a:pt x="2961627" y="1944247"/>
                  <a:pt x="2959073" y="1950490"/>
                  <a:pt x="2952829" y="1963828"/>
                </a:cubicBezTo>
                <a:cubicBezTo>
                  <a:pt x="2960775" y="1951625"/>
                  <a:pt x="2955100" y="1967518"/>
                  <a:pt x="2950559" y="1970355"/>
                </a:cubicBezTo>
                <a:cubicBezTo>
                  <a:pt x="2950275" y="1974612"/>
                  <a:pt x="2951978" y="1977166"/>
                  <a:pt x="2946302" y="1987099"/>
                </a:cubicBezTo>
                <a:cubicBezTo>
                  <a:pt x="2952829" y="1982275"/>
                  <a:pt x="2952546" y="1974612"/>
                  <a:pt x="2957937" y="1961274"/>
                </a:cubicBezTo>
                <a:cubicBezTo>
                  <a:pt x="2957654" y="1969504"/>
                  <a:pt x="2963045" y="1957869"/>
                  <a:pt x="2966451" y="1952477"/>
                </a:cubicBezTo>
                <a:cubicBezTo>
                  <a:pt x="2969856" y="1951909"/>
                  <a:pt x="2964464" y="1962126"/>
                  <a:pt x="2966451" y="1962977"/>
                </a:cubicBezTo>
                <a:cubicBezTo>
                  <a:pt x="2957937" y="1968085"/>
                  <a:pt x="2964748" y="1971207"/>
                  <a:pt x="2956519" y="1978585"/>
                </a:cubicBezTo>
                <a:cubicBezTo>
                  <a:pt x="2960491" y="1983977"/>
                  <a:pt x="2954816" y="1985964"/>
                  <a:pt x="2958505" y="1993342"/>
                </a:cubicBezTo>
                <a:cubicBezTo>
                  <a:pt x="2959924" y="1993059"/>
                  <a:pt x="2961343" y="1990221"/>
                  <a:pt x="2962478" y="1990505"/>
                </a:cubicBezTo>
                <a:cubicBezTo>
                  <a:pt x="2963897" y="1973193"/>
                  <a:pt x="2971843" y="1956166"/>
                  <a:pt x="2976383" y="1939990"/>
                </a:cubicBezTo>
                <a:cubicBezTo>
                  <a:pt x="2977234" y="1940841"/>
                  <a:pt x="2976383" y="1943679"/>
                  <a:pt x="2977802" y="1943963"/>
                </a:cubicBezTo>
                <a:cubicBezTo>
                  <a:pt x="2986599" y="1923246"/>
                  <a:pt x="2984613" y="1917287"/>
                  <a:pt x="2989437" y="1896570"/>
                </a:cubicBezTo>
                <a:cubicBezTo>
                  <a:pt x="2993410" y="1897138"/>
                  <a:pt x="2997099" y="1887772"/>
                  <a:pt x="3000788" y="1876988"/>
                </a:cubicBezTo>
                <a:cubicBezTo>
                  <a:pt x="3006180" y="1873583"/>
                  <a:pt x="2998234" y="1888056"/>
                  <a:pt x="3003626" y="1884367"/>
                </a:cubicBezTo>
                <a:cubicBezTo>
                  <a:pt x="3001072" y="1895435"/>
                  <a:pt x="2997950" y="1894583"/>
                  <a:pt x="2998234" y="1901394"/>
                </a:cubicBezTo>
                <a:cubicBezTo>
                  <a:pt x="3002775" y="1897989"/>
                  <a:pt x="3003910" y="1883799"/>
                  <a:pt x="3005896" y="1877840"/>
                </a:cubicBezTo>
                <a:cubicBezTo>
                  <a:pt x="3007599" y="1878407"/>
                  <a:pt x="3009301" y="1878691"/>
                  <a:pt x="3010720" y="1875002"/>
                </a:cubicBezTo>
                <a:cubicBezTo>
                  <a:pt x="3004761" y="1890610"/>
                  <a:pt x="3011004" y="1897421"/>
                  <a:pt x="3020369" y="1897421"/>
                </a:cubicBezTo>
                <a:cubicBezTo>
                  <a:pt x="3018382" y="1907922"/>
                  <a:pt x="3018950" y="1913597"/>
                  <a:pt x="3024625" y="1908773"/>
                </a:cubicBezTo>
                <a:cubicBezTo>
                  <a:pt x="3021220" y="1922395"/>
                  <a:pt x="3020085" y="1926936"/>
                  <a:pt x="3013842" y="1936017"/>
                </a:cubicBezTo>
                <a:cubicBezTo>
                  <a:pt x="3016680" y="1941976"/>
                  <a:pt x="3001072" y="1975747"/>
                  <a:pt x="3016396" y="1965247"/>
                </a:cubicBezTo>
                <a:cubicBezTo>
                  <a:pt x="3016112" y="1969504"/>
                  <a:pt x="3012991" y="1977450"/>
                  <a:pt x="3009869" y="1985964"/>
                </a:cubicBezTo>
                <a:cubicBezTo>
                  <a:pt x="3008450" y="1985113"/>
                  <a:pt x="3011004" y="1979437"/>
                  <a:pt x="3012423" y="1975464"/>
                </a:cubicBezTo>
                <a:cubicBezTo>
                  <a:pt x="3009869" y="1974328"/>
                  <a:pt x="3007315" y="1977450"/>
                  <a:pt x="3004761" y="1984829"/>
                </a:cubicBezTo>
                <a:cubicBezTo>
                  <a:pt x="3002207" y="1982275"/>
                  <a:pt x="3009585" y="1967234"/>
                  <a:pt x="3005045" y="1966666"/>
                </a:cubicBezTo>
                <a:cubicBezTo>
                  <a:pt x="2999085" y="1975180"/>
                  <a:pt x="2985748" y="2001289"/>
                  <a:pt x="2986599" y="2006681"/>
                </a:cubicBezTo>
                <a:cubicBezTo>
                  <a:pt x="2981775" y="2009518"/>
                  <a:pt x="2978370" y="2014627"/>
                  <a:pt x="2975816" y="2025978"/>
                </a:cubicBezTo>
                <a:cubicBezTo>
                  <a:pt x="2973545" y="2025411"/>
                  <a:pt x="2971559" y="2027681"/>
                  <a:pt x="2969005" y="2031654"/>
                </a:cubicBezTo>
                <a:cubicBezTo>
                  <a:pt x="2967018" y="2025411"/>
                  <a:pt x="2974113" y="2027397"/>
                  <a:pt x="2976099" y="2018600"/>
                </a:cubicBezTo>
                <a:cubicBezTo>
                  <a:pt x="2976667" y="2014343"/>
                  <a:pt x="2965883" y="2025127"/>
                  <a:pt x="2961343" y="2037046"/>
                </a:cubicBezTo>
                <a:cubicBezTo>
                  <a:pt x="2961343" y="2034208"/>
                  <a:pt x="2960208" y="2032789"/>
                  <a:pt x="2957937" y="2032506"/>
                </a:cubicBezTo>
                <a:cubicBezTo>
                  <a:pt x="2951411" y="2052371"/>
                  <a:pt x="2939492" y="2060317"/>
                  <a:pt x="2927857" y="2082736"/>
                </a:cubicBezTo>
                <a:cubicBezTo>
                  <a:pt x="2923033" y="2093520"/>
                  <a:pt x="2936654" y="2075642"/>
                  <a:pt x="2928424" y="2090115"/>
                </a:cubicBezTo>
                <a:cubicBezTo>
                  <a:pt x="2923884" y="2096642"/>
                  <a:pt x="2923600" y="2086426"/>
                  <a:pt x="2912533" y="2111115"/>
                </a:cubicBezTo>
                <a:cubicBezTo>
                  <a:pt x="2909127" y="2107426"/>
                  <a:pt x="2904587" y="2116507"/>
                  <a:pt x="2900898" y="2114805"/>
                </a:cubicBezTo>
                <a:cubicBezTo>
                  <a:pt x="2896641" y="2123886"/>
                  <a:pt x="2894655" y="2130129"/>
                  <a:pt x="2900614" y="2129278"/>
                </a:cubicBezTo>
                <a:cubicBezTo>
                  <a:pt x="2897209" y="2138359"/>
                  <a:pt x="2890398" y="2147724"/>
                  <a:pt x="2885290" y="2146022"/>
                </a:cubicBezTo>
                <a:cubicBezTo>
                  <a:pt x="2889830" y="2138359"/>
                  <a:pt x="2892384" y="2144603"/>
                  <a:pt x="2897492" y="2131832"/>
                </a:cubicBezTo>
                <a:cubicBezTo>
                  <a:pt x="2894655" y="2128994"/>
                  <a:pt x="2881885" y="2147441"/>
                  <a:pt x="2881885" y="2152265"/>
                </a:cubicBezTo>
                <a:cubicBezTo>
                  <a:pt x="2884722" y="2152549"/>
                  <a:pt x="2876493" y="2155954"/>
                  <a:pt x="2883587" y="2141765"/>
                </a:cubicBezTo>
                <a:cubicBezTo>
                  <a:pt x="2867128" y="2153968"/>
                  <a:pt x="2855493" y="2191428"/>
                  <a:pt x="2840453" y="2192563"/>
                </a:cubicBezTo>
                <a:cubicBezTo>
                  <a:pt x="2839885" y="2202212"/>
                  <a:pt x="2836196" y="2201361"/>
                  <a:pt x="2831656" y="2211293"/>
                </a:cubicBezTo>
                <a:cubicBezTo>
                  <a:pt x="2833642" y="2210158"/>
                  <a:pt x="2835345" y="2209307"/>
                  <a:pt x="2837899" y="2206185"/>
                </a:cubicBezTo>
                <a:cubicBezTo>
                  <a:pt x="2834777" y="2214131"/>
                  <a:pt x="2823426" y="2228037"/>
                  <a:pt x="2814913" y="2245348"/>
                </a:cubicBezTo>
                <a:cubicBezTo>
                  <a:pt x="2814913" y="2245348"/>
                  <a:pt x="2814913" y="2245348"/>
                  <a:pt x="2819453" y="2247335"/>
                </a:cubicBezTo>
                <a:cubicBezTo>
                  <a:pt x="2823994" y="2241091"/>
                  <a:pt x="2821440" y="2240808"/>
                  <a:pt x="2819737" y="2239956"/>
                </a:cubicBezTo>
                <a:cubicBezTo>
                  <a:pt x="2823994" y="2231726"/>
                  <a:pt x="2832791" y="2232578"/>
                  <a:pt x="2833358" y="2222929"/>
                </a:cubicBezTo>
                <a:cubicBezTo>
                  <a:pt x="2833075" y="2224064"/>
                  <a:pt x="2840453" y="2230307"/>
                  <a:pt x="2842723" y="2226618"/>
                </a:cubicBezTo>
                <a:cubicBezTo>
                  <a:pt x="2852372" y="2218956"/>
                  <a:pt x="2865425" y="2182914"/>
                  <a:pt x="2872804" y="2171279"/>
                </a:cubicBezTo>
                <a:cubicBezTo>
                  <a:pt x="2868547" y="2187455"/>
                  <a:pt x="2856345" y="2216118"/>
                  <a:pt x="2841588" y="2237686"/>
                </a:cubicBezTo>
                <a:cubicBezTo>
                  <a:pt x="2839885" y="2241943"/>
                  <a:pt x="2847547" y="2235983"/>
                  <a:pt x="2848115" y="2236551"/>
                </a:cubicBezTo>
                <a:cubicBezTo>
                  <a:pt x="2850101" y="2236551"/>
                  <a:pt x="2838750" y="2254713"/>
                  <a:pt x="2848115" y="2243929"/>
                </a:cubicBezTo>
                <a:cubicBezTo>
                  <a:pt x="2849818" y="2247902"/>
                  <a:pt x="2841304" y="2253294"/>
                  <a:pt x="2838466" y="2258970"/>
                </a:cubicBezTo>
                <a:cubicBezTo>
                  <a:pt x="2847264" y="2253578"/>
                  <a:pt x="2859750" y="2234280"/>
                  <a:pt x="2863155" y="2238537"/>
                </a:cubicBezTo>
                <a:cubicBezTo>
                  <a:pt x="2869966" y="2225483"/>
                  <a:pt x="2874223" y="2225199"/>
                  <a:pt x="2880466" y="2215266"/>
                </a:cubicBezTo>
                <a:cubicBezTo>
                  <a:pt x="2879331" y="2206469"/>
                  <a:pt x="2855493" y="2244497"/>
                  <a:pt x="2851804" y="2237970"/>
                </a:cubicBezTo>
                <a:cubicBezTo>
                  <a:pt x="2856912" y="2229172"/>
                  <a:pt x="2859750" y="2232294"/>
                  <a:pt x="2864858" y="2224064"/>
                </a:cubicBezTo>
                <a:cubicBezTo>
                  <a:pt x="2867412" y="2216685"/>
                  <a:pt x="2855493" y="2228605"/>
                  <a:pt x="2852655" y="2226902"/>
                </a:cubicBezTo>
                <a:cubicBezTo>
                  <a:pt x="2862871" y="2214131"/>
                  <a:pt x="2871101" y="2210726"/>
                  <a:pt x="2879614" y="2207320"/>
                </a:cubicBezTo>
                <a:cubicBezTo>
                  <a:pt x="2882452" y="2199374"/>
                  <a:pt x="2883020" y="2201644"/>
                  <a:pt x="2887276" y="2191428"/>
                </a:cubicBezTo>
                <a:cubicBezTo>
                  <a:pt x="2886425" y="2196820"/>
                  <a:pt x="2890682" y="2196820"/>
                  <a:pt x="2895506" y="2186604"/>
                </a:cubicBezTo>
                <a:cubicBezTo>
                  <a:pt x="2893236" y="2192563"/>
                  <a:pt x="2901182" y="2188590"/>
                  <a:pt x="2898060" y="2195117"/>
                </a:cubicBezTo>
                <a:cubicBezTo>
                  <a:pt x="2902033" y="2185468"/>
                  <a:pt x="2908560" y="2193698"/>
                  <a:pt x="2915654" y="2186320"/>
                </a:cubicBezTo>
                <a:cubicBezTo>
                  <a:pt x="2920195" y="2169292"/>
                  <a:pt x="2927006" y="2160211"/>
                  <a:pt x="2937505" y="2144603"/>
                </a:cubicBezTo>
                <a:cubicBezTo>
                  <a:pt x="2938640" y="2135805"/>
                  <a:pt x="2932681" y="2148576"/>
                  <a:pt x="2929560" y="2146022"/>
                </a:cubicBezTo>
                <a:cubicBezTo>
                  <a:pt x="2934668" y="2140630"/>
                  <a:pt x="2939492" y="2132400"/>
                  <a:pt x="2943465" y="2135238"/>
                </a:cubicBezTo>
                <a:cubicBezTo>
                  <a:pt x="2940627" y="2148008"/>
                  <a:pt x="2934951" y="2166454"/>
                  <a:pt x="2927006" y="2178657"/>
                </a:cubicBezTo>
                <a:cubicBezTo>
                  <a:pt x="2929843" y="2179225"/>
                  <a:pt x="2934100" y="2171563"/>
                  <a:pt x="2938357" y="2163617"/>
                </a:cubicBezTo>
                <a:cubicBezTo>
                  <a:pt x="2937222" y="2172698"/>
                  <a:pt x="2924451" y="2187455"/>
                  <a:pt x="2921046" y="2184333"/>
                </a:cubicBezTo>
                <a:cubicBezTo>
                  <a:pt x="2916222" y="2200226"/>
                  <a:pt x="2909979" y="2205618"/>
                  <a:pt x="2903736" y="2220091"/>
                </a:cubicBezTo>
                <a:cubicBezTo>
                  <a:pt x="2908844" y="2218672"/>
                  <a:pt x="2907992" y="2215834"/>
                  <a:pt x="2912249" y="2207888"/>
                </a:cubicBezTo>
                <a:cubicBezTo>
                  <a:pt x="2914235" y="2209591"/>
                  <a:pt x="2909695" y="2217253"/>
                  <a:pt x="2911681" y="2219239"/>
                </a:cubicBezTo>
                <a:cubicBezTo>
                  <a:pt x="2907425" y="2222929"/>
                  <a:pt x="2901749" y="2223780"/>
                  <a:pt x="2902601" y="2219523"/>
                </a:cubicBezTo>
                <a:cubicBezTo>
                  <a:pt x="2902601" y="2219523"/>
                  <a:pt x="2902601" y="2219523"/>
                  <a:pt x="2898911" y="2225767"/>
                </a:cubicBezTo>
                <a:cubicBezTo>
                  <a:pt x="2892384" y="2235416"/>
                  <a:pt x="2907141" y="2219239"/>
                  <a:pt x="2900614" y="2230307"/>
                </a:cubicBezTo>
                <a:cubicBezTo>
                  <a:pt x="2901465" y="2233145"/>
                  <a:pt x="2897209" y="2230024"/>
                  <a:pt x="2891817" y="2234564"/>
                </a:cubicBezTo>
                <a:cubicBezTo>
                  <a:pt x="2889263" y="2242794"/>
                  <a:pt x="2887276" y="2255281"/>
                  <a:pt x="2874506" y="2262376"/>
                </a:cubicBezTo>
                <a:cubicBezTo>
                  <a:pt x="2880182" y="2253578"/>
                  <a:pt x="2887844" y="2242510"/>
                  <a:pt x="2888695" y="2237402"/>
                </a:cubicBezTo>
                <a:cubicBezTo>
                  <a:pt x="2878763" y="2253578"/>
                  <a:pt x="2860034" y="2268335"/>
                  <a:pt x="2850953" y="2283376"/>
                </a:cubicBezTo>
                <a:cubicBezTo>
                  <a:pt x="2855777" y="2281390"/>
                  <a:pt x="2861736" y="2272592"/>
                  <a:pt x="2866561" y="2270606"/>
                </a:cubicBezTo>
                <a:cubicBezTo>
                  <a:pt x="2867128" y="2281673"/>
                  <a:pt x="2845277" y="2306931"/>
                  <a:pt x="2835629" y="2327364"/>
                </a:cubicBezTo>
                <a:cubicBezTo>
                  <a:pt x="2838466" y="2325661"/>
                  <a:pt x="2840453" y="2325377"/>
                  <a:pt x="2842439" y="2326512"/>
                </a:cubicBezTo>
                <a:cubicBezTo>
                  <a:pt x="2833075" y="2340986"/>
                  <a:pt x="2833358" y="2341553"/>
                  <a:pt x="2823710" y="2353472"/>
                </a:cubicBezTo>
                <a:cubicBezTo>
                  <a:pt x="2828250" y="2352621"/>
                  <a:pt x="2835912" y="2340134"/>
                  <a:pt x="2839885" y="2341269"/>
                </a:cubicBezTo>
                <a:cubicBezTo>
                  <a:pt x="2833075" y="2350067"/>
                  <a:pt x="2816332" y="2363405"/>
                  <a:pt x="2817183" y="2370216"/>
                </a:cubicBezTo>
                <a:cubicBezTo>
                  <a:pt x="2822291" y="2369932"/>
                  <a:pt x="2821156" y="2363689"/>
                  <a:pt x="2825980" y="2358581"/>
                </a:cubicBezTo>
                <a:cubicBezTo>
                  <a:pt x="2824277" y="2370500"/>
                  <a:pt x="2821723" y="2372770"/>
                  <a:pt x="2812926" y="2384122"/>
                </a:cubicBezTo>
                <a:cubicBezTo>
                  <a:pt x="2820305" y="2370500"/>
                  <a:pt x="2812359" y="2377594"/>
                  <a:pt x="2804981" y="2380149"/>
                </a:cubicBezTo>
                <a:cubicBezTo>
                  <a:pt x="2797318" y="2388662"/>
                  <a:pt x="2803845" y="2387527"/>
                  <a:pt x="2796183" y="2396041"/>
                </a:cubicBezTo>
                <a:cubicBezTo>
                  <a:pt x="2787386" y="2400582"/>
                  <a:pt x="2774616" y="2417325"/>
                  <a:pt x="2766103" y="2420731"/>
                </a:cubicBezTo>
                <a:cubicBezTo>
                  <a:pt x="2776319" y="2411933"/>
                  <a:pt x="2788521" y="2398595"/>
                  <a:pt x="2799872" y="2383838"/>
                </a:cubicBezTo>
                <a:cubicBezTo>
                  <a:pt x="2811224" y="2369365"/>
                  <a:pt x="2821723" y="2353472"/>
                  <a:pt x="2827399" y="2339283"/>
                </a:cubicBezTo>
                <a:cubicBezTo>
                  <a:pt x="2825413" y="2342972"/>
                  <a:pt x="2820588" y="2349215"/>
                  <a:pt x="2814913" y="2356594"/>
                </a:cubicBezTo>
                <a:cubicBezTo>
                  <a:pt x="2809237" y="2363689"/>
                  <a:pt x="2802710" y="2372202"/>
                  <a:pt x="2798170" y="2381000"/>
                </a:cubicBezTo>
                <a:cubicBezTo>
                  <a:pt x="2795900" y="2378446"/>
                  <a:pt x="2788805" y="2391500"/>
                  <a:pt x="2787102" y="2387243"/>
                </a:cubicBezTo>
                <a:cubicBezTo>
                  <a:pt x="2776886" y="2401433"/>
                  <a:pt x="2768089" y="2412501"/>
                  <a:pt x="2760143" y="2421866"/>
                </a:cubicBezTo>
                <a:cubicBezTo>
                  <a:pt x="2752198" y="2431231"/>
                  <a:pt x="2745954" y="2439177"/>
                  <a:pt x="2741414" y="2447691"/>
                </a:cubicBezTo>
                <a:cubicBezTo>
                  <a:pt x="2738576" y="2450812"/>
                  <a:pt x="2737441" y="2449110"/>
                  <a:pt x="2735738" y="2448826"/>
                </a:cubicBezTo>
                <a:cubicBezTo>
                  <a:pt x="2727793" y="2463583"/>
                  <a:pt x="2714739" y="2470962"/>
                  <a:pt x="2710766" y="2483732"/>
                </a:cubicBezTo>
                <a:cubicBezTo>
                  <a:pt x="2711333" y="2490259"/>
                  <a:pt x="2721549" y="2471529"/>
                  <a:pt x="2722117" y="2478056"/>
                </a:cubicBezTo>
                <a:cubicBezTo>
                  <a:pt x="2718995" y="2487138"/>
                  <a:pt x="2713604" y="2485719"/>
                  <a:pt x="2706509" y="2493665"/>
                </a:cubicBezTo>
                <a:cubicBezTo>
                  <a:pt x="2699982" y="2502178"/>
                  <a:pt x="2712469" y="2491962"/>
                  <a:pt x="2711901" y="2497070"/>
                </a:cubicBezTo>
                <a:cubicBezTo>
                  <a:pt x="2702536" y="2509273"/>
                  <a:pt x="2697428" y="2512395"/>
                  <a:pt x="2688631" y="2516652"/>
                </a:cubicBezTo>
                <a:cubicBezTo>
                  <a:pt x="2661672" y="2549571"/>
                  <a:pt x="2654010" y="2560923"/>
                  <a:pt x="2676145" y="2551558"/>
                </a:cubicBezTo>
                <a:cubicBezTo>
                  <a:pt x="2684091" y="2542477"/>
                  <a:pt x="2684091" y="2537936"/>
                  <a:pt x="2686077" y="2531976"/>
                </a:cubicBezTo>
                <a:cubicBezTo>
                  <a:pt x="2680685" y="2532260"/>
                  <a:pt x="2678699" y="2541058"/>
                  <a:pt x="2673307" y="2545315"/>
                </a:cubicBezTo>
                <a:cubicBezTo>
                  <a:pt x="2674158" y="2538787"/>
                  <a:pt x="2679550" y="2535949"/>
                  <a:pt x="2682956" y="2529990"/>
                </a:cubicBezTo>
                <a:cubicBezTo>
                  <a:pt x="2685226" y="2529990"/>
                  <a:pt x="2687780" y="2528571"/>
                  <a:pt x="2696009" y="2521192"/>
                </a:cubicBezTo>
                <a:cubicBezTo>
                  <a:pt x="2696861" y="2522895"/>
                  <a:pt x="2690618" y="2528571"/>
                  <a:pt x="2687212" y="2532828"/>
                </a:cubicBezTo>
                <a:cubicBezTo>
                  <a:pt x="2688631" y="2533112"/>
                  <a:pt x="2688347" y="2534531"/>
                  <a:pt x="2686645" y="2536801"/>
                </a:cubicBezTo>
                <a:cubicBezTo>
                  <a:pt x="2693455" y="2534814"/>
                  <a:pt x="2705090" y="2521760"/>
                  <a:pt x="2703388" y="2517219"/>
                </a:cubicBezTo>
                <a:cubicBezTo>
                  <a:pt x="2708212" y="2517219"/>
                  <a:pt x="2724387" y="2499624"/>
                  <a:pt x="2719847" y="2497638"/>
                </a:cubicBezTo>
                <a:cubicBezTo>
                  <a:pt x="2729212" y="2496786"/>
                  <a:pt x="2739711" y="2486286"/>
                  <a:pt x="2748225" y="2472380"/>
                </a:cubicBezTo>
                <a:cubicBezTo>
                  <a:pt x="2745103" y="2472380"/>
                  <a:pt x="2738009" y="2482881"/>
                  <a:pt x="2736590" y="2478340"/>
                </a:cubicBezTo>
                <a:cubicBezTo>
                  <a:pt x="2747373" y="2461596"/>
                  <a:pt x="2760427" y="2450529"/>
                  <a:pt x="2772346" y="2440312"/>
                </a:cubicBezTo>
                <a:cubicBezTo>
                  <a:pt x="2774616" y="2444001"/>
                  <a:pt x="2780008" y="2442015"/>
                  <a:pt x="2787386" y="2436623"/>
                </a:cubicBezTo>
                <a:cubicBezTo>
                  <a:pt x="2794197" y="2430947"/>
                  <a:pt x="2802994" y="2421866"/>
                  <a:pt x="2812075" y="2411649"/>
                </a:cubicBezTo>
                <a:cubicBezTo>
                  <a:pt x="2821156" y="2401149"/>
                  <a:pt x="2830521" y="2389514"/>
                  <a:pt x="2839318" y="2378730"/>
                </a:cubicBezTo>
                <a:cubicBezTo>
                  <a:pt x="2847831" y="2367662"/>
                  <a:pt x="2854926" y="2357445"/>
                  <a:pt x="2860601" y="2350634"/>
                </a:cubicBezTo>
                <a:cubicBezTo>
                  <a:pt x="2859466" y="2356026"/>
                  <a:pt x="2854642" y="2364540"/>
                  <a:pt x="2855493" y="2368513"/>
                </a:cubicBezTo>
                <a:cubicBezTo>
                  <a:pt x="2861169" y="2353472"/>
                  <a:pt x="2866277" y="2344959"/>
                  <a:pt x="2878479" y="2326796"/>
                </a:cubicBezTo>
                <a:cubicBezTo>
                  <a:pt x="2878479" y="2326796"/>
                  <a:pt x="2878479" y="2326796"/>
                  <a:pt x="2883304" y="2328783"/>
                </a:cubicBezTo>
                <a:cubicBezTo>
                  <a:pt x="2871669" y="2337580"/>
                  <a:pt x="2862588" y="2355459"/>
                  <a:pt x="2865425" y="2360851"/>
                </a:cubicBezTo>
                <a:cubicBezTo>
                  <a:pt x="2875358" y="2350067"/>
                  <a:pt x="2877628" y="2342688"/>
                  <a:pt x="2877628" y="2354324"/>
                </a:cubicBezTo>
                <a:cubicBezTo>
                  <a:pt x="2888695" y="2341553"/>
                  <a:pt x="2879614" y="2344391"/>
                  <a:pt x="2877060" y="2342121"/>
                </a:cubicBezTo>
                <a:cubicBezTo>
                  <a:pt x="2886425" y="2332756"/>
                  <a:pt x="2890398" y="2326796"/>
                  <a:pt x="2892952" y="2316863"/>
                </a:cubicBezTo>
                <a:cubicBezTo>
                  <a:pt x="2900614" y="2307782"/>
                  <a:pt x="2903168" y="2317431"/>
                  <a:pt x="2909695" y="2312039"/>
                </a:cubicBezTo>
                <a:cubicBezTo>
                  <a:pt x="2912249" y="2315728"/>
                  <a:pt x="2910830" y="2322823"/>
                  <a:pt x="2900614" y="2336161"/>
                </a:cubicBezTo>
                <a:cubicBezTo>
                  <a:pt x="2900614" y="2336161"/>
                  <a:pt x="2900614" y="2336161"/>
                  <a:pt x="2907709" y="2339283"/>
                </a:cubicBezTo>
                <a:cubicBezTo>
                  <a:pt x="2902601" y="2348364"/>
                  <a:pt x="2900614" y="2346661"/>
                  <a:pt x="2895790" y="2354324"/>
                </a:cubicBezTo>
                <a:cubicBezTo>
                  <a:pt x="2909127" y="2343823"/>
                  <a:pt x="2905438" y="2358864"/>
                  <a:pt x="2895506" y="2374473"/>
                </a:cubicBezTo>
                <a:cubicBezTo>
                  <a:pt x="2890682" y="2375324"/>
                  <a:pt x="2897492" y="2367378"/>
                  <a:pt x="2895222" y="2366243"/>
                </a:cubicBezTo>
                <a:cubicBezTo>
                  <a:pt x="2876777" y="2396608"/>
                  <a:pt x="2855209" y="2421866"/>
                  <a:pt x="2834777" y="2444285"/>
                </a:cubicBezTo>
                <a:cubicBezTo>
                  <a:pt x="2814345" y="2466988"/>
                  <a:pt x="2793346" y="2484867"/>
                  <a:pt x="2776035" y="2501327"/>
                </a:cubicBezTo>
                <a:cubicBezTo>
                  <a:pt x="2771778" y="2509273"/>
                  <a:pt x="2769792" y="2516084"/>
                  <a:pt x="2757022" y="2528855"/>
                </a:cubicBezTo>
                <a:cubicBezTo>
                  <a:pt x="2755319" y="2527720"/>
                  <a:pt x="2752198" y="2529139"/>
                  <a:pt x="2748792" y="2532544"/>
                </a:cubicBezTo>
                <a:cubicBezTo>
                  <a:pt x="2747657" y="2531125"/>
                  <a:pt x="2752481" y="2526868"/>
                  <a:pt x="2755319" y="2523463"/>
                </a:cubicBezTo>
                <a:cubicBezTo>
                  <a:pt x="2734603" y="2533112"/>
                  <a:pt x="2728928" y="2542193"/>
                  <a:pt x="2701117" y="2572275"/>
                </a:cubicBezTo>
                <a:cubicBezTo>
                  <a:pt x="2702536" y="2576815"/>
                  <a:pt x="2712752" y="2562058"/>
                  <a:pt x="2714171" y="2567734"/>
                </a:cubicBezTo>
                <a:cubicBezTo>
                  <a:pt x="2706225" y="2573126"/>
                  <a:pt x="2707077" y="2571423"/>
                  <a:pt x="2699982" y="2580788"/>
                </a:cubicBezTo>
                <a:cubicBezTo>
                  <a:pt x="2697712" y="2580221"/>
                  <a:pt x="2700550" y="2576815"/>
                  <a:pt x="2699415" y="2575964"/>
                </a:cubicBezTo>
                <a:cubicBezTo>
                  <a:pt x="2689766" y="2591005"/>
                  <a:pt x="2678131" y="2588451"/>
                  <a:pt x="2668767" y="2604343"/>
                </a:cubicBezTo>
                <a:cubicBezTo>
                  <a:pt x="2657415" y="2613708"/>
                  <a:pt x="2673875" y="2592708"/>
                  <a:pt x="2664794" y="2601221"/>
                </a:cubicBezTo>
                <a:cubicBezTo>
                  <a:pt x="2663659" y="2598667"/>
                  <a:pt x="2677564" y="2588167"/>
                  <a:pt x="2682388" y="2582207"/>
                </a:cubicBezTo>
                <a:cubicBezTo>
                  <a:pt x="2676145" y="2578518"/>
                  <a:pt x="2663091" y="2599235"/>
                  <a:pt x="2655145" y="2603492"/>
                </a:cubicBezTo>
                <a:cubicBezTo>
                  <a:pt x="2666496" y="2588167"/>
                  <a:pt x="2644078" y="2608884"/>
                  <a:pt x="2648902" y="2599235"/>
                </a:cubicBezTo>
                <a:cubicBezTo>
                  <a:pt x="2631875" y="2615127"/>
                  <a:pt x="2634997" y="2618816"/>
                  <a:pt x="2621092" y="2624208"/>
                </a:cubicBezTo>
                <a:cubicBezTo>
                  <a:pt x="2613997" y="2630452"/>
                  <a:pt x="2613997" y="2633290"/>
                  <a:pt x="2612862" y="2636411"/>
                </a:cubicBezTo>
                <a:cubicBezTo>
                  <a:pt x="2613430" y="2638965"/>
                  <a:pt x="2625348" y="2630452"/>
                  <a:pt x="2627619" y="2626195"/>
                </a:cubicBezTo>
                <a:cubicBezTo>
                  <a:pt x="2623929" y="2638398"/>
                  <a:pt x="2594700" y="2646060"/>
                  <a:pt x="2571430" y="2664790"/>
                </a:cubicBezTo>
                <a:cubicBezTo>
                  <a:pt x="2577674" y="2647763"/>
                  <a:pt x="2612011" y="2633290"/>
                  <a:pt x="2629321" y="2607748"/>
                </a:cubicBezTo>
                <a:cubicBezTo>
                  <a:pt x="2646348" y="2600086"/>
                  <a:pt x="2642943" y="2589870"/>
                  <a:pt x="2658834" y="2579369"/>
                </a:cubicBezTo>
                <a:cubicBezTo>
                  <a:pt x="2659686" y="2582491"/>
                  <a:pt x="2650888" y="2590721"/>
                  <a:pt x="2645780" y="2596964"/>
                </a:cubicBezTo>
                <a:cubicBezTo>
                  <a:pt x="2658834" y="2591856"/>
                  <a:pt x="2669334" y="2574829"/>
                  <a:pt x="2685226" y="2562058"/>
                </a:cubicBezTo>
                <a:cubicBezTo>
                  <a:pt x="2671888" y="2568585"/>
                  <a:pt x="2657415" y="2577099"/>
                  <a:pt x="2642943" y="2585897"/>
                </a:cubicBezTo>
                <a:cubicBezTo>
                  <a:pt x="2634146" y="2593275"/>
                  <a:pt x="2640672" y="2592991"/>
                  <a:pt x="2631592" y="2600370"/>
                </a:cubicBezTo>
                <a:cubicBezTo>
                  <a:pt x="2631592" y="2600370"/>
                  <a:pt x="2631592" y="2600370"/>
                  <a:pt x="2628754" y="2598100"/>
                </a:cubicBezTo>
                <a:cubicBezTo>
                  <a:pt x="2616835" y="2608032"/>
                  <a:pt x="2623078" y="2609735"/>
                  <a:pt x="2609173" y="2619951"/>
                </a:cubicBezTo>
                <a:cubicBezTo>
                  <a:pt x="2618254" y="2608316"/>
                  <a:pt x="2604633" y="2618816"/>
                  <a:pt x="2602079" y="2614559"/>
                </a:cubicBezTo>
                <a:cubicBezTo>
                  <a:pt x="2585336" y="2628465"/>
                  <a:pt x="2599241" y="2621370"/>
                  <a:pt x="2596119" y="2628181"/>
                </a:cubicBezTo>
                <a:cubicBezTo>
                  <a:pt x="2575687" y="2647195"/>
                  <a:pt x="2558944" y="2658263"/>
                  <a:pt x="2540782" y="2672736"/>
                </a:cubicBezTo>
                <a:cubicBezTo>
                  <a:pt x="2537377" y="2676142"/>
                  <a:pt x="2541066" y="2676709"/>
                  <a:pt x="2541917" y="2678128"/>
                </a:cubicBezTo>
                <a:cubicBezTo>
                  <a:pt x="2545039" y="2674155"/>
                  <a:pt x="2550147" y="2669047"/>
                  <a:pt x="2555255" y="2664507"/>
                </a:cubicBezTo>
                <a:cubicBezTo>
                  <a:pt x="2560079" y="2659682"/>
                  <a:pt x="2565471" y="2655709"/>
                  <a:pt x="2570295" y="2654290"/>
                </a:cubicBezTo>
                <a:cubicBezTo>
                  <a:pt x="2568025" y="2655141"/>
                  <a:pt x="2560647" y="2663088"/>
                  <a:pt x="2555823" y="2669047"/>
                </a:cubicBezTo>
                <a:cubicBezTo>
                  <a:pt x="2550714" y="2674723"/>
                  <a:pt x="2548728" y="2678696"/>
                  <a:pt x="2558377" y="2673020"/>
                </a:cubicBezTo>
                <a:cubicBezTo>
                  <a:pt x="2549863" y="2681534"/>
                  <a:pt x="2548444" y="2682953"/>
                  <a:pt x="2539931" y="2695723"/>
                </a:cubicBezTo>
                <a:cubicBezTo>
                  <a:pt x="2537944" y="2694588"/>
                  <a:pt x="2541634" y="2691183"/>
                  <a:pt x="2539080" y="2690048"/>
                </a:cubicBezTo>
                <a:cubicBezTo>
                  <a:pt x="2533972" y="2693737"/>
                  <a:pt x="2535107" y="2694872"/>
                  <a:pt x="2531418" y="2697994"/>
                </a:cubicBezTo>
                <a:cubicBezTo>
                  <a:pt x="2536526" y="2703102"/>
                  <a:pt x="2538512" y="2700264"/>
                  <a:pt x="2548728" y="2698278"/>
                </a:cubicBezTo>
                <a:cubicBezTo>
                  <a:pt x="2543052" y="2699129"/>
                  <a:pt x="2539647" y="2708778"/>
                  <a:pt x="2533120" y="2709062"/>
                </a:cubicBezTo>
                <a:cubicBezTo>
                  <a:pt x="2526877" y="2721265"/>
                  <a:pt x="2520350" y="2733184"/>
                  <a:pt x="2509850" y="2745671"/>
                </a:cubicBezTo>
                <a:cubicBezTo>
                  <a:pt x="2499067" y="2757874"/>
                  <a:pt x="2484594" y="2770928"/>
                  <a:pt x="2463027" y="2785401"/>
                </a:cubicBezTo>
                <a:cubicBezTo>
                  <a:pt x="2455081" y="2802996"/>
                  <a:pt x="2419892" y="2826551"/>
                  <a:pt x="2409960" y="2843578"/>
                </a:cubicBezTo>
                <a:cubicBezTo>
                  <a:pt x="2399744" y="2851241"/>
                  <a:pt x="2381015" y="2860322"/>
                  <a:pt x="2386690" y="2863160"/>
                </a:cubicBezTo>
                <a:cubicBezTo>
                  <a:pt x="2380447" y="2866565"/>
                  <a:pt x="2375339" y="2869119"/>
                  <a:pt x="2371934" y="2869119"/>
                </a:cubicBezTo>
                <a:cubicBezTo>
                  <a:pt x="2361150" y="2875930"/>
                  <a:pt x="2387542" y="2864295"/>
                  <a:pt x="2375339" y="2872809"/>
                </a:cubicBezTo>
                <a:cubicBezTo>
                  <a:pt x="2361434" y="2882174"/>
                  <a:pt x="2376190" y="2869403"/>
                  <a:pt x="2367109" y="2874795"/>
                </a:cubicBezTo>
                <a:cubicBezTo>
                  <a:pt x="2364555" y="2879336"/>
                  <a:pt x="2362569" y="2883593"/>
                  <a:pt x="2358880" y="2888417"/>
                </a:cubicBezTo>
                <a:cubicBezTo>
                  <a:pt x="2347812" y="2895796"/>
                  <a:pt x="2330502" y="2906863"/>
                  <a:pt x="2312624" y="2916229"/>
                </a:cubicBezTo>
                <a:cubicBezTo>
                  <a:pt x="2295030" y="2926161"/>
                  <a:pt x="2277151" y="2936094"/>
                  <a:pt x="2266652" y="2943756"/>
                </a:cubicBezTo>
                <a:cubicBezTo>
                  <a:pt x="2261260" y="2945743"/>
                  <a:pt x="2257003" y="2946594"/>
                  <a:pt x="2254165" y="2946310"/>
                </a:cubicBezTo>
                <a:cubicBezTo>
                  <a:pt x="2224652" y="2965040"/>
                  <a:pt x="2195991" y="2977527"/>
                  <a:pt x="2167045" y="2988027"/>
                </a:cubicBezTo>
                <a:cubicBezTo>
                  <a:pt x="2152572" y="2993136"/>
                  <a:pt x="2138100" y="2998244"/>
                  <a:pt x="2123627" y="3003352"/>
                </a:cubicBezTo>
                <a:cubicBezTo>
                  <a:pt x="2116249" y="3005906"/>
                  <a:pt x="2109154" y="3008744"/>
                  <a:pt x="2101776" y="3011582"/>
                </a:cubicBezTo>
                <a:cubicBezTo>
                  <a:pt x="2094398" y="3014420"/>
                  <a:pt x="2086736" y="3017258"/>
                  <a:pt x="2079074" y="3020380"/>
                </a:cubicBezTo>
                <a:cubicBezTo>
                  <a:pt x="2068006" y="3018677"/>
                  <a:pt x="2059493" y="3024920"/>
                  <a:pt x="2037358" y="3031731"/>
                </a:cubicBezTo>
                <a:cubicBezTo>
                  <a:pt x="2036507" y="3029745"/>
                  <a:pt x="2031399" y="3031164"/>
                  <a:pt x="2031115" y="3028609"/>
                </a:cubicBezTo>
                <a:cubicBezTo>
                  <a:pt x="2012669" y="3037407"/>
                  <a:pt x="1995359" y="3040529"/>
                  <a:pt x="1977765" y="3044218"/>
                </a:cubicBezTo>
                <a:cubicBezTo>
                  <a:pt x="1960170" y="3047623"/>
                  <a:pt x="1942009" y="3051029"/>
                  <a:pt x="1921576" y="3056421"/>
                </a:cubicBezTo>
                <a:cubicBezTo>
                  <a:pt x="1921576" y="3056421"/>
                  <a:pt x="1921576" y="3056421"/>
                  <a:pt x="1919590" y="3053015"/>
                </a:cubicBezTo>
                <a:cubicBezTo>
                  <a:pt x="1898307" y="3063232"/>
                  <a:pt x="1896604" y="3055853"/>
                  <a:pt x="1875604" y="3066070"/>
                </a:cubicBezTo>
                <a:cubicBezTo>
                  <a:pt x="1869645" y="3064083"/>
                  <a:pt x="1855456" y="3066921"/>
                  <a:pt x="1844672" y="3070894"/>
                </a:cubicBezTo>
                <a:cubicBezTo>
                  <a:pt x="1846375" y="3066921"/>
                  <a:pt x="1838145" y="3069192"/>
                  <a:pt x="1838429" y="3066070"/>
                </a:cubicBezTo>
                <a:cubicBezTo>
                  <a:pt x="1826510" y="3067773"/>
                  <a:pt x="1832470" y="3070894"/>
                  <a:pt x="1820551" y="3072597"/>
                </a:cubicBezTo>
                <a:cubicBezTo>
                  <a:pt x="1805795" y="3071462"/>
                  <a:pt x="1786781" y="3072597"/>
                  <a:pt x="1766066" y="3073165"/>
                </a:cubicBezTo>
                <a:cubicBezTo>
                  <a:pt x="1745633" y="3074016"/>
                  <a:pt x="1723499" y="3076286"/>
                  <a:pt x="1702499" y="3080543"/>
                </a:cubicBezTo>
                <a:cubicBezTo>
                  <a:pt x="1690013" y="3075151"/>
                  <a:pt x="1668446" y="3074300"/>
                  <a:pt x="1645176" y="3074016"/>
                </a:cubicBezTo>
                <a:cubicBezTo>
                  <a:pt x="1648581" y="3071462"/>
                  <a:pt x="1648297" y="3067773"/>
                  <a:pt x="1650000" y="3064651"/>
                </a:cubicBezTo>
                <a:cubicBezTo>
                  <a:pt x="1642622" y="3063516"/>
                  <a:pt x="1633257" y="3063516"/>
                  <a:pt x="1623041" y="3064367"/>
                </a:cubicBezTo>
                <a:cubicBezTo>
                  <a:pt x="1612825" y="3064935"/>
                  <a:pt x="1601757" y="3065786"/>
                  <a:pt x="1590690" y="3066637"/>
                </a:cubicBezTo>
                <a:cubicBezTo>
                  <a:pt x="1568839" y="3068624"/>
                  <a:pt x="1547272" y="3070610"/>
                  <a:pt x="1534786" y="3066070"/>
                </a:cubicBezTo>
                <a:cubicBezTo>
                  <a:pt x="1563731" y="3066354"/>
                  <a:pt x="1595798" y="3064367"/>
                  <a:pt x="1626446" y="3061245"/>
                </a:cubicBezTo>
                <a:cubicBezTo>
                  <a:pt x="1657378" y="3057556"/>
                  <a:pt x="1686891" y="3054151"/>
                  <a:pt x="1711580" y="3050178"/>
                </a:cubicBezTo>
                <a:cubicBezTo>
                  <a:pt x="1787349" y="3026623"/>
                  <a:pt x="1875888" y="3014988"/>
                  <a:pt x="1956765" y="2987460"/>
                </a:cubicBezTo>
                <a:cubicBezTo>
                  <a:pt x="2031683" y="2974973"/>
                  <a:pt x="2099222" y="2944891"/>
                  <a:pt x="2170734" y="2903458"/>
                </a:cubicBezTo>
                <a:cubicBezTo>
                  <a:pt x="2167329" y="2898634"/>
                  <a:pt x="2149167" y="2908566"/>
                  <a:pt x="2147464" y="2902039"/>
                </a:cubicBezTo>
                <a:cubicBezTo>
                  <a:pt x="2191166" y="2882741"/>
                  <a:pt x="2214153" y="2874228"/>
                  <a:pt x="2255584" y="2846700"/>
                </a:cubicBezTo>
                <a:cubicBezTo>
                  <a:pt x="2252463" y="2846416"/>
                  <a:pt x="2248490" y="2847267"/>
                  <a:pt x="2243382" y="2848970"/>
                </a:cubicBezTo>
                <a:cubicBezTo>
                  <a:pt x="2239976" y="2860038"/>
                  <a:pt x="2202801" y="2865714"/>
                  <a:pt x="2205072" y="2870538"/>
                </a:cubicBezTo>
                <a:cubicBezTo>
                  <a:pt x="2186342" y="2875079"/>
                  <a:pt x="2168180" y="2883593"/>
                  <a:pt x="2149735" y="2891823"/>
                </a:cubicBezTo>
                <a:cubicBezTo>
                  <a:pt x="2131289" y="2900052"/>
                  <a:pt x="2111992" y="2906863"/>
                  <a:pt x="2091844" y="2909418"/>
                </a:cubicBezTo>
                <a:cubicBezTo>
                  <a:pt x="2087587" y="2911972"/>
                  <a:pt x="2098938" y="2912539"/>
                  <a:pt x="2088438" y="2917647"/>
                </a:cubicBezTo>
                <a:cubicBezTo>
                  <a:pt x="2087587" y="2914242"/>
                  <a:pt x="2079925" y="2915945"/>
                  <a:pt x="2071412" y="2919918"/>
                </a:cubicBezTo>
                <a:cubicBezTo>
                  <a:pt x="2062331" y="2923607"/>
                  <a:pt x="2052399" y="2928715"/>
                  <a:pt x="2047007" y="2932688"/>
                </a:cubicBezTo>
                <a:cubicBezTo>
                  <a:pt x="2060628" y="2918783"/>
                  <a:pt x="2010399" y="2940067"/>
                  <a:pt x="1994224" y="2942905"/>
                </a:cubicBezTo>
                <a:cubicBezTo>
                  <a:pt x="1994508" y="2941202"/>
                  <a:pt x="2000751" y="2939499"/>
                  <a:pt x="1999899" y="2938080"/>
                </a:cubicBezTo>
                <a:cubicBezTo>
                  <a:pt x="1988832" y="2940067"/>
                  <a:pt x="1978616" y="2944040"/>
                  <a:pt x="1973508" y="2949432"/>
                </a:cubicBezTo>
                <a:cubicBezTo>
                  <a:pt x="1965846" y="2952270"/>
                  <a:pt x="1969819" y="2946027"/>
                  <a:pt x="1966981" y="2945175"/>
                </a:cubicBezTo>
                <a:cubicBezTo>
                  <a:pt x="1950806" y="2950851"/>
                  <a:pt x="1936333" y="2953405"/>
                  <a:pt x="1921293" y="2955959"/>
                </a:cubicBezTo>
                <a:cubicBezTo>
                  <a:pt x="1906252" y="2958513"/>
                  <a:pt x="1890928" y="2960784"/>
                  <a:pt x="1873902" y="2967311"/>
                </a:cubicBezTo>
                <a:cubicBezTo>
                  <a:pt x="1874753" y="2963338"/>
                  <a:pt x="1866240" y="2965608"/>
                  <a:pt x="1867091" y="2961635"/>
                </a:cubicBezTo>
                <a:cubicBezTo>
                  <a:pt x="1857726" y="2963905"/>
                  <a:pt x="1846659" y="2967595"/>
                  <a:pt x="1844956" y="2964757"/>
                </a:cubicBezTo>
                <a:cubicBezTo>
                  <a:pt x="1840699" y="2965608"/>
                  <a:pt x="1834456" y="2971284"/>
                  <a:pt x="1843253" y="2969297"/>
                </a:cubicBezTo>
                <a:cubicBezTo>
                  <a:pt x="1841267" y="2973270"/>
                  <a:pt x="1835024" y="2967595"/>
                  <a:pt x="1824808" y="2972135"/>
                </a:cubicBezTo>
                <a:cubicBezTo>
                  <a:pt x="1817713" y="2971000"/>
                  <a:pt x="1826510" y="2969297"/>
                  <a:pt x="1819416" y="2968162"/>
                </a:cubicBezTo>
                <a:cubicBezTo>
                  <a:pt x="1807213" y="2974973"/>
                  <a:pt x="1782241" y="2974689"/>
                  <a:pt x="1778268" y="2981217"/>
                </a:cubicBezTo>
                <a:cubicBezTo>
                  <a:pt x="1771457" y="2974122"/>
                  <a:pt x="1758120" y="2978946"/>
                  <a:pt x="1739674" y="2979514"/>
                </a:cubicBezTo>
                <a:cubicBezTo>
                  <a:pt x="1741093" y="2976392"/>
                  <a:pt x="1759255" y="2975824"/>
                  <a:pt x="1767484" y="2973270"/>
                </a:cubicBezTo>
                <a:cubicBezTo>
                  <a:pt x="1770038" y="2968446"/>
                  <a:pt x="1756985" y="2969014"/>
                  <a:pt x="1747620" y="2970716"/>
                </a:cubicBezTo>
                <a:cubicBezTo>
                  <a:pt x="1750458" y="2967027"/>
                  <a:pt x="1756701" y="2966743"/>
                  <a:pt x="1763795" y="2966743"/>
                </a:cubicBezTo>
                <a:cubicBezTo>
                  <a:pt x="1770890" y="2966176"/>
                  <a:pt x="1778836" y="2965892"/>
                  <a:pt x="1785930" y="2961635"/>
                </a:cubicBezTo>
                <a:cubicBezTo>
                  <a:pt x="1777700" y="2960784"/>
                  <a:pt x="1758687" y="2967311"/>
                  <a:pt x="1758971" y="2961067"/>
                </a:cubicBezTo>
                <a:cubicBezTo>
                  <a:pt x="1747904" y="2962770"/>
                  <a:pt x="1750174" y="2966459"/>
                  <a:pt x="1735134" y="2967595"/>
                </a:cubicBezTo>
                <a:cubicBezTo>
                  <a:pt x="1725201" y="2970716"/>
                  <a:pt x="1743931" y="2968162"/>
                  <a:pt x="1740525" y="2971851"/>
                </a:cubicBezTo>
                <a:cubicBezTo>
                  <a:pt x="1726336" y="2970432"/>
                  <a:pt x="1721796" y="2970432"/>
                  <a:pt x="1708742" y="2967311"/>
                </a:cubicBezTo>
                <a:cubicBezTo>
                  <a:pt x="1716972" y="2966176"/>
                  <a:pt x="1721796" y="2964757"/>
                  <a:pt x="1722080" y="2962486"/>
                </a:cubicBezTo>
                <a:cubicBezTo>
                  <a:pt x="1722364" y="2960216"/>
                  <a:pt x="1717823" y="2961067"/>
                  <a:pt x="1717256" y="2959365"/>
                </a:cubicBezTo>
                <a:cubicBezTo>
                  <a:pt x="1703350" y="2965608"/>
                  <a:pt x="1701931" y="2961067"/>
                  <a:pt x="1685756" y="2966176"/>
                </a:cubicBezTo>
                <a:cubicBezTo>
                  <a:pt x="1694837" y="2961919"/>
                  <a:pt x="1691999" y="2957662"/>
                  <a:pt x="1673270" y="2961351"/>
                </a:cubicBezTo>
                <a:cubicBezTo>
                  <a:pt x="1662486" y="2960784"/>
                  <a:pt x="1691148" y="2958229"/>
                  <a:pt x="1697391" y="2956527"/>
                </a:cubicBezTo>
                <a:cubicBezTo>
                  <a:pt x="1677243" y="2955392"/>
                  <a:pt x="1661635" y="2958229"/>
                  <a:pt x="1640068" y="2960784"/>
                </a:cubicBezTo>
                <a:cubicBezTo>
                  <a:pt x="1639500" y="2956527"/>
                  <a:pt x="1629852" y="2955959"/>
                  <a:pt x="1645176" y="2953689"/>
                </a:cubicBezTo>
                <a:cubicBezTo>
                  <a:pt x="1625027" y="2954256"/>
                  <a:pt x="1608568" y="2958513"/>
                  <a:pt x="1605163" y="2965892"/>
                </a:cubicBezTo>
                <a:cubicBezTo>
                  <a:pt x="1594663" y="2966459"/>
                  <a:pt x="1575934" y="2962203"/>
                  <a:pt x="1572812" y="2967311"/>
                </a:cubicBezTo>
                <a:cubicBezTo>
                  <a:pt x="1568555" y="2972135"/>
                  <a:pt x="1585014" y="2967027"/>
                  <a:pt x="1584447" y="2970149"/>
                </a:cubicBezTo>
                <a:cubicBezTo>
                  <a:pt x="1573663" y="2975824"/>
                  <a:pt x="1568555" y="2964189"/>
                  <a:pt x="1553799" y="2963905"/>
                </a:cubicBezTo>
                <a:cubicBezTo>
                  <a:pt x="1549542" y="2963905"/>
                  <a:pt x="1542448" y="2968446"/>
                  <a:pt x="1551245" y="2967878"/>
                </a:cubicBezTo>
                <a:cubicBezTo>
                  <a:pt x="1545853" y="2970716"/>
                  <a:pt x="1535921" y="2965608"/>
                  <a:pt x="1546421" y="2963338"/>
                </a:cubicBezTo>
                <a:cubicBezTo>
                  <a:pt x="1538758" y="2959932"/>
                  <a:pt x="1520029" y="2968446"/>
                  <a:pt x="1524002" y="2959365"/>
                </a:cubicBezTo>
                <a:cubicBezTo>
                  <a:pt x="1514921" y="2961351"/>
                  <a:pt x="1516908" y="2965892"/>
                  <a:pt x="1515205" y="2967311"/>
                </a:cubicBezTo>
                <a:cubicBezTo>
                  <a:pt x="1506975" y="2967311"/>
                  <a:pt x="1482286" y="2966176"/>
                  <a:pt x="1471787" y="2966176"/>
                </a:cubicBezTo>
                <a:cubicBezTo>
                  <a:pt x="1477746" y="2962203"/>
                  <a:pt x="1489097" y="2967027"/>
                  <a:pt x="1500448" y="2965324"/>
                </a:cubicBezTo>
                <a:cubicBezTo>
                  <a:pt x="1501016" y="2962770"/>
                  <a:pt x="1498746" y="2961351"/>
                  <a:pt x="1492503" y="2961635"/>
                </a:cubicBezTo>
                <a:cubicBezTo>
                  <a:pt x="1500448" y="2957094"/>
                  <a:pt x="1505840" y="2960784"/>
                  <a:pt x="1506975" y="2962486"/>
                </a:cubicBezTo>
                <a:cubicBezTo>
                  <a:pt x="1516340" y="2962486"/>
                  <a:pt x="1515489" y="2959648"/>
                  <a:pt x="1516340" y="2957094"/>
                </a:cubicBezTo>
                <a:cubicBezTo>
                  <a:pt x="1455327" y="2960500"/>
                  <a:pt x="1361680" y="2944040"/>
                  <a:pt x="1295844" y="2941486"/>
                </a:cubicBezTo>
                <a:cubicBezTo>
                  <a:pt x="1304925" y="2933540"/>
                  <a:pt x="1239939" y="2925877"/>
                  <a:pt x="1232277" y="2928999"/>
                </a:cubicBezTo>
                <a:cubicBezTo>
                  <a:pt x="1227453" y="2927013"/>
                  <a:pt x="1227453" y="2923891"/>
                  <a:pt x="1221494" y="2922188"/>
                </a:cubicBezTo>
                <a:cubicBezTo>
                  <a:pt x="1213548" y="2926445"/>
                  <a:pt x="1209291" y="2918499"/>
                  <a:pt x="1197089" y="2919634"/>
                </a:cubicBezTo>
                <a:cubicBezTo>
                  <a:pt x="1184318" y="2915661"/>
                  <a:pt x="1211277" y="2922188"/>
                  <a:pt x="1204183" y="2917080"/>
                </a:cubicBezTo>
                <a:cubicBezTo>
                  <a:pt x="1194535" y="2909134"/>
                  <a:pt x="1188291" y="2918783"/>
                  <a:pt x="1176089" y="2912539"/>
                </a:cubicBezTo>
                <a:cubicBezTo>
                  <a:pt x="1176940" y="2911404"/>
                  <a:pt x="1183183" y="2912823"/>
                  <a:pt x="1183183" y="2911120"/>
                </a:cubicBezTo>
                <a:cubicBezTo>
                  <a:pt x="1172967" y="2906863"/>
                  <a:pt x="1144873" y="2899201"/>
                  <a:pt x="1144873" y="2906296"/>
                </a:cubicBezTo>
                <a:cubicBezTo>
                  <a:pt x="1136076" y="2896931"/>
                  <a:pt x="1141184" y="2893242"/>
                  <a:pt x="1121320" y="2886147"/>
                </a:cubicBezTo>
                <a:cubicBezTo>
                  <a:pt x="1110820" y="2883025"/>
                  <a:pt x="1114509" y="2888133"/>
                  <a:pt x="1104009" y="2885012"/>
                </a:cubicBezTo>
                <a:cubicBezTo>
                  <a:pt x="1100320" y="2879903"/>
                  <a:pt x="1083009" y="2874511"/>
                  <a:pt x="1073645" y="2873376"/>
                </a:cubicBezTo>
                <a:cubicBezTo>
                  <a:pt x="1070523" y="2859187"/>
                  <a:pt x="1026537" y="2856349"/>
                  <a:pt x="1014051" y="2846416"/>
                </a:cubicBezTo>
                <a:cubicBezTo>
                  <a:pt x="1003835" y="2845565"/>
                  <a:pt x="984254" y="2839605"/>
                  <a:pt x="966376" y="2832794"/>
                </a:cubicBezTo>
                <a:cubicBezTo>
                  <a:pt x="948498" y="2825416"/>
                  <a:pt x="932323" y="2817186"/>
                  <a:pt x="928634" y="2813780"/>
                </a:cubicBezTo>
                <a:cubicBezTo>
                  <a:pt x="935728" y="2812077"/>
                  <a:pt x="940552" y="2816618"/>
                  <a:pt x="944809" y="2820875"/>
                </a:cubicBezTo>
                <a:cubicBezTo>
                  <a:pt x="953039" y="2822578"/>
                  <a:pt x="939417" y="2813213"/>
                  <a:pt x="955309" y="2819456"/>
                </a:cubicBezTo>
                <a:cubicBezTo>
                  <a:pt x="951052" y="2819740"/>
                  <a:pt x="950485" y="2822578"/>
                  <a:pt x="954457" y="2825699"/>
                </a:cubicBezTo>
                <a:cubicBezTo>
                  <a:pt x="956444" y="2824564"/>
                  <a:pt x="960984" y="2825983"/>
                  <a:pt x="966660" y="2828537"/>
                </a:cubicBezTo>
                <a:cubicBezTo>
                  <a:pt x="972336" y="2830808"/>
                  <a:pt x="978579" y="2833929"/>
                  <a:pt x="984254" y="2835916"/>
                </a:cubicBezTo>
                <a:cubicBezTo>
                  <a:pt x="987092" y="2836200"/>
                  <a:pt x="990214" y="2836767"/>
                  <a:pt x="991065" y="2835348"/>
                </a:cubicBezTo>
                <a:cubicBezTo>
                  <a:pt x="989646" y="2831375"/>
                  <a:pt x="979714" y="2826551"/>
                  <a:pt x="969498" y="2822862"/>
                </a:cubicBezTo>
                <a:cubicBezTo>
                  <a:pt x="959282" y="2818888"/>
                  <a:pt x="948782" y="2815767"/>
                  <a:pt x="945660" y="2816051"/>
                </a:cubicBezTo>
                <a:cubicBezTo>
                  <a:pt x="940552" y="2812929"/>
                  <a:pt x="926647" y="2803848"/>
                  <a:pt x="919836" y="2804983"/>
                </a:cubicBezTo>
                <a:cubicBezTo>
                  <a:pt x="908201" y="2797320"/>
                  <a:pt x="932606" y="2806969"/>
                  <a:pt x="939701" y="2809807"/>
                </a:cubicBezTo>
                <a:cubicBezTo>
                  <a:pt x="939701" y="2809807"/>
                  <a:pt x="939701" y="2809807"/>
                  <a:pt x="940552" y="2804983"/>
                </a:cubicBezTo>
                <a:cubicBezTo>
                  <a:pt x="932039" y="2801577"/>
                  <a:pt x="932890" y="2806118"/>
                  <a:pt x="923809" y="2802429"/>
                </a:cubicBezTo>
                <a:cubicBezTo>
                  <a:pt x="939133" y="2801861"/>
                  <a:pt x="916999" y="2795050"/>
                  <a:pt x="901675" y="2790226"/>
                </a:cubicBezTo>
                <a:cubicBezTo>
                  <a:pt x="903093" y="2785401"/>
                  <a:pt x="926931" y="2798456"/>
                  <a:pt x="937998" y="2801293"/>
                </a:cubicBezTo>
                <a:cubicBezTo>
                  <a:pt x="933458" y="2795050"/>
                  <a:pt x="935444" y="2796753"/>
                  <a:pt x="929485" y="2791361"/>
                </a:cubicBezTo>
                <a:cubicBezTo>
                  <a:pt x="929485" y="2795050"/>
                  <a:pt x="914728" y="2791077"/>
                  <a:pt x="898837" y="2784266"/>
                </a:cubicBezTo>
                <a:cubicBezTo>
                  <a:pt x="883229" y="2777171"/>
                  <a:pt x="866486" y="2768374"/>
                  <a:pt x="862229" y="2764117"/>
                </a:cubicBezTo>
                <a:cubicBezTo>
                  <a:pt x="836405" y="2758725"/>
                  <a:pt x="798947" y="2732049"/>
                  <a:pt x="780501" y="2728076"/>
                </a:cubicBezTo>
                <a:cubicBezTo>
                  <a:pt x="783906" y="2733184"/>
                  <a:pt x="790433" y="2735454"/>
                  <a:pt x="798663" y="2738576"/>
                </a:cubicBezTo>
                <a:cubicBezTo>
                  <a:pt x="800649" y="2743684"/>
                  <a:pt x="791001" y="2737157"/>
                  <a:pt x="785609" y="2734603"/>
                </a:cubicBezTo>
                <a:cubicBezTo>
                  <a:pt x="781636" y="2737157"/>
                  <a:pt x="789014" y="2740846"/>
                  <a:pt x="793271" y="2744252"/>
                </a:cubicBezTo>
                <a:cubicBezTo>
                  <a:pt x="797528" y="2741130"/>
                  <a:pt x="806325" y="2751630"/>
                  <a:pt x="806892" y="2746806"/>
                </a:cubicBezTo>
                <a:cubicBezTo>
                  <a:pt x="810865" y="2749644"/>
                  <a:pt x="812000" y="2752198"/>
                  <a:pt x="811717" y="2754752"/>
                </a:cubicBezTo>
                <a:cubicBezTo>
                  <a:pt x="811717" y="2754752"/>
                  <a:pt x="811717" y="2754752"/>
                  <a:pt x="796109" y="2746806"/>
                </a:cubicBezTo>
                <a:cubicBezTo>
                  <a:pt x="795825" y="2750779"/>
                  <a:pt x="813703" y="2755887"/>
                  <a:pt x="810298" y="2759576"/>
                </a:cubicBezTo>
                <a:cubicBezTo>
                  <a:pt x="793555" y="2749360"/>
                  <a:pt x="786744" y="2745387"/>
                  <a:pt x="779082" y="2740846"/>
                </a:cubicBezTo>
                <a:cubicBezTo>
                  <a:pt x="775393" y="2738576"/>
                  <a:pt x="771420" y="2736589"/>
                  <a:pt x="765744" y="2733751"/>
                </a:cubicBezTo>
                <a:cubicBezTo>
                  <a:pt x="760069" y="2730913"/>
                  <a:pt x="752974" y="2727224"/>
                  <a:pt x="742758" y="2721832"/>
                </a:cubicBezTo>
                <a:cubicBezTo>
                  <a:pt x="747583" y="2720697"/>
                  <a:pt x="755528" y="2725521"/>
                  <a:pt x="751272" y="2718143"/>
                </a:cubicBezTo>
                <a:cubicBezTo>
                  <a:pt x="762907" y="2722684"/>
                  <a:pt x="764609" y="2726657"/>
                  <a:pt x="773406" y="2727508"/>
                </a:cubicBezTo>
                <a:cubicBezTo>
                  <a:pt x="770852" y="2721265"/>
                  <a:pt x="770285" y="2720981"/>
                  <a:pt x="769717" y="2717008"/>
                </a:cubicBezTo>
                <a:cubicBezTo>
                  <a:pt x="766028" y="2715305"/>
                  <a:pt x="767447" y="2717292"/>
                  <a:pt x="769150" y="2718143"/>
                </a:cubicBezTo>
                <a:cubicBezTo>
                  <a:pt x="761204" y="2718994"/>
                  <a:pt x="744461" y="2700548"/>
                  <a:pt x="741056" y="2705372"/>
                </a:cubicBezTo>
                <a:cubicBezTo>
                  <a:pt x="737367" y="2699980"/>
                  <a:pt x="735664" y="2699697"/>
                  <a:pt x="726583" y="2695723"/>
                </a:cubicBezTo>
                <a:cubicBezTo>
                  <a:pt x="733677" y="2695156"/>
                  <a:pt x="713245" y="2683237"/>
                  <a:pt x="728286" y="2691183"/>
                </a:cubicBezTo>
                <a:cubicBezTo>
                  <a:pt x="714664" y="2683520"/>
                  <a:pt x="689124" y="2669331"/>
                  <a:pt x="669260" y="2655425"/>
                </a:cubicBezTo>
                <a:cubicBezTo>
                  <a:pt x="689408" y="2663939"/>
                  <a:pt x="674935" y="2652587"/>
                  <a:pt x="653084" y="2638114"/>
                </a:cubicBezTo>
                <a:cubicBezTo>
                  <a:pt x="631517" y="2622789"/>
                  <a:pt x="603139" y="2603492"/>
                  <a:pt x="593774" y="2599235"/>
                </a:cubicBezTo>
                <a:cubicBezTo>
                  <a:pt x="586680" y="2591289"/>
                  <a:pt x="573058" y="2579369"/>
                  <a:pt x="558018" y="2568018"/>
                </a:cubicBezTo>
                <a:cubicBezTo>
                  <a:pt x="543262" y="2556666"/>
                  <a:pt x="527938" y="2545315"/>
                  <a:pt x="519140" y="2536801"/>
                </a:cubicBezTo>
                <a:cubicBezTo>
                  <a:pt x="518289" y="2531693"/>
                  <a:pt x="509492" y="2523463"/>
                  <a:pt x="503249" y="2516368"/>
                </a:cubicBezTo>
                <a:cubicBezTo>
                  <a:pt x="494735" y="2511260"/>
                  <a:pt x="514600" y="2530274"/>
                  <a:pt x="502681" y="2524030"/>
                </a:cubicBezTo>
                <a:cubicBezTo>
                  <a:pt x="501262" y="2519490"/>
                  <a:pt x="500411" y="2515517"/>
                  <a:pt x="489060" y="2507287"/>
                </a:cubicBezTo>
                <a:cubicBezTo>
                  <a:pt x="491046" y="2507570"/>
                  <a:pt x="492749" y="2507854"/>
                  <a:pt x="493600" y="2506435"/>
                </a:cubicBezTo>
                <a:cubicBezTo>
                  <a:pt x="483384" y="2501327"/>
                  <a:pt x="469195" y="2487138"/>
                  <a:pt x="467209" y="2478340"/>
                </a:cubicBezTo>
                <a:cubicBezTo>
                  <a:pt x="453304" y="2467272"/>
                  <a:pt x="440817" y="2454785"/>
                  <a:pt x="429466" y="2442015"/>
                </a:cubicBezTo>
                <a:cubicBezTo>
                  <a:pt x="418683" y="2428961"/>
                  <a:pt x="408467" y="2416190"/>
                  <a:pt x="397967" y="2405406"/>
                </a:cubicBezTo>
                <a:cubicBezTo>
                  <a:pt x="403642" y="2406257"/>
                  <a:pt x="389170" y="2387243"/>
                  <a:pt x="385481" y="2393771"/>
                </a:cubicBezTo>
                <a:cubicBezTo>
                  <a:pt x="382926" y="2387243"/>
                  <a:pt x="378954" y="2382987"/>
                  <a:pt x="384913" y="2383554"/>
                </a:cubicBezTo>
                <a:cubicBezTo>
                  <a:pt x="370156" y="2367378"/>
                  <a:pt x="364765" y="2356594"/>
                  <a:pt x="350292" y="2340134"/>
                </a:cubicBezTo>
                <a:cubicBezTo>
                  <a:pt x="349157" y="2343823"/>
                  <a:pt x="361643" y="2362554"/>
                  <a:pt x="368454" y="2365959"/>
                </a:cubicBezTo>
                <a:cubicBezTo>
                  <a:pt x="372710" y="2377311"/>
                  <a:pt x="351143" y="2347797"/>
                  <a:pt x="347454" y="2348648"/>
                </a:cubicBezTo>
                <a:cubicBezTo>
                  <a:pt x="347454" y="2348648"/>
                  <a:pt x="347454" y="2348648"/>
                  <a:pt x="350008" y="2345810"/>
                </a:cubicBezTo>
                <a:cubicBezTo>
                  <a:pt x="339792" y="2336161"/>
                  <a:pt x="336387" y="2327364"/>
                  <a:pt x="320495" y="2312039"/>
                </a:cubicBezTo>
                <a:cubicBezTo>
                  <a:pt x="317374" y="2304944"/>
                  <a:pt x="314252" y="2298417"/>
                  <a:pt x="311414" y="2292174"/>
                </a:cubicBezTo>
                <a:cubicBezTo>
                  <a:pt x="307441" y="2290471"/>
                  <a:pt x="304320" y="2289903"/>
                  <a:pt x="301766" y="2290755"/>
                </a:cubicBezTo>
                <a:cubicBezTo>
                  <a:pt x="307157" y="2305228"/>
                  <a:pt x="323333" y="2324526"/>
                  <a:pt x="335535" y="2336161"/>
                </a:cubicBezTo>
                <a:cubicBezTo>
                  <a:pt x="334684" y="2339283"/>
                  <a:pt x="331846" y="2336729"/>
                  <a:pt x="330144" y="2337012"/>
                </a:cubicBezTo>
                <a:cubicBezTo>
                  <a:pt x="329860" y="2341553"/>
                  <a:pt x="350859" y="2356026"/>
                  <a:pt x="343197" y="2358864"/>
                </a:cubicBezTo>
                <a:cubicBezTo>
                  <a:pt x="347738" y="2363405"/>
                  <a:pt x="350576" y="2363689"/>
                  <a:pt x="355967" y="2370500"/>
                </a:cubicBezTo>
                <a:cubicBezTo>
                  <a:pt x="353413" y="2369365"/>
                  <a:pt x="350576" y="2367094"/>
                  <a:pt x="347454" y="2364256"/>
                </a:cubicBezTo>
                <a:cubicBezTo>
                  <a:pt x="349157" y="2372486"/>
                  <a:pt x="355967" y="2376176"/>
                  <a:pt x="366184" y="2390365"/>
                </a:cubicBezTo>
                <a:cubicBezTo>
                  <a:pt x="361359" y="2387527"/>
                  <a:pt x="355684" y="2381851"/>
                  <a:pt x="351711" y="2380716"/>
                </a:cubicBezTo>
                <a:cubicBezTo>
                  <a:pt x="343481" y="2366243"/>
                  <a:pt x="329292" y="2350918"/>
                  <a:pt x="324752" y="2348364"/>
                </a:cubicBezTo>
                <a:cubicBezTo>
                  <a:pt x="320495" y="2342404"/>
                  <a:pt x="322765" y="2340418"/>
                  <a:pt x="318792" y="2334458"/>
                </a:cubicBezTo>
                <a:cubicBezTo>
                  <a:pt x="311982" y="2324809"/>
                  <a:pt x="309995" y="2329066"/>
                  <a:pt x="304603" y="2323958"/>
                </a:cubicBezTo>
                <a:cubicBezTo>
                  <a:pt x="300631" y="2314025"/>
                  <a:pt x="297509" y="2310620"/>
                  <a:pt x="288712" y="2300404"/>
                </a:cubicBezTo>
                <a:cubicBezTo>
                  <a:pt x="289563" y="2295011"/>
                  <a:pt x="296941" y="2308633"/>
                  <a:pt x="298644" y="2305228"/>
                </a:cubicBezTo>
                <a:cubicBezTo>
                  <a:pt x="300631" y="2303809"/>
                  <a:pt x="298928" y="2300120"/>
                  <a:pt x="296941" y="2295863"/>
                </a:cubicBezTo>
                <a:cubicBezTo>
                  <a:pt x="296374" y="2297849"/>
                  <a:pt x="295806" y="2300404"/>
                  <a:pt x="295806" y="2303525"/>
                </a:cubicBezTo>
                <a:cubicBezTo>
                  <a:pt x="294671" y="2298985"/>
                  <a:pt x="294104" y="2295011"/>
                  <a:pt x="293252" y="2291038"/>
                </a:cubicBezTo>
                <a:cubicBezTo>
                  <a:pt x="291833" y="2289903"/>
                  <a:pt x="290415" y="2288201"/>
                  <a:pt x="288712" y="2285646"/>
                </a:cubicBezTo>
                <a:cubicBezTo>
                  <a:pt x="286158" y="2285363"/>
                  <a:pt x="294671" y="2298985"/>
                  <a:pt x="288144" y="2291322"/>
                </a:cubicBezTo>
                <a:cubicBezTo>
                  <a:pt x="286442" y="2287065"/>
                  <a:pt x="285307" y="2283944"/>
                  <a:pt x="284455" y="2280822"/>
                </a:cubicBezTo>
                <a:cubicBezTo>
                  <a:pt x="284455" y="2282241"/>
                  <a:pt x="284455" y="2283660"/>
                  <a:pt x="284171" y="2284795"/>
                </a:cubicBezTo>
                <a:cubicBezTo>
                  <a:pt x="277361" y="2274011"/>
                  <a:pt x="276509" y="2268335"/>
                  <a:pt x="273388" y="2260105"/>
                </a:cubicBezTo>
                <a:cubicBezTo>
                  <a:pt x="273672" y="2259821"/>
                  <a:pt x="273672" y="2259538"/>
                  <a:pt x="273955" y="2259254"/>
                </a:cubicBezTo>
                <a:cubicBezTo>
                  <a:pt x="273388" y="2258970"/>
                  <a:pt x="273104" y="2258403"/>
                  <a:pt x="272820" y="2257835"/>
                </a:cubicBezTo>
                <a:cubicBezTo>
                  <a:pt x="271118" y="2255565"/>
                  <a:pt x="269982" y="2255848"/>
                  <a:pt x="267996" y="2253011"/>
                </a:cubicBezTo>
                <a:cubicBezTo>
                  <a:pt x="262604" y="2252159"/>
                  <a:pt x="273672" y="2262943"/>
                  <a:pt x="268280" y="2262092"/>
                </a:cubicBezTo>
                <a:cubicBezTo>
                  <a:pt x="262320" y="2250456"/>
                  <a:pt x="262320" y="2239105"/>
                  <a:pt x="250685" y="2231159"/>
                </a:cubicBezTo>
                <a:cubicBezTo>
                  <a:pt x="249834" y="2236267"/>
                  <a:pt x="258064" y="2239105"/>
                  <a:pt x="262320" y="2248754"/>
                </a:cubicBezTo>
                <a:cubicBezTo>
                  <a:pt x="261469" y="2258970"/>
                  <a:pt x="252104" y="2236834"/>
                  <a:pt x="248699" y="2237686"/>
                </a:cubicBezTo>
                <a:cubicBezTo>
                  <a:pt x="249834" y="2229172"/>
                  <a:pt x="239334" y="2218672"/>
                  <a:pt x="231105" y="2206753"/>
                </a:cubicBezTo>
                <a:cubicBezTo>
                  <a:pt x="237064" y="2208455"/>
                  <a:pt x="241037" y="2221226"/>
                  <a:pt x="243875" y="2218388"/>
                </a:cubicBezTo>
                <a:cubicBezTo>
                  <a:pt x="240469" y="2210726"/>
                  <a:pt x="228834" y="2194266"/>
                  <a:pt x="233659" y="2186604"/>
                </a:cubicBezTo>
                <a:cubicBezTo>
                  <a:pt x="235645" y="2191144"/>
                  <a:pt x="240753" y="2210442"/>
                  <a:pt x="246145" y="2207604"/>
                </a:cubicBezTo>
                <a:cubicBezTo>
                  <a:pt x="248415" y="2213564"/>
                  <a:pt x="246145" y="2215834"/>
                  <a:pt x="246713" y="2220658"/>
                </a:cubicBezTo>
                <a:cubicBezTo>
                  <a:pt x="252104" y="2230024"/>
                  <a:pt x="271969" y="2247335"/>
                  <a:pt x="264023" y="2247051"/>
                </a:cubicBezTo>
                <a:cubicBezTo>
                  <a:pt x="266293" y="2249889"/>
                  <a:pt x="267996" y="2251024"/>
                  <a:pt x="269131" y="2251024"/>
                </a:cubicBezTo>
                <a:cubicBezTo>
                  <a:pt x="268847" y="2248754"/>
                  <a:pt x="269982" y="2248754"/>
                  <a:pt x="271685" y="2249037"/>
                </a:cubicBezTo>
                <a:cubicBezTo>
                  <a:pt x="271969" y="2246483"/>
                  <a:pt x="259766" y="2228037"/>
                  <a:pt x="258064" y="2228888"/>
                </a:cubicBezTo>
                <a:cubicBezTo>
                  <a:pt x="255510" y="2221510"/>
                  <a:pt x="267428" y="2234848"/>
                  <a:pt x="264591" y="2222929"/>
                </a:cubicBezTo>
                <a:cubicBezTo>
                  <a:pt x="258064" y="2220375"/>
                  <a:pt x="259766" y="2217537"/>
                  <a:pt x="258064" y="2210442"/>
                </a:cubicBezTo>
                <a:cubicBezTo>
                  <a:pt x="247848" y="2192847"/>
                  <a:pt x="254091" y="2217253"/>
                  <a:pt x="244442" y="2199942"/>
                </a:cubicBezTo>
                <a:cubicBezTo>
                  <a:pt x="247564" y="2201928"/>
                  <a:pt x="249834" y="2199658"/>
                  <a:pt x="252672" y="2201644"/>
                </a:cubicBezTo>
                <a:cubicBezTo>
                  <a:pt x="249834" y="2196536"/>
                  <a:pt x="246713" y="2191712"/>
                  <a:pt x="243875" y="2186887"/>
                </a:cubicBezTo>
                <a:cubicBezTo>
                  <a:pt x="235929" y="2186036"/>
                  <a:pt x="227983" y="2163049"/>
                  <a:pt x="221172" y="2147724"/>
                </a:cubicBezTo>
                <a:cubicBezTo>
                  <a:pt x="214646" y="2147724"/>
                  <a:pt x="226280" y="2163049"/>
                  <a:pt x="219470" y="2162481"/>
                </a:cubicBezTo>
                <a:cubicBezTo>
                  <a:pt x="224010" y="2172414"/>
                  <a:pt x="224862" y="2163333"/>
                  <a:pt x="230253" y="2175820"/>
                </a:cubicBezTo>
                <a:cubicBezTo>
                  <a:pt x="225997" y="2176103"/>
                  <a:pt x="230253" y="2183482"/>
                  <a:pt x="226280" y="2183766"/>
                </a:cubicBezTo>
                <a:cubicBezTo>
                  <a:pt x="223443" y="2181779"/>
                  <a:pt x="219186" y="2172982"/>
                  <a:pt x="218051" y="2177239"/>
                </a:cubicBezTo>
                <a:cubicBezTo>
                  <a:pt x="211240" y="2165036"/>
                  <a:pt x="206984" y="2154251"/>
                  <a:pt x="203578" y="2143751"/>
                </a:cubicBezTo>
                <a:cubicBezTo>
                  <a:pt x="199889" y="2133251"/>
                  <a:pt x="196767" y="2123602"/>
                  <a:pt x="193078" y="2113102"/>
                </a:cubicBezTo>
                <a:cubicBezTo>
                  <a:pt x="183714" y="2101750"/>
                  <a:pt x="163849" y="2056344"/>
                  <a:pt x="163849" y="2038465"/>
                </a:cubicBezTo>
                <a:cubicBezTo>
                  <a:pt x="164417" y="2048398"/>
                  <a:pt x="179741" y="2087845"/>
                  <a:pt x="188538" y="2090683"/>
                </a:cubicBezTo>
                <a:cubicBezTo>
                  <a:pt x="196200" y="2109413"/>
                  <a:pt x="198186" y="2124170"/>
                  <a:pt x="208119" y="2136373"/>
                </a:cubicBezTo>
                <a:cubicBezTo>
                  <a:pt x="212375" y="2133535"/>
                  <a:pt x="202727" y="2121048"/>
                  <a:pt x="210956" y="2125589"/>
                </a:cubicBezTo>
                <a:cubicBezTo>
                  <a:pt x="207267" y="2117075"/>
                  <a:pt x="204713" y="2114805"/>
                  <a:pt x="203011" y="2118494"/>
                </a:cubicBezTo>
                <a:cubicBezTo>
                  <a:pt x="203011" y="2118494"/>
                  <a:pt x="203011" y="2118494"/>
                  <a:pt x="195065" y="2103169"/>
                </a:cubicBezTo>
                <a:cubicBezTo>
                  <a:pt x="197051" y="2104872"/>
                  <a:pt x="199038" y="2104872"/>
                  <a:pt x="200457" y="2103169"/>
                </a:cubicBezTo>
                <a:cubicBezTo>
                  <a:pt x="191659" y="2093804"/>
                  <a:pt x="183997" y="2077061"/>
                  <a:pt x="176052" y="2058614"/>
                </a:cubicBezTo>
                <a:cubicBezTo>
                  <a:pt x="172362" y="2049533"/>
                  <a:pt x="168673" y="2039884"/>
                  <a:pt x="164984" y="2030235"/>
                </a:cubicBezTo>
                <a:cubicBezTo>
                  <a:pt x="161863" y="2020586"/>
                  <a:pt x="158741" y="2010654"/>
                  <a:pt x="155903" y="2001572"/>
                </a:cubicBezTo>
                <a:cubicBezTo>
                  <a:pt x="150795" y="1991356"/>
                  <a:pt x="149944" y="1999586"/>
                  <a:pt x="147957" y="2002424"/>
                </a:cubicBezTo>
                <a:cubicBezTo>
                  <a:pt x="145971" y="1996464"/>
                  <a:pt x="143985" y="1996464"/>
                  <a:pt x="141714" y="1990221"/>
                </a:cubicBezTo>
                <a:cubicBezTo>
                  <a:pt x="149093" y="1998167"/>
                  <a:pt x="145403" y="1985680"/>
                  <a:pt x="150511" y="1988802"/>
                </a:cubicBezTo>
                <a:cubicBezTo>
                  <a:pt x="141998" y="1980288"/>
                  <a:pt x="141998" y="1974328"/>
                  <a:pt x="135755" y="1953896"/>
                </a:cubicBezTo>
                <a:cubicBezTo>
                  <a:pt x="142849" y="1961558"/>
                  <a:pt x="135187" y="1940274"/>
                  <a:pt x="140295" y="1939706"/>
                </a:cubicBezTo>
                <a:cubicBezTo>
                  <a:pt x="132066" y="1918706"/>
                  <a:pt x="130931" y="1919273"/>
                  <a:pt x="124404" y="1897989"/>
                </a:cubicBezTo>
                <a:cubicBezTo>
                  <a:pt x="119863" y="1885786"/>
                  <a:pt x="120431" y="1899692"/>
                  <a:pt x="116742" y="1894016"/>
                </a:cubicBezTo>
                <a:cubicBezTo>
                  <a:pt x="117309" y="1889475"/>
                  <a:pt x="114188" y="1879543"/>
                  <a:pt x="117593" y="1878407"/>
                </a:cubicBezTo>
                <a:cubicBezTo>
                  <a:pt x="111918" y="1869042"/>
                  <a:pt x="114472" y="1877840"/>
                  <a:pt x="111918" y="1881245"/>
                </a:cubicBezTo>
                <a:cubicBezTo>
                  <a:pt x="104539" y="1861948"/>
                  <a:pt x="109931" y="1859677"/>
                  <a:pt x="102553" y="1840379"/>
                </a:cubicBezTo>
                <a:cubicBezTo>
                  <a:pt x="104823" y="1841231"/>
                  <a:pt x="106810" y="1843785"/>
                  <a:pt x="109080" y="1844920"/>
                </a:cubicBezTo>
                <a:cubicBezTo>
                  <a:pt x="104255" y="1831298"/>
                  <a:pt x="104539" y="1824203"/>
                  <a:pt x="99147" y="1800649"/>
                </a:cubicBezTo>
                <a:cubicBezTo>
                  <a:pt x="96877" y="1800365"/>
                  <a:pt x="97445" y="1804338"/>
                  <a:pt x="98296" y="1808595"/>
                </a:cubicBezTo>
                <a:cubicBezTo>
                  <a:pt x="95742" y="1805189"/>
                  <a:pt x="93472" y="1797811"/>
                  <a:pt x="91202" y="1789297"/>
                </a:cubicBezTo>
                <a:cubicBezTo>
                  <a:pt x="92621" y="1788162"/>
                  <a:pt x="93472" y="1789297"/>
                  <a:pt x="94323" y="1791568"/>
                </a:cubicBezTo>
                <a:cubicBezTo>
                  <a:pt x="94323" y="1785040"/>
                  <a:pt x="93472" y="1775959"/>
                  <a:pt x="92337" y="1765743"/>
                </a:cubicBezTo>
                <a:cubicBezTo>
                  <a:pt x="91202" y="1755526"/>
                  <a:pt x="90350" y="1743891"/>
                  <a:pt x="88648" y="1732255"/>
                </a:cubicBezTo>
                <a:cubicBezTo>
                  <a:pt x="87229" y="1720620"/>
                  <a:pt x="85242" y="1708701"/>
                  <a:pt x="82972" y="1697633"/>
                </a:cubicBezTo>
                <a:cubicBezTo>
                  <a:pt x="80986" y="1686565"/>
                  <a:pt x="78999" y="1676349"/>
                  <a:pt x="76445" y="1667835"/>
                </a:cubicBezTo>
                <a:cubicBezTo>
                  <a:pt x="83256" y="1656483"/>
                  <a:pt x="68499" y="1611928"/>
                  <a:pt x="75878" y="1611361"/>
                </a:cubicBezTo>
                <a:cubicBezTo>
                  <a:pt x="70202" y="1582414"/>
                  <a:pt x="73324" y="1551765"/>
                  <a:pt x="71905" y="1527643"/>
                </a:cubicBezTo>
                <a:cubicBezTo>
                  <a:pt x="70202" y="1530764"/>
                  <a:pt x="70486" y="1538143"/>
                  <a:pt x="71337" y="1545521"/>
                </a:cubicBezTo>
                <a:cubicBezTo>
                  <a:pt x="67364" y="1537859"/>
                  <a:pt x="70202" y="1520264"/>
                  <a:pt x="74459" y="1518845"/>
                </a:cubicBezTo>
                <a:cubicBezTo>
                  <a:pt x="72188" y="1514588"/>
                  <a:pt x="71905" y="1504939"/>
                  <a:pt x="73040" y="1498412"/>
                </a:cubicBezTo>
                <a:cubicBezTo>
                  <a:pt x="73040" y="1495858"/>
                  <a:pt x="73040" y="1493304"/>
                  <a:pt x="73040" y="1490466"/>
                </a:cubicBezTo>
                <a:cubicBezTo>
                  <a:pt x="71337" y="1486777"/>
                  <a:pt x="71621" y="1484790"/>
                  <a:pt x="72472" y="1482804"/>
                </a:cubicBezTo>
                <a:cubicBezTo>
                  <a:pt x="72472" y="1481385"/>
                  <a:pt x="72188" y="1479966"/>
                  <a:pt x="72188" y="1478547"/>
                </a:cubicBezTo>
                <a:cubicBezTo>
                  <a:pt x="68499" y="1482520"/>
                  <a:pt x="70770" y="1484223"/>
                  <a:pt x="71053" y="1493588"/>
                </a:cubicBezTo>
                <a:cubicBezTo>
                  <a:pt x="68499" y="1493020"/>
                  <a:pt x="68499" y="1483939"/>
                  <a:pt x="65945" y="1483371"/>
                </a:cubicBezTo>
                <a:cubicBezTo>
                  <a:pt x="67648" y="1477979"/>
                  <a:pt x="71905" y="1474290"/>
                  <a:pt x="73324" y="1478263"/>
                </a:cubicBezTo>
                <a:cubicBezTo>
                  <a:pt x="73324" y="1478263"/>
                  <a:pt x="73324" y="1478263"/>
                  <a:pt x="73324" y="1470884"/>
                </a:cubicBezTo>
                <a:cubicBezTo>
                  <a:pt x="73324" y="1470601"/>
                  <a:pt x="73324" y="1470317"/>
                  <a:pt x="73324" y="1470033"/>
                </a:cubicBezTo>
                <a:cubicBezTo>
                  <a:pt x="73324" y="1470033"/>
                  <a:pt x="73040" y="1470033"/>
                  <a:pt x="73040" y="1470033"/>
                </a:cubicBezTo>
                <a:cubicBezTo>
                  <a:pt x="73040" y="1469749"/>
                  <a:pt x="73324" y="1469749"/>
                  <a:pt x="73324" y="1469466"/>
                </a:cubicBezTo>
                <a:cubicBezTo>
                  <a:pt x="73040" y="1461236"/>
                  <a:pt x="69918" y="1480250"/>
                  <a:pt x="69634" y="1467763"/>
                </a:cubicBezTo>
                <a:cubicBezTo>
                  <a:pt x="67080" y="1466060"/>
                  <a:pt x="72472" y="1466628"/>
                  <a:pt x="74459" y="1459533"/>
                </a:cubicBezTo>
                <a:cubicBezTo>
                  <a:pt x="71905" y="1451019"/>
                  <a:pt x="67932" y="1439100"/>
                  <a:pt x="75310" y="1426329"/>
                </a:cubicBezTo>
                <a:cubicBezTo>
                  <a:pt x="75026" y="1436830"/>
                  <a:pt x="73607" y="1450735"/>
                  <a:pt x="75594" y="1455560"/>
                </a:cubicBezTo>
                <a:cubicBezTo>
                  <a:pt x="75878" y="1436262"/>
                  <a:pt x="84959" y="1413559"/>
                  <a:pt x="84959" y="1395680"/>
                </a:cubicBezTo>
                <a:cubicBezTo>
                  <a:pt x="82121" y="1399937"/>
                  <a:pt x="80986" y="1410721"/>
                  <a:pt x="78148" y="1414978"/>
                </a:cubicBezTo>
                <a:cubicBezTo>
                  <a:pt x="72472" y="1405896"/>
                  <a:pt x="76729" y="1372125"/>
                  <a:pt x="75310" y="1349422"/>
                </a:cubicBezTo>
                <a:cubicBezTo>
                  <a:pt x="73891" y="1352260"/>
                  <a:pt x="72188" y="1353679"/>
                  <a:pt x="69918" y="1353679"/>
                </a:cubicBezTo>
                <a:cubicBezTo>
                  <a:pt x="71053" y="1336084"/>
                  <a:pt x="70486" y="1335516"/>
                  <a:pt x="72756" y="1320475"/>
                </a:cubicBezTo>
                <a:cubicBezTo>
                  <a:pt x="69351" y="1323313"/>
                  <a:pt x="69067" y="1338071"/>
                  <a:pt x="65094" y="1339489"/>
                </a:cubicBezTo>
                <a:cubicBezTo>
                  <a:pt x="66513" y="1328138"/>
                  <a:pt x="74459" y="1307705"/>
                  <a:pt x="69634" y="1302313"/>
                </a:cubicBezTo>
                <a:cubicBezTo>
                  <a:pt x="65662" y="1305151"/>
                  <a:pt x="69918" y="1309975"/>
                  <a:pt x="68216" y="1317070"/>
                </a:cubicBezTo>
                <a:cubicBezTo>
                  <a:pt x="63675" y="1305718"/>
                  <a:pt x="64526" y="1302597"/>
                  <a:pt x="65945" y="1287840"/>
                </a:cubicBezTo>
                <a:cubicBezTo>
                  <a:pt x="66797" y="1303732"/>
                  <a:pt x="69634" y="1293515"/>
                  <a:pt x="74742" y="1287272"/>
                </a:cubicBezTo>
                <a:cubicBezTo>
                  <a:pt x="77296" y="1275920"/>
                  <a:pt x="72188" y="1280461"/>
                  <a:pt x="74742" y="1268826"/>
                </a:cubicBezTo>
                <a:cubicBezTo>
                  <a:pt x="80134" y="1260312"/>
                  <a:pt x="82972" y="1239028"/>
                  <a:pt x="88648" y="1231649"/>
                </a:cubicBezTo>
                <a:cubicBezTo>
                  <a:pt x="84107" y="1244703"/>
                  <a:pt x="80134" y="1262582"/>
                  <a:pt x="77296" y="1281312"/>
                </a:cubicBezTo>
                <a:cubicBezTo>
                  <a:pt x="74742" y="1300043"/>
                  <a:pt x="75026" y="1319340"/>
                  <a:pt x="76729" y="1334665"/>
                </a:cubicBezTo>
                <a:cubicBezTo>
                  <a:pt x="76729" y="1326151"/>
                  <a:pt x="81269" y="1302881"/>
                  <a:pt x="80418" y="1283015"/>
                </a:cubicBezTo>
                <a:cubicBezTo>
                  <a:pt x="83540" y="1284150"/>
                  <a:pt x="83256" y="1268826"/>
                  <a:pt x="86945" y="1271947"/>
                </a:cubicBezTo>
                <a:cubicBezTo>
                  <a:pt x="90918" y="1236474"/>
                  <a:pt x="96310" y="1214622"/>
                  <a:pt x="95742" y="1195040"/>
                </a:cubicBezTo>
                <a:cubicBezTo>
                  <a:pt x="96877" y="1190783"/>
                  <a:pt x="98580" y="1192202"/>
                  <a:pt x="100283" y="1191351"/>
                </a:cubicBezTo>
                <a:cubicBezTo>
                  <a:pt x="99999" y="1174323"/>
                  <a:pt x="107945" y="1161269"/>
                  <a:pt x="104823" y="1147931"/>
                </a:cubicBezTo>
                <a:cubicBezTo>
                  <a:pt x="101134" y="1142255"/>
                  <a:pt x="101418" y="1164107"/>
                  <a:pt x="97729" y="1158715"/>
                </a:cubicBezTo>
                <a:cubicBezTo>
                  <a:pt x="96026" y="1149066"/>
                  <a:pt x="101418" y="1147647"/>
                  <a:pt x="103120" y="1136863"/>
                </a:cubicBezTo>
                <a:cubicBezTo>
                  <a:pt x="104255" y="1126079"/>
                  <a:pt x="99147" y="1141404"/>
                  <a:pt x="96877" y="1136579"/>
                </a:cubicBezTo>
                <a:cubicBezTo>
                  <a:pt x="98296" y="1121255"/>
                  <a:pt x="101701" y="1115863"/>
                  <a:pt x="107377" y="1107633"/>
                </a:cubicBezTo>
                <a:cubicBezTo>
                  <a:pt x="114755" y="1064780"/>
                  <a:pt x="115323" y="1050875"/>
                  <a:pt x="100850" y="1070456"/>
                </a:cubicBezTo>
                <a:cubicBezTo>
                  <a:pt x="98296" y="1082659"/>
                  <a:pt x="100850" y="1086632"/>
                  <a:pt x="101985" y="1092592"/>
                </a:cubicBezTo>
                <a:cubicBezTo>
                  <a:pt x="106526" y="1089754"/>
                  <a:pt x="103972" y="1080957"/>
                  <a:pt x="106526" y="1074429"/>
                </a:cubicBezTo>
                <a:cubicBezTo>
                  <a:pt x="108796" y="1080673"/>
                  <a:pt x="105674" y="1086065"/>
                  <a:pt x="105674" y="1092876"/>
                </a:cubicBezTo>
                <a:cubicBezTo>
                  <a:pt x="103688" y="1094011"/>
                  <a:pt x="102269" y="1096565"/>
                  <a:pt x="98296" y="1107349"/>
                </a:cubicBezTo>
                <a:cubicBezTo>
                  <a:pt x="96877" y="1106214"/>
                  <a:pt x="99715" y="1098268"/>
                  <a:pt x="100566" y="1092592"/>
                </a:cubicBezTo>
                <a:cubicBezTo>
                  <a:pt x="99147" y="1093159"/>
                  <a:pt x="98580" y="1091740"/>
                  <a:pt x="99147" y="1088903"/>
                </a:cubicBezTo>
                <a:cubicBezTo>
                  <a:pt x="94323" y="1094011"/>
                  <a:pt x="90067" y="1111606"/>
                  <a:pt x="94039" y="1114444"/>
                </a:cubicBezTo>
                <a:cubicBezTo>
                  <a:pt x="89499" y="1116998"/>
                  <a:pt x="84675" y="1141120"/>
                  <a:pt x="89783" y="1140269"/>
                </a:cubicBezTo>
                <a:cubicBezTo>
                  <a:pt x="82405" y="1146228"/>
                  <a:pt x="78432" y="1160418"/>
                  <a:pt x="77580" y="1177161"/>
                </a:cubicBezTo>
                <a:cubicBezTo>
                  <a:pt x="80418" y="1175459"/>
                  <a:pt x="81553" y="1162688"/>
                  <a:pt x="84959" y="1165810"/>
                </a:cubicBezTo>
                <a:cubicBezTo>
                  <a:pt x="83823" y="1186243"/>
                  <a:pt x="77580" y="1202419"/>
                  <a:pt x="73040" y="1217743"/>
                </a:cubicBezTo>
                <a:cubicBezTo>
                  <a:pt x="65378" y="1213770"/>
                  <a:pt x="58567" y="1235906"/>
                  <a:pt x="53175" y="1263434"/>
                </a:cubicBezTo>
                <a:cubicBezTo>
                  <a:pt x="51756" y="1270245"/>
                  <a:pt x="50337" y="1277623"/>
                  <a:pt x="49202" y="1284718"/>
                </a:cubicBezTo>
                <a:cubicBezTo>
                  <a:pt x="48067" y="1292096"/>
                  <a:pt x="47500" y="1299475"/>
                  <a:pt x="46648" y="1306286"/>
                </a:cubicBezTo>
                <a:cubicBezTo>
                  <a:pt x="44946" y="1320475"/>
                  <a:pt x="43527" y="1332962"/>
                  <a:pt x="42392" y="1342044"/>
                </a:cubicBezTo>
                <a:cubicBezTo>
                  <a:pt x="40405" y="1336652"/>
                  <a:pt x="40405" y="1326719"/>
                  <a:pt x="37567" y="1323881"/>
                </a:cubicBezTo>
                <a:cubicBezTo>
                  <a:pt x="40405" y="1339773"/>
                  <a:pt x="39838" y="1349990"/>
                  <a:pt x="38703" y="1372125"/>
                </a:cubicBezTo>
                <a:cubicBezTo>
                  <a:pt x="38703" y="1372125"/>
                  <a:pt x="38703" y="1372125"/>
                  <a:pt x="33595" y="1372977"/>
                </a:cubicBezTo>
                <a:cubicBezTo>
                  <a:pt x="38986" y="1359071"/>
                  <a:pt x="38135" y="1338638"/>
                  <a:pt x="32743" y="1335516"/>
                </a:cubicBezTo>
                <a:cubicBezTo>
                  <a:pt x="29905" y="1350273"/>
                  <a:pt x="31324" y="1357936"/>
                  <a:pt x="25649" y="1347719"/>
                </a:cubicBezTo>
                <a:cubicBezTo>
                  <a:pt x="22243" y="1364463"/>
                  <a:pt x="28770" y="1357368"/>
                  <a:pt x="32176" y="1357936"/>
                </a:cubicBezTo>
                <a:cubicBezTo>
                  <a:pt x="28486" y="1370990"/>
                  <a:pt x="28486" y="1378369"/>
                  <a:pt x="31892" y="1388301"/>
                </a:cubicBezTo>
                <a:cubicBezTo>
                  <a:pt x="30189" y="1400221"/>
                  <a:pt x="22811" y="1393410"/>
                  <a:pt x="19973" y="1401356"/>
                </a:cubicBezTo>
                <a:cubicBezTo>
                  <a:pt x="16000" y="1399369"/>
                  <a:pt x="13730" y="1392558"/>
                  <a:pt x="14865" y="1375531"/>
                </a:cubicBezTo>
                <a:cubicBezTo>
                  <a:pt x="14865" y="1375531"/>
                  <a:pt x="14865" y="1375531"/>
                  <a:pt x="7203" y="1376382"/>
                </a:cubicBezTo>
                <a:cubicBezTo>
                  <a:pt x="6636" y="1365598"/>
                  <a:pt x="9473" y="1366166"/>
                  <a:pt x="9757" y="1357085"/>
                </a:cubicBezTo>
                <a:cubicBezTo>
                  <a:pt x="3514" y="1373260"/>
                  <a:pt x="-743" y="1358220"/>
                  <a:pt x="109" y="1339206"/>
                </a:cubicBezTo>
                <a:cubicBezTo>
                  <a:pt x="3798" y="1336084"/>
                  <a:pt x="1811" y="1346584"/>
                  <a:pt x="4365" y="1346300"/>
                </a:cubicBezTo>
                <a:cubicBezTo>
                  <a:pt x="5784" y="1310543"/>
                  <a:pt x="10041" y="1276772"/>
                  <a:pt x="17135" y="1246406"/>
                </a:cubicBezTo>
                <a:cubicBezTo>
                  <a:pt x="20541" y="1231365"/>
                  <a:pt x="24230" y="1217176"/>
                  <a:pt x="27635" y="1203554"/>
                </a:cubicBezTo>
                <a:cubicBezTo>
                  <a:pt x="31324" y="1190216"/>
                  <a:pt x="35581" y="1177729"/>
                  <a:pt x="39270" y="1166094"/>
                </a:cubicBezTo>
                <a:cubicBezTo>
                  <a:pt x="38986" y="1157012"/>
                  <a:pt x="37567" y="1149917"/>
                  <a:pt x="42108" y="1132039"/>
                </a:cubicBezTo>
                <a:cubicBezTo>
                  <a:pt x="44094" y="1132322"/>
                  <a:pt x="45797" y="1129485"/>
                  <a:pt x="47216" y="1124660"/>
                </a:cubicBezTo>
                <a:cubicBezTo>
                  <a:pt x="48635" y="1125228"/>
                  <a:pt x="46932" y="1131471"/>
                  <a:pt x="46365" y="1136012"/>
                </a:cubicBezTo>
                <a:cubicBezTo>
                  <a:pt x="58283" y="1116714"/>
                  <a:pt x="59418" y="1105930"/>
                  <a:pt x="69067" y="1065064"/>
                </a:cubicBezTo>
                <a:cubicBezTo>
                  <a:pt x="65378" y="1061943"/>
                  <a:pt x="63675" y="1080105"/>
                  <a:pt x="59986" y="1075848"/>
                </a:cubicBezTo>
                <a:cubicBezTo>
                  <a:pt x="63959" y="1067051"/>
                  <a:pt x="64243" y="1069037"/>
                  <a:pt x="65945" y="1057118"/>
                </a:cubicBezTo>
                <a:cubicBezTo>
                  <a:pt x="68216" y="1056267"/>
                  <a:pt x="67080" y="1060807"/>
                  <a:pt x="68783" y="1061091"/>
                </a:cubicBezTo>
                <a:cubicBezTo>
                  <a:pt x="69351" y="1042645"/>
                  <a:pt x="80418" y="1038672"/>
                  <a:pt x="80986" y="1020509"/>
                </a:cubicBezTo>
                <a:cubicBezTo>
                  <a:pt x="86377" y="1006036"/>
                  <a:pt x="81837" y="1032996"/>
                  <a:pt x="85810" y="1020793"/>
                </a:cubicBezTo>
                <a:cubicBezTo>
                  <a:pt x="88364" y="1022779"/>
                  <a:pt x="80986" y="1038955"/>
                  <a:pt x="79850" y="1046618"/>
                </a:cubicBezTo>
                <a:cubicBezTo>
                  <a:pt x="86945" y="1046902"/>
                  <a:pt x="88364" y="1021928"/>
                  <a:pt x="93188" y="1013982"/>
                </a:cubicBezTo>
                <a:cubicBezTo>
                  <a:pt x="90634" y="1033280"/>
                  <a:pt x="100283" y="1003482"/>
                  <a:pt x="100850" y="1014550"/>
                </a:cubicBezTo>
                <a:cubicBezTo>
                  <a:pt x="107945" y="991846"/>
                  <a:pt x="103688" y="990427"/>
                  <a:pt x="113053" y="978224"/>
                </a:cubicBezTo>
                <a:cubicBezTo>
                  <a:pt x="115890" y="969143"/>
                  <a:pt x="114472" y="966589"/>
                  <a:pt x="113620" y="963183"/>
                </a:cubicBezTo>
                <a:cubicBezTo>
                  <a:pt x="111918" y="961197"/>
                  <a:pt x="105958" y="975670"/>
                  <a:pt x="106526" y="980211"/>
                </a:cubicBezTo>
                <a:cubicBezTo>
                  <a:pt x="102553" y="967724"/>
                  <a:pt x="124971" y="945588"/>
                  <a:pt x="136323" y="917493"/>
                </a:cubicBezTo>
                <a:cubicBezTo>
                  <a:pt x="138877" y="935372"/>
                  <a:pt x="116174" y="965454"/>
                  <a:pt x="113620" y="997238"/>
                </a:cubicBezTo>
                <a:cubicBezTo>
                  <a:pt x="102553" y="1012563"/>
                  <a:pt x="110782" y="1019658"/>
                  <a:pt x="101985" y="1036969"/>
                </a:cubicBezTo>
                <a:cubicBezTo>
                  <a:pt x="99431" y="1034699"/>
                  <a:pt x="103120" y="1023063"/>
                  <a:pt x="104539" y="1014833"/>
                </a:cubicBezTo>
                <a:cubicBezTo>
                  <a:pt x="95742" y="1026185"/>
                  <a:pt x="94891" y="1046334"/>
                  <a:pt x="88080" y="1065916"/>
                </a:cubicBezTo>
                <a:cubicBezTo>
                  <a:pt x="92053" y="1059672"/>
                  <a:pt x="96026" y="1052577"/>
                  <a:pt x="99999" y="1045483"/>
                </a:cubicBezTo>
                <a:cubicBezTo>
                  <a:pt x="103972" y="1038104"/>
                  <a:pt x="108228" y="1030726"/>
                  <a:pt x="112485" y="1023063"/>
                </a:cubicBezTo>
                <a:cubicBezTo>
                  <a:pt x="116742" y="1011995"/>
                  <a:pt x="111066" y="1015685"/>
                  <a:pt x="115323" y="1004617"/>
                </a:cubicBezTo>
                <a:cubicBezTo>
                  <a:pt x="115323" y="1004617"/>
                  <a:pt x="115323" y="1004617"/>
                  <a:pt x="119296" y="1005184"/>
                </a:cubicBezTo>
                <a:cubicBezTo>
                  <a:pt x="124404" y="990427"/>
                  <a:pt x="118728" y="992130"/>
                  <a:pt x="125255" y="975954"/>
                </a:cubicBezTo>
                <a:cubicBezTo>
                  <a:pt x="123552" y="990995"/>
                  <a:pt x="129512" y="974535"/>
                  <a:pt x="134052" y="976805"/>
                </a:cubicBezTo>
                <a:cubicBezTo>
                  <a:pt x="141714" y="956372"/>
                  <a:pt x="132917" y="969427"/>
                  <a:pt x="132633" y="961765"/>
                </a:cubicBezTo>
                <a:cubicBezTo>
                  <a:pt x="140863" y="934804"/>
                  <a:pt x="151079" y="916926"/>
                  <a:pt x="159025" y="894506"/>
                </a:cubicBezTo>
                <a:cubicBezTo>
                  <a:pt x="160444" y="889682"/>
                  <a:pt x="157038" y="891101"/>
                  <a:pt x="155336" y="890249"/>
                </a:cubicBezTo>
                <a:cubicBezTo>
                  <a:pt x="153633" y="900750"/>
                  <a:pt x="149376" y="918628"/>
                  <a:pt x="142566" y="925723"/>
                </a:cubicBezTo>
                <a:cubicBezTo>
                  <a:pt x="145403" y="922034"/>
                  <a:pt x="154201" y="882871"/>
                  <a:pt x="143985" y="903304"/>
                </a:cubicBezTo>
                <a:cubicBezTo>
                  <a:pt x="146539" y="891385"/>
                  <a:pt x="147390" y="889398"/>
                  <a:pt x="148525" y="873790"/>
                </a:cubicBezTo>
                <a:cubicBezTo>
                  <a:pt x="151079" y="873790"/>
                  <a:pt x="149376" y="878614"/>
                  <a:pt x="152214" y="878330"/>
                </a:cubicBezTo>
                <a:cubicBezTo>
                  <a:pt x="154768" y="872654"/>
                  <a:pt x="153349" y="872087"/>
                  <a:pt x="155052" y="867546"/>
                </a:cubicBezTo>
                <a:cubicBezTo>
                  <a:pt x="147957" y="865560"/>
                  <a:pt x="147674" y="868965"/>
                  <a:pt x="139728" y="876060"/>
                </a:cubicBezTo>
                <a:cubicBezTo>
                  <a:pt x="144268" y="872371"/>
                  <a:pt x="142566" y="862154"/>
                  <a:pt x="147957" y="858465"/>
                </a:cubicBezTo>
                <a:cubicBezTo>
                  <a:pt x="147390" y="831221"/>
                  <a:pt x="147957" y="802842"/>
                  <a:pt x="172930" y="755733"/>
                </a:cubicBezTo>
                <a:cubicBezTo>
                  <a:pt x="172930" y="754314"/>
                  <a:pt x="172930" y="752895"/>
                  <a:pt x="172930" y="751476"/>
                </a:cubicBezTo>
                <a:cubicBezTo>
                  <a:pt x="172079" y="753179"/>
                  <a:pt x="170944" y="754881"/>
                  <a:pt x="169808" y="756584"/>
                </a:cubicBezTo>
                <a:cubicBezTo>
                  <a:pt x="161579" y="770490"/>
                  <a:pt x="152214" y="786098"/>
                  <a:pt x="145971" y="801139"/>
                </a:cubicBezTo>
                <a:cubicBezTo>
                  <a:pt x="148809" y="790355"/>
                  <a:pt x="156187" y="775314"/>
                  <a:pt x="164133" y="760841"/>
                </a:cubicBezTo>
                <a:cubicBezTo>
                  <a:pt x="167254" y="755165"/>
                  <a:pt x="170660" y="749773"/>
                  <a:pt x="173781" y="744665"/>
                </a:cubicBezTo>
                <a:cubicBezTo>
                  <a:pt x="175200" y="736435"/>
                  <a:pt x="178038" y="726502"/>
                  <a:pt x="181443" y="716570"/>
                </a:cubicBezTo>
                <a:cubicBezTo>
                  <a:pt x="186268" y="702096"/>
                  <a:pt x="191376" y="687339"/>
                  <a:pt x="191659" y="677407"/>
                </a:cubicBezTo>
                <a:cubicBezTo>
                  <a:pt x="197335" y="665771"/>
                  <a:pt x="209254" y="648176"/>
                  <a:pt x="202727" y="648744"/>
                </a:cubicBezTo>
                <a:cubicBezTo>
                  <a:pt x="206416" y="642217"/>
                  <a:pt x="210105" y="637676"/>
                  <a:pt x="213227" y="635973"/>
                </a:cubicBezTo>
                <a:cubicBezTo>
                  <a:pt x="219186" y="624622"/>
                  <a:pt x="201592" y="647892"/>
                  <a:pt x="208402" y="634270"/>
                </a:cubicBezTo>
                <a:cubicBezTo>
                  <a:pt x="216064" y="619230"/>
                  <a:pt x="208970" y="637960"/>
                  <a:pt x="214646" y="628311"/>
                </a:cubicBezTo>
                <a:cubicBezTo>
                  <a:pt x="214646" y="623203"/>
                  <a:pt x="214646" y="618378"/>
                  <a:pt x="215497" y="612419"/>
                </a:cubicBezTo>
                <a:cubicBezTo>
                  <a:pt x="221740" y="600216"/>
                  <a:pt x="232240" y="582053"/>
                  <a:pt x="243023" y="564458"/>
                </a:cubicBezTo>
                <a:cubicBezTo>
                  <a:pt x="254375" y="546863"/>
                  <a:pt x="265442" y="529552"/>
                  <a:pt x="271118" y="517349"/>
                </a:cubicBezTo>
                <a:cubicBezTo>
                  <a:pt x="275090" y="513092"/>
                  <a:pt x="278496" y="510254"/>
                  <a:pt x="281334" y="509119"/>
                </a:cubicBezTo>
                <a:cubicBezTo>
                  <a:pt x="298360" y="477618"/>
                  <a:pt x="318225" y="452645"/>
                  <a:pt x="338941" y="429090"/>
                </a:cubicBezTo>
                <a:cubicBezTo>
                  <a:pt x="349441" y="417455"/>
                  <a:pt x="359940" y="405819"/>
                  <a:pt x="370724" y="394184"/>
                </a:cubicBezTo>
                <a:cubicBezTo>
                  <a:pt x="381224" y="382548"/>
                  <a:pt x="391724" y="370345"/>
                  <a:pt x="402507" y="357575"/>
                </a:cubicBezTo>
                <a:cubicBezTo>
                  <a:pt x="413291" y="353602"/>
                  <a:pt x="418115" y="344237"/>
                  <a:pt x="434858" y="327209"/>
                </a:cubicBezTo>
                <a:cubicBezTo>
                  <a:pt x="436277" y="328628"/>
                  <a:pt x="440250" y="324939"/>
                  <a:pt x="441669" y="326926"/>
                </a:cubicBezTo>
                <a:cubicBezTo>
                  <a:pt x="454155" y="310466"/>
                  <a:pt x="468060" y="299114"/>
                  <a:pt x="482249" y="287479"/>
                </a:cubicBezTo>
                <a:cubicBezTo>
                  <a:pt x="496438" y="275843"/>
                  <a:pt x="511195" y="264492"/>
                  <a:pt x="527086" y="249735"/>
                </a:cubicBezTo>
                <a:cubicBezTo>
                  <a:pt x="527086" y="249735"/>
                  <a:pt x="527086" y="249735"/>
                  <a:pt x="530208" y="251721"/>
                </a:cubicBezTo>
                <a:cubicBezTo>
                  <a:pt x="544964" y="232423"/>
                  <a:pt x="549505" y="238099"/>
                  <a:pt x="563694" y="219369"/>
                </a:cubicBezTo>
                <a:cubicBezTo>
                  <a:pt x="570221" y="218234"/>
                  <a:pt x="581572" y="208869"/>
                  <a:pt x="589234" y="200071"/>
                </a:cubicBezTo>
                <a:cubicBezTo>
                  <a:pt x="589801" y="204612"/>
                  <a:pt x="596045" y="198652"/>
                  <a:pt x="597463" y="201490"/>
                </a:cubicBezTo>
                <a:cubicBezTo>
                  <a:pt x="607112" y="194395"/>
                  <a:pt x="600301" y="194679"/>
                  <a:pt x="610233" y="187584"/>
                </a:cubicBezTo>
                <a:cubicBezTo>
                  <a:pt x="637193" y="174246"/>
                  <a:pt x="678908" y="151543"/>
                  <a:pt x="712678" y="124867"/>
                </a:cubicBezTo>
                <a:cubicBezTo>
                  <a:pt x="726583" y="123448"/>
                  <a:pt x="746164" y="114367"/>
                  <a:pt x="767163" y="103583"/>
                </a:cubicBezTo>
                <a:cubicBezTo>
                  <a:pt x="765461" y="107556"/>
                  <a:pt x="767447" y="110677"/>
                  <a:pt x="767163" y="114083"/>
                </a:cubicBezTo>
                <a:cubicBezTo>
                  <a:pt x="774542" y="111812"/>
                  <a:pt x="782771" y="107272"/>
                  <a:pt x="791568" y="102164"/>
                </a:cubicBezTo>
                <a:cubicBezTo>
                  <a:pt x="800649" y="97055"/>
                  <a:pt x="810014" y="90812"/>
                  <a:pt x="819379" y="84852"/>
                </a:cubicBezTo>
                <a:cubicBezTo>
                  <a:pt x="838392" y="72933"/>
                  <a:pt x="856554" y="61014"/>
                  <a:pt x="870175" y="59595"/>
                </a:cubicBezTo>
                <a:cubicBezTo>
                  <a:pt x="843784" y="72366"/>
                  <a:pt x="816257" y="89677"/>
                  <a:pt x="789866" y="106137"/>
                </a:cubicBezTo>
                <a:cubicBezTo>
                  <a:pt x="764042" y="124015"/>
                  <a:pt x="739069" y="141043"/>
                  <a:pt x="718637" y="155800"/>
                </a:cubicBezTo>
                <a:cubicBezTo>
                  <a:pt x="661598" y="212558"/>
                  <a:pt x="586964" y="264492"/>
                  <a:pt x="527370" y="327777"/>
                </a:cubicBezTo>
                <a:cubicBezTo>
                  <a:pt x="466074" y="374886"/>
                  <a:pt x="419818" y="433914"/>
                  <a:pt x="375548" y="505997"/>
                </a:cubicBezTo>
                <a:cubicBezTo>
                  <a:pt x="380940" y="508551"/>
                  <a:pt x="392575" y="490673"/>
                  <a:pt x="397115" y="495781"/>
                </a:cubicBezTo>
                <a:cubicBezTo>
                  <a:pt x="382075" y="515079"/>
                  <a:pt x="370440" y="529552"/>
                  <a:pt x="359657" y="544309"/>
                </a:cubicBezTo>
                <a:cubicBezTo>
                  <a:pt x="348589" y="559350"/>
                  <a:pt x="339225" y="575810"/>
                  <a:pt x="327022" y="597662"/>
                </a:cubicBezTo>
                <a:cubicBezTo>
                  <a:pt x="329860" y="596810"/>
                  <a:pt x="332981" y="593972"/>
                  <a:pt x="336671" y="589715"/>
                </a:cubicBezTo>
                <a:cubicBezTo>
                  <a:pt x="334684" y="578364"/>
                  <a:pt x="364765" y="555093"/>
                  <a:pt x="360508" y="551971"/>
                </a:cubicBezTo>
                <a:cubicBezTo>
                  <a:pt x="375264" y="538633"/>
                  <a:pt x="387183" y="522457"/>
                  <a:pt x="399669" y="505997"/>
                </a:cubicBezTo>
                <a:cubicBezTo>
                  <a:pt x="412156" y="489537"/>
                  <a:pt x="426345" y="474213"/>
                  <a:pt x="443088" y="462010"/>
                </a:cubicBezTo>
                <a:cubicBezTo>
                  <a:pt x="445642" y="458037"/>
                  <a:pt x="435426" y="462861"/>
                  <a:pt x="442236" y="453212"/>
                </a:cubicBezTo>
                <a:cubicBezTo>
                  <a:pt x="446777" y="458604"/>
                  <a:pt x="466074" y="431644"/>
                  <a:pt x="472317" y="419725"/>
                </a:cubicBezTo>
                <a:cubicBezTo>
                  <a:pt x="466358" y="438739"/>
                  <a:pt x="501546" y="395603"/>
                  <a:pt x="514600" y="385386"/>
                </a:cubicBezTo>
                <a:cubicBezTo>
                  <a:pt x="515168" y="386805"/>
                  <a:pt x="510343" y="391346"/>
                  <a:pt x="511762" y="392197"/>
                </a:cubicBezTo>
                <a:cubicBezTo>
                  <a:pt x="520843" y="385103"/>
                  <a:pt x="528221" y="376873"/>
                  <a:pt x="530208" y="369494"/>
                </a:cubicBezTo>
                <a:cubicBezTo>
                  <a:pt x="535600" y="363534"/>
                  <a:pt x="535032" y="370629"/>
                  <a:pt x="538154" y="370062"/>
                </a:cubicBezTo>
                <a:cubicBezTo>
                  <a:pt x="549789" y="357575"/>
                  <a:pt x="561707" y="348210"/>
                  <a:pt x="573626" y="338561"/>
                </a:cubicBezTo>
                <a:cubicBezTo>
                  <a:pt x="586112" y="329196"/>
                  <a:pt x="598599" y="319831"/>
                  <a:pt x="611085" y="305925"/>
                </a:cubicBezTo>
                <a:cubicBezTo>
                  <a:pt x="612220" y="310182"/>
                  <a:pt x="618747" y="303939"/>
                  <a:pt x="619882" y="307912"/>
                </a:cubicBezTo>
                <a:cubicBezTo>
                  <a:pt x="626976" y="301384"/>
                  <a:pt x="635206" y="292871"/>
                  <a:pt x="638044" y="294573"/>
                </a:cubicBezTo>
                <a:cubicBezTo>
                  <a:pt x="641449" y="291736"/>
                  <a:pt x="644855" y="284073"/>
                  <a:pt x="637760" y="289749"/>
                </a:cubicBezTo>
                <a:cubicBezTo>
                  <a:pt x="637476" y="285492"/>
                  <a:pt x="645706" y="287479"/>
                  <a:pt x="652800" y="278681"/>
                </a:cubicBezTo>
                <a:cubicBezTo>
                  <a:pt x="659611" y="276127"/>
                  <a:pt x="652517" y="282087"/>
                  <a:pt x="659611" y="279533"/>
                </a:cubicBezTo>
                <a:cubicBezTo>
                  <a:pt x="667273" y="267613"/>
                  <a:pt x="689692" y="255978"/>
                  <a:pt x="690259" y="248599"/>
                </a:cubicBezTo>
                <a:cubicBezTo>
                  <a:pt x="699624" y="251721"/>
                  <a:pt x="709840" y="241221"/>
                  <a:pt x="725732" y="231856"/>
                </a:cubicBezTo>
                <a:cubicBezTo>
                  <a:pt x="725732" y="235261"/>
                  <a:pt x="709840" y="244626"/>
                  <a:pt x="703597" y="250586"/>
                </a:cubicBezTo>
                <a:cubicBezTo>
                  <a:pt x="703597" y="255978"/>
                  <a:pt x="715232" y="249451"/>
                  <a:pt x="722894" y="243491"/>
                </a:cubicBezTo>
                <a:cubicBezTo>
                  <a:pt x="720907" y="252856"/>
                  <a:pt x="701043" y="255127"/>
                  <a:pt x="692529" y="269316"/>
                </a:cubicBezTo>
                <a:cubicBezTo>
                  <a:pt x="700191" y="266194"/>
                  <a:pt x="714380" y="251721"/>
                  <a:pt x="717218" y="257397"/>
                </a:cubicBezTo>
                <a:cubicBezTo>
                  <a:pt x="726015" y="250586"/>
                  <a:pt x="722326" y="248316"/>
                  <a:pt x="735380" y="240086"/>
                </a:cubicBezTo>
                <a:cubicBezTo>
                  <a:pt x="743042" y="232991"/>
                  <a:pt x="727150" y="244059"/>
                  <a:pt x="728569" y="238951"/>
                </a:cubicBezTo>
                <a:cubicBezTo>
                  <a:pt x="741907" y="233842"/>
                  <a:pt x="745880" y="231288"/>
                  <a:pt x="759217" y="228167"/>
                </a:cubicBezTo>
                <a:cubicBezTo>
                  <a:pt x="752407" y="232991"/>
                  <a:pt x="748718" y="236680"/>
                  <a:pt x="749569" y="238667"/>
                </a:cubicBezTo>
                <a:cubicBezTo>
                  <a:pt x="750137" y="240653"/>
                  <a:pt x="753826" y="238099"/>
                  <a:pt x="755245" y="239234"/>
                </a:cubicBezTo>
                <a:cubicBezTo>
                  <a:pt x="764609" y="227031"/>
                  <a:pt x="768015" y="230437"/>
                  <a:pt x="780217" y="218801"/>
                </a:cubicBezTo>
                <a:cubicBezTo>
                  <a:pt x="773974" y="226180"/>
                  <a:pt x="778798" y="229018"/>
                  <a:pt x="793839" y="216815"/>
                </a:cubicBezTo>
                <a:cubicBezTo>
                  <a:pt x="803771" y="212558"/>
                  <a:pt x="779082" y="227883"/>
                  <a:pt x="774258" y="232423"/>
                </a:cubicBezTo>
                <a:cubicBezTo>
                  <a:pt x="793271" y="224193"/>
                  <a:pt x="805473" y="214261"/>
                  <a:pt x="823919" y="202058"/>
                </a:cubicBezTo>
                <a:cubicBezTo>
                  <a:pt x="826189" y="205179"/>
                  <a:pt x="834986" y="201490"/>
                  <a:pt x="822500" y="210572"/>
                </a:cubicBezTo>
                <a:cubicBezTo>
                  <a:pt x="831297" y="205747"/>
                  <a:pt x="838959" y="200355"/>
                  <a:pt x="844351" y="195247"/>
                </a:cubicBezTo>
                <a:cubicBezTo>
                  <a:pt x="849743" y="190139"/>
                  <a:pt x="853148" y="185314"/>
                  <a:pt x="852865" y="181057"/>
                </a:cubicBezTo>
                <a:cubicBezTo>
                  <a:pt x="861946" y="175949"/>
                  <a:pt x="880959" y="170841"/>
                  <a:pt x="881242" y="164881"/>
                </a:cubicBezTo>
                <a:cubicBezTo>
                  <a:pt x="882945" y="158638"/>
                  <a:pt x="870175" y="170841"/>
                  <a:pt x="869324" y="167719"/>
                </a:cubicBezTo>
                <a:cubicBezTo>
                  <a:pt x="876418" y="157787"/>
                  <a:pt x="886351" y="165733"/>
                  <a:pt x="899688" y="159205"/>
                </a:cubicBezTo>
                <a:cubicBezTo>
                  <a:pt x="903661" y="157219"/>
                  <a:pt x="907918" y="149840"/>
                  <a:pt x="900256" y="154381"/>
                </a:cubicBezTo>
                <a:cubicBezTo>
                  <a:pt x="903661" y="149273"/>
                  <a:pt x="915012" y="149273"/>
                  <a:pt x="906499" y="156368"/>
                </a:cubicBezTo>
                <a:cubicBezTo>
                  <a:pt x="915012" y="155800"/>
                  <a:pt x="927782" y="139624"/>
                  <a:pt x="928634" y="149557"/>
                </a:cubicBezTo>
                <a:cubicBezTo>
                  <a:pt x="935728" y="143313"/>
                  <a:pt x="932039" y="140475"/>
                  <a:pt x="932890" y="138489"/>
                </a:cubicBezTo>
                <a:cubicBezTo>
                  <a:pt x="940269" y="134516"/>
                  <a:pt x="962687" y="124015"/>
                  <a:pt x="972052" y="119191"/>
                </a:cubicBezTo>
                <a:cubicBezTo>
                  <a:pt x="968646" y="125434"/>
                  <a:pt x="956444" y="126570"/>
                  <a:pt x="947079" y="133381"/>
                </a:cubicBezTo>
                <a:cubicBezTo>
                  <a:pt x="947647" y="135935"/>
                  <a:pt x="950201" y="135935"/>
                  <a:pt x="955876" y="132813"/>
                </a:cubicBezTo>
                <a:cubicBezTo>
                  <a:pt x="950768" y="140475"/>
                  <a:pt x="944241" y="139624"/>
                  <a:pt x="942539" y="138773"/>
                </a:cubicBezTo>
                <a:cubicBezTo>
                  <a:pt x="934025" y="143029"/>
                  <a:pt x="936012" y="145300"/>
                  <a:pt x="936296" y="147854"/>
                </a:cubicBezTo>
                <a:cubicBezTo>
                  <a:pt x="949917" y="140475"/>
                  <a:pt x="965525" y="132529"/>
                  <a:pt x="982552" y="125151"/>
                </a:cubicBezTo>
                <a:cubicBezTo>
                  <a:pt x="999578" y="118056"/>
                  <a:pt x="1017740" y="110394"/>
                  <a:pt x="1036186" y="103015"/>
                </a:cubicBezTo>
                <a:cubicBezTo>
                  <a:pt x="1054631" y="95353"/>
                  <a:pt x="1073645" y="88825"/>
                  <a:pt x="1091523" y="81731"/>
                </a:cubicBezTo>
                <a:cubicBezTo>
                  <a:pt x="1100320" y="78041"/>
                  <a:pt x="1108833" y="74352"/>
                  <a:pt x="1117347" y="70947"/>
                </a:cubicBezTo>
                <a:cubicBezTo>
                  <a:pt x="1125860" y="67541"/>
                  <a:pt x="1133806" y="64136"/>
                  <a:pt x="1141468" y="60730"/>
                </a:cubicBezTo>
                <a:cubicBezTo>
                  <a:pt x="1136644" y="71798"/>
                  <a:pt x="1198224" y="48811"/>
                  <a:pt x="1203899" y="42568"/>
                </a:cubicBezTo>
                <a:cubicBezTo>
                  <a:pt x="1209291" y="42284"/>
                  <a:pt x="1210426" y="44838"/>
                  <a:pt x="1216669" y="43703"/>
                </a:cubicBezTo>
                <a:cubicBezTo>
                  <a:pt x="1222061" y="36324"/>
                  <a:pt x="1229156" y="41149"/>
                  <a:pt x="1239372" y="34905"/>
                </a:cubicBezTo>
                <a:cubicBezTo>
                  <a:pt x="1252709" y="32351"/>
                  <a:pt x="1225750" y="39162"/>
                  <a:pt x="1234547" y="40297"/>
                </a:cubicBezTo>
                <a:cubicBezTo>
                  <a:pt x="1246750" y="43135"/>
                  <a:pt x="1247885" y="31500"/>
                  <a:pt x="1261506" y="31500"/>
                </a:cubicBezTo>
                <a:cubicBezTo>
                  <a:pt x="1261223" y="32919"/>
                  <a:pt x="1255263" y="34338"/>
                  <a:pt x="1255831" y="36040"/>
                </a:cubicBezTo>
                <a:cubicBezTo>
                  <a:pt x="1267182" y="35757"/>
                  <a:pt x="1295560" y="29229"/>
                  <a:pt x="1292155" y="22986"/>
                </a:cubicBezTo>
                <a:cubicBezTo>
                  <a:pt x="1304357" y="27243"/>
                  <a:pt x="1301519" y="32919"/>
                  <a:pt x="1322519" y="30081"/>
                </a:cubicBezTo>
                <a:cubicBezTo>
                  <a:pt x="1333302" y="28094"/>
                  <a:pt x="1327627" y="24973"/>
                  <a:pt x="1338410" y="23270"/>
                </a:cubicBezTo>
                <a:cubicBezTo>
                  <a:pt x="1344086" y="26108"/>
                  <a:pt x="1361964" y="22702"/>
                  <a:pt x="1370761" y="19581"/>
                </a:cubicBezTo>
                <a:cubicBezTo>
                  <a:pt x="1375586" y="25256"/>
                  <a:pt x="1388072" y="23554"/>
                  <a:pt x="1401126" y="21000"/>
                </a:cubicBezTo>
                <a:cubicBezTo>
                  <a:pt x="1414463" y="18162"/>
                  <a:pt x="1428652" y="15324"/>
                  <a:pt x="1436314" y="16459"/>
                </a:cubicBezTo>
                <a:cubicBezTo>
                  <a:pt x="1445679" y="12486"/>
                  <a:pt x="1465827" y="8797"/>
                  <a:pt x="1485124" y="6810"/>
                </a:cubicBezTo>
                <a:cubicBezTo>
                  <a:pt x="1504137" y="5107"/>
                  <a:pt x="1522299" y="5107"/>
                  <a:pt x="1527124" y="6242"/>
                </a:cubicBezTo>
                <a:cubicBezTo>
                  <a:pt x="1521732" y="11067"/>
                  <a:pt x="1515205" y="9080"/>
                  <a:pt x="1509529" y="7378"/>
                </a:cubicBezTo>
                <a:cubicBezTo>
                  <a:pt x="1501583" y="9648"/>
                  <a:pt x="1518043" y="11918"/>
                  <a:pt x="1500732" y="13621"/>
                </a:cubicBezTo>
                <a:cubicBezTo>
                  <a:pt x="1504705" y="11351"/>
                  <a:pt x="1503854" y="8513"/>
                  <a:pt x="1498746" y="7378"/>
                </a:cubicBezTo>
                <a:cubicBezTo>
                  <a:pt x="1496475" y="11918"/>
                  <a:pt x="1479165" y="10215"/>
                  <a:pt x="1467530" y="12202"/>
                </a:cubicBezTo>
                <a:cubicBezTo>
                  <a:pt x="1464692" y="13053"/>
                  <a:pt x="1461854" y="14189"/>
                  <a:pt x="1461571" y="15608"/>
                </a:cubicBezTo>
                <a:cubicBezTo>
                  <a:pt x="1464692" y="18729"/>
                  <a:pt x="1475760" y="18162"/>
                  <a:pt x="1486543" y="17027"/>
                </a:cubicBezTo>
                <a:cubicBezTo>
                  <a:pt x="1497611" y="15891"/>
                  <a:pt x="1508394" y="13905"/>
                  <a:pt x="1510948" y="12202"/>
                </a:cubicBezTo>
                <a:cubicBezTo>
                  <a:pt x="1516908" y="12486"/>
                  <a:pt x="1533367" y="14189"/>
                  <a:pt x="1539042" y="9932"/>
                </a:cubicBezTo>
                <a:cubicBezTo>
                  <a:pt x="1552664" y="11351"/>
                  <a:pt x="1526556" y="14189"/>
                  <a:pt x="1519178" y="14756"/>
                </a:cubicBezTo>
                <a:cubicBezTo>
                  <a:pt x="1519178" y="14756"/>
                  <a:pt x="1519178" y="14756"/>
                  <a:pt x="1520597" y="19864"/>
                </a:cubicBezTo>
                <a:cubicBezTo>
                  <a:pt x="1529678" y="18445"/>
                  <a:pt x="1526840" y="15040"/>
                  <a:pt x="1536772" y="13905"/>
                </a:cubicBezTo>
                <a:cubicBezTo>
                  <a:pt x="1523434" y="21851"/>
                  <a:pt x="1546137" y="17027"/>
                  <a:pt x="1561745" y="14756"/>
                </a:cubicBezTo>
                <a:cubicBezTo>
                  <a:pt x="1562880" y="19581"/>
                  <a:pt x="1535637" y="19013"/>
                  <a:pt x="1524853" y="21851"/>
                </a:cubicBezTo>
                <a:cubicBezTo>
                  <a:pt x="1531380" y="24973"/>
                  <a:pt x="1528826" y="24405"/>
                  <a:pt x="1536772" y="26392"/>
                </a:cubicBezTo>
                <a:cubicBezTo>
                  <a:pt x="1535069" y="23554"/>
                  <a:pt x="1550110" y="19864"/>
                  <a:pt x="1567136" y="19013"/>
                </a:cubicBezTo>
                <a:cubicBezTo>
                  <a:pt x="1584163" y="17878"/>
                  <a:pt x="1603176" y="18162"/>
                  <a:pt x="1608852" y="19864"/>
                </a:cubicBezTo>
                <a:cubicBezTo>
                  <a:pt x="1615095" y="18445"/>
                  <a:pt x="1622757" y="17310"/>
                  <a:pt x="1630987" y="16459"/>
                </a:cubicBezTo>
                <a:cubicBezTo>
                  <a:pt x="1638932" y="16175"/>
                  <a:pt x="1647730" y="16175"/>
                  <a:pt x="1655959" y="16175"/>
                </a:cubicBezTo>
                <a:cubicBezTo>
                  <a:pt x="1672986" y="16175"/>
                  <a:pt x="1688878" y="16459"/>
                  <a:pt x="1697959" y="13905"/>
                </a:cubicBezTo>
                <a:cubicBezTo>
                  <a:pt x="1692567" y="11067"/>
                  <a:pt x="1685472" y="12202"/>
                  <a:pt x="1676959" y="13337"/>
                </a:cubicBezTo>
                <a:cubicBezTo>
                  <a:pt x="1672702" y="9648"/>
                  <a:pt x="1684337" y="10783"/>
                  <a:pt x="1690297" y="10499"/>
                </a:cubicBezTo>
                <a:cubicBezTo>
                  <a:pt x="1692567" y="6526"/>
                  <a:pt x="1684337" y="6810"/>
                  <a:pt x="1678945" y="5675"/>
                </a:cubicBezTo>
                <a:cubicBezTo>
                  <a:pt x="1676675" y="10215"/>
                  <a:pt x="1663905" y="5391"/>
                  <a:pt x="1665892" y="9932"/>
                </a:cubicBezTo>
                <a:cubicBezTo>
                  <a:pt x="1661067" y="9080"/>
                  <a:pt x="1658797" y="7378"/>
                  <a:pt x="1657946" y="5107"/>
                </a:cubicBezTo>
                <a:cubicBezTo>
                  <a:pt x="1663621" y="4824"/>
                  <a:pt x="1669581" y="4824"/>
                  <a:pt x="1675256" y="4540"/>
                </a:cubicBezTo>
                <a:cubicBezTo>
                  <a:pt x="1674547" y="2837"/>
                  <a:pt x="1669652" y="2908"/>
                  <a:pt x="1665076" y="2801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13723" y="1713424"/>
            <a:ext cx="2764707" cy="2711759"/>
          </a:xfrm>
          <a:custGeom>
            <a:avLst/>
            <a:gdLst>
              <a:gd name="connsiteX0" fmla="*/ 3053770 w 3140691"/>
              <a:gd name="connsiteY0" fmla="*/ 1104106 h 3080543"/>
              <a:gd name="connsiteX1" fmla="*/ 3057651 w 3140691"/>
              <a:gd name="connsiteY1" fmla="*/ 1107278 h 3080543"/>
              <a:gd name="connsiteX2" fmla="*/ 3057260 w 3140691"/>
              <a:gd name="connsiteY2" fmla="*/ 1116998 h 3080543"/>
              <a:gd name="connsiteX3" fmla="*/ 3053324 w 3140691"/>
              <a:gd name="connsiteY3" fmla="*/ 1102459 h 3080543"/>
              <a:gd name="connsiteX4" fmla="*/ 3053770 w 3140691"/>
              <a:gd name="connsiteY4" fmla="*/ 1104106 h 3080543"/>
              <a:gd name="connsiteX5" fmla="*/ 3053571 w 3140691"/>
              <a:gd name="connsiteY5" fmla="*/ 1103943 h 3080543"/>
              <a:gd name="connsiteX6" fmla="*/ 2826160 w 3140691"/>
              <a:gd name="connsiteY6" fmla="*/ 905030 h 3080543"/>
              <a:gd name="connsiteX7" fmla="*/ 2826548 w 3140691"/>
              <a:gd name="connsiteY7" fmla="*/ 905574 h 3080543"/>
              <a:gd name="connsiteX8" fmla="*/ 2826516 w 3140691"/>
              <a:gd name="connsiteY8" fmla="*/ 905665 h 3080543"/>
              <a:gd name="connsiteX9" fmla="*/ 2820588 w 3140691"/>
              <a:gd name="connsiteY9" fmla="*/ 895074 h 3080543"/>
              <a:gd name="connsiteX10" fmla="*/ 2826160 w 3140691"/>
              <a:gd name="connsiteY10" fmla="*/ 905030 h 3080543"/>
              <a:gd name="connsiteX11" fmla="*/ 2822504 w 3140691"/>
              <a:gd name="connsiteY11" fmla="*/ 899898 h 3080543"/>
              <a:gd name="connsiteX12" fmla="*/ 2820588 w 3140691"/>
              <a:gd name="connsiteY12" fmla="*/ 895074 h 3080543"/>
              <a:gd name="connsiteX13" fmla="*/ 2918492 w 3140691"/>
              <a:gd name="connsiteY13" fmla="*/ 761409 h 3080543"/>
              <a:gd name="connsiteX14" fmla="*/ 2927289 w 3140691"/>
              <a:gd name="connsiteY14" fmla="*/ 780990 h 3080543"/>
              <a:gd name="connsiteX15" fmla="*/ 2924168 w 3140691"/>
              <a:gd name="connsiteY15" fmla="*/ 790355 h 3080543"/>
              <a:gd name="connsiteX16" fmla="*/ 2926154 w 3140691"/>
              <a:gd name="connsiteY16" fmla="*/ 790923 h 3080543"/>
              <a:gd name="connsiteX17" fmla="*/ 2921614 w 3140691"/>
              <a:gd name="connsiteY17" fmla="*/ 790355 h 3080543"/>
              <a:gd name="connsiteX18" fmla="*/ 2925870 w 3140691"/>
              <a:gd name="connsiteY18" fmla="*/ 808234 h 3080543"/>
              <a:gd name="connsiteX19" fmla="*/ 2928424 w 3140691"/>
              <a:gd name="connsiteY19" fmla="*/ 809937 h 3080543"/>
              <a:gd name="connsiteX20" fmla="*/ 2929276 w 3140691"/>
              <a:gd name="connsiteY20" fmla="*/ 801139 h 3080543"/>
              <a:gd name="connsiteX21" fmla="*/ 2935519 w 3140691"/>
              <a:gd name="connsiteY21" fmla="*/ 826397 h 3080543"/>
              <a:gd name="connsiteX22" fmla="*/ 2933249 w 3140691"/>
              <a:gd name="connsiteY22" fmla="*/ 823559 h 3080543"/>
              <a:gd name="connsiteX23" fmla="*/ 2943748 w 3140691"/>
              <a:gd name="connsiteY23" fmla="*/ 853073 h 3080543"/>
              <a:gd name="connsiteX24" fmla="*/ 2924168 w 3140691"/>
              <a:gd name="connsiteY24" fmla="*/ 817883 h 3080543"/>
              <a:gd name="connsiteX25" fmla="*/ 2931546 w 3140691"/>
              <a:gd name="connsiteY25" fmla="*/ 833207 h 3080543"/>
              <a:gd name="connsiteX26" fmla="*/ 2904871 w 3140691"/>
              <a:gd name="connsiteY26" fmla="*/ 786950 h 3080543"/>
              <a:gd name="connsiteX27" fmla="*/ 2915938 w 3140691"/>
              <a:gd name="connsiteY27" fmla="*/ 816180 h 3080543"/>
              <a:gd name="connsiteX28" fmla="*/ 2899479 w 3140691"/>
              <a:gd name="connsiteY28" fmla="*/ 782977 h 3080543"/>
              <a:gd name="connsiteX29" fmla="*/ 2903452 w 3140691"/>
              <a:gd name="connsiteY29" fmla="*/ 779571 h 3080543"/>
              <a:gd name="connsiteX30" fmla="*/ 2908560 w 3140691"/>
              <a:gd name="connsiteY30" fmla="*/ 788085 h 3080543"/>
              <a:gd name="connsiteX31" fmla="*/ 2903736 w 3140691"/>
              <a:gd name="connsiteY31" fmla="*/ 770774 h 3080543"/>
              <a:gd name="connsiteX32" fmla="*/ 2908276 w 3140691"/>
              <a:gd name="connsiteY32" fmla="*/ 766517 h 3080543"/>
              <a:gd name="connsiteX33" fmla="*/ 2910546 w 3140691"/>
              <a:gd name="connsiteY33" fmla="*/ 786382 h 3080543"/>
              <a:gd name="connsiteX34" fmla="*/ 2917641 w 3140691"/>
              <a:gd name="connsiteY34" fmla="*/ 793477 h 3080543"/>
              <a:gd name="connsiteX35" fmla="*/ 2915371 w 3140691"/>
              <a:gd name="connsiteY35" fmla="*/ 782409 h 3080543"/>
              <a:gd name="connsiteX36" fmla="*/ 2921330 w 3140691"/>
              <a:gd name="connsiteY36" fmla="*/ 787801 h 3080543"/>
              <a:gd name="connsiteX37" fmla="*/ 2918492 w 3140691"/>
              <a:gd name="connsiteY37" fmla="*/ 761409 h 3080543"/>
              <a:gd name="connsiteX38" fmla="*/ 2509740 w 3140691"/>
              <a:gd name="connsiteY38" fmla="*/ 500958 h 3080543"/>
              <a:gd name="connsiteX39" fmla="*/ 2520918 w 3140691"/>
              <a:gd name="connsiteY39" fmla="*/ 508268 h 3080543"/>
              <a:gd name="connsiteX40" fmla="*/ 2515952 w 3140691"/>
              <a:gd name="connsiteY40" fmla="*/ 506671 h 3080543"/>
              <a:gd name="connsiteX41" fmla="*/ 2508431 w 3140691"/>
              <a:gd name="connsiteY41" fmla="*/ 499754 h 3080543"/>
              <a:gd name="connsiteX42" fmla="*/ 2509740 w 3140691"/>
              <a:gd name="connsiteY42" fmla="*/ 500958 h 3080543"/>
              <a:gd name="connsiteX43" fmla="*/ 2508281 w 3140691"/>
              <a:gd name="connsiteY43" fmla="*/ 500004 h 3080543"/>
              <a:gd name="connsiteX44" fmla="*/ 1656814 w 3140691"/>
              <a:gd name="connsiteY44" fmla="*/ 0 h 3080543"/>
              <a:gd name="connsiteX45" fmla="*/ 1656828 w 3140691"/>
              <a:gd name="connsiteY45" fmla="*/ 0 h 3080543"/>
              <a:gd name="connsiteX46" fmla="*/ 1679016 w 3140691"/>
              <a:gd name="connsiteY46" fmla="*/ 1312 h 3080543"/>
              <a:gd name="connsiteX47" fmla="*/ 1693134 w 3140691"/>
              <a:gd name="connsiteY47" fmla="*/ 1986 h 3080543"/>
              <a:gd name="connsiteX48" fmla="*/ 1733998 w 3140691"/>
              <a:gd name="connsiteY48" fmla="*/ 1986 h 3080543"/>
              <a:gd name="connsiteX49" fmla="*/ 1728323 w 3140691"/>
              <a:gd name="connsiteY49" fmla="*/ 9364 h 3080543"/>
              <a:gd name="connsiteX50" fmla="*/ 1704485 w 3140691"/>
              <a:gd name="connsiteY50" fmla="*/ 11351 h 3080543"/>
              <a:gd name="connsiteX51" fmla="*/ 1712431 w 3140691"/>
              <a:gd name="connsiteY51" fmla="*/ 19013 h 3080543"/>
              <a:gd name="connsiteX52" fmla="*/ 1712431 w 3140691"/>
              <a:gd name="connsiteY52" fmla="*/ 17594 h 3080543"/>
              <a:gd name="connsiteX53" fmla="*/ 1743079 w 3140691"/>
              <a:gd name="connsiteY53" fmla="*/ 15891 h 3080543"/>
              <a:gd name="connsiteX54" fmla="*/ 1760390 w 3140691"/>
              <a:gd name="connsiteY54" fmla="*/ 17594 h 3080543"/>
              <a:gd name="connsiteX55" fmla="*/ 1761241 w 3140691"/>
              <a:gd name="connsiteY55" fmla="*/ 22419 h 3080543"/>
              <a:gd name="connsiteX56" fmla="*/ 1829632 w 3140691"/>
              <a:gd name="connsiteY56" fmla="*/ 26675 h 3080543"/>
              <a:gd name="connsiteX57" fmla="*/ 1852051 w 3140691"/>
              <a:gd name="connsiteY57" fmla="*/ 34338 h 3080543"/>
              <a:gd name="connsiteX58" fmla="*/ 1922144 w 3140691"/>
              <a:gd name="connsiteY58" fmla="*/ 40581 h 3080543"/>
              <a:gd name="connsiteX59" fmla="*/ 1968116 w 3140691"/>
              <a:gd name="connsiteY59" fmla="*/ 51365 h 3080543"/>
              <a:gd name="connsiteX60" fmla="*/ 2017210 w 3140691"/>
              <a:gd name="connsiteY60" fmla="*/ 60163 h 3080543"/>
              <a:gd name="connsiteX61" fmla="*/ 2040480 w 3140691"/>
              <a:gd name="connsiteY61" fmla="*/ 70663 h 3080543"/>
              <a:gd name="connsiteX62" fmla="*/ 2037358 w 3140691"/>
              <a:gd name="connsiteY62" fmla="*/ 63568 h 3080543"/>
              <a:gd name="connsiteX63" fmla="*/ 2057223 w 3140691"/>
              <a:gd name="connsiteY63" fmla="*/ 71798 h 3080543"/>
              <a:gd name="connsiteX64" fmla="*/ 2053817 w 3140691"/>
              <a:gd name="connsiteY64" fmla="*/ 74920 h 3080543"/>
              <a:gd name="connsiteX65" fmla="*/ 2073966 w 3140691"/>
              <a:gd name="connsiteY65" fmla="*/ 77758 h 3080543"/>
              <a:gd name="connsiteX66" fmla="*/ 2090141 w 3140691"/>
              <a:gd name="connsiteY66" fmla="*/ 86555 h 3080543"/>
              <a:gd name="connsiteX67" fmla="*/ 2140370 w 3140691"/>
              <a:gd name="connsiteY67" fmla="*/ 100461 h 3080543"/>
              <a:gd name="connsiteX68" fmla="*/ 2185207 w 3140691"/>
              <a:gd name="connsiteY68" fmla="*/ 116921 h 3080543"/>
              <a:gd name="connsiteX69" fmla="*/ 2201950 w 3140691"/>
              <a:gd name="connsiteY69" fmla="*/ 121461 h 3080543"/>
              <a:gd name="connsiteX70" fmla="*/ 2207342 w 3140691"/>
              <a:gd name="connsiteY70" fmla="*/ 129691 h 3080543"/>
              <a:gd name="connsiteX71" fmla="*/ 2258138 w 3140691"/>
              <a:gd name="connsiteY71" fmla="*/ 150976 h 3080543"/>
              <a:gd name="connsiteX72" fmla="*/ 2230044 w 3140691"/>
              <a:gd name="connsiteY72" fmla="*/ 137070 h 3080543"/>
              <a:gd name="connsiteX73" fmla="*/ 2256436 w 3140691"/>
              <a:gd name="connsiteY73" fmla="*/ 142178 h 3080543"/>
              <a:gd name="connsiteX74" fmla="*/ 2255868 w 3140691"/>
              <a:gd name="connsiteY74" fmla="*/ 145867 h 3080543"/>
              <a:gd name="connsiteX75" fmla="*/ 2297584 w 3140691"/>
              <a:gd name="connsiteY75" fmla="*/ 160624 h 3080543"/>
              <a:gd name="connsiteX76" fmla="*/ 2367961 w 3140691"/>
              <a:gd name="connsiteY76" fmla="*/ 199504 h 3080543"/>
              <a:gd name="connsiteX77" fmla="*/ 2363704 w 3140691"/>
              <a:gd name="connsiteY77" fmla="*/ 190139 h 3080543"/>
              <a:gd name="connsiteX78" fmla="*/ 2346961 w 3140691"/>
              <a:gd name="connsiteY78" fmla="*/ 187301 h 3080543"/>
              <a:gd name="connsiteX79" fmla="*/ 2329083 w 3140691"/>
              <a:gd name="connsiteY79" fmla="*/ 174814 h 3080543"/>
              <a:gd name="connsiteX80" fmla="*/ 2272895 w 3140691"/>
              <a:gd name="connsiteY80" fmla="*/ 147286 h 3080543"/>
              <a:gd name="connsiteX81" fmla="*/ 2277151 w 3140691"/>
              <a:gd name="connsiteY81" fmla="*/ 143597 h 3080543"/>
              <a:gd name="connsiteX82" fmla="*/ 2255301 w 3140691"/>
              <a:gd name="connsiteY82" fmla="*/ 131110 h 3080543"/>
              <a:gd name="connsiteX83" fmla="*/ 2238841 w 3140691"/>
              <a:gd name="connsiteY83" fmla="*/ 127137 h 3080543"/>
              <a:gd name="connsiteX84" fmla="*/ 2249057 w 3140691"/>
              <a:gd name="connsiteY84" fmla="*/ 128556 h 3080543"/>
              <a:gd name="connsiteX85" fmla="*/ 2220396 w 3140691"/>
              <a:gd name="connsiteY85" fmla="*/ 114650 h 3080543"/>
              <a:gd name="connsiteX86" fmla="*/ 2237422 w 3140691"/>
              <a:gd name="connsiteY86" fmla="*/ 116069 h 3080543"/>
              <a:gd name="connsiteX87" fmla="*/ 2276584 w 3140691"/>
              <a:gd name="connsiteY87" fmla="*/ 131394 h 3080543"/>
              <a:gd name="connsiteX88" fmla="*/ 2288503 w 3140691"/>
              <a:gd name="connsiteY88" fmla="*/ 140191 h 3080543"/>
              <a:gd name="connsiteX89" fmla="*/ 2305529 w 3140691"/>
              <a:gd name="connsiteY89" fmla="*/ 142462 h 3080543"/>
              <a:gd name="connsiteX90" fmla="*/ 2330786 w 3140691"/>
              <a:gd name="connsiteY90" fmla="*/ 155232 h 3080543"/>
              <a:gd name="connsiteX91" fmla="*/ 2320002 w 3140691"/>
              <a:gd name="connsiteY91" fmla="*/ 155800 h 3080543"/>
              <a:gd name="connsiteX92" fmla="*/ 2328232 w 3140691"/>
              <a:gd name="connsiteY92" fmla="*/ 164881 h 3080543"/>
              <a:gd name="connsiteX93" fmla="*/ 2338164 w 3140691"/>
              <a:gd name="connsiteY93" fmla="*/ 168003 h 3080543"/>
              <a:gd name="connsiteX94" fmla="*/ 2335894 w 3140691"/>
              <a:gd name="connsiteY94" fmla="*/ 162895 h 3080543"/>
              <a:gd name="connsiteX95" fmla="*/ 2365407 w 3140691"/>
              <a:gd name="connsiteY95" fmla="*/ 184179 h 3080543"/>
              <a:gd name="connsiteX96" fmla="*/ 2371934 w 3140691"/>
              <a:gd name="connsiteY96" fmla="*/ 186166 h 3080543"/>
              <a:gd name="connsiteX97" fmla="*/ 2367393 w 3140691"/>
              <a:gd name="connsiteY97" fmla="*/ 177936 h 3080543"/>
              <a:gd name="connsiteX98" fmla="*/ 2397474 w 3140691"/>
              <a:gd name="connsiteY98" fmla="*/ 196382 h 3080543"/>
              <a:gd name="connsiteX99" fmla="*/ 2379028 w 3140691"/>
              <a:gd name="connsiteY99" fmla="*/ 186733 h 3080543"/>
              <a:gd name="connsiteX100" fmla="*/ 2396055 w 3140691"/>
              <a:gd name="connsiteY100" fmla="*/ 190139 h 3080543"/>
              <a:gd name="connsiteX101" fmla="*/ 2426419 w 3140691"/>
              <a:gd name="connsiteY101" fmla="*/ 207450 h 3080543"/>
              <a:gd name="connsiteX102" fmla="*/ 2409393 w 3140691"/>
              <a:gd name="connsiteY102" fmla="*/ 204044 h 3080543"/>
              <a:gd name="connsiteX103" fmla="*/ 2434365 w 3140691"/>
              <a:gd name="connsiteY103" fmla="*/ 226464 h 3080543"/>
              <a:gd name="connsiteX104" fmla="*/ 2413365 w 3140691"/>
              <a:gd name="connsiteY104" fmla="*/ 214261 h 3080543"/>
              <a:gd name="connsiteX105" fmla="*/ 2405987 w 3140691"/>
              <a:gd name="connsiteY105" fmla="*/ 203477 h 3080543"/>
              <a:gd name="connsiteX106" fmla="*/ 2378177 w 3140691"/>
              <a:gd name="connsiteY106" fmla="*/ 189287 h 3080543"/>
              <a:gd name="connsiteX107" fmla="*/ 2370515 w 3140691"/>
              <a:gd name="connsiteY107" fmla="*/ 190990 h 3080543"/>
              <a:gd name="connsiteX108" fmla="*/ 2392082 w 3140691"/>
              <a:gd name="connsiteY108" fmla="*/ 202058 h 3080543"/>
              <a:gd name="connsiteX109" fmla="*/ 2389528 w 3140691"/>
              <a:gd name="connsiteY109" fmla="*/ 210288 h 3080543"/>
              <a:gd name="connsiteX110" fmla="*/ 2401163 w 3140691"/>
              <a:gd name="connsiteY110" fmla="*/ 217950 h 3080543"/>
              <a:gd name="connsiteX111" fmla="*/ 2418473 w 3140691"/>
              <a:gd name="connsiteY111" fmla="*/ 220220 h 3080543"/>
              <a:gd name="connsiteX112" fmla="*/ 2410528 w 3140691"/>
              <a:gd name="connsiteY112" fmla="*/ 222774 h 3080543"/>
              <a:gd name="connsiteX113" fmla="*/ 2425284 w 3140691"/>
              <a:gd name="connsiteY113" fmla="*/ 231288 h 3080543"/>
              <a:gd name="connsiteX114" fmla="*/ 2464162 w 3140691"/>
              <a:gd name="connsiteY114" fmla="*/ 253708 h 3080543"/>
              <a:gd name="connsiteX115" fmla="*/ 2458203 w 3140691"/>
              <a:gd name="connsiteY115" fmla="*/ 240369 h 3080543"/>
              <a:gd name="connsiteX116" fmla="*/ 2442311 w 3140691"/>
              <a:gd name="connsiteY116" fmla="*/ 234126 h 3080543"/>
              <a:gd name="connsiteX117" fmla="*/ 2442027 w 3140691"/>
              <a:gd name="connsiteY117" fmla="*/ 225045 h 3080543"/>
              <a:gd name="connsiteX118" fmla="*/ 2452243 w 3140691"/>
              <a:gd name="connsiteY118" fmla="*/ 226748 h 3080543"/>
              <a:gd name="connsiteX119" fmla="*/ 2481472 w 3140691"/>
              <a:gd name="connsiteY119" fmla="*/ 248032 h 3080543"/>
              <a:gd name="connsiteX120" fmla="*/ 2505310 w 3140691"/>
              <a:gd name="connsiteY120" fmla="*/ 269600 h 3080543"/>
              <a:gd name="connsiteX121" fmla="*/ 2539363 w 3140691"/>
              <a:gd name="connsiteY121" fmla="*/ 291168 h 3080543"/>
              <a:gd name="connsiteX122" fmla="*/ 2568025 w 3140691"/>
              <a:gd name="connsiteY122" fmla="*/ 319547 h 3080543"/>
              <a:gd name="connsiteX123" fmla="*/ 2520350 w 3140691"/>
              <a:gd name="connsiteY123" fmla="*/ 286627 h 3080543"/>
              <a:gd name="connsiteX124" fmla="*/ 2481189 w 3140691"/>
              <a:gd name="connsiteY124" fmla="*/ 256829 h 3080543"/>
              <a:gd name="connsiteX125" fmla="*/ 2484026 w 3140691"/>
              <a:gd name="connsiteY125" fmla="*/ 267613 h 3080543"/>
              <a:gd name="connsiteX126" fmla="*/ 2494242 w 3140691"/>
              <a:gd name="connsiteY126" fmla="*/ 269884 h 3080543"/>
              <a:gd name="connsiteX127" fmla="*/ 2508715 w 3140691"/>
              <a:gd name="connsiteY127" fmla="*/ 279249 h 3080543"/>
              <a:gd name="connsiteX128" fmla="*/ 2503891 w 3140691"/>
              <a:gd name="connsiteY128" fmla="*/ 282087 h 3080543"/>
              <a:gd name="connsiteX129" fmla="*/ 2593281 w 3140691"/>
              <a:gd name="connsiteY129" fmla="*/ 346507 h 3080543"/>
              <a:gd name="connsiteX130" fmla="*/ 2599524 w 3140691"/>
              <a:gd name="connsiteY130" fmla="*/ 341966 h 3080543"/>
              <a:gd name="connsiteX131" fmla="*/ 2611159 w 3140691"/>
              <a:gd name="connsiteY131" fmla="*/ 349345 h 3080543"/>
              <a:gd name="connsiteX132" fmla="*/ 2604065 w 3140691"/>
              <a:gd name="connsiteY132" fmla="*/ 355021 h 3080543"/>
              <a:gd name="connsiteX133" fmla="*/ 2634429 w 3140691"/>
              <a:gd name="connsiteY133" fmla="*/ 377724 h 3080543"/>
              <a:gd name="connsiteX134" fmla="*/ 2638118 w 3140691"/>
              <a:gd name="connsiteY134" fmla="*/ 391630 h 3080543"/>
              <a:gd name="connsiteX135" fmla="*/ 2672456 w 3140691"/>
              <a:gd name="connsiteY135" fmla="*/ 420009 h 3080543"/>
              <a:gd name="connsiteX136" fmla="*/ 2680969 w 3140691"/>
              <a:gd name="connsiteY136" fmla="*/ 419441 h 3080543"/>
              <a:gd name="connsiteX137" fmla="*/ 2688631 w 3140691"/>
              <a:gd name="connsiteY137" fmla="*/ 432779 h 3080543"/>
              <a:gd name="connsiteX138" fmla="*/ 2692036 w 3140691"/>
              <a:gd name="connsiteY138" fmla="*/ 427387 h 3080543"/>
              <a:gd name="connsiteX139" fmla="*/ 2720698 w 3140691"/>
              <a:gd name="connsiteY139" fmla="*/ 458037 h 3080543"/>
              <a:gd name="connsiteX140" fmla="*/ 2712752 w 3140691"/>
              <a:gd name="connsiteY140" fmla="*/ 457469 h 3080543"/>
              <a:gd name="connsiteX141" fmla="*/ 2743968 w 3140691"/>
              <a:gd name="connsiteY141" fmla="*/ 489821 h 3080543"/>
              <a:gd name="connsiteX142" fmla="*/ 2740563 w 3140691"/>
              <a:gd name="connsiteY142" fmla="*/ 482726 h 3080543"/>
              <a:gd name="connsiteX143" fmla="*/ 2756454 w 3140691"/>
              <a:gd name="connsiteY143" fmla="*/ 495781 h 3080543"/>
              <a:gd name="connsiteX144" fmla="*/ 2752481 w 3140691"/>
              <a:gd name="connsiteY144" fmla="*/ 495213 h 3080543"/>
              <a:gd name="connsiteX145" fmla="*/ 2788238 w 3140691"/>
              <a:gd name="connsiteY145" fmla="*/ 542890 h 3080543"/>
              <a:gd name="connsiteX146" fmla="*/ 2831940 w 3140691"/>
              <a:gd name="connsiteY146" fmla="*/ 591702 h 3080543"/>
              <a:gd name="connsiteX147" fmla="*/ 2861169 w 3140691"/>
              <a:gd name="connsiteY147" fmla="*/ 639946 h 3080543"/>
              <a:gd name="connsiteX148" fmla="*/ 2887844 w 3140691"/>
              <a:gd name="connsiteY148" fmla="*/ 676555 h 3080543"/>
              <a:gd name="connsiteX149" fmla="*/ 2909979 w 3140691"/>
              <a:gd name="connsiteY149" fmla="*/ 710894 h 3080543"/>
              <a:gd name="connsiteX150" fmla="*/ 2865709 w 3140691"/>
              <a:gd name="connsiteY150" fmla="*/ 649879 h 3080543"/>
              <a:gd name="connsiteX151" fmla="*/ 2860034 w 3140691"/>
              <a:gd name="connsiteY151" fmla="*/ 646473 h 3080543"/>
              <a:gd name="connsiteX152" fmla="*/ 2889830 w 3140691"/>
              <a:gd name="connsiteY152" fmla="*/ 688191 h 3080543"/>
              <a:gd name="connsiteX153" fmla="*/ 2881317 w 3140691"/>
              <a:gd name="connsiteY153" fmla="*/ 687055 h 3080543"/>
              <a:gd name="connsiteX154" fmla="*/ 2900614 w 3140691"/>
              <a:gd name="connsiteY154" fmla="*/ 705786 h 3080543"/>
              <a:gd name="connsiteX155" fmla="*/ 2888979 w 3140691"/>
              <a:gd name="connsiteY155" fmla="*/ 698123 h 3080543"/>
              <a:gd name="connsiteX156" fmla="*/ 2927289 w 3140691"/>
              <a:gd name="connsiteY156" fmla="*/ 754598 h 3080543"/>
              <a:gd name="connsiteX157" fmla="*/ 2926438 w 3140691"/>
              <a:gd name="connsiteY157" fmla="*/ 741543 h 3080543"/>
              <a:gd name="connsiteX158" fmla="*/ 2932681 w 3140691"/>
              <a:gd name="connsiteY158" fmla="*/ 758571 h 3080543"/>
              <a:gd name="connsiteX159" fmla="*/ 2937505 w 3140691"/>
              <a:gd name="connsiteY159" fmla="*/ 759138 h 3080543"/>
              <a:gd name="connsiteX160" fmla="*/ 2957086 w 3140691"/>
              <a:gd name="connsiteY160" fmla="*/ 825829 h 3080543"/>
              <a:gd name="connsiteX161" fmla="*/ 2977234 w 3140691"/>
              <a:gd name="connsiteY161" fmla="*/ 869533 h 3080543"/>
              <a:gd name="connsiteX162" fmla="*/ 2985748 w 3140691"/>
              <a:gd name="connsiteY162" fmla="*/ 875492 h 3080543"/>
              <a:gd name="connsiteX163" fmla="*/ 3005045 w 3140691"/>
              <a:gd name="connsiteY163" fmla="*/ 915507 h 3080543"/>
              <a:gd name="connsiteX164" fmla="*/ 3002207 w 3140691"/>
              <a:gd name="connsiteY164" fmla="*/ 921466 h 3080543"/>
              <a:gd name="connsiteX165" fmla="*/ 3008734 w 3140691"/>
              <a:gd name="connsiteY165" fmla="*/ 933385 h 3080543"/>
              <a:gd name="connsiteX166" fmla="*/ 3019801 w 3140691"/>
              <a:gd name="connsiteY166" fmla="*/ 946156 h 3080543"/>
              <a:gd name="connsiteX167" fmla="*/ 3016112 w 3140691"/>
              <a:gd name="connsiteY167" fmla="*/ 956372 h 3080543"/>
              <a:gd name="connsiteX168" fmla="*/ 3028315 w 3140691"/>
              <a:gd name="connsiteY168" fmla="*/ 976522 h 3080543"/>
              <a:gd name="connsiteX169" fmla="*/ 3026612 w 3140691"/>
              <a:gd name="connsiteY169" fmla="*/ 985603 h 3080543"/>
              <a:gd name="connsiteX170" fmla="*/ 3041368 w 3140691"/>
              <a:gd name="connsiteY170" fmla="*/ 1027320 h 3080543"/>
              <a:gd name="connsiteX171" fmla="*/ 3042220 w 3140691"/>
              <a:gd name="connsiteY171" fmla="*/ 1019090 h 3080543"/>
              <a:gd name="connsiteX172" fmla="*/ 3043639 w 3140691"/>
              <a:gd name="connsiteY172" fmla="*/ 1049172 h 3080543"/>
              <a:gd name="connsiteX173" fmla="*/ 3058395 w 3140691"/>
              <a:gd name="connsiteY173" fmla="*/ 1097984 h 3080543"/>
              <a:gd name="connsiteX174" fmla="*/ 3054139 w 3140691"/>
              <a:gd name="connsiteY174" fmla="*/ 1085213 h 3080543"/>
              <a:gd name="connsiteX175" fmla="*/ 3050733 w 3140691"/>
              <a:gd name="connsiteY175" fmla="*/ 1086916 h 3080543"/>
              <a:gd name="connsiteX176" fmla="*/ 3053324 w 3140691"/>
              <a:gd name="connsiteY176" fmla="*/ 1102459 h 3080543"/>
              <a:gd name="connsiteX177" fmla="*/ 3048818 w 3140691"/>
              <a:gd name="connsiteY177" fmla="*/ 1085816 h 3080543"/>
              <a:gd name="connsiteX178" fmla="*/ 3039098 w 3140691"/>
              <a:gd name="connsiteY178" fmla="*/ 1059105 h 3080543"/>
              <a:gd name="connsiteX179" fmla="*/ 3040233 w 3140691"/>
              <a:gd name="connsiteY179" fmla="*/ 1043212 h 3080543"/>
              <a:gd name="connsiteX180" fmla="*/ 3034842 w 3140691"/>
              <a:gd name="connsiteY180" fmla="*/ 1042361 h 3080543"/>
              <a:gd name="connsiteX181" fmla="*/ 3032571 w 3140691"/>
              <a:gd name="connsiteY181" fmla="*/ 1034415 h 3080543"/>
              <a:gd name="connsiteX182" fmla="*/ 3027180 w 3140691"/>
              <a:gd name="connsiteY182" fmla="*/ 1015685 h 3080543"/>
              <a:gd name="connsiteX183" fmla="*/ 3016396 w 3140691"/>
              <a:gd name="connsiteY183" fmla="*/ 976238 h 3080543"/>
              <a:gd name="connsiteX184" fmla="*/ 3010720 w 3140691"/>
              <a:gd name="connsiteY184" fmla="*/ 975670 h 3080543"/>
              <a:gd name="connsiteX185" fmla="*/ 2998234 w 3140691"/>
              <a:gd name="connsiteY185" fmla="*/ 930264 h 3080543"/>
              <a:gd name="connsiteX186" fmla="*/ 2987734 w 3140691"/>
              <a:gd name="connsiteY186" fmla="*/ 905290 h 3080543"/>
              <a:gd name="connsiteX187" fmla="*/ 2979505 w 3140691"/>
              <a:gd name="connsiteY187" fmla="*/ 888263 h 3080543"/>
              <a:gd name="connsiteX188" fmla="*/ 2958505 w 3140691"/>
              <a:gd name="connsiteY188" fmla="*/ 837464 h 3080543"/>
              <a:gd name="connsiteX189" fmla="*/ 2929843 w 3140691"/>
              <a:gd name="connsiteY189" fmla="*/ 787517 h 3080543"/>
              <a:gd name="connsiteX190" fmla="*/ 2927289 w 3140691"/>
              <a:gd name="connsiteY190" fmla="*/ 780990 h 3080543"/>
              <a:gd name="connsiteX191" fmla="*/ 2918776 w 3140691"/>
              <a:gd name="connsiteY191" fmla="*/ 761976 h 3080543"/>
              <a:gd name="connsiteX192" fmla="*/ 2921614 w 3140691"/>
              <a:gd name="connsiteY192" fmla="*/ 754881 h 3080543"/>
              <a:gd name="connsiteX193" fmla="*/ 2916222 w 3140691"/>
              <a:gd name="connsiteY193" fmla="*/ 746368 h 3080543"/>
              <a:gd name="connsiteX194" fmla="*/ 2914235 w 3140691"/>
              <a:gd name="connsiteY194" fmla="*/ 748070 h 3080543"/>
              <a:gd name="connsiteX195" fmla="*/ 2883587 w 3140691"/>
              <a:gd name="connsiteY195" fmla="*/ 698975 h 3080543"/>
              <a:gd name="connsiteX196" fmla="*/ 2843007 w 3140691"/>
              <a:gd name="connsiteY196" fmla="*/ 644771 h 3080543"/>
              <a:gd name="connsiteX197" fmla="*/ 2873655 w 3140691"/>
              <a:gd name="connsiteY197" fmla="*/ 708340 h 3080543"/>
              <a:gd name="connsiteX198" fmla="*/ 2883020 w 3140691"/>
              <a:gd name="connsiteY198" fmla="*/ 713164 h 3080543"/>
              <a:gd name="connsiteX199" fmla="*/ 2884155 w 3140691"/>
              <a:gd name="connsiteY199" fmla="*/ 725935 h 3080543"/>
              <a:gd name="connsiteX200" fmla="*/ 2898628 w 3140691"/>
              <a:gd name="connsiteY200" fmla="*/ 744097 h 3080543"/>
              <a:gd name="connsiteX201" fmla="*/ 2889547 w 3140691"/>
              <a:gd name="connsiteY201" fmla="*/ 734448 h 3080543"/>
              <a:gd name="connsiteX202" fmla="*/ 2902884 w 3140691"/>
              <a:gd name="connsiteY202" fmla="*/ 758003 h 3080543"/>
              <a:gd name="connsiteX203" fmla="*/ 2900046 w 3140691"/>
              <a:gd name="connsiteY203" fmla="*/ 765098 h 3080543"/>
              <a:gd name="connsiteX204" fmla="*/ 2888695 w 3140691"/>
              <a:gd name="connsiteY204" fmla="*/ 739840 h 3080543"/>
              <a:gd name="connsiteX205" fmla="*/ 2878479 w 3140691"/>
              <a:gd name="connsiteY205" fmla="*/ 722813 h 3080543"/>
              <a:gd name="connsiteX206" fmla="*/ 2858331 w 3140691"/>
              <a:gd name="connsiteY206" fmla="*/ 691029 h 3080543"/>
              <a:gd name="connsiteX207" fmla="*/ 2853791 w 3140691"/>
              <a:gd name="connsiteY207" fmla="*/ 690745 h 3080543"/>
              <a:gd name="connsiteX208" fmla="*/ 2875641 w 3140691"/>
              <a:gd name="connsiteY208" fmla="*/ 742678 h 3080543"/>
              <a:gd name="connsiteX209" fmla="*/ 2871101 w 3140691"/>
              <a:gd name="connsiteY209" fmla="*/ 737854 h 3080543"/>
              <a:gd name="connsiteX210" fmla="*/ 2857763 w 3140691"/>
              <a:gd name="connsiteY210" fmla="*/ 709759 h 3080543"/>
              <a:gd name="connsiteX211" fmla="*/ 2840737 w 3140691"/>
              <a:gd name="connsiteY211" fmla="*/ 689893 h 3080543"/>
              <a:gd name="connsiteX212" fmla="*/ 2821156 w 3140691"/>
              <a:gd name="connsiteY212" fmla="*/ 653284 h 3080543"/>
              <a:gd name="connsiteX213" fmla="*/ 2818602 w 3140691"/>
              <a:gd name="connsiteY213" fmla="*/ 655839 h 3080543"/>
              <a:gd name="connsiteX214" fmla="*/ 2810089 w 3140691"/>
              <a:gd name="connsiteY214" fmla="*/ 626608 h 3080543"/>
              <a:gd name="connsiteX215" fmla="*/ 2802427 w 3140691"/>
              <a:gd name="connsiteY215" fmla="*/ 624905 h 3080543"/>
              <a:gd name="connsiteX216" fmla="*/ 2795616 w 3140691"/>
              <a:gd name="connsiteY216" fmla="*/ 612702 h 3080543"/>
              <a:gd name="connsiteX217" fmla="*/ 2801859 w 3140691"/>
              <a:gd name="connsiteY217" fmla="*/ 615824 h 3080543"/>
              <a:gd name="connsiteX218" fmla="*/ 2781994 w 3140691"/>
              <a:gd name="connsiteY218" fmla="*/ 598229 h 3080543"/>
              <a:gd name="connsiteX219" fmla="*/ 2770643 w 3140691"/>
              <a:gd name="connsiteY219" fmla="*/ 575810 h 3080543"/>
              <a:gd name="connsiteX220" fmla="*/ 2770076 w 3140691"/>
              <a:gd name="connsiteY220" fmla="*/ 591986 h 3080543"/>
              <a:gd name="connsiteX221" fmla="*/ 2774049 w 3140691"/>
              <a:gd name="connsiteY221" fmla="*/ 602486 h 3080543"/>
              <a:gd name="connsiteX222" fmla="*/ 2780292 w 3140691"/>
              <a:gd name="connsiteY222" fmla="*/ 600216 h 3080543"/>
              <a:gd name="connsiteX223" fmla="*/ 2833075 w 3140691"/>
              <a:gd name="connsiteY223" fmla="*/ 678826 h 3080543"/>
              <a:gd name="connsiteX224" fmla="*/ 2805832 w 3140691"/>
              <a:gd name="connsiteY224" fmla="*/ 659812 h 3080543"/>
              <a:gd name="connsiteX225" fmla="*/ 2793629 w 3140691"/>
              <a:gd name="connsiteY225" fmla="*/ 639946 h 3080543"/>
              <a:gd name="connsiteX226" fmla="*/ 2791075 w 3140691"/>
              <a:gd name="connsiteY226" fmla="*/ 642500 h 3080543"/>
              <a:gd name="connsiteX227" fmla="*/ 2775467 w 3140691"/>
              <a:gd name="connsiteY227" fmla="*/ 615824 h 3080543"/>
              <a:gd name="connsiteX228" fmla="*/ 2755319 w 3140691"/>
              <a:gd name="connsiteY228" fmla="*/ 594256 h 3080543"/>
              <a:gd name="connsiteX229" fmla="*/ 2775751 w 3140691"/>
              <a:gd name="connsiteY229" fmla="*/ 613270 h 3080543"/>
              <a:gd name="connsiteX230" fmla="*/ 2786535 w 3140691"/>
              <a:gd name="connsiteY230" fmla="*/ 628595 h 3080543"/>
              <a:gd name="connsiteX231" fmla="*/ 2798454 w 3140691"/>
              <a:gd name="connsiteY231" fmla="*/ 644203 h 3080543"/>
              <a:gd name="connsiteX232" fmla="*/ 2763833 w 3140691"/>
              <a:gd name="connsiteY232" fmla="*/ 593972 h 3080543"/>
              <a:gd name="connsiteX233" fmla="*/ 2745387 w 3140691"/>
              <a:gd name="connsiteY233" fmla="*/ 570985 h 3080543"/>
              <a:gd name="connsiteX234" fmla="*/ 2726090 w 3140691"/>
              <a:gd name="connsiteY234" fmla="*/ 547147 h 3080543"/>
              <a:gd name="connsiteX235" fmla="*/ 2725239 w 3140691"/>
              <a:gd name="connsiteY235" fmla="*/ 558782 h 3080543"/>
              <a:gd name="connsiteX236" fmla="*/ 2738860 w 3140691"/>
              <a:gd name="connsiteY236" fmla="*/ 567864 h 3080543"/>
              <a:gd name="connsiteX237" fmla="*/ 2732901 w 3140691"/>
              <a:gd name="connsiteY237" fmla="*/ 565026 h 3080543"/>
              <a:gd name="connsiteX238" fmla="*/ 2757022 w 3140691"/>
              <a:gd name="connsiteY238" fmla="*/ 592270 h 3080543"/>
              <a:gd name="connsiteX239" fmla="*/ 2740279 w 3140691"/>
              <a:gd name="connsiteY239" fmla="*/ 582053 h 3080543"/>
              <a:gd name="connsiteX240" fmla="*/ 2772630 w 3140691"/>
              <a:gd name="connsiteY240" fmla="*/ 624054 h 3080543"/>
              <a:gd name="connsiteX241" fmla="*/ 2806116 w 3140691"/>
              <a:gd name="connsiteY241" fmla="*/ 664352 h 3080543"/>
              <a:gd name="connsiteX242" fmla="*/ 2785684 w 3140691"/>
              <a:gd name="connsiteY242" fmla="*/ 658109 h 3080543"/>
              <a:gd name="connsiteX243" fmla="*/ 2771495 w 3140691"/>
              <a:gd name="connsiteY243" fmla="*/ 630297 h 3080543"/>
              <a:gd name="connsiteX244" fmla="*/ 2753333 w 3140691"/>
              <a:gd name="connsiteY244" fmla="*/ 616675 h 3080543"/>
              <a:gd name="connsiteX245" fmla="*/ 2768657 w 3140691"/>
              <a:gd name="connsiteY245" fmla="*/ 638527 h 3080543"/>
              <a:gd name="connsiteX246" fmla="*/ 2760711 w 3140691"/>
              <a:gd name="connsiteY246" fmla="*/ 632852 h 3080543"/>
              <a:gd name="connsiteX247" fmla="*/ 2766103 w 3140691"/>
              <a:gd name="connsiteY247" fmla="*/ 642500 h 3080543"/>
              <a:gd name="connsiteX248" fmla="*/ 2769508 w 3140691"/>
              <a:gd name="connsiteY248" fmla="*/ 651582 h 3080543"/>
              <a:gd name="connsiteX249" fmla="*/ 2742265 w 3140691"/>
              <a:gd name="connsiteY249" fmla="*/ 614973 h 3080543"/>
              <a:gd name="connsiteX250" fmla="*/ 2742265 w 3140691"/>
              <a:gd name="connsiteY250" fmla="*/ 624622 h 3080543"/>
              <a:gd name="connsiteX251" fmla="*/ 2750211 w 3140691"/>
              <a:gd name="connsiteY251" fmla="*/ 639946 h 3080543"/>
              <a:gd name="connsiteX252" fmla="*/ 2759008 w 3140691"/>
              <a:gd name="connsiteY252" fmla="*/ 644487 h 3080543"/>
              <a:gd name="connsiteX253" fmla="*/ 2767238 w 3140691"/>
              <a:gd name="connsiteY253" fmla="*/ 658960 h 3080543"/>
              <a:gd name="connsiteX254" fmla="*/ 2733468 w 3140691"/>
              <a:gd name="connsiteY254" fmla="*/ 620365 h 3080543"/>
              <a:gd name="connsiteX255" fmla="*/ 2754468 w 3140691"/>
              <a:gd name="connsiteY255" fmla="*/ 654420 h 3080543"/>
              <a:gd name="connsiteX256" fmla="*/ 2770359 w 3140691"/>
              <a:gd name="connsiteY256" fmla="*/ 679109 h 3080543"/>
              <a:gd name="connsiteX257" fmla="*/ 2780292 w 3140691"/>
              <a:gd name="connsiteY257" fmla="*/ 691596 h 3080543"/>
              <a:gd name="connsiteX258" fmla="*/ 2799305 w 3140691"/>
              <a:gd name="connsiteY258" fmla="*/ 721962 h 3080543"/>
              <a:gd name="connsiteX259" fmla="*/ 2783981 w 3140691"/>
              <a:gd name="connsiteY259" fmla="*/ 710610 h 3080543"/>
              <a:gd name="connsiteX260" fmla="*/ 2791359 w 3140691"/>
              <a:gd name="connsiteY260" fmla="*/ 725367 h 3080543"/>
              <a:gd name="connsiteX261" fmla="*/ 2798454 w 3140691"/>
              <a:gd name="connsiteY261" fmla="*/ 727070 h 3080543"/>
              <a:gd name="connsiteX262" fmla="*/ 2837899 w 3140691"/>
              <a:gd name="connsiteY262" fmla="*/ 785247 h 3080543"/>
              <a:gd name="connsiteX263" fmla="*/ 2835629 w 3140691"/>
              <a:gd name="connsiteY263" fmla="*/ 791490 h 3080543"/>
              <a:gd name="connsiteX264" fmla="*/ 2818602 w 3140691"/>
              <a:gd name="connsiteY264" fmla="*/ 768787 h 3080543"/>
              <a:gd name="connsiteX265" fmla="*/ 2805832 w 3140691"/>
              <a:gd name="connsiteY265" fmla="*/ 767652 h 3080543"/>
              <a:gd name="connsiteX266" fmla="*/ 2814913 w 3140691"/>
              <a:gd name="connsiteY266" fmla="*/ 788936 h 3080543"/>
              <a:gd name="connsiteX267" fmla="*/ 2778589 w 3140691"/>
              <a:gd name="connsiteY267" fmla="*/ 733313 h 3080543"/>
              <a:gd name="connsiteX268" fmla="*/ 2761279 w 3140691"/>
              <a:gd name="connsiteY268" fmla="*/ 719975 h 3080543"/>
              <a:gd name="connsiteX269" fmla="*/ 2762414 w 3140691"/>
              <a:gd name="connsiteY269" fmla="*/ 732178 h 3080543"/>
              <a:gd name="connsiteX270" fmla="*/ 2740846 w 3140691"/>
              <a:gd name="connsiteY270" fmla="*/ 705786 h 3080543"/>
              <a:gd name="connsiteX271" fmla="*/ 2744252 w 3140691"/>
              <a:gd name="connsiteY271" fmla="*/ 702096 h 3080543"/>
              <a:gd name="connsiteX272" fmla="*/ 2725522 w 3140691"/>
              <a:gd name="connsiteY272" fmla="*/ 672582 h 3080543"/>
              <a:gd name="connsiteX273" fmla="*/ 2701969 w 3140691"/>
              <a:gd name="connsiteY273" fmla="*/ 642784 h 3080543"/>
              <a:gd name="connsiteX274" fmla="*/ 2700834 w 3140691"/>
              <a:gd name="connsiteY274" fmla="*/ 649028 h 3080543"/>
              <a:gd name="connsiteX275" fmla="*/ 2678983 w 3140691"/>
              <a:gd name="connsiteY275" fmla="*/ 636825 h 3080543"/>
              <a:gd name="connsiteX276" fmla="*/ 2675861 w 3140691"/>
              <a:gd name="connsiteY276" fmla="*/ 626041 h 3080543"/>
              <a:gd name="connsiteX277" fmla="*/ 2643226 w 3140691"/>
              <a:gd name="connsiteY277" fmla="*/ 607878 h 3080543"/>
              <a:gd name="connsiteX278" fmla="*/ 2655429 w 3140691"/>
              <a:gd name="connsiteY278" fmla="*/ 617243 h 3080543"/>
              <a:gd name="connsiteX279" fmla="*/ 2657699 w 3140691"/>
              <a:gd name="connsiteY279" fmla="*/ 614121 h 3080543"/>
              <a:gd name="connsiteX280" fmla="*/ 2630173 w 3140691"/>
              <a:gd name="connsiteY280" fmla="*/ 585175 h 3080543"/>
              <a:gd name="connsiteX281" fmla="*/ 2625632 w 3140691"/>
              <a:gd name="connsiteY281" fmla="*/ 575810 h 3080543"/>
              <a:gd name="connsiteX282" fmla="*/ 2635281 w 3140691"/>
              <a:gd name="connsiteY282" fmla="*/ 583188 h 3080543"/>
              <a:gd name="connsiteX283" fmla="*/ 2621092 w 3140691"/>
              <a:gd name="connsiteY283" fmla="*/ 566161 h 3080543"/>
              <a:gd name="connsiteX284" fmla="*/ 2615984 w 3140691"/>
              <a:gd name="connsiteY284" fmla="*/ 568147 h 3080543"/>
              <a:gd name="connsiteX285" fmla="*/ 2624213 w 3140691"/>
              <a:gd name="connsiteY285" fmla="*/ 577796 h 3080543"/>
              <a:gd name="connsiteX286" fmla="*/ 2616551 w 3140691"/>
              <a:gd name="connsiteY286" fmla="*/ 561904 h 3080543"/>
              <a:gd name="connsiteX287" fmla="*/ 2579092 w 3140691"/>
              <a:gd name="connsiteY287" fmla="*/ 530119 h 3080543"/>
              <a:gd name="connsiteX288" fmla="*/ 2590727 w 3140691"/>
              <a:gd name="connsiteY288" fmla="*/ 528984 h 3080543"/>
              <a:gd name="connsiteX289" fmla="*/ 2618821 w 3140691"/>
              <a:gd name="connsiteY289" fmla="*/ 558782 h 3080543"/>
              <a:gd name="connsiteX290" fmla="*/ 2619389 w 3140691"/>
              <a:gd name="connsiteY290" fmla="*/ 552539 h 3080543"/>
              <a:gd name="connsiteX291" fmla="*/ 2623362 w 3140691"/>
              <a:gd name="connsiteY291" fmla="*/ 563039 h 3080543"/>
              <a:gd name="connsiteX292" fmla="*/ 2634429 w 3140691"/>
              <a:gd name="connsiteY292" fmla="*/ 573823 h 3080543"/>
              <a:gd name="connsiteX293" fmla="*/ 2656564 w 3140691"/>
              <a:gd name="connsiteY293" fmla="*/ 580350 h 3080543"/>
              <a:gd name="connsiteX294" fmla="*/ 2652591 w 3140691"/>
              <a:gd name="connsiteY294" fmla="*/ 565309 h 3080543"/>
              <a:gd name="connsiteX295" fmla="*/ 2609741 w 3140691"/>
              <a:gd name="connsiteY295" fmla="*/ 515930 h 3080543"/>
              <a:gd name="connsiteX296" fmla="*/ 2561498 w 3140691"/>
              <a:gd name="connsiteY296" fmla="*/ 470523 h 3080543"/>
              <a:gd name="connsiteX297" fmla="*/ 2583349 w 3140691"/>
              <a:gd name="connsiteY297" fmla="*/ 482726 h 3080543"/>
              <a:gd name="connsiteX298" fmla="*/ 2565187 w 3140691"/>
              <a:gd name="connsiteY298" fmla="*/ 463996 h 3080543"/>
              <a:gd name="connsiteX299" fmla="*/ 2555823 w 3140691"/>
              <a:gd name="connsiteY299" fmla="*/ 448672 h 3080543"/>
              <a:gd name="connsiteX300" fmla="*/ 2565471 w 3140691"/>
              <a:gd name="connsiteY300" fmla="*/ 451509 h 3080543"/>
              <a:gd name="connsiteX301" fmla="*/ 2558944 w 3140691"/>
              <a:gd name="connsiteY301" fmla="*/ 430509 h 3080543"/>
              <a:gd name="connsiteX302" fmla="*/ 2570295 w 3140691"/>
              <a:gd name="connsiteY302" fmla="*/ 442712 h 3080543"/>
              <a:gd name="connsiteX303" fmla="*/ 2551850 w 3140691"/>
              <a:gd name="connsiteY303" fmla="*/ 416887 h 3080543"/>
              <a:gd name="connsiteX304" fmla="*/ 2588741 w 3140691"/>
              <a:gd name="connsiteY304" fmla="*/ 442996 h 3080543"/>
              <a:gd name="connsiteX305" fmla="*/ 2601511 w 3140691"/>
              <a:gd name="connsiteY305" fmla="*/ 447253 h 3080543"/>
              <a:gd name="connsiteX306" fmla="*/ 2567741 w 3140691"/>
              <a:gd name="connsiteY306" fmla="*/ 421428 h 3080543"/>
              <a:gd name="connsiteX307" fmla="*/ 2573417 w 3140691"/>
              <a:gd name="connsiteY307" fmla="*/ 424549 h 3080543"/>
              <a:gd name="connsiteX308" fmla="*/ 2568876 w 3140691"/>
              <a:gd name="connsiteY308" fmla="*/ 419157 h 3080543"/>
              <a:gd name="connsiteX309" fmla="*/ 2578525 w 3140691"/>
              <a:gd name="connsiteY309" fmla="*/ 421995 h 3080543"/>
              <a:gd name="connsiteX310" fmla="*/ 2562349 w 3140691"/>
              <a:gd name="connsiteY310" fmla="*/ 410927 h 3080543"/>
              <a:gd name="connsiteX311" fmla="*/ 2551282 w 3140691"/>
              <a:gd name="connsiteY311" fmla="*/ 397589 h 3080543"/>
              <a:gd name="connsiteX312" fmla="*/ 2564620 w 3140691"/>
              <a:gd name="connsiteY312" fmla="*/ 400143 h 3080543"/>
              <a:gd name="connsiteX313" fmla="*/ 2567457 w 3140691"/>
              <a:gd name="connsiteY313" fmla="*/ 408657 h 3080543"/>
              <a:gd name="connsiteX314" fmla="*/ 2610308 w 3140691"/>
              <a:gd name="connsiteY314" fmla="*/ 439307 h 3080543"/>
              <a:gd name="connsiteX315" fmla="*/ 2649186 w 3140691"/>
              <a:gd name="connsiteY315" fmla="*/ 469104 h 3080543"/>
              <a:gd name="connsiteX316" fmla="*/ 2642091 w 3140691"/>
              <a:gd name="connsiteY316" fmla="*/ 467969 h 3080543"/>
              <a:gd name="connsiteX317" fmla="*/ 2654010 w 3140691"/>
              <a:gd name="connsiteY317" fmla="*/ 473645 h 3080543"/>
              <a:gd name="connsiteX318" fmla="*/ 2686928 w 3140691"/>
              <a:gd name="connsiteY318" fmla="*/ 506849 h 3080543"/>
              <a:gd name="connsiteX319" fmla="*/ 2700550 w 3140691"/>
              <a:gd name="connsiteY319" fmla="*/ 538066 h 3080543"/>
              <a:gd name="connsiteX320" fmla="*/ 2714739 w 3140691"/>
              <a:gd name="connsiteY320" fmla="*/ 546012 h 3080543"/>
              <a:gd name="connsiteX321" fmla="*/ 2699415 w 3140691"/>
              <a:gd name="connsiteY321" fmla="*/ 525863 h 3080543"/>
              <a:gd name="connsiteX322" fmla="*/ 2685226 w 3140691"/>
              <a:gd name="connsiteY322" fmla="*/ 508835 h 3080543"/>
              <a:gd name="connsiteX323" fmla="*/ 2710198 w 3140691"/>
              <a:gd name="connsiteY323" fmla="*/ 530119 h 3080543"/>
              <a:gd name="connsiteX324" fmla="*/ 2666780 w 3140691"/>
              <a:gd name="connsiteY324" fmla="*/ 481024 h 3080543"/>
              <a:gd name="connsiteX325" fmla="*/ 2621375 w 3140691"/>
              <a:gd name="connsiteY325" fmla="*/ 433347 h 3080543"/>
              <a:gd name="connsiteX326" fmla="*/ 2632727 w 3140691"/>
              <a:gd name="connsiteY326" fmla="*/ 439874 h 3080543"/>
              <a:gd name="connsiteX327" fmla="*/ 2611727 w 3140691"/>
              <a:gd name="connsiteY327" fmla="*/ 416887 h 3080543"/>
              <a:gd name="connsiteX328" fmla="*/ 2587322 w 3140691"/>
              <a:gd name="connsiteY328" fmla="*/ 406671 h 3080543"/>
              <a:gd name="connsiteX329" fmla="*/ 2599808 w 3140691"/>
              <a:gd name="connsiteY329" fmla="*/ 424549 h 3080543"/>
              <a:gd name="connsiteX330" fmla="*/ 2570579 w 3140691"/>
              <a:gd name="connsiteY330" fmla="*/ 402981 h 3080543"/>
              <a:gd name="connsiteX331" fmla="*/ 2546742 w 3140691"/>
              <a:gd name="connsiteY331" fmla="*/ 380846 h 3080543"/>
              <a:gd name="connsiteX332" fmla="*/ 2508999 w 3140691"/>
              <a:gd name="connsiteY332" fmla="*/ 358994 h 3080543"/>
              <a:gd name="connsiteX333" fmla="*/ 2509283 w 3140691"/>
              <a:gd name="connsiteY333" fmla="*/ 365237 h 3080543"/>
              <a:gd name="connsiteX334" fmla="*/ 2486297 w 3140691"/>
              <a:gd name="connsiteY334" fmla="*/ 354453 h 3080543"/>
              <a:gd name="connsiteX335" fmla="*/ 2461324 w 3140691"/>
              <a:gd name="connsiteY335" fmla="*/ 346223 h 3080543"/>
              <a:gd name="connsiteX336" fmla="*/ 2473810 w 3140691"/>
              <a:gd name="connsiteY336" fmla="*/ 349913 h 3080543"/>
              <a:gd name="connsiteX337" fmla="*/ 2448554 w 3140691"/>
              <a:gd name="connsiteY337" fmla="*/ 335155 h 3080543"/>
              <a:gd name="connsiteX338" fmla="*/ 2453378 w 3140691"/>
              <a:gd name="connsiteY338" fmla="*/ 332318 h 3080543"/>
              <a:gd name="connsiteX339" fmla="*/ 2427838 w 3140691"/>
              <a:gd name="connsiteY339" fmla="*/ 326358 h 3080543"/>
              <a:gd name="connsiteX340" fmla="*/ 2404852 w 3140691"/>
              <a:gd name="connsiteY340" fmla="*/ 314439 h 3080543"/>
              <a:gd name="connsiteX341" fmla="*/ 2455932 w 3140691"/>
              <a:gd name="connsiteY341" fmla="*/ 350196 h 3080543"/>
              <a:gd name="connsiteX342" fmla="*/ 2475513 w 3140691"/>
              <a:gd name="connsiteY342" fmla="*/ 361548 h 3080543"/>
              <a:gd name="connsiteX343" fmla="*/ 2485162 w 3140691"/>
              <a:gd name="connsiteY343" fmla="*/ 363534 h 3080543"/>
              <a:gd name="connsiteX344" fmla="*/ 2490553 w 3140691"/>
              <a:gd name="connsiteY344" fmla="*/ 374886 h 3080543"/>
              <a:gd name="connsiteX345" fmla="*/ 2475513 w 3140691"/>
              <a:gd name="connsiteY345" fmla="*/ 368927 h 3080543"/>
              <a:gd name="connsiteX346" fmla="*/ 2470689 w 3140691"/>
              <a:gd name="connsiteY346" fmla="*/ 356724 h 3080543"/>
              <a:gd name="connsiteX347" fmla="*/ 2467000 w 3140691"/>
              <a:gd name="connsiteY347" fmla="*/ 364670 h 3080543"/>
              <a:gd name="connsiteX348" fmla="*/ 2455081 w 3140691"/>
              <a:gd name="connsiteY348" fmla="*/ 360129 h 3080543"/>
              <a:gd name="connsiteX349" fmla="*/ 2420460 w 3140691"/>
              <a:gd name="connsiteY349" fmla="*/ 343953 h 3080543"/>
              <a:gd name="connsiteX350" fmla="*/ 2487432 w 3140691"/>
              <a:gd name="connsiteY350" fmla="*/ 395603 h 3080543"/>
              <a:gd name="connsiteX351" fmla="*/ 2487716 w 3140691"/>
              <a:gd name="connsiteY351" fmla="*/ 401846 h 3080543"/>
              <a:gd name="connsiteX352" fmla="*/ 2507296 w 3140691"/>
              <a:gd name="connsiteY352" fmla="*/ 419157 h 3080543"/>
              <a:gd name="connsiteX353" fmla="*/ 2492256 w 3140691"/>
              <a:gd name="connsiteY353" fmla="*/ 414333 h 3080543"/>
              <a:gd name="connsiteX354" fmla="*/ 2514675 w 3140691"/>
              <a:gd name="connsiteY354" fmla="*/ 431928 h 3080543"/>
              <a:gd name="connsiteX355" fmla="*/ 2528012 w 3140691"/>
              <a:gd name="connsiteY355" fmla="*/ 459739 h 3080543"/>
              <a:gd name="connsiteX356" fmla="*/ 2557525 w 3140691"/>
              <a:gd name="connsiteY356" fmla="*/ 483294 h 3080543"/>
              <a:gd name="connsiteX357" fmla="*/ 2587322 w 3140691"/>
              <a:gd name="connsiteY357" fmla="*/ 505997 h 3080543"/>
              <a:gd name="connsiteX358" fmla="*/ 2614565 w 3140691"/>
              <a:gd name="connsiteY358" fmla="*/ 532390 h 3080543"/>
              <a:gd name="connsiteX359" fmla="*/ 2614565 w 3140691"/>
              <a:gd name="connsiteY359" fmla="*/ 540620 h 3080543"/>
              <a:gd name="connsiteX360" fmla="*/ 2577390 w 3140691"/>
              <a:gd name="connsiteY360" fmla="*/ 504862 h 3080543"/>
              <a:gd name="connsiteX361" fmla="*/ 2555255 w 3140691"/>
              <a:gd name="connsiteY361" fmla="*/ 485848 h 3080543"/>
              <a:gd name="connsiteX362" fmla="*/ 2533972 w 3140691"/>
              <a:gd name="connsiteY362" fmla="*/ 467686 h 3080543"/>
              <a:gd name="connsiteX363" fmla="*/ 2529147 w 3140691"/>
              <a:gd name="connsiteY363" fmla="*/ 470240 h 3080543"/>
              <a:gd name="connsiteX364" fmla="*/ 2510134 w 3140691"/>
              <a:gd name="connsiteY364" fmla="*/ 453780 h 3080543"/>
              <a:gd name="connsiteX365" fmla="*/ 2546742 w 3140691"/>
              <a:gd name="connsiteY365" fmla="*/ 488970 h 3080543"/>
              <a:gd name="connsiteX366" fmla="*/ 2547877 w 3140691"/>
              <a:gd name="connsiteY366" fmla="*/ 504862 h 3080543"/>
              <a:gd name="connsiteX367" fmla="*/ 2538512 w 3140691"/>
              <a:gd name="connsiteY367" fmla="*/ 490389 h 3080543"/>
              <a:gd name="connsiteX368" fmla="*/ 2471540 w 3140691"/>
              <a:gd name="connsiteY368" fmla="*/ 440725 h 3080543"/>
              <a:gd name="connsiteX369" fmla="*/ 2471256 w 3140691"/>
              <a:gd name="connsiteY369" fmla="*/ 434482 h 3080543"/>
              <a:gd name="connsiteX370" fmla="*/ 2459621 w 3140691"/>
              <a:gd name="connsiteY370" fmla="*/ 430793 h 3080543"/>
              <a:gd name="connsiteX371" fmla="*/ 2455649 w 3140691"/>
              <a:gd name="connsiteY371" fmla="*/ 424833 h 3080543"/>
              <a:gd name="connsiteX372" fmla="*/ 2450824 w 3140691"/>
              <a:gd name="connsiteY372" fmla="*/ 413765 h 3080543"/>
              <a:gd name="connsiteX373" fmla="*/ 2442027 w 3140691"/>
              <a:gd name="connsiteY373" fmla="*/ 410927 h 3080543"/>
              <a:gd name="connsiteX374" fmla="*/ 2447986 w 3140691"/>
              <a:gd name="connsiteY374" fmla="*/ 419441 h 3080543"/>
              <a:gd name="connsiteX375" fmla="*/ 2425284 w 3140691"/>
              <a:gd name="connsiteY375" fmla="*/ 395603 h 3080543"/>
              <a:gd name="connsiteX376" fmla="*/ 2435784 w 3140691"/>
              <a:gd name="connsiteY376" fmla="*/ 402414 h 3080543"/>
              <a:gd name="connsiteX377" fmla="*/ 2423581 w 3140691"/>
              <a:gd name="connsiteY377" fmla="*/ 391630 h 3080543"/>
              <a:gd name="connsiteX378" fmla="*/ 2426135 w 3140691"/>
              <a:gd name="connsiteY378" fmla="*/ 385954 h 3080543"/>
              <a:gd name="connsiteX379" fmla="*/ 2416771 w 3140691"/>
              <a:gd name="connsiteY379" fmla="*/ 384251 h 3080543"/>
              <a:gd name="connsiteX380" fmla="*/ 2413649 w 3140691"/>
              <a:gd name="connsiteY380" fmla="*/ 376305 h 3080543"/>
              <a:gd name="connsiteX381" fmla="*/ 2468986 w 3140691"/>
              <a:gd name="connsiteY381" fmla="*/ 411495 h 3080543"/>
              <a:gd name="connsiteX382" fmla="*/ 2474945 w 3140691"/>
              <a:gd name="connsiteY382" fmla="*/ 406671 h 3080543"/>
              <a:gd name="connsiteX383" fmla="*/ 2460189 w 3140691"/>
              <a:gd name="connsiteY383" fmla="*/ 391346 h 3080543"/>
              <a:gd name="connsiteX384" fmla="*/ 2440892 w 3140691"/>
              <a:gd name="connsiteY384" fmla="*/ 376021 h 3080543"/>
              <a:gd name="connsiteX385" fmla="*/ 2434933 w 3140691"/>
              <a:gd name="connsiteY385" fmla="*/ 373751 h 3080543"/>
              <a:gd name="connsiteX386" fmla="*/ 2429825 w 3140691"/>
              <a:gd name="connsiteY386" fmla="*/ 378008 h 3080543"/>
              <a:gd name="connsiteX387" fmla="*/ 2413933 w 3140691"/>
              <a:gd name="connsiteY387" fmla="*/ 375170 h 3080543"/>
              <a:gd name="connsiteX388" fmla="*/ 2384988 w 3140691"/>
              <a:gd name="connsiteY388" fmla="*/ 347358 h 3080543"/>
              <a:gd name="connsiteX389" fmla="*/ 2389244 w 3140691"/>
              <a:gd name="connsiteY389" fmla="*/ 345656 h 3080543"/>
              <a:gd name="connsiteX390" fmla="*/ 2364839 w 3140691"/>
              <a:gd name="connsiteY390" fmla="*/ 330047 h 3080543"/>
              <a:gd name="connsiteX391" fmla="*/ 2364555 w 3140691"/>
              <a:gd name="connsiteY391" fmla="*/ 339980 h 3080543"/>
              <a:gd name="connsiteX392" fmla="*/ 2412514 w 3140691"/>
              <a:gd name="connsiteY392" fmla="*/ 378575 h 3080543"/>
              <a:gd name="connsiteX393" fmla="*/ 2377042 w 3140691"/>
              <a:gd name="connsiteY393" fmla="*/ 367224 h 3080543"/>
              <a:gd name="connsiteX394" fmla="*/ 2379596 w 3140691"/>
              <a:gd name="connsiteY394" fmla="*/ 361548 h 3080543"/>
              <a:gd name="connsiteX395" fmla="*/ 2362285 w 3140691"/>
              <a:gd name="connsiteY395" fmla="*/ 354453 h 3080543"/>
              <a:gd name="connsiteX396" fmla="*/ 2366258 w 3140691"/>
              <a:gd name="connsiteY396" fmla="*/ 352467 h 3080543"/>
              <a:gd name="connsiteX397" fmla="*/ 2347812 w 3140691"/>
              <a:gd name="connsiteY397" fmla="*/ 340547 h 3080543"/>
              <a:gd name="connsiteX398" fmla="*/ 2335610 w 3140691"/>
              <a:gd name="connsiteY398" fmla="*/ 337993 h 3080543"/>
              <a:gd name="connsiteX399" fmla="*/ 2363704 w 3140691"/>
              <a:gd name="connsiteY399" fmla="*/ 359561 h 3080543"/>
              <a:gd name="connsiteX400" fmla="*/ 2345258 w 3140691"/>
              <a:gd name="connsiteY400" fmla="*/ 356156 h 3080543"/>
              <a:gd name="connsiteX401" fmla="*/ 2349231 w 3140691"/>
              <a:gd name="connsiteY401" fmla="*/ 354169 h 3080543"/>
              <a:gd name="connsiteX402" fmla="*/ 2392650 w 3140691"/>
              <a:gd name="connsiteY402" fmla="*/ 377724 h 3080543"/>
              <a:gd name="connsiteX403" fmla="*/ 2394920 w 3140691"/>
              <a:gd name="connsiteY403" fmla="*/ 388224 h 3080543"/>
              <a:gd name="connsiteX404" fmla="*/ 2342988 w 3140691"/>
              <a:gd name="connsiteY404" fmla="*/ 362116 h 3080543"/>
              <a:gd name="connsiteX405" fmla="*/ 2341569 w 3140691"/>
              <a:gd name="connsiteY405" fmla="*/ 365521 h 3080543"/>
              <a:gd name="connsiteX406" fmla="*/ 2324259 w 3140691"/>
              <a:gd name="connsiteY406" fmla="*/ 360129 h 3080543"/>
              <a:gd name="connsiteX407" fmla="*/ 2302408 w 3140691"/>
              <a:gd name="connsiteY407" fmla="*/ 349061 h 3080543"/>
              <a:gd name="connsiteX408" fmla="*/ 2375623 w 3140691"/>
              <a:gd name="connsiteY408" fmla="*/ 391062 h 3080543"/>
              <a:gd name="connsiteX409" fmla="*/ 2410528 w 3140691"/>
              <a:gd name="connsiteY409" fmla="*/ 414617 h 3080543"/>
              <a:gd name="connsiteX410" fmla="*/ 2441743 w 3140691"/>
              <a:gd name="connsiteY410" fmla="*/ 439307 h 3080543"/>
              <a:gd name="connsiteX411" fmla="*/ 2462175 w 3140691"/>
              <a:gd name="connsiteY411" fmla="*/ 452361 h 3080543"/>
              <a:gd name="connsiteX412" fmla="*/ 2468135 w 3140691"/>
              <a:gd name="connsiteY412" fmla="*/ 447536 h 3080543"/>
              <a:gd name="connsiteX413" fmla="*/ 2477500 w 3140691"/>
              <a:gd name="connsiteY413" fmla="*/ 449523 h 3080543"/>
              <a:gd name="connsiteX414" fmla="*/ 2485162 w 3140691"/>
              <a:gd name="connsiteY414" fmla="*/ 461158 h 3080543"/>
              <a:gd name="connsiteX415" fmla="*/ 2495945 w 3140691"/>
              <a:gd name="connsiteY415" fmla="*/ 485281 h 3080543"/>
              <a:gd name="connsiteX416" fmla="*/ 2486297 w 3140691"/>
              <a:gd name="connsiteY416" fmla="*/ 484145 h 3080543"/>
              <a:gd name="connsiteX417" fmla="*/ 2506055 w 3140691"/>
              <a:gd name="connsiteY417" fmla="*/ 498548 h 3080543"/>
              <a:gd name="connsiteX418" fmla="*/ 2508281 w 3140691"/>
              <a:gd name="connsiteY418" fmla="*/ 500004 h 3080543"/>
              <a:gd name="connsiteX419" fmla="*/ 2505877 w 3140691"/>
              <a:gd name="connsiteY419" fmla="*/ 504011 h 3080543"/>
              <a:gd name="connsiteX420" fmla="*/ 2471256 w 3140691"/>
              <a:gd name="connsiteY420" fmla="*/ 480456 h 3080543"/>
              <a:gd name="connsiteX421" fmla="*/ 2495661 w 3140691"/>
              <a:gd name="connsiteY421" fmla="*/ 497767 h 3080543"/>
              <a:gd name="connsiteX422" fmla="*/ 2510985 w 3140691"/>
              <a:gd name="connsiteY422" fmla="*/ 519335 h 3080543"/>
              <a:gd name="connsiteX423" fmla="*/ 2502756 w 3140691"/>
              <a:gd name="connsiteY423" fmla="*/ 520754 h 3080543"/>
              <a:gd name="connsiteX424" fmla="*/ 2496796 w 3140691"/>
              <a:gd name="connsiteY424" fmla="*/ 507984 h 3080543"/>
              <a:gd name="connsiteX425" fmla="*/ 2481189 w 3140691"/>
              <a:gd name="connsiteY425" fmla="*/ 499186 h 3080543"/>
              <a:gd name="connsiteX426" fmla="*/ 2480621 w 3140691"/>
              <a:gd name="connsiteY426" fmla="*/ 494078 h 3080543"/>
              <a:gd name="connsiteX427" fmla="*/ 2459054 w 3140691"/>
              <a:gd name="connsiteY427" fmla="*/ 477618 h 3080543"/>
              <a:gd name="connsiteX428" fmla="*/ 2456784 w 3140691"/>
              <a:gd name="connsiteY428" fmla="*/ 482159 h 3080543"/>
              <a:gd name="connsiteX429" fmla="*/ 2421879 w 3140691"/>
              <a:gd name="connsiteY429" fmla="*/ 453780 h 3080543"/>
              <a:gd name="connsiteX430" fmla="*/ 2392082 w 3140691"/>
              <a:gd name="connsiteY430" fmla="*/ 431928 h 3080543"/>
              <a:gd name="connsiteX431" fmla="*/ 2367109 w 3140691"/>
              <a:gd name="connsiteY431" fmla="*/ 407522 h 3080543"/>
              <a:gd name="connsiteX432" fmla="*/ 2372785 w 3140691"/>
              <a:gd name="connsiteY432" fmla="*/ 416887 h 3080543"/>
              <a:gd name="connsiteX433" fmla="*/ 2385555 w 3140691"/>
              <a:gd name="connsiteY433" fmla="*/ 424833 h 3080543"/>
              <a:gd name="connsiteX434" fmla="*/ 2356893 w 3140691"/>
              <a:gd name="connsiteY434" fmla="*/ 408657 h 3080543"/>
              <a:gd name="connsiteX435" fmla="*/ 2360866 w 3140691"/>
              <a:gd name="connsiteY435" fmla="*/ 406954 h 3080543"/>
              <a:gd name="connsiteX436" fmla="*/ 2330502 w 3140691"/>
              <a:gd name="connsiteY436" fmla="*/ 386522 h 3080543"/>
              <a:gd name="connsiteX437" fmla="*/ 2311773 w 3140691"/>
              <a:gd name="connsiteY437" fmla="*/ 379143 h 3080543"/>
              <a:gd name="connsiteX438" fmla="*/ 2299286 w 3140691"/>
              <a:gd name="connsiteY438" fmla="*/ 385103 h 3080543"/>
              <a:gd name="connsiteX439" fmla="*/ 2305529 w 3140691"/>
              <a:gd name="connsiteY439" fmla="*/ 393900 h 3080543"/>
              <a:gd name="connsiteX440" fmla="*/ 2302124 w 3140691"/>
              <a:gd name="connsiteY440" fmla="*/ 395035 h 3080543"/>
              <a:gd name="connsiteX441" fmla="*/ 2289638 w 3140691"/>
              <a:gd name="connsiteY441" fmla="*/ 385954 h 3080543"/>
              <a:gd name="connsiteX442" fmla="*/ 2283678 w 3140691"/>
              <a:gd name="connsiteY442" fmla="*/ 385386 h 3080543"/>
              <a:gd name="connsiteX443" fmla="*/ 2283962 w 3140691"/>
              <a:gd name="connsiteY443" fmla="*/ 385954 h 3080543"/>
              <a:gd name="connsiteX444" fmla="*/ 2308651 w 3140691"/>
              <a:gd name="connsiteY444" fmla="*/ 399860 h 3080543"/>
              <a:gd name="connsiteX445" fmla="*/ 2312056 w 3140691"/>
              <a:gd name="connsiteY445" fmla="*/ 393332 h 3080543"/>
              <a:gd name="connsiteX446" fmla="*/ 2320002 w 3140691"/>
              <a:gd name="connsiteY446" fmla="*/ 397589 h 3080543"/>
              <a:gd name="connsiteX447" fmla="*/ 2319435 w 3140691"/>
              <a:gd name="connsiteY447" fmla="*/ 398725 h 3080543"/>
              <a:gd name="connsiteX448" fmla="*/ 2325394 w 3140691"/>
              <a:gd name="connsiteY448" fmla="*/ 407806 h 3080543"/>
              <a:gd name="connsiteX449" fmla="*/ 2321421 w 3140691"/>
              <a:gd name="connsiteY449" fmla="*/ 407522 h 3080543"/>
              <a:gd name="connsiteX450" fmla="*/ 2667348 w 3140691"/>
              <a:gd name="connsiteY450" fmla="*/ 714583 h 3080543"/>
              <a:gd name="connsiteX451" fmla="*/ 2679550 w 3140691"/>
              <a:gd name="connsiteY451" fmla="*/ 726502 h 3080543"/>
              <a:gd name="connsiteX452" fmla="*/ 2676996 w 3140691"/>
              <a:gd name="connsiteY452" fmla="*/ 727070 h 3080543"/>
              <a:gd name="connsiteX453" fmla="*/ 2682672 w 3140691"/>
              <a:gd name="connsiteY453" fmla="*/ 734732 h 3080543"/>
              <a:gd name="connsiteX454" fmla="*/ 2680685 w 3140691"/>
              <a:gd name="connsiteY454" fmla="*/ 715718 h 3080543"/>
              <a:gd name="connsiteX455" fmla="*/ 2680402 w 3140691"/>
              <a:gd name="connsiteY455" fmla="*/ 714867 h 3080543"/>
              <a:gd name="connsiteX456" fmla="*/ 2680685 w 3140691"/>
              <a:gd name="connsiteY456" fmla="*/ 715435 h 3080543"/>
              <a:gd name="connsiteX457" fmla="*/ 2680685 w 3140691"/>
              <a:gd name="connsiteY457" fmla="*/ 714867 h 3080543"/>
              <a:gd name="connsiteX458" fmla="*/ 2680402 w 3140691"/>
              <a:gd name="connsiteY458" fmla="*/ 714867 h 3080543"/>
              <a:gd name="connsiteX459" fmla="*/ 2640105 w 3140691"/>
              <a:gd name="connsiteY459" fmla="*/ 664352 h 3080543"/>
              <a:gd name="connsiteX460" fmla="*/ 2634713 w 3140691"/>
              <a:gd name="connsiteY460" fmla="*/ 647892 h 3080543"/>
              <a:gd name="connsiteX461" fmla="*/ 2621092 w 3140691"/>
              <a:gd name="connsiteY461" fmla="*/ 631433 h 3080543"/>
              <a:gd name="connsiteX462" fmla="*/ 2602930 w 3140691"/>
              <a:gd name="connsiteY462" fmla="*/ 612986 h 3080543"/>
              <a:gd name="connsiteX463" fmla="*/ 2589308 w 3140691"/>
              <a:gd name="connsiteY463" fmla="*/ 604756 h 3080543"/>
              <a:gd name="connsiteX464" fmla="*/ 2579376 w 3140691"/>
              <a:gd name="connsiteY464" fmla="*/ 593405 h 3080543"/>
              <a:gd name="connsiteX465" fmla="*/ 2559795 w 3140691"/>
              <a:gd name="connsiteY465" fmla="*/ 564458 h 3080543"/>
              <a:gd name="connsiteX466" fmla="*/ 2594700 w 3140691"/>
              <a:gd name="connsiteY466" fmla="*/ 592553 h 3080543"/>
              <a:gd name="connsiteX467" fmla="*/ 2589592 w 3140691"/>
              <a:gd name="connsiteY467" fmla="*/ 594540 h 3080543"/>
              <a:gd name="connsiteX468" fmla="*/ 2628186 w 3140691"/>
              <a:gd name="connsiteY468" fmla="*/ 632000 h 3080543"/>
              <a:gd name="connsiteX469" fmla="*/ 2609457 w 3140691"/>
              <a:gd name="connsiteY469" fmla="*/ 607027 h 3080543"/>
              <a:gd name="connsiteX470" fmla="*/ 2590160 w 3140691"/>
              <a:gd name="connsiteY470" fmla="*/ 583188 h 3080543"/>
              <a:gd name="connsiteX471" fmla="*/ 2604065 w 3140691"/>
              <a:gd name="connsiteY471" fmla="*/ 589432 h 3080543"/>
              <a:gd name="connsiteX472" fmla="*/ 2628754 w 3140691"/>
              <a:gd name="connsiteY472" fmla="*/ 621784 h 3080543"/>
              <a:gd name="connsiteX473" fmla="*/ 2637835 w 3140691"/>
              <a:gd name="connsiteY473" fmla="*/ 629446 h 3080543"/>
              <a:gd name="connsiteX474" fmla="*/ 2634429 w 3140691"/>
              <a:gd name="connsiteY474" fmla="*/ 624054 h 3080543"/>
              <a:gd name="connsiteX475" fmla="*/ 2653159 w 3140691"/>
              <a:gd name="connsiteY475" fmla="*/ 649028 h 3080543"/>
              <a:gd name="connsiteX476" fmla="*/ 2684942 w 3140691"/>
              <a:gd name="connsiteY476" fmla="*/ 676555 h 3080543"/>
              <a:gd name="connsiteX477" fmla="*/ 2675293 w 3140691"/>
              <a:gd name="connsiteY477" fmla="*/ 669177 h 3080543"/>
              <a:gd name="connsiteX478" fmla="*/ 2684658 w 3140691"/>
              <a:gd name="connsiteY478" fmla="*/ 685637 h 3080543"/>
              <a:gd name="connsiteX479" fmla="*/ 2697712 w 3140691"/>
              <a:gd name="connsiteY479" fmla="*/ 696137 h 3080543"/>
              <a:gd name="connsiteX480" fmla="*/ 2715874 w 3140691"/>
              <a:gd name="connsiteY480" fmla="*/ 704367 h 3080543"/>
              <a:gd name="connsiteX481" fmla="*/ 2713604 w 3140691"/>
              <a:gd name="connsiteY481" fmla="*/ 714583 h 3080543"/>
              <a:gd name="connsiteX482" fmla="*/ 2723252 w 3140691"/>
              <a:gd name="connsiteY482" fmla="*/ 723948 h 3080543"/>
              <a:gd name="connsiteX483" fmla="*/ 2728076 w 3140691"/>
              <a:gd name="connsiteY483" fmla="*/ 736151 h 3080543"/>
              <a:gd name="connsiteX484" fmla="*/ 2741698 w 3140691"/>
              <a:gd name="connsiteY484" fmla="*/ 748070 h 3080543"/>
              <a:gd name="connsiteX485" fmla="*/ 2729212 w 3140691"/>
              <a:gd name="connsiteY485" fmla="*/ 739557 h 3080543"/>
              <a:gd name="connsiteX486" fmla="*/ 2746806 w 3140691"/>
              <a:gd name="connsiteY486" fmla="*/ 768503 h 3080543"/>
              <a:gd name="connsiteX487" fmla="*/ 2755035 w 3140691"/>
              <a:gd name="connsiteY487" fmla="*/ 769071 h 3080543"/>
              <a:gd name="connsiteX488" fmla="*/ 2759008 w 3140691"/>
              <a:gd name="connsiteY488" fmla="*/ 785815 h 3080543"/>
              <a:gd name="connsiteX489" fmla="*/ 2770076 w 3140691"/>
              <a:gd name="connsiteY489" fmla="*/ 804261 h 3080543"/>
              <a:gd name="connsiteX490" fmla="*/ 2778022 w 3140691"/>
              <a:gd name="connsiteY490" fmla="*/ 809369 h 3080543"/>
              <a:gd name="connsiteX491" fmla="*/ 2762697 w 3140691"/>
              <a:gd name="connsiteY491" fmla="*/ 786666 h 3080543"/>
              <a:gd name="connsiteX492" fmla="*/ 2784548 w 3140691"/>
              <a:gd name="connsiteY492" fmla="*/ 819586 h 3080543"/>
              <a:gd name="connsiteX493" fmla="*/ 2774332 w 3140691"/>
              <a:gd name="connsiteY493" fmla="*/ 808518 h 3080543"/>
              <a:gd name="connsiteX494" fmla="*/ 2794481 w 3140691"/>
              <a:gd name="connsiteY494" fmla="*/ 842573 h 3080543"/>
              <a:gd name="connsiteX495" fmla="*/ 2813494 w 3140691"/>
              <a:gd name="connsiteY495" fmla="*/ 877479 h 3080543"/>
              <a:gd name="connsiteX496" fmla="*/ 2809521 w 3140691"/>
              <a:gd name="connsiteY496" fmla="*/ 880600 h 3080543"/>
              <a:gd name="connsiteX497" fmla="*/ 2795616 w 3140691"/>
              <a:gd name="connsiteY497" fmla="*/ 852222 h 3080543"/>
              <a:gd name="connsiteX498" fmla="*/ 2778022 w 3140691"/>
              <a:gd name="connsiteY498" fmla="*/ 832072 h 3080543"/>
              <a:gd name="connsiteX499" fmla="*/ 2786535 w 3140691"/>
              <a:gd name="connsiteY499" fmla="*/ 848532 h 3080543"/>
              <a:gd name="connsiteX500" fmla="*/ 2791359 w 3140691"/>
              <a:gd name="connsiteY500" fmla="*/ 849100 h 3080543"/>
              <a:gd name="connsiteX501" fmla="*/ 2795616 w 3140691"/>
              <a:gd name="connsiteY501" fmla="*/ 866411 h 3080543"/>
              <a:gd name="connsiteX502" fmla="*/ 2799305 w 3140691"/>
              <a:gd name="connsiteY502" fmla="*/ 877763 h 3080543"/>
              <a:gd name="connsiteX503" fmla="*/ 2824845 w 3140691"/>
              <a:gd name="connsiteY503" fmla="*/ 910398 h 3080543"/>
              <a:gd name="connsiteX504" fmla="*/ 2826516 w 3140691"/>
              <a:gd name="connsiteY504" fmla="*/ 905665 h 3080543"/>
              <a:gd name="connsiteX505" fmla="*/ 2834068 w 3140691"/>
              <a:gd name="connsiteY505" fmla="*/ 919160 h 3080543"/>
              <a:gd name="connsiteX506" fmla="*/ 2842439 w 3140691"/>
              <a:gd name="connsiteY506" fmla="*/ 942183 h 3080543"/>
              <a:gd name="connsiteX507" fmla="*/ 2853223 w 3140691"/>
              <a:gd name="connsiteY507" fmla="*/ 952967 h 3080543"/>
              <a:gd name="connsiteX508" fmla="*/ 2849534 w 3140691"/>
              <a:gd name="connsiteY508" fmla="*/ 959210 h 3080543"/>
              <a:gd name="connsiteX509" fmla="*/ 2830521 w 3140691"/>
              <a:gd name="connsiteY509" fmla="*/ 921182 h 3080543"/>
              <a:gd name="connsiteX510" fmla="*/ 2842439 w 3140691"/>
              <a:gd name="connsiteY510" fmla="*/ 953251 h 3080543"/>
              <a:gd name="connsiteX511" fmla="*/ 2839602 w 3140691"/>
              <a:gd name="connsiteY511" fmla="*/ 958643 h 3080543"/>
              <a:gd name="connsiteX512" fmla="*/ 2851237 w 3140691"/>
              <a:gd name="connsiteY512" fmla="*/ 986738 h 3080543"/>
              <a:gd name="connsiteX513" fmla="*/ 2847264 w 3140691"/>
              <a:gd name="connsiteY513" fmla="*/ 989008 h 3080543"/>
              <a:gd name="connsiteX514" fmla="*/ 2866561 w 3140691"/>
              <a:gd name="connsiteY514" fmla="*/ 1007455 h 3080543"/>
              <a:gd name="connsiteX515" fmla="*/ 2873939 w 3140691"/>
              <a:gd name="connsiteY515" fmla="*/ 1021360 h 3080543"/>
              <a:gd name="connsiteX516" fmla="*/ 2866561 w 3140691"/>
              <a:gd name="connsiteY516" fmla="*/ 1000360 h 3080543"/>
              <a:gd name="connsiteX517" fmla="*/ 2871952 w 3140691"/>
              <a:gd name="connsiteY517" fmla="*/ 1000928 h 3080543"/>
              <a:gd name="connsiteX518" fmla="*/ 2879331 w 3140691"/>
              <a:gd name="connsiteY518" fmla="*/ 1025901 h 3080543"/>
              <a:gd name="connsiteX519" fmla="*/ 2885006 w 3140691"/>
              <a:gd name="connsiteY519" fmla="*/ 1015685 h 3080543"/>
              <a:gd name="connsiteX520" fmla="*/ 2890398 w 3140691"/>
              <a:gd name="connsiteY520" fmla="*/ 1027320 h 3080543"/>
              <a:gd name="connsiteX521" fmla="*/ 2898060 w 3140691"/>
              <a:gd name="connsiteY521" fmla="*/ 1027036 h 3080543"/>
              <a:gd name="connsiteX522" fmla="*/ 2896357 w 3140691"/>
              <a:gd name="connsiteY522" fmla="*/ 1006320 h 3080543"/>
              <a:gd name="connsiteX523" fmla="*/ 2915371 w 3140691"/>
              <a:gd name="connsiteY523" fmla="*/ 996387 h 3080543"/>
              <a:gd name="connsiteX524" fmla="*/ 2922749 w 3140691"/>
              <a:gd name="connsiteY524" fmla="*/ 1010860 h 3080543"/>
              <a:gd name="connsiteX525" fmla="*/ 2920762 w 3140691"/>
              <a:gd name="connsiteY525" fmla="*/ 996955 h 3080543"/>
              <a:gd name="connsiteX526" fmla="*/ 2928424 w 3140691"/>
              <a:gd name="connsiteY526" fmla="*/ 1004049 h 3080543"/>
              <a:gd name="connsiteX527" fmla="*/ 2935803 w 3140691"/>
              <a:gd name="connsiteY527" fmla="*/ 1022779 h 3080543"/>
              <a:gd name="connsiteX528" fmla="*/ 2938073 w 3140691"/>
              <a:gd name="connsiteY528" fmla="*/ 1009441 h 3080543"/>
              <a:gd name="connsiteX529" fmla="*/ 2948856 w 3140691"/>
              <a:gd name="connsiteY529" fmla="*/ 1023347 h 3080543"/>
              <a:gd name="connsiteX530" fmla="*/ 2954816 w 3140691"/>
              <a:gd name="connsiteY530" fmla="*/ 1031293 h 3080543"/>
              <a:gd name="connsiteX531" fmla="*/ 2965599 w 3140691"/>
              <a:gd name="connsiteY531" fmla="*/ 1044915 h 3080543"/>
              <a:gd name="connsiteX532" fmla="*/ 2969856 w 3140691"/>
              <a:gd name="connsiteY532" fmla="*/ 1027888 h 3080543"/>
              <a:gd name="connsiteX533" fmla="*/ 2973829 w 3140691"/>
              <a:gd name="connsiteY533" fmla="*/ 1037253 h 3080543"/>
              <a:gd name="connsiteX534" fmla="*/ 2972978 w 3140691"/>
              <a:gd name="connsiteY534" fmla="*/ 1026469 h 3080543"/>
              <a:gd name="connsiteX535" fmla="*/ 2981775 w 3140691"/>
              <a:gd name="connsiteY535" fmla="*/ 1033563 h 3080543"/>
              <a:gd name="connsiteX536" fmla="*/ 2973545 w 3140691"/>
              <a:gd name="connsiteY536" fmla="*/ 1014833 h 3080543"/>
              <a:gd name="connsiteX537" fmla="*/ 3003058 w 3140691"/>
              <a:gd name="connsiteY537" fmla="*/ 1026752 h 3080543"/>
              <a:gd name="connsiteX538" fmla="*/ 3010153 w 3140691"/>
              <a:gd name="connsiteY538" fmla="*/ 1046334 h 3080543"/>
              <a:gd name="connsiteX539" fmla="*/ 3011288 w 3140691"/>
              <a:gd name="connsiteY539" fmla="*/ 1046050 h 3080543"/>
              <a:gd name="connsiteX540" fmla="*/ 3011288 w 3140691"/>
              <a:gd name="connsiteY540" fmla="*/ 1045483 h 3080543"/>
              <a:gd name="connsiteX541" fmla="*/ 2993694 w 3140691"/>
              <a:gd name="connsiteY541" fmla="*/ 989860 h 3080543"/>
              <a:gd name="connsiteX542" fmla="*/ 2997950 w 3140691"/>
              <a:gd name="connsiteY542" fmla="*/ 968008 h 3080543"/>
              <a:gd name="connsiteX543" fmla="*/ 3001072 w 3140691"/>
              <a:gd name="connsiteY543" fmla="*/ 981630 h 3080543"/>
              <a:gd name="connsiteX544" fmla="*/ 2997950 w 3140691"/>
              <a:gd name="connsiteY544" fmla="*/ 983616 h 3080543"/>
              <a:gd name="connsiteX545" fmla="*/ 3001639 w 3140691"/>
              <a:gd name="connsiteY545" fmla="*/ 996671 h 3080543"/>
              <a:gd name="connsiteX546" fmla="*/ 3003342 w 3140691"/>
              <a:gd name="connsiteY546" fmla="*/ 987873 h 3080543"/>
              <a:gd name="connsiteX547" fmla="*/ 3020936 w 3140691"/>
              <a:gd name="connsiteY547" fmla="*/ 1019658 h 3080543"/>
              <a:gd name="connsiteX548" fmla="*/ 3008734 w 3140691"/>
              <a:gd name="connsiteY548" fmla="*/ 1019090 h 3080543"/>
              <a:gd name="connsiteX549" fmla="*/ 3012991 w 3140691"/>
              <a:gd name="connsiteY549" fmla="*/ 1036969 h 3080543"/>
              <a:gd name="connsiteX550" fmla="*/ 3012707 w 3140691"/>
              <a:gd name="connsiteY550" fmla="*/ 1033563 h 3080543"/>
              <a:gd name="connsiteX551" fmla="*/ 3012991 w 3140691"/>
              <a:gd name="connsiteY551" fmla="*/ 1033847 h 3080543"/>
              <a:gd name="connsiteX552" fmla="*/ 3011288 w 3140691"/>
              <a:gd name="connsiteY552" fmla="*/ 1029023 h 3080543"/>
              <a:gd name="connsiteX553" fmla="*/ 3016396 w 3140691"/>
              <a:gd name="connsiteY553" fmla="*/ 1036969 h 3080543"/>
              <a:gd name="connsiteX554" fmla="*/ 3030301 w 3140691"/>
              <a:gd name="connsiteY554" fmla="*/ 1044631 h 3080543"/>
              <a:gd name="connsiteX555" fmla="*/ 3023207 w 3140691"/>
              <a:gd name="connsiteY555" fmla="*/ 1047753 h 3080543"/>
              <a:gd name="connsiteX556" fmla="*/ 3031436 w 3140691"/>
              <a:gd name="connsiteY556" fmla="*/ 1063078 h 3080543"/>
              <a:gd name="connsiteX557" fmla="*/ 3027747 w 3140691"/>
              <a:gd name="connsiteY557" fmla="*/ 1065348 h 3080543"/>
              <a:gd name="connsiteX558" fmla="*/ 3042504 w 3140691"/>
              <a:gd name="connsiteY558" fmla="*/ 1105930 h 3080543"/>
              <a:gd name="connsiteX559" fmla="*/ 3039098 w 3140691"/>
              <a:gd name="connsiteY559" fmla="*/ 1107349 h 3080543"/>
              <a:gd name="connsiteX560" fmla="*/ 3029450 w 3140691"/>
              <a:gd name="connsiteY560" fmla="*/ 1090038 h 3080543"/>
              <a:gd name="connsiteX561" fmla="*/ 3029166 w 3140691"/>
              <a:gd name="connsiteY561" fmla="*/ 1101389 h 3080543"/>
              <a:gd name="connsiteX562" fmla="*/ 3030301 w 3140691"/>
              <a:gd name="connsiteY562" fmla="*/ 1100822 h 3080543"/>
              <a:gd name="connsiteX563" fmla="*/ 3048179 w 3140691"/>
              <a:gd name="connsiteY563" fmla="*/ 1154174 h 3080543"/>
              <a:gd name="connsiteX564" fmla="*/ 3042787 w 3140691"/>
              <a:gd name="connsiteY564" fmla="*/ 1150201 h 3080543"/>
              <a:gd name="connsiteX565" fmla="*/ 3046760 w 3140691"/>
              <a:gd name="connsiteY565" fmla="*/ 1162120 h 3080543"/>
              <a:gd name="connsiteX566" fmla="*/ 3050166 w 3140691"/>
              <a:gd name="connsiteY566" fmla="*/ 1153323 h 3080543"/>
              <a:gd name="connsiteX567" fmla="*/ 3056409 w 3140691"/>
              <a:gd name="connsiteY567" fmla="*/ 1166094 h 3080543"/>
              <a:gd name="connsiteX568" fmla="*/ 3065206 w 3140691"/>
              <a:gd name="connsiteY568" fmla="*/ 1166377 h 3080543"/>
              <a:gd name="connsiteX569" fmla="*/ 3062652 w 3140691"/>
              <a:gd name="connsiteY569" fmla="*/ 1144809 h 3080543"/>
              <a:gd name="connsiteX570" fmla="*/ 3074854 w 3140691"/>
              <a:gd name="connsiteY570" fmla="*/ 1170350 h 3080543"/>
              <a:gd name="connsiteX571" fmla="*/ 3058395 w 3140691"/>
              <a:gd name="connsiteY571" fmla="*/ 1198729 h 3080543"/>
              <a:gd name="connsiteX572" fmla="*/ 3060665 w 3140691"/>
              <a:gd name="connsiteY572" fmla="*/ 1183121 h 3080543"/>
              <a:gd name="connsiteX573" fmla="*/ 3057260 w 3140691"/>
              <a:gd name="connsiteY573" fmla="*/ 1191635 h 3080543"/>
              <a:gd name="connsiteX574" fmla="*/ 3056976 w 3140691"/>
              <a:gd name="connsiteY574" fmla="*/ 1176878 h 3080543"/>
              <a:gd name="connsiteX575" fmla="*/ 3041368 w 3140691"/>
              <a:gd name="connsiteY575" fmla="*/ 1167796 h 3080543"/>
              <a:gd name="connsiteX576" fmla="*/ 3041936 w 3140691"/>
              <a:gd name="connsiteY576" fmla="*/ 1150485 h 3080543"/>
              <a:gd name="connsiteX577" fmla="*/ 3039098 w 3140691"/>
              <a:gd name="connsiteY577" fmla="*/ 1154458 h 3080543"/>
              <a:gd name="connsiteX578" fmla="*/ 3035125 w 3140691"/>
              <a:gd name="connsiteY578" fmla="*/ 1134877 h 3080543"/>
              <a:gd name="connsiteX579" fmla="*/ 3041652 w 3140691"/>
              <a:gd name="connsiteY579" fmla="*/ 1149634 h 3080543"/>
              <a:gd name="connsiteX580" fmla="*/ 3041936 w 3140691"/>
              <a:gd name="connsiteY580" fmla="*/ 1149917 h 3080543"/>
              <a:gd name="connsiteX581" fmla="*/ 3041936 w 3140691"/>
              <a:gd name="connsiteY581" fmla="*/ 1149350 h 3080543"/>
              <a:gd name="connsiteX582" fmla="*/ 3042504 w 3140691"/>
              <a:gd name="connsiteY582" fmla="*/ 1149917 h 3080543"/>
              <a:gd name="connsiteX583" fmla="*/ 3044490 w 3140691"/>
              <a:gd name="connsiteY583" fmla="*/ 1141404 h 3080543"/>
              <a:gd name="connsiteX584" fmla="*/ 3037396 w 3140691"/>
              <a:gd name="connsiteY584" fmla="*/ 1133741 h 3080543"/>
              <a:gd name="connsiteX585" fmla="*/ 3033423 w 3140691"/>
              <a:gd name="connsiteY585" fmla="*/ 1110187 h 3080543"/>
              <a:gd name="connsiteX586" fmla="*/ 3028031 w 3140691"/>
              <a:gd name="connsiteY586" fmla="*/ 1105646 h 3080543"/>
              <a:gd name="connsiteX587" fmla="*/ 3015545 w 3140691"/>
              <a:gd name="connsiteY587" fmla="*/ 1057969 h 3080543"/>
              <a:gd name="connsiteX588" fmla="*/ 3003342 w 3140691"/>
              <a:gd name="connsiteY588" fmla="*/ 1070456 h 3080543"/>
              <a:gd name="connsiteX589" fmla="*/ 3004477 w 3140691"/>
              <a:gd name="connsiteY589" fmla="*/ 1077267 h 3080543"/>
              <a:gd name="connsiteX590" fmla="*/ 3001923 w 3140691"/>
              <a:gd name="connsiteY590" fmla="*/ 1078686 h 3080543"/>
              <a:gd name="connsiteX591" fmla="*/ 3001072 w 3140691"/>
              <a:gd name="connsiteY591" fmla="*/ 1072443 h 3080543"/>
              <a:gd name="connsiteX592" fmla="*/ 3001639 w 3140691"/>
              <a:gd name="connsiteY592" fmla="*/ 1078686 h 3080543"/>
              <a:gd name="connsiteX593" fmla="*/ 3001923 w 3140691"/>
              <a:gd name="connsiteY593" fmla="*/ 1078686 h 3080543"/>
              <a:gd name="connsiteX594" fmla="*/ 3001923 w 3140691"/>
              <a:gd name="connsiteY594" fmla="*/ 1080105 h 3080543"/>
              <a:gd name="connsiteX595" fmla="*/ 3005612 w 3140691"/>
              <a:gd name="connsiteY595" fmla="*/ 1104511 h 3080543"/>
              <a:gd name="connsiteX596" fmla="*/ 3005045 w 3140691"/>
              <a:gd name="connsiteY596" fmla="*/ 1097416 h 3080543"/>
              <a:gd name="connsiteX597" fmla="*/ 3017531 w 3140691"/>
              <a:gd name="connsiteY597" fmla="*/ 1107065 h 3080543"/>
              <a:gd name="connsiteX598" fmla="*/ 3018666 w 3140691"/>
              <a:gd name="connsiteY598" fmla="*/ 1117565 h 3080543"/>
              <a:gd name="connsiteX599" fmla="*/ 3026896 w 3140691"/>
              <a:gd name="connsiteY599" fmla="*/ 1114160 h 3080543"/>
              <a:gd name="connsiteX600" fmla="*/ 3030017 w 3140691"/>
              <a:gd name="connsiteY600" fmla="*/ 1127782 h 3080543"/>
              <a:gd name="connsiteX601" fmla="*/ 3040517 w 3140691"/>
              <a:gd name="connsiteY601" fmla="*/ 1190216 h 3080543"/>
              <a:gd name="connsiteX602" fmla="*/ 3036828 w 3140691"/>
              <a:gd name="connsiteY602" fmla="*/ 1206108 h 3080543"/>
              <a:gd name="connsiteX603" fmla="*/ 3029734 w 3140691"/>
              <a:gd name="connsiteY603" fmla="*/ 1208378 h 3080543"/>
              <a:gd name="connsiteX604" fmla="*/ 3023774 w 3140691"/>
              <a:gd name="connsiteY604" fmla="*/ 1181702 h 3080543"/>
              <a:gd name="connsiteX605" fmla="*/ 3022639 w 3140691"/>
              <a:gd name="connsiteY605" fmla="*/ 1203838 h 3080543"/>
              <a:gd name="connsiteX606" fmla="*/ 3030585 w 3140691"/>
              <a:gd name="connsiteY606" fmla="*/ 1233352 h 3080543"/>
              <a:gd name="connsiteX607" fmla="*/ 3037112 w 3140691"/>
              <a:gd name="connsiteY607" fmla="*/ 1216892 h 3080543"/>
              <a:gd name="connsiteX608" fmla="*/ 3041085 w 3140691"/>
              <a:gd name="connsiteY608" fmla="*/ 1247825 h 3080543"/>
              <a:gd name="connsiteX609" fmla="*/ 3040233 w 3140691"/>
              <a:gd name="connsiteY609" fmla="*/ 1230230 h 3080543"/>
              <a:gd name="connsiteX610" fmla="*/ 3046476 w 3140691"/>
              <a:gd name="connsiteY610" fmla="*/ 1221149 h 3080543"/>
              <a:gd name="connsiteX611" fmla="*/ 3043355 w 3140691"/>
              <a:gd name="connsiteY611" fmla="*/ 1236474 h 3080543"/>
              <a:gd name="connsiteX612" fmla="*/ 3049314 w 3140691"/>
              <a:gd name="connsiteY612" fmla="*/ 1241866 h 3080543"/>
              <a:gd name="connsiteX613" fmla="*/ 3053571 w 3140691"/>
              <a:gd name="connsiteY613" fmla="*/ 1218595 h 3080543"/>
              <a:gd name="connsiteX614" fmla="*/ 3060098 w 3140691"/>
              <a:gd name="connsiteY614" fmla="*/ 1238460 h 3080543"/>
              <a:gd name="connsiteX615" fmla="*/ 3066625 w 3140691"/>
              <a:gd name="connsiteY615" fmla="*/ 1239879 h 3080543"/>
              <a:gd name="connsiteX616" fmla="*/ 3064355 w 3140691"/>
              <a:gd name="connsiteY616" fmla="*/ 1222568 h 3080543"/>
              <a:gd name="connsiteX617" fmla="*/ 3066909 w 3140691"/>
              <a:gd name="connsiteY617" fmla="*/ 1261731 h 3080543"/>
              <a:gd name="connsiteX618" fmla="*/ 3069746 w 3140691"/>
              <a:gd name="connsiteY618" fmla="*/ 1246406 h 3080543"/>
              <a:gd name="connsiteX619" fmla="*/ 3076273 w 3140691"/>
              <a:gd name="connsiteY619" fmla="*/ 1247825 h 3080543"/>
              <a:gd name="connsiteX620" fmla="*/ 3072584 w 3140691"/>
              <a:gd name="connsiteY620" fmla="*/ 1256623 h 3080543"/>
              <a:gd name="connsiteX621" fmla="*/ 3078260 w 3140691"/>
              <a:gd name="connsiteY621" fmla="*/ 1273082 h 3080543"/>
              <a:gd name="connsiteX622" fmla="*/ 3072300 w 3140691"/>
              <a:gd name="connsiteY622" fmla="*/ 1278474 h 3080543"/>
              <a:gd name="connsiteX623" fmla="*/ 3069746 w 3140691"/>
              <a:gd name="connsiteY623" fmla="*/ 1322462 h 3080543"/>
              <a:gd name="connsiteX624" fmla="*/ 3080246 w 3140691"/>
              <a:gd name="connsiteY624" fmla="*/ 1298056 h 3080543"/>
              <a:gd name="connsiteX625" fmla="*/ 3075138 w 3140691"/>
              <a:gd name="connsiteY625" fmla="*/ 1295786 h 3080543"/>
              <a:gd name="connsiteX626" fmla="*/ 3076273 w 3140691"/>
              <a:gd name="connsiteY626" fmla="*/ 1281029 h 3080543"/>
              <a:gd name="connsiteX627" fmla="*/ 3081098 w 3140691"/>
              <a:gd name="connsiteY627" fmla="*/ 1294083 h 3080543"/>
              <a:gd name="connsiteX628" fmla="*/ 3087057 w 3140691"/>
              <a:gd name="connsiteY628" fmla="*/ 1274218 h 3080543"/>
              <a:gd name="connsiteX629" fmla="*/ 3098408 w 3140691"/>
              <a:gd name="connsiteY629" fmla="*/ 1274502 h 3080543"/>
              <a:gd name="connsiteX630" fmla="*/ 3095286 w 3140691"/>
              <a:gd name="connsiteY630" fmla="*/ 1297488 h 3080543"/>
              <a:gd name="connsiteX631" fmla="*/ 3089043 w 3140691"/>
              <a:gd name="connsiteY631" fmla="*/ 1284718 h 3080543"/>
              <a:gd name="connsiteX632" fmla="*/ 3084503 w 3140691"/>
              <a:gd name="connsiteY632" fmla="*/ 1289542 h 3080543"/>
              <a:gd name="connsiteX633" fmla="*/ 3080814 w 3140691"/>
              <a:gd name="connsiteY633" fmla="*/ 1305151 h 3080543"/>
              <a:gd name="connsiteX634" fmla="*/ 3081949 w 3140691"/>
              <a:gd name="connsiteY634" fmla="*/ 1333814 h 3080543"/>
              <a:gd name="connsiteX635" fmla="*/ 3062936 w 3140691"/>
              <a:gd name="connsiteY635" fmla="*/ 1352544 h 3080543"/>
              <a:gd name="connsiteX636" fmla="*/ 3054990 w 3140691"/>
              <a:gd name="connsiteY636" fmla="*/ 1326151 h 3080543"/>
              <a:gd name="connsiteX637" fmla="*/ 3054706 w 3140691"/>
              <a:gd name="connsiteY637" fmla="*/ 1336935 h 3080543"/>
              <a:gd name="connsiteX638" fmla="*/ 3048179 w 3140691"/>
              <a:gd name="connsiteY638" fmla="*/ 1334665 h 3080543"/>
              <a:gd name="connsiteX639" fmla="*/ 3047328 w 3140691"/>
              <a:gd name="connsiteY639" fmla="*/ 1306854 h 3080543"/>
              <a:gd name="connsiteX640" fmla="*/ 3052720 w 3140691"/>
              <a:gd name="connsiteY640" fmla="*/ 1312529 h 3080543"/>
              <a:gd name="connsiteX641" fmla="*/ 3044774 w 3140691"/>
              <a:gd name="connsiteY641" fmla="*/ 1264853 h 3080543"/>
              <a:gd name="connsiteX642" fmla="*/ 3042220 w 3140691"/>
              <a:gd name="connsiteY642" fmla="*/ 1304583 h 3080543"/>
              <a:gd name="connsiteX643" fmla="*/ 3039666 w 3140691"/>
              <a:gd name="connsiteY643" fmla="*/ 1290961 h 3080543"/>
              <a:gd name="connsiteX644" fmla="*/ 3034842 w 3140691"/>
              <a:gd name="connsiteY644" fmla="*/ 1306570 h 3080543"/>
              <a:gd name="connsiteX645" fmla="*/ 3040233 w 3140691"/>
              <a:gd name="connsiteY645" fmla="*/ 1311962 h 3080543"/>
              <a:gd name="connsiteX646" fmla="*/ 3027747 w 3140691"/>
              <a:gd name="connsiteY646" fmla="*/ 1343179 h 3080543"/>
              <a:gd name="connsiteX647" fmla="*/ 3028598 w 3140691"/>
              <a:gd name="connsiteY647" fmla="*/ 1370423 h 3080543"/>
              <a:gd name="connsiteX648" fmla="*/ 3015261 w 3140691"/>
              <a:gd name="connsiteY648" fmla="*/ 1373260 h 3080543"/>
              <a:gd name="connsiteX649" fmla="*/ 3020653 w 3140691"/>
              <a:gd name="connsiteY649" fmla="*/ 1392842 h 3080543"/>
              <a:gd name="connsiteX650" fmla="*/ 3031720 w 3140691"/>
              <a:gd name="connsiteY650" fmla="*/ 1387166 h 3080543"/>
              <a:gd name="connsiteX651" fmla="*/ 3034558 w 3140691"/>
              <a:gd name="connsiteY651" fmla="*/ 1400504 h 3080543"/>
              <a:gd name="connsiteX652" fmla="*/ 3024909 w 3140691"/>
              <a:gd name="connsiteY652" fmla="*/ 1409302 h 3080543"/>
              <a:gd name="connsiteX653" fmla="*/ 3025761 w 3140691"/>
              <a:gd name="connsiteY653" fmla="*/ 1446478 h 3080543"/>
              <a:gd name="connsiteX654" fmla="*/ 3029734 w 3140691"/>
              <a:gd name="connsiteY654" fmla="*/ 1428883 h 3080543"/>
              <a:gd name="connsiteX655" fmla="*/ 3035693 w 3140691"/>
              <a:gd name="connsiteY655" fmla="*/ 1431438 h 3080543"/>
              <a:gd name="connsiteX656" fmla="*/ 3032855 w 3140691"/>
              <a:gd name="connsiteY656" fmla="*/ 1469466 h 3080543"/>
              <a:gd name="connsiteX657" fmla="*/ 3040517 w 3140691"/>
              <a:gd name="connsiteY657" fmla="*/ 1464925 h 3080543"/>
              <a:gd name="connsiteX658" fmla="*/ 3044206 w 3140691"/>
              <a:gd name="connsiteY658" fmla="*/ 1495574 h 3080543"/>
              <a:gd name="connsiteX659" fmla="*/ 3049882 w 3140691"/>
              <a:gd name="connsiteY659" fmla="*/ 1487912 h 3080543"/>
              <a:gd name="connsiteX660" fmla="*/ 3046760 w 3140691"/>
              <a:gd name="connsiteY660" fmla="*/ 1515723 h 3080543"/>
              <a:gd name="connsiteX661" fmla="*/ 3060098 w 3140691"/>
              <a:gd name="connsiteY661" fmla="*/ 1503804 h 3080543"/>
              <a:gd name="connsiteX662" fmla="*/ 3058679 w 3140691"/>
              <a:gd name="connsiteY662" fmla="*/ 1483371 h 3080543"/>
              <a:gd name="connsiteX663" fmla="*/ 3062084 w 3140691"/>
              <a:gd name="connsiteY663" fmla="*/ 1484506 h 3080543"/>
              <a:gd name="connsiteX664" fmla="*/ 3064922 w 3140691"/>
              <a:gd name="connsiteY664" fmla="*/ 1485925 h 3080543"/>
              <a:gd name="connsiteX665" fmla="*/ 3067476 w 3140691"/>
              <a:gd name="connsiteY665" fmla="*/ 1502953 h 3080543"/>
              <a:gd name="connsiteX666" fmla="*/ 3072300 w 3140691"/>
              <a:gd name="connsiteY666" fmla="*/ 1485074 h 3080543"/>
              <a:gd name="connsiteX667" fmla="*/ 3079395 w 3140691"/>
              <a:gd name="connsiteY667" fmla="*/ 1494439 h 3080543"/>
              <a:gd name="connsiteX668" fmla="*/ 3075138 w 3140691"/>
              <a:gd name="connsiteY668" fmla="*/ 1466911 h 3080543"/>
              <a:gd name="connsiteX669" fmla="*/ 3083935 w 3140691"/>
              <a:gd name="connsiteY669" fmla="*/ 1469182 h 3080543"/>
              <a:gd name="connsiteX670" fmla="*/ 3083368 w 3140691"/>
              <a:gd name="connsiteY670" fmla="*/ 1422924 h 3080543"/>
              <a:gd name="connsiteX671" fmla="*/ 3091881 w 3140691"/>
              <a:gd name="connsiteY671" fmla="*/ 1403626 h 3080543"/>
              <a:gd name="connsiteX672" fmla="*/ 3092165 w 3140691"/>
              <a:gd name="connsiteY672" fmla="*/ 1428600 h 3080543"/>
              <a:gd name="connsiteX673" fmla="*/ 3088192 w 3140691"/>
              <a:gd name="connsiteY673" fmla="*/ 1429167 h 3080543"/>
              <a:gd name="connsiteX674" fmla="*/ 3087908 w 3140691"/>
              <a:gd name="connsiteY674" fmla="*/ 1461519 h 3080543"/>
              <a:gd name="connsiteX675" fmla="*/ 3093584 w 3140691"/>
              <a:gd name="connsiteY675" fmla="*/ 1410437 h 3080543"/>
              <a:gd name="connsiteX676" fmla="*/ 3095854 w 3140691"/>
              <a:gd name="connsiteY676" fmla="*/ 1406464 h 3080543"/>
              <a:gd name="connsiteX677" fmla="*/ 3098408 w 3140691"/>
              <a:gd name="connsiteY677" fmla="*/ 1405896 h 3080543"/>
              <a:gd name="connsiteX678" fmla="*/ 3097273 w 3140691"/>
              <a:gd name="connsiteY678" fmla="*/ 1416964 h 3080543"/>
              <a:gd name="connsiteX679" fmla="*/ 3102097 w 3140691"/>
              <a:gd name="connsiteY679" fmla="*/ 1405329 h 3080543"/>
              <a:gd name="connsiteX680" fmla="*/ 3106070 w 3140691"/>
              <a:gd name="connsiteY680" fmla="*/ 1415262 h 3080543"/>
              <a:gd name="connsiteX681" fmla="*/ 3101813 w 3140691"/>
              <a:gd name="connsiteY681" fmla="*/ 1448465 h 3080543"/>
              <a:gd name="connsiteX682" fmla="*/ 3098408 w 3140691"/>
              <a:gd name="connsiteY682" fmla="*/ 1431154 h 3080543"/>
              <a:gd name="connsiteX683" fmla="*/ 3098976 w 3140691"/>
              <a:gd name="connsiteY683" fmla="*/ 1470601 h 3080543"/>
              <a:gd name="connsiteX684" fmla="*/ 3104935 w 3140691"/>
              <a:gd name="connsiteY684" fmla="*/ 1469466 h 3080543"/>
              <a:gd name="connsiteX685" fmla="*/ 3110043 w 3140691"/>
              <a:gd name="connsiteY685" fmla="*/ 1465209 h 3080543"/>
              <a:gd name="connsiteX686" fmla="*/ 3110327 w 3140691"/>
              <a:gd name="connsiteY686" fmla="*/ 1447046 h 3080543"/>
              <a:gd name="connsiteX687" fmla="*/ 3116570 w 3140691"/>
              <a:gd name="connsiteY687" fmla="*/ 1449600 h 3080543"/>
              <a:gd name="connsiteX688" fmla="*/ 3108340 w 3140691"/>
              <a:gd name="connsiteY688" fmla="*/ 1418383 h 3080543"/>
              <a:gd name="connsiteX689" fmla="*/ 3111746 w 3140691"/>
              <a:gd name="connsiteY689" fmla="*/ 1399653 h 3080543"/>
              <a:gd name="connsiteX690" fmla="*/ 3114583 w 3140691"/>
              <a:gd name="connsiteY690" fmla="*/ 1417248 h 3080543"/>
              <a:gd name="connsiteX691" fmla="*/ 3120543 w 3140691"/>
              <a:gd name="connsiteY691" fmla="*/ 1405045 h 3080543"/>
              <a:gd name="connsiteX692" fmla="*/ 3140691 w 3140691"/>
              <a:gd name="connsiteY692" fmla="*/ 1404761 h 3080543"/>
              <a:gd name="connsiteX693" fmla="*/ 3133313 w 3140691"/>
              <a:gd name="connsiteY693" fmla="*/ 1424627 h 3080543"/>
              <a:gd name="connsiteX694" fmla="*/ 3140691 w 3140691"/>
              <a:gd name="connsiteY694" fmla="*/ 1426897 h 3080543"/>
              <a:gd name="connsiteX695" fmla="*/ 3136434 w 3140691"/>
              <a:gd name="connsiteY695" fmla="*/ 1453573 h 3080543"/>
              <a:gd name="connsiteX696" fmla="*/ 3133029 w 3140691"/>
              <a:gd name="connsiteY696" fmla="*/ 1435694 h 3080543"/>
              <a:gd name="connsiteX697" fmla="*/ 3129056 w 3140691"/>
              <a:gd name="connsiteY697" fmla="*/ 1443924 h 3080543"/>
              <a:gd name="connsiteX698" fmla="*/ 3136434 w 3140691"/>
              <a:gd name="connsiteY698" fmla="*/ 1460952 h 3080543"/>
              <a:gd name="connsiteX699" fmla="*/ 3126218 w 3140691"/>
              <a:gd name="connsiteY699" fmla="*/ 1462655 h 3080543"/>
              <a:gd name="connsiteX700" fmla="*/ 3128489 w 3140691"/>
              <a:gd name="connsiteY700" fmla="*/ 1480533 h 3080543"/>
              <a:gd name="connsiteX701" fmla="*/ 3119975 w 3140691"/>
              <a:gd name="connsiteY701" fmla="*/ 1490182 h 3080543"/>
              <a:gd name="connsiteX702" fmla="*/ 3112881 w 3140691"/>
              <a:gd name="connsiteY702" fmla="*/ 1515156 h 3080543"/>
              <a:gd name="connsiteX703" fmla="*/ 3108624 w 3140691"/>
              <a:gd name="connsiteY703" fmla="*/ 1504939 h 3080543"/>
              <a:gd name="connsiteX704" fmla="*/ 3098124 w 3140691"/>
              <a:gd name="connsiteY704" fmla="*/ 1531332 h 3080543"/>
              <a:gd name="connsiteX705" fmla="*/ 3096705 w 3140691"/>
              <a:gd name="connsiteY705" fmla="*/ 1513737 h 3080543"/>
              <a:gd name="connsiteX706" fmla="*/ 3103232 w 3140691"/>
              <a:gd name="connsiteY706" fmla="*/ 1491317 h 3080543"/>
              <a:gd name="connsiteX707" fmla="*/ 3082516 w 3140691"/>
              <a:gd name="connsiteY707" fmla="*/ 1540129 h 3080543"/>
              <a:gd name="connsiteX708" fmla="*/ 3078827 w 3140691"/>
              <a:gd name="connsiteY708" fmla="*/ 1501534 h 3080543"/>
              <a:gd name="connsiteX709" fmla="*/ 3076841 w 3140691"/>
              <a:gd name="connsiteY709" fmla="*/ 1494723 h 3080543"/>
              <a:gd name="connsiteX710" fmla="*/ 3076841 w 3140691"/>
              <a:gd name="connsiteY710" fmla="*/ 1512318 h 3080543"/>
              <a:gd name="connsiteX711" fmla="*/ 3068895 w 3140691"/>
              <a:gd name="connsiteY711" fmla="*/ 1537859 h 3080543"/>
              <a:gd name="connsiteX712" fmla="*/ 3067192 w 3140691"/>
              <a:gd name="connsiteY712" fmla="*/ 1527643 h 3080543"/>
              <a:gd name="connsiteX713" fmla="*/ 3064071 w 3140691"/>
              <a:gd name="connsiteY713" fmla="*/ 1538427 h 3080543"/>
              <a:gd name="connsiteX714" fmla="*/ 3068895 w 3140691"/>
              <a:gd name="connsiteY714" fmla="*/ 1541264 h 3080543"/>
              <a:gd name="connsiteX715" fmla="*/ 3062936 w 3140691"/>
              <a:gd name="connsiteY715" fmla="*/ 1597739 h 3080543"/>
              <a:gd name="connsiteX716" fmla="*/ 3054706 w 3140691"/>
              <a:gd name="connsiteY716" fmla="*/ 1605117 h 3080543"/>
              <a:gd name="connsiteX717" fmla="*/ 3048747 w 3140691"/>
              <a:gd name="connsiteY717" fmla="*/ 1646834 h 3080543"/>
              <a:gd name="connsiteX718" fmla="*/ 3047044 w 3140691"/>
              <a:gd name="connsiteY718" fmla="*/ 1595185 h 3080543"/>
              <a:gd name="connsiteX719" fmla="*/ 3046760 w 3140691"/>
              <a:gd name="connsiteY719" fmla="*/ 1564251 h 3080543"/>
              <a:gd name="connsiteX720" fmla="*/ 3040517 w 3140691"/>
              <a:gd name="connsiteY720" fmla="*/ 1574752 h 3080543"/>
              <a:gd name="connsiteX721" fmla="*/ 3040801 w 3140691"/>
              <a:gd name="connsiteY721" fmla="*/ 1605685 h 3080543"/>
              <a:gd name="connsiteX722" fmla="*/ 3031720 w 3140691"/>
              <a:gd name="connsiteY722" fmla="*/ 1619874 h 3080543"/>
              <a:gd name="connsiteX723" fmla="*/ 3030301 w 3140691"/>
              <a:gd name="connsiteY723" fmla="*/ 1609658 h 3080543"/>
              <a:gd name="connsiteX724" fmla="*/ 3020653 w 3140691"/>
              <a:gd name="connsiteY724" fmla="*/ 1626969 h 3080543"/>
              <a:gd name="connsiteX725" fmla="*/ 3028882 w 3140691"/>
              <a:gd name="connsiteY725" fmla="*/ 1661024 h 3080543"/>
              <a:gd name="connsiteX726" fmla="*/ 3022639 w 3140691"/>
              <a:gd name="connsiteY726" fmla="*/ 1667835 h 3080543"/>
              <a:gd name="connsiteX727" fmla="*/ 3023774 w 3140691"/>
              <a:gd name="connsiteY727" fmla="*/ 1715796 h 3080543"/>
              <a:gd name="connsiteX728" fmla="*/ 3027180 w 3140691"/>
              <a:gd name="connsiteY728" fmla="*/ 1705579 h 3080543"/>
              <a:gd name="connsiteX729" fmla="*/ 3039950 w 3140691"/>
              <a:gd name="connsiteY729" fmla="*/ 1723174 h 3080543"/>
              <a:gd name="connsiteX730" fmla="*/ 3025477 w 3140691"/>
              <a:gd name="connsiteY730" fmla="*/ 1743607 h 3080543"/>
              <a:gd name="connsiteX731" fmla="*/ 3027180 w 3140691"/>
              <a:gd name="connsiteY731" fmla="*/ 1729701 h 3080543"/>
              <a:gd name="connsiteX732" fmla="*/ 3017531 w 3140691"/>
              <a:gd name="connsiteY732" fmla="*/ 1739634 h 3080543"/>
              <a:gd name="connsiteX733" fmla="*/ 3019234 w 3140691"/>
              <a:gd name="connsiteY733" fmla="*/ 1726012 h 3080543"/>
              <a:gd name="connsiteX734" fmla="*/ 3008166 w 3140691"/>
              <a:gd name="connsiteY734" fmla="*/ 1729134 h 3080543"/>
              <a:gd name="connsiteX735" fmla="*/ 2995680 w 3140691"/>
              <a:gd name="connsiteY735" fmla="*/ 1745593 h 3080543"/>
              <a:gd name="connsiteX736" fmla="*/ 2980640 w 3140691"/>
              <a:gd name="connsiteY736" fmla="*/ 1795257 h 3080543"/>
              <a:gd name="connsiteX737" fmla="*/ 2988018 w 3140691"/>
              <a:gd name="connsiteY737" fmla="*/ 1792703 h 3080543"/>
              <a:gd name="connsiteX738" fmla="*/ 2972126 w 3140691"/>
              <a:gd name="connsiteY738" fmla="*/ 1808027 h 3080543"/>
              <a:gd name="connsiteX739" fmla="*/ 2975532 w 3140691"/>
              <a:gd name="connsiteY739" fmla="*/ 1815122 h 3080543"/>
              <a:gd name="connsiteX740" fmla="*/ 2967302 w 3140691"/>
              <a:gd name="connsiteY740" fmla="*/ 1821082 h 3080543"/>
              <a:gd name="connsiteX741" fmla="*/ 2971843 w 3140691"/>
              <a:gd name="connsiteY741" fmla="*/ 1828460 h 3080543"/>
              <a:gd name="connsiteX742" fmla="*/ 2964464 w 3140691"/>
              <a:gd name="connsiteY742" fmla="*/ 1848042 h 3080543"/>
              <a:gd name="connsiteX743" fmla="*/ 2977802 w 3140691"/>
              <a:gd name="connsiteY743" fmla="*/ 1887772 h 3080543"/>
              <a:gd name="connsiteX744" fmla="*/ 2975816 w 3140691"/>
              <a:gd name="connsiteY744" fmla="*/ 1901394 h 3080543"/>
              <a:gd name="connsiteX745" fmla="*/ 2967586 w 3140691"/>
              <a:gd name="connsiteY745" fmla="*/ 1917570 h 3080543"/>
              <a:gd name="connsiteX746" fmla="*/ 2970140 w 3140691"/>
              <a:gd name="connsiteY746" fmla="*/ 1924949 h 3080543"/>
              <a:gd name="connsiteX747" fmla="*/ 2957937 w 3140691"/>
              <a:gd name="connsiteY747" fmla="*/ 1940274 h 3080543"/>
              <a:gd name="connsiteX748" fmla="*/ 2962762 w 3140691"/>
              <a:gd name="connsiteY748" fmla="*/ 1937720 h 3080543"/>
              <a:gd name="connsiteX749" fmla="*/ 2952829 w 3140691"/>
              <a:gd name="connsiteY749" fmla="*/ 1963828 h 3080543"/>
              <a:gd name="connsiteX750" fmla="*/ 2950559 w 3140691"/>
              <a:gd name="connsiteY750" fmla="*/ 1970355 h 3080543"/>
              <a:gd name="connsiteX751" fmla="*/ 2946302 w 3140691"/>
              <a:gd name="connsiteY751" fmla="*/ 1987099 h 3080543"/>
              <a:gd name="connsiteX752" fmla="*/ 2957937 w 3140691"/>
              <a:gd name="connsiteY752" fmla="*/ 1961274 h 3080543"/>
              <a:gd name="connsiteX753" fmla="*/ 2966451 w 3140691"/>
              <a:gd name="connsiteY753" fmla="*/ 1952477 h 3080543"/>
              <a:gd name="connsiteX754" fmla="*/ 2966451 w 3140691"/>
              <a:gd name="connsiteY754" fmla="*/ 1962977 h 3080543"/>
              <a:gd name="connsiteX755" fmla="*/ 2956519 w 3140691"/>
              <a:gd name="connsiteY755" fmla="*/ 1978585 h 3080543"/>
              <a:gd name="connsiteX756" fmla="*/ 2958505 w 3140691"/>
              <a:gd name="connsiteY756" fmla="*/ 1993342 h 3080543"/>
              <a:gd name="connsiteX757" fmla="*/ 2962478 w 3140691"/>
              <a:gd name="connsiteY757" fmla="*/ 1990505 h 3080543"/>
              <a:gd name="connsiteX758" fmla="*/ 2976383 w 3140691"/>
              <a:gd name="connsiteY758" fmla="*/ 1939990 h 3080543"/>
              <a:gd name="connsiteX759" fmla="*/ 2977802 w 3140691"/>
              <a:gd name="connsiteY759" fmla="*/ 1943963 h 3080543"/>
              <a:gd name="connsiteX760" fmla="*/ 2989437 w 3140691"/>
              <a:gd name="connsiteY760" fmla="*/ 1896570 h 3080543"/>
              <a:gd name="connsiteX761" fmla="*/ 3000788 w 3140691"/>
              <a:gd name="connsiteY761" fmla="*/ 1876988 h 3080543"/>
              <a:gd name="connsiteX762" fmla="*/ 3003626 w 3140691"/>
              <a:gd name="connsiteY762" fmla="*/ 1884367 h 3080543"/>
              <a:gd name="connsiteX763" fmla="*/ 2998234 w 3140691"/>
              <a:gd name="connsiteY763" fmla="*/ 1901394 h 3080543"/>
              <a:gd name="connsiteX764" fmla="*/ 3005896 w 3140691"/>
              <a:gd name="connsiteY764" fmla="*/ 1877840 h 3080543"/>
              <a:gd name="connsiteX765" fmla="*/ 3010720 w 3140691"/>
              <a:gd name="connsiteY765" fmla="*/ 1875002 h 3080543"/>
              <a:gd name="connsiteX766" fmla="*/ 3020369 w 3140691"/>
              <a:gd name="connsiteY766" fmla="*/ 1897421 h 3080543"/>
              <a:gd name="connsiteX767" fmla="*/ 3024625 w 3140691"/>
              <a:gd name="connsiteY767" fmla="*/ 1908773 h 3080543"/>
              <a:gd name="connsiteX768" fmla="*/ 3013842 w 3140691"/>
              <a:gd name="connsiteY768" fmla="*/ 1936017 h 3080543"/>
              <a:gd name="connsiteX769" fmla="*/ 3016396 w 3140691"/>
              <a:gd name="connsiteY769" fmla="*/ 1965247 h 3080543"/>
              <a:gd name="connsiteX770" fmla="*/ 3009869 w 3140691"/>
              <a:gd name="connsiteY770" fmla="*/ 1985964 h 3080543"/>
              <a:gd name="connsiteX771" fmla="*/ 3012423 w 3140691"/>
              <a:gd name="connsiteY771" fmla="*/ 1975464 h 3080543"/>
              <a:gd name="connsiteX772" fmla="*/ 3004761 w 3140691"/>
              <a:gd name="connsiteY772" fmla="*/ 1984829 h 3080543"/>
              <a:gd name="connsiteX773" fmla="*/ 3005045 w 3140691"/>
              <a:gd name="connsiteY773" fmla="*/ 1966666 h 3080543"/>
              <a:gd name="connsiteX774" fmla="*/ 2986599 w 3140691"/>
              <a:gd name="connsiteY774" fmla="*/ 2006681 h 3080543"/>
              <a:gd name="connsiteX775" fmla="*/ 2975816 w 3140691"/>
              <a:gd name="connsiteY775" fmla="*/ 2025978 h 3080543"/>
              <a:gd name="connsiteX776" fmla="*/ 2969005 w 3140691"/>
              <a:gd name="connsiteY776" fmla="*/ 2031654 h 3080543"/>
              <a:gd name="connsiteX777" fmla="*/ 2976099 w 3140691"/>
              <a:gd name="connsiteY777" fmla="*/ 2018600 h 3080543"/>
              <a:gd name="connsiteX778" fmla="*/ 2961343 w 3140691"/>
              <a:gd name="connsiteY778" fmla="*/ 2037046 h 3080543"/>
              <a:gd name="connsiteX779" fmla="*/ 2957937 w 3140691"/>
              <a:gd name="connsiteY779" fmla="*/ 2032506 h 3080543"/>
              <a:gd name="connsiteX780" fmla="*/ 2927857 w 3140691"/>
              <a:gd name="connsiteY780" fmla="*/ 2082736 h 3080543"/>
              <a:gd name="connsiteX781" fmla="*/ 2928424 w 3140691"/>
              <a:gd name="connsiteY781" fmla="*/ 2090115 h 3080543"/>
              <a:gd name="connsiteX782" fmla="*/ 2912533 w 3140691"/>
              <a:gd name="connsiteY782" fmla="*/ 2111115 h 3080543"/>
              <a:gd name="connsiteX783" fmla="*/ 2900898 w 3140691"/>
              <a:gd name="connsiteY783" fmla="*/ 2114805 h 3080543"/>
              <a:gd name="connsiteX784" fmla="*/ 2900614 w 3140691"/>
              <a:gd name="connsiteY784" fmla="*/ 2129278 h 3080543"/>
              <a:gd name="connsiteX785" fmla="*/ 2885290 w 3140691"/>
              <a:gd name="connsiteY785" fmla="*/ 2146022 h 3080543"/>
              <a:gd name="connsiteX786" fmla="*/ 2897492 w 3140691"/>
              <a:gd name="connsiteY786" fmla="*/ 2131832 h 3080543"/>
              <a:gd name="connsiteX787" fmla="*/ 2881885 w 3140691"/>
              <a:gd name="connsiteY787" fmla="*/ 2152265 h 3080543"/>
              <a:gd name="connsiteX788" fmla="*/ 2883587 w 3140691"/>
              <a:gd name="connsiteY788" fmla="*/ 2141765 h 3080543"/>
              <a:gd name="connsiteX789" fmla="*/ 2840453 w 3140691"/>
              <a:gd name="connsiteY789" fmla="*/ 2192563 h 3080543"/>
              <a:gd name="connsiteX790" fmla="*/ 2831656 w 3140691"/>
              <a:gd name="connsiteY790" fmla="*/ 2211293 h 3080543"/>
              <a:gd name="connsiteX791" fmla="*/ 2837899 w 3140691"/>
              <a:gd name="connsiteY791" fmla="*/ 2206185 h 3080543"/>
              <a:gd name="connsiteX792" fmla="*/ 2814913 w 3140691"/>
              <a:gd name="connsiteY792" fmla="*/ 2245348 h 3080543"/>
              <a:gd name="connsiteX793" fmla="*/ 2819453 w 3140691"/>
              <a:gd name="connsiteY793" fmla="*/ 2247335 h 3080543"/>
              <a:gd name="connsiteX794" fmla="*/ 2819737 w 3140691"/>
              <a:gd name="connsiteY794" fmla="*/ 2239956 h 3080543"/>
              <a:gd name="connsiteX795" fmla="*/ 2833358 w 3140691"/>
              <a:gd name="connsiteY795" fmla="*/ 2222929 h 3080543"/>
              <a:gd name="connsiteX796" fmla="*/ 2842723 w 3140691"/>
              <a:gd name="connsiteY796" fmla="*/ 2226618 h 3080543"/>
              <a:gd name="connsiteX797" fmla="*/ 2872804 w 3140691"/>
              <a:gd name="connsiteY797" fmla="*/ 2171279 h 3080543"/>
              <a:gd name="connsiteX798" fmla="*/ 2841588 w 3140691"/>
              <a:gd name="connsiteY798" fmla="*/ 2237686 h 3080543"/>
              <a:gd name="connsiteX799" fmla="*/ 2848115 w 3140691"/>
              <a:gd name="connsiteY799" fmla="*/ 2236551 h 3080543"/>
              <a:gd name="connsiteX800" fmla="*/ 2848115 w 3140691"/>
              <a:gd name="connsiteY800" fmla="*/ 2243929 h 3080543"/>
              <a:gd name="connsiteX801" fmla="*/ 2838466 w 3140691"/>
              <a:gd name="connsiteY801" fmla="*/ 2258970 h 3080543"/>
              <a:gd name="connsiteX802" fmla="*/ 2863155 w 3140691"/>
              <a:gd name="connsiteY802" fmla="*/ 2238537 h 3080543"/>
              <a:gd name="connsiteX803" fmla="*/ 2880466 w 3140691"/>
              <a:gd name="connsiteY803" fmla="*/ 2215266 h 3080543"/>
              <a:gd name="connsiteX804" fmla="*/ 2851804 w 3140691"/>
              <a:gd name="connsiteY804" fmla="*/ 2237970 h 3080543"/>
              <a:gd name="connsiteX805" fmla="*/ 2864858 w 3140691"/>
              <a:gd name="connsiteY805" fmla="*/ 2224064 h 3080543"/>
              <a:gd name="connsiteX806" fmla="*/ 2852655 w 3140691"/>
              <a:gd name="connsiteY806" fmla="*/ 2226902 h 3080543"/>
              <a:gd name="connsiteX807" fmla="*/ 2879614 w 3140691"/>
              <a:gd name="connsiteY807" fmla="*/ 2207320 h 3080543"/>
              <a:gd name="connsiteX808" fmla="*/ 2887276 w 3140691"/>
              <a:gd name="connsiteY808" fmla="*/ 2191428 h 3080543"/>
              <a:gd name="connsiteX809" fmla="*/ 2895506 w 3140691"/>
              <a:gd name="connsiteY809" fmla="*/ 2186604 h 3080543"/>
              <a:gd name="connsiteX810" fmla="*/ 2898060 w 3140691"/>
              <a:gd name="connsiteY810" fmla="*/ 2195117 h 3080543"/>
              <a:gd name="connsiteX811" fmla="*/ 2915654 w 3140691"/>
              <a:gd name="connsiteY811" fmla="*/ 2186320 h 3080543"/>
              <a:gd name="connsiteX812" fmla="*/ 2937505 w 3140691"/>
              <a:gd name="connsiteY812" fmla="*/ 2144603 h 3080543"/>
              <a:gd name="connsiteX813" fmla="*/ 2929560 w 3140691"/>
              <a:gd name="connsiteY813" fmla="*/ 2146022 h 3080543"/>
              <a:gd name="connsiteX814" fmla="*/ 2943465 w 3140691"/>
              <a:gd name="connsiteY814" fmla="*/ 2135238 h 3080543"/>
              <a:gd name="connsiteX815" fmla="*/ 2927006 w 3140691"/>
              <a:gd name="connsiteY815" fmla="*/ 2178657 h 3080543"/>
              <a:gd name="connsiteX816" fmla="*/ 2938357 w 3140691"/>
              <a:gd name="connsiteY816" fmla="*/ 2163617 h 3080543"/>
              <a:gd name="connsiteX817" fmla="*/ 2921046 w 3140691"/>
              <a:gd name="connsiteY817" fmla="*/ 2184333 h 3080543"/>
              <a:gd name="connsiteX818" fmla="*/ 2903736 w 3140691"/>
              <a:gd name="connsiteY818" fmla="*/ 2220091 h 3080543"/>
              <a:gd name="connsiteX819" fmla="*/ 2912249 w 3140691"/>
              <a:gd name="connsiteY819" fmla="*/ 2207888 h 3080543"/>
              <a:gd name="connsiteX820" fmla="*/ 2911681 w 3140691"/>
              <a:gd name="connsiteY820" fmla="*/ 2219239 h 3080543"/>
              <a:gd name="connsiteX821" fmla="*/ 2902601 w 3140691"/>
              <a:gd name="connsiteY821" fmla="*/ 2219523 h 3080543"/>
              <a:gd name="connsiteX822" fmla="*/ 2898911 w 3140691"/>
              <a:gd name="connsiteY822" fmla="*/ 2225767 h 3080543"/>
              <a:gd name="connsiteX823" fmla="*/ 2900614 w 3140691"/>
              <a:gd name="connsiteY823" fmla="*/ 2230307 h 3080543"/>
              <a:gd name="connsiteX824" fmla="*/ 2891817 w 3140691"/>
              <a:gd name="connsiteY824" fmla="*/ 2234564 h 3080543"/>
              <a:gd name="connsiteX825" fmla="*/ 2874506 w 3140691"/>
              <a:gd name="connsiteY825" fmla="*/ 2262376 h 3080543"/>
              <a:gd name="connsiteX826" fmla="*/ 2888695 w 3140691"/>
              <a:gd name="connsiteY826" fmla="*/ 2237402 h 3080543"/>
              <a:gd name="connsiteX827" fmla="*/ 2850953 w 3140691"/>
              <a:gd name="connsiteY827" fmla="*/ 2283376 h 3080543"/>
              <a:gd name="connsiteX828" fmla="*/ 2866561 w 3140691"/>
              <a:gd name="connsiteY828" fmla="*/ 2270606 h 3080543"/>
              <a:gd name="connsiteX829" fmla="*/ 2835629 w 3140691"/>
              <a:gd name="connsiteY829" fmla="*/ 2327364 h 3080543"/>
              <a:gd name="connsiteX830" fmla="*/ 2842439 w 3140691"/>
              <a:gd name="connsiteY830" fmla="*/ 2326512 h 3080543"/>
              <a:gd name="connsiteX831" fmla="*/ 2823710 w 3140691"/>
              <a:gd name="connsiteY831" fmla="*/ 2353472 h 3080543"/>
              <a:gd name="connsiteX832" fmla="*/ 2839885 w 3140691"/>
              <a:gd name="connsiteY832" fmla="*/ 2341269 h 3080543"/>
              <a:gd name="connsiteX833" fmla="*/ 2817183 w 3140691"/>
              <a:gd name="connsiteY833" fmla="*/ 2370216 h 3080543"/>
              <a:gd name="connsiteX834" fmla="*/ 2825980 w 3140691"/>
              <a:gd name="connsiteY834" fmla="*/ 2358581 h 3080543"/>
              <a:gd name="connsiteX835" fmla="*/ 2812926 w 3140691"/>
              <a:gd name="connsiteY835" fmla="*/ 2384122 h 3080543"/>
              <a:gd name="connsiteX836" fmla="*/ 2804981 w 3140691"/>
              <a:gd name="connsiteY836" fmla="*/ 2380149 h 3080543"/>
              <a:gd name="connsiteX837" fmla="*/ 2796183 w 3140691"/>
              <a:gd name="connsiteY837" fmla="*/ 2396041 h 3080543"/>
              <a:gd name="connsiteX838" fmla="*/ 2766103 w 3140691"/>
              <a:gd name="connsiteY838" fmla="*/ 2420731 h 3080543"/>
              <a:gd name="connsiteX839" fmla="*/ 2799872 w 3140691"/>
              <a:gd name="connsiteY839" fmla="*/ 2383838 h 3080543"/>
              <a:gd name="connsiteX840" fmla="*/ 2827399 w 3140691"/>
              <a:gd name="connsiteY840" fmla="*/ 2339283 h 3080543"/>
              <a:gd name="connsiteX841" fmla="*/ 2814913 w 3140691"/>
              <a:gd name="connsiteY841" fmla="*/ 2356594 h 3080543"/>
              <a:gd name="connsiteX842" fmla="*/ 2798170 w 3140691"/>
              <a:gd name="connsiteY842" fmla="*/ 2381000 h 3080543"/>
              <a:gd name="connsiteX843" fmla="*/ 2787102 w 3140691"/>
              <a:gd name="connsiteY843" fmla="*/ 2387243 h 3080543"/>
              <a:gd name="connsiteX844" fmla="*/ 2760143 w 3140691"/>
              <a:gd name="connsiteY844" fmla="*/ 2421866 h 3080543"/>
              <a:gd name="connsiteX845" fmla="*/ 2741414 w 3140691"/>
              <a:gd name="connsiteY845" fmla="*/ 2447691 h 3080543"/>
              <a:gd name="connsiteX846" fmla="*/ 2735738 w 3140691"/>
              <a:gd name="connsiteY846" fmla="*/ 2448826 h 3080543"/>
              <a:gd name="connsiteX847" fmla="*/ 2710766 w 3140691"/>
              <a:gd name="connsiteY847" fmla="*/ 2483732 h 3080543"/>
              <a:gd name="connsiteX848" fmla="*/ 2722117 w 3140691"/>
              <a:gd name="connsiteY848" fmla="*/ 2478056 h 3080543"/>
              <a:gd name="connsiteX849" fmla="*/ 2706509 w 3140691"/>
              <a:gd name="connsiteY849" fmla="*/ 2493665 h 3080543"/>
              <a:gd name="connsiteX850" fmla="*/ 2711901 w 3140691"/>
              <a:gd name="connsiteY850" fmla="*/ 2497070 h 3080543"/>
              <a:gd name="connsiteX851" fmla="*/ 2688631 w 3140691"/>
              <a:gd name="connsiteY851" fmla="*/ 2516652 h 3080543"/>
              <a:gd name="connsiteX852" fmla="*/ 2676145 w 3140691"/>
              <a:gd name="connsiteY852" fmla="*/ 2551558 h 3080543"/>
              <a:gd name="connsiteX853" fmla="*/ 2686077 w 3140691"/>
              <a:gd name="connsiteY853" fmla="*/ 2531976 h 3080543"/>
              <a:gd name="connsiteX854" fmla="*/ 2673307 w 3140691"/>
              <a:gd name="connsiteY854" fmla="*/ 2545315 h 3080543"/>
              <a:gd name="connsiteX855" fmla="*/ 2682956 w 3140691"/>
              <a:gd name="connsiteY855" fmla="*/ 2529990 h 3080543"/>
              <a:gd name="connsiteX856" fmla="*/ 2696009 w 3140691"/>
              <a:gd name="connsiteY856" fmla="*/ 2521192 h 3080543"/>
              <a:gd name="connsiteX857" fmla="*/ 2687212 w 3140691"/>
              <a:gd name="connsiteY857" fmla="*/ 2532828 h 3080543"/>
              <a:gd name="connsiteX858" fmla="*/ 2686645 w 3140691"/>
              <a:gd name="connsiteY858" fmla="*/ 2536801 h 3080543"/>
              <a:gd name="connsiteX859" fmla="*/ 2703388 w 3140691"/>
              <a:gd name="connsiteY859" fmla="*/ 2517219 h 3080543"/>
              <a:gd name="connsiteX860" fmla="*/ 2719847 w 3140691"/>
              <a:gd name="connsiteY860" fmla="*/ 2497638 h 3080543"/>
              <a:gd name="connsiteX861" fmla="*/ 2748225 w 3140691"/>
              <a:gd name="connsiteY861" fmla="*/ 2472380 h 3080543"/>
              <a:gd name="connsiteX862" fmla="*/ 2736590 w 3140691"/>
              <a:gd name="connsiteY862" fmla="*/ 2478340 h 3080543"/>
              <a:gd name="connsiteX863" fmla="*/ 2772346 w 3140691"/>
              <a:gd name="connsiteY863" fmla="*/ 2440312 h 3080543"/>
              <a:gd name="connsiteX864" fmla="*/ 2787386 w 3140691"/>
              <a:gd name="connsiteY864" fmla="*/ 2436623 h 3080543"/>
              <a:gd name="connsiteX865" fmla="*/ 2812075 w 3140691"/>
              <a:gd name="connsiteY865" fmla="*/ 2411649 h 3080543"/>
              <a:gd name="connsiteX866" fmla="*/ 2839318 w 3140691"/>
              <a:gd name="connsiteY866" fmla="*/ 2378730 h 3080543"/>
              <a:gd name="connsiteX867" fmla="*/ 2860601 w 3140691"/>
              <a:gd name="connsiteY867" fmla="*/ 2350634 h 3080543"/>
              <a:gd name="connsiteX868" fmla="*/ 2855493 w 3140691"/>
              <a:gd name="connsiteY868" fmla="*/ 2368513 h 3080543"/>
              <a:gd name="connsiteX869" fmla="*/ 2878479 w 3140691"/>
              <a:gd name="connsiteY869" fmla="*/ 2326796 h 3080543"/>
              <a:gd name="connsiteX870" fmla="*/ 2883304 w 3140691"/>
              <a:gd name="connsiteY870" fmla="*/ 2328783 h 3080543"/>
              <a:gd name="connsiteX871" fmla="*/ 2865425 w 3140691"/>
              <a:gd name="connsiteY871" fmla="*/ 2360851 h 3080543"/>
              <a:gd name="connsiteX872" fmla="*/ 2877628 w 3140691"/>
              <a:gd name="connsiteY872" fmla="*/ 2354324 h 3080543"/>
              <a:gd name="connsiteX873" fmla="*/ 2877060 w 3140691"/>
              <a:gd name="connsiteY873" fmla="*/ 2342121 h 3080543"/>
              <a:gd name="connsiteX874" fmla="*/ 2892952 w 3140691"/>
              <a:gd name="connsiteY874" fmla="*/ 2316863 h 3080543"/>
              <a:gd name="connsiteX875" fmla="*/ 2909695 w 3140691"/>
              <a:gd name="connsiteY875" fmla="*/ 2312039 h 3080543"/>
              <a:gd name="connsiteX876" fmla="*/ 2900614 w 3140691"/>
              <a:gd name="connsiteY876" fmla="*/ 2336161 h 3080543"/>
              <a:gd name="connsiteX877" fmla="*/ 2907709 w 3140691"/>
              <a:gd name="connsiteY877" fmla="*/ 2339283 h 3080543"/>
              <a:gd name="connsiteX878" fmla="*/ 2895790 w 3140691"/>
              <a:gd name="connsiteY878" fmla="*/ 2354324 h 3080543"/>
              <a:gd name="connsiteX879" fmla="*/ 2895506 w 3140691"/>
              <a:gd name="connsiteY879" fmla="*/ 2374473 h 3080543"/>
              <a:gd name="connsiteX880" fmla="*/ 2895222 w 3140691"/>
              <a:gd name="connsiteY880" fmla="*/ 2366243 h 3080543"/>
              <a:gd name="connsiteX881" fmla="*/ 2834777 w 3140691"/>
              <a:gd name="connsiteY881" fmla="*/ 2444285 h 3080543"/>
              <a:gd name="connsiteX882" fmla="*/ 2776035 w 3140691"/>
              <a:gd name="connsiteY882" fmla="*/ 2501327 h 3080543"/>
              <a:gd name="connsiteX883" fmla="*/ 2757022 w 3140691"/>
              <a:gd name="connsiteY883" fmla="*/ 2528855 h 3080543"/>
              <a:gd name="connsiteX884" fmla="*/ 2748792 w 3140691"/>
              <a:gd name="connsiteY884" fmla="*/ 2532544 h 3080543"/>
              <a:gd name="connsiteX885" fmla="*/ 2755319 w 3140691"/>
              <a:gd name="connsiteY885" fmla="*/ 2523463 h 3080543"/>
              <a:gd name="connsiteX886" fmla="*/ 2701117 w 3140691"/>
              <a:gd name="connsiteY886" fmla="*/ 2572275 h 3080543"/>
              <a:gd name="connsiteX887" fmla="*/ 2714171 w 3140691"/>
              <a:gd name="connsiteY887" fmla="*/ 2567734 h 3080543"/>
              <a:gd name="connsiteX888" fmla="*/ 2699982 w 3140691"/>
              <a:gd name="connsiteY888" fmla="*/ 2580788 h 3080543"/>
              <a:gd name="connsiteX889" fmla="*/ 2699415 w 3140691"/>
              <a:gd name="connsiteY889" fmla="*/ 2575964 h 3080543"/>
              <a:gd name="connsiteX890" fmla="*/ 2668767 w 3140691"/>
              <a:gd name="connsiteY890" fmla="*/ 2604343 h 3080543"/>
              <a:gd name="connsiteX891" fmla="*/ 2664794 w 3140691"/>
              <a:gd name="connsiteY891" fmla="*/ 2601221 h 3080543"/>
              <a:gd name="connsiteX892" fmla="*/ 2682388 w 3140691"/>
              <a:gd name="connsiteY892" fmla="*/ 2582207 h 3080543"/>
              <a:gd name="connsiteX893" fmla="*/ 2655145 w 3140691"/>
              <a:gd name="connsiteY893" fmla="*/ 2603492 h 3080543"/>
              <a:gd name="connsiteX894" fmla="*/ 2648902 w 3140691"/>
              <a:gd name="connsiteY894" fmla="*/ 2599235 h 3080543"/>
              <a:gd name="connsiteX895" fmla="*/ 2621092 w 3140691"/>
              <a:gd name="connsiteY895" fmla="*/ 2624208 h 3080543"/>
              <a:gd name="connsiteX896" fmla="*/ 2612862 w 3140691"/>
              <a:gd name="connsiteY896" fmla="*/ 2636411 h 3080543"/>
              <a:gd name="connsiteX897" fmla="*/ 2627619 w 3140691"/>
              <a:gd name="connsiteY897" fmla="*/ 2626195 h 3080543"/>
              <a:gd name="connsiteX898" fmla="*/ 2571430 w 3140691"/>
              <a:gd name="connsiteY898" fmla="*/ 2664790 h 3080543"/>
              <a:gd name="connsiteX899" fmla="*/ 2629321 w 3140691"/>
              <a:gd name="connsiteY899" fmla="*/ 2607748 h 3080543"/>
              <a:gd name="connsiteX900" fmla="*/ 2658834 w 3140691"/>
              <a:gd name="connsiteY900" fmla="*/ 2579369 h 3080543"/>
              <a:gd name="connsiteX901" fmla="*/ 2645780 w 3140691"/>
              <a:gd name="connsiteY901" fmla="*/ 2596964 h 3080543"/>
              <a:gd name="connsiteX902" fmla="*/ 2685226 w 3140691"/>
              <a:gd name="connsiteY902" fmla="*/ 2562058 h 3080543"/>
              <a:gd name="connsiteX903" fmla="*/ 2642943 w 3140691"/>
              <a:gd name="connsiteY903" fmla="*/ 2585897 h 3080543"/>
              <a:gd name="connsiteX904" fmla="*/ 2631592 w 3140691"/>
              <a:gd name="connsiteY904" fmla="*/ 2600370 h 3080543"/>
              <a:gd name="connsiteX905" fmla="*/ 2628754 w 3140691"/>
              <a:gd name="connsiteY905" fmla="*/ 2598100 h 3080543"/>
              <a:gd name="connsiteX906" fmla="*/ 2609173 w 3140691"/>
              <a:gd name="connsiteY906" fmla="*/ 2619951 h 3080543"/>
              <a:gd name="connsiteX907" fmla="*/ 2602079 w 3140691"/>
              <a:gd name="connsiteY907" fmla="*/ 2614559 h 3080543"/>
              <a:gd name="connsiteX908" fmla="*/ 2596119 w 3140691"/>
              <a:gd name="connsiteY908" fmla="*/ 2628181 h 3080543"/>
              <a:gd name="connsiteX909" fmla="*/ 2540782 w 3140691"/>
              <a:gd name="connsiteY909" fmla="*/ 2672736 h 3080543"/>
              <a:gd name="connsiteX910" fmla="*/ 2541917 w 3140691"/>
              <a:gd name="connsiteY910" fmla="*/ 2678128 h 3080543"/>
              <a:gd name="connsiteX911" fmla="*/ 2555255 w 3140691"/>
              <a:gd name="connsiteY911" fmla="*/ 2664507 h 3080543"/>
              <a:gd name="connsiteX912" fmla="*/ 2570295 w 3140691"/>
              <a:gd name="connsiteY912" fmla="*/ 2654290 h 3080543"/>
              <a:gd name="connsiteX913" fmla="*/ 2555823 w 3140691"/>
              <a:gd name="connsiteY913" fmla="*/ 2669047 h 3080543"/>
              <a:gd name="connsiteX914" fmla="*/ 2558377 w 3140691"/>
              <a:gd name="connsiteY914" fmla="*/ 2673020 h 3080543"/>
              <a:gd name="connsiteX915" fmla="*/ 2539931 w 3140691"/>
              <a:gd name="connsiteY915" fmla="*/ 2695723 h 3080543"/>
              <a:gd name="connsiteX916" fmla="*/ 2539080 w 3140691"/>
              <a:gd name="connsiteY916" fmla="*/ 2690048 h 3080543"/>
              <a:gd name="connsiteX917" fmla="*/ 2531418 w 3140691"/>
              <a:gd name="connsiteY917" fmla="*/ 2697994 h 3080543"/>
              <a:gd name="connsiteX918" fmla="*/ 2548728 w 3140691"/>
              <a:gd name="connsiteY918" fmla="*/ 2698278 h 3080543"/>
              <a:gd name="connsiteX919" fmla="*/ 2533120 w 3140691"/>
              <a:gd name="connsiteY919" fmla="*/ 2709062 h 3080543"/>
              <a:gd name="connsiteX920" fmla="*/ 2509850 w 3140691"/>
              <a:gd name="connsiteY920" fmla="*/ 2745671 h 3080543"/>
              <a:gd name="connsiteX921" fmla="*/ 2463027 w 3140691"/>
              <a:gd name="connsiteY921" fmla="*/ 2785401 h 3080543"/>
              <a:gd name="connsiteX922" fmla="*/ 2409960 w 3140691"/>
              <a:gd name="connsiteY922" fmla="*/ 2843578 h 3080543"/>
              <a:gd name="connsiteX923" fmla="*/ 2386690 w 3140691"/>
              <a:gd name="connsiteY923" fmla="*/ 2863160 h 3080543"/>
              <a:gd name="connsiteX924" fmla="*/ 2371934 w 3140691"/>
              <a:gd name="connsiteY924" fmla="*/ 2869119 h 3080543"/>
              <a:gd name="connsiteX925" fmla="*/ 2375339 w 3140691"/>
              <a:gd name="connsiteY925" fmla="*/ 2872809 h 3080543"/>
              <a:gd name="connsiteX926" fmla="*/ 2367109 w 3140691"/>
              <a:gd name="connsiteY926" fmla="*/ 2874795 h 3080543"/>
              <a:gd name="connsiteX927" fmla="*/ 2358880 w 3140691"/>
              <a:gd name="connsiteY927" fmla="*/ 2888417 h 3080543"/>
              <a:gd name="connsiteX928" fmla="*/ 2312624 w 3140691"/>
              <a:gd name="connsiteY928" fmla="*/ 2916229 h 3080543"/>
              <a:gd name="connsiteX929" fmla="*/ 2266652 w 3140691"/>
              <a:gd name="connsiteY929" fmla="*/ 2943756 h 3080543"/>
              <a:gd name="connsiteX930" fmla="*/ 2254165 w 3140691"/>
              <a:gd name="connsiteY930" fmla="*/ 2946310 h 3080543"/>
              <a:gd name="connsiteX931" fmla="*/ 2167045 w 3140691"/>
              <a:gd name="connsiteY931" fmla="*/ 2988027 h 3080543"/>
              <a:gd name="connsiteX932" fmla="*/ 2123627 w 3140691"/>
              <a:gd name="connsiteY932" fmla="*/ 3003352 h 3080543"/>
              <a:gd name="connsiteX933" fmla="*/ 2101776 w 3140691"/>
              <a:gd name="connsiteY933" fmla="*/ 3011582 h 3080543"/>
              <a:gd name="connsiteX934" fmla="*/ 2079074 w 3140691"/>
              <a:gd name="connsiteY934" fmla="*/ 3020380 h 3080543"/>
              <a:gd name="connsiteX935" fmla="*/ 2037358 w 3140691"/>
              <a:gd name="connsiteY935" fmla="*/ 3031731 h 3080543"/>
              <a:gd name="connsiteX936" fmla="*/ 2031115 w 3140691"/>
              <a:gd name="connsiteY936" fmla="*/ 3028609 h 3080543"/>
              <a:gd name="connsiteX937" fmla="*/ 1977765 w 3140691"/>
              <a:gd name="connsiteY937" fmla="*/ 3044218 h 3080543"/>
              <a:gd name="connsiteX938" fmla="*/ 1921576 w 3140691"/>
              <a:gd name="connsiteY938" fmla="*/ 3056421 h 3080543"/>
              <a:gd name="connsiteX939" fmla="*/ 1919590 w 3140691"/>
              <a:gd name="connsiteY939" fmla="*/ 3053015 h 3080543"/>
              <a:gd name="connsiteX940" fmla="*/ 1875604 w 3140691"/>
              <a:gd name="connsiteY940" fmla="*/ 3066070 h 3080543"/>
              <a:gd name="connsiteX941" fmla="*/ 1844672 w 3140691"/>
              <a:gd name="connsiteY941" fmla="*/ 3070894 h 3080543"/>
              <a:gd name="connsiteX942" fmla="*/ 1838429 w 3140691"/>
              <a:gd name="connsiteY942" fmla="*/ 3066070 h 3080543"/>
              <a:gd name="connsiteX943" fmla="*/ 1820551 w 3140691"/>
              <a:gd name="connsiteY943" fmla="*/ 3072597 h 3080543"/>
              <a:gd name="connsiteX944" fmla="*/ 1766066 w 3140691"/>
              <a:gd name="connsiteY944" fmla="*/ 3073165 h 3080543"/>
              <a:gd name="connsiteX945" fmla="*/ 1702499 w 3140691"/>
              <a:gd name="connsiteY945" fmla="*/ 3080543 h 3080543"/>
              <a:gd name="connsiteX946" fmla="*/ 1645176 w 3140691"/>
              <a:gd name="connsiteY946" fmla="*/ 3074016 h 3080543"/>
              <a:gd name="connsiteX947" fmla="*/ 1650000 w 3140691"/>
              <a:gd name="connsiteY947" fmla="*/ 3064651 h 3080543"/>
              <a:gd name="connsiteX948" fmla="*/ 1623041 w 3140691"/>
              <a:gd name="connsiteY948" fmla="*/ 3064367 h 3080543"/>
              <a:gd name="connsiteX949" fmla="*/ 1590690 w 3140691"/>
              <a:gd name="connsiteY949" fmla="*/ 3066637 h 3080543"/>
              <a:gd name="connsiteX950" fmla="*/ 1534786 w 3140691"/>
              <a:gd name="connsiteY950" fmla="*/ 3066070 h 3080543"/>
              <a:gd name="connsiteX951" fmla="*/ 1626446 w 3140691"/>
              <a:gd name="connsiteY951" fmla="*/ 3061245 h 3080543"/>
              <a:gd name="connsiteX952" fmla="*/ 1711580 w 3140691"/>
              <a:gd name="connsiteY952" fmla="*/ 3050178 h 3080543"/>
              <a:gd name="connsiteX953" fmla="*/ 1956765 w 3140691"/>
              <a:gd name="connsiteY953" fmla="*/ 2987460 h 3080543"/>
              <a:gd name="connsiteX954" fmla="*/ 2170734 w 3140691"/>
              <a:gd name="connsiteY954" fmla="*/ 2903458 h 3080543"/>
              <a:gd name="connsiteX955" fmla="*/ 2147464 w 3140691"/>
              <a:gd name="connsiteY955" fmla="*/ 2902039 h 3080543"/>
              <a:gd name="connsiteX956" fmla="*/ 2255584 w 3140691"/>
              <a:gd name="connsiteY956" fmla="*/ 2846700 h 3080543"/>
              <a:gd name="connsiteX957" fmla="*/ 2243382 w 3140691"/>
              <a:gd name="connsiteY957" fmla="*/ 2848970 h 3080543"/>
              <a:gd name="connsiteX958" fmla="*/ 2205072 w 3140691"/>
              <a:gd name="connsiteY958" fmla="*/ 2870538 h 3080543"/>
              <a:gd name="connsiteX959" fmla="*/ 2149735 w 3140691"/>
              <a:gd name="connsiteY959" fmla="*/ 2891823 h 3080543"/>
              <a:gd name="connsiteX960" fmla="*/ 2091844 w 3140691"/>
              <a:gd name="connsiteY960" fmla="*/ 2909418 h 3080543"/>
              <a:gd name="connsiteX961" fmla="*/ 2088438 w 3140691"/>
              <a:gd name="connsiteY961" fmla="*/ 2917647 h 3080543"/>
              <a:gd name="connsiteX962" fmla="*/ 2071412 w 3140691"/>
              <a:gd name="connsiteY962" fmla="*/ 2919918 h 3080543"/>
              <a:gd name="connsiteX963" fmla="*/ 2047007 w 3140691"/>
              <a:gd name="connsiteY963" fmla="*/ 2932688 h 3080543"/>
              <a:gd name="connsiteX964" fmla="*/ 1994224 w 3140691"/>
              <a:gd name="connsiteY964" fmla="*/ 2942905 h 3080543"/>
              <a:gd name="connsiteX965" fmla="*/ 1999899 w 3140691"/>
              <a:gd name="connsiteY965" fmla="*/ 2938080 h 3080543"/>
              <a:gd name="connsiteX966" fmla="*/ 1973508 w 3140691"/>
              <a:gd name="connsiteY966" fmla="*/ 2949432 h 3080543"/>
              <a:gd name="connsiteX967" fmla="*/ 1966981 w 3140691"/>
              <a:gd name="connsiteY967" fmla="*/ 2945175 h 3080543"/>
              <a:gd name="connsiteX968" fmla="*/ 1921293 w 3140691"/>
              <a:gd name="connsiteY968" fmla="*/ 2955959 h 3080543"/>
              <a:gd name="connsiteX969" fmla="*/ 1873902 w 3140691"/>
              <a:gd name="connsiteY969" fmla="*/ 2967311 h 3080543"/>
              <a:gd name="connsiteX970" fmla="*/ 1867091 w 3140691"/>
              <a:gd name="connsiteY970" fmla="*/ 2961635 h 3080543"/>
              <a:gd name="connsiteX971" fmla="*/ 1844956 w 3140691"/>
              <a:gd name="connsiteY971" fmla="*/ 2964757 h 3080543"/>
              <a:gd name="connsiteX972" fmla="*/ 1843253 w 3140691"/>
              <a:gd name="connsiteY972" fmla="*/ 2969297 h 3080543"/>
              <a:gd name="connsiteX973" fmla="*/ 1824808 w 3140691"/>
              <a:gd name="connsiteY973" fmla="*/ 2972135 h 3080543"/>
              <a:gd name="connsiteX974" fmla="*/ 1819416 w 3140691"/>
              <a:gd name="connsiteY974" fmla="*/ 2968162 h 3080543"/>
              <a:gd name="connsiteX975" fmla="*/ 1778268 w 3140691"/>
              <a:gd name="connsiteY975" fmla="*/ 2981217 h 3080543"/>
              <a:gd name="connsiteX976" fmla="*/ 1739674 w 3140691"/>
              <a:gd name="connsiteY976" fmla="*/ 2979514 h 3080543"/>
              <a:gd name="connsiteX977" fmla="*/ 1767484 w 3140691"/>
              <a:gd name="connsiteY977" fmla="*/ 2973270 h 3080543"/>
              <a:gd name="connsiteX978" fmla="*/ 1747620 w 3140691"/>
              <a:gd name="connsiteY978" fmla="*/ 2970716 h 3080543"/>
              <a:gd name="connsiteX979" fmla="*/ 1763795 w 3140691"/>
              <a:gd name="connsiteY979" fmla="*/ 2966743 h 3080543"/>
              <a:gd name="connsiteX980" fmla="*/ 1785930 w 3140691"/>
              <a:gd name="connsiteY980" fmla="*/ 2961635 h 3080543"/>
              <a:gd name="connsiteX981" fmla="*/ 1758971 w 3140691"/>
              <a:gd name="connsiteY981" fmla="*/ 2961067 h 3080543"/>
              <a:gd name="connsiteX982" fmla="*/ 1735134 w 3140691"/>
              <a:gd name="connsiteY982" fmla="*/ 2967595 h 3080543"/>
              <a:gd name="connsiteX983" fmla="*/ 1740525 w 3140691"/>
              <a:gd name="connsiteY983" fmla="*/ 2971851 h 3080543"/>
              <a:gd name="connsiteX984" fmla="*/ 1708742 w 3140691"/>
              <a:gd name="connsiteY984" fmla="*/ 2967311 h 3080543"/>
              <a:gd name="connsiteX985" fmla="*/ 1722080 w 3140691"/>
              <a:gd name="connsiteY985" fmla="*/ 2962486 h 3080543"/>
              <a:gd name="connsiteX986" fmla="*/ 1717256 w 3140691"/>
              <a:gd name="connsiteY986" fmla="*/ 2959365 h 3080543"/>
              <a:gd name="connsiteX987" fmla="*/ 1685756 w 3140691"/>
              <a:gd name="connsiteY987" fmla="*/ 2966176 h 3080543"/>
              <a:gd name="connsiteX988" fmla="*/ 1673270 w 3140691"/>
              <a:gd name="connsiteY988" fmla="*/ 2961351 h 3080543"/>
              <a:gd name="connsiteX989" fmla="*/ 1697391 w 3140691"/>
              <a:gd name="connsiteY989" fmla="*/ 2956527 h 3080543"/>
              <a:gd name="connsiteX990" fmla="*/ 1640068 w 3140691"/>
              <a:gd name="connsiteY990" fmla="*/ 2960784 h 3080543"/>
              <a:gd name="connsiteX991" fmla="*/ 1645176 w 3140691"/>
              <a:gd name="connsiteY991" fmla="*/ 2953689 h 3080543"/>
              <a:gd name="connsiteX992" fmla="*/ 1605163 w 3140691"/>
              <a:gd name="connsiteY992" fmla="*/ 2965892 h 3080543"/>
              <a:gd name="connsiteX993" fmla="*/ 1572812 w 3140691"/>
              <a:gd name="connsiteY993" fmla="*/ 2967311 h 3080543"/>
              <a:gd name="connsiteX994" fmla="*/ 1584447 w 3140691"/>
              <a:gd name="connsiteY994" fmla="*/ 2970149 h 3080543"/>
              <a:gd name="connsiteX995" fmla="*/ 1553799 w 3140691"/>
              <a:gd name="connsiteY995" fmla="*/ 2963905 h 3080543"/>
              <a:gd name="connsiteX996" fmla="*/ 1551245 w 3140691"/>
              <a:gd name="connsiteY996" fmla="*/ 2967878 h 3080543"/>
              <a:gd name="connsiteX997" fmla="*/ 1546421 w 3140691"/>
              <a:gd name="connsiteY997" fmla="*/ 2963338 h 3080543"/>
              <a:gd name="connsiteX998" fmla="*/ 1524002 w 3140691"/>
              <a:gd name="connsiteY998" fmla="*/ 2959365 h 3080543"/>
              <a:gd name="connsiteX999" fmla="*/ 1515205 w 3140691"/>
              <a:gd name="connsiteY999" fmla="*/ 2967311 h 3080543"/>
              <a:gd name="connsiteX1000" fmla="*/ 1471787 w 3140691"/>
              <a:gd name="connsiteY1000" fmla="*/ 2966176 h 3080543"/>
              <a:gd name="connsiteX1001" fmla="*/ 1500448 w 3140691"/>
              <a:gd name="connsiteY1001" fmla="*/ 2965324 h 3080543"/>
              <a:gd name="connsiteX1002" fmla="*/ 1492503 w 3140691"/>
              <a:gd name="connsiteY1002" fmla="*/ 2961635 h 3080543"/>
              <a:gd name="connsiteX1003" fmla="*/ 1506975 w 3140691"/>
              <a:gd name="connsiteY1003" fmla="*/ 2962486 h 3080543"/>
              <a:gd name="connsiteX1004" fmla="*/ 1516340 w 3140691"/>
              <a:gd name="connsiteY1004" fmla="*/ 2957094 h 3080543"/>
              <a:gd name="connsiteX1005" fmla="*/ 1295844 w 3140691"/>
              <a:gd name="connsiteY1005" fmla="*/ 2941486 h 3080543"/>
              <a:gd name="connsiteX1006" fmla="*/ 1232277 w 3140691"/>
              <a:gd name="connsiteY1006" fmla="*/ 2928999 h 3080543"/>
              <a:gd name="connsiteX1007" fmla="*/ 1221494 w 3140691"/>
              <a:gd name="connsiteY1007" fmla="*/ 2922188 h 3080543"/>
              <a:gd name="connsiteX1008" fmla="*/ 1197089 w 3140691"/>
              <a:gd name="connsiteY1008" fmla="*/ 2919634 h 3080543"/>
              <a:gd name="connsiteX1009" fmla="*/ 1204183 w 3140691"/>
              <a:gd name="connsiteY1009" fmla="*/ 2917080 h 3080543"/>
              <a:gd name="connsiteX1010" fmla="*/ 1176089 w 3140691"/>
              <a:gd name="connsiteY1010" fmla="*/ 2912539 h 3080543"/>
              <a:gd name="connsiteX1011" fmla="*/ 1183183 w 3140691"/>
              <a:gd name="connsiteY1011" fmla="*/ 2911120 h 3080543"/>
              <a:gd name="connsiteX1012" fmla="*/ 1144873 w 3140691"/>
              <a:gd name="connsiteY1012" fmla="*/ 2906296 h 3080543"/>
              <a:gd name="connsiteX1013" fmla="*/ 1121320 w 3140691"/>
              <a:gd name="connsiteY1013" fmla="*/ 2886147 h 3080543"/>
              <a:gd name="connsiteX1014" fmla="*/ 1104009 w 3140691"/>
              <a:gd name="connsiteY1014" fmla="*/ 2885012 h 3080543"/>
              <a:gd name="connsiteX1015" fmla="*/ 1073645 w 3140691"/>
              <a:gd name="connsiteY1015" fmla="*/ 2873376 h 3080543"/>
              <a:gd name="connsiteX1016" fmla="*/ 1014051 w 3140691"/>
              <a:gd name="connsiteY1016" fmla="*/ 2846416 h 3080543"/>
              <a:gd name="connsiteX1017" fmla="*/ 966376 w 3140691"/>
              <a:gd name="connsiteY1017" fmla="*/ 2832794 h 3080543"/>
              <a:gd name="connsiteX1018" fmla="*/ 928634 w 3140691"/>
              <a:gd name="connsiteY1018" fmla="*/ 2813780 h 3080543"/>
              <a:gd name="connsiteX1019" fmla="*/ 944809 w 3140691"/>
              <a:gd name="connsiteY1019" fmla="*/ 2820875 h 3080543"/>
              <a:gd name="connsiteX1020" fmla="*/ 955309 w 3140691"/>
              <a:gd name="connsiteY1020" fmla="*/ 2819456 h 3080543"/>
              <a:gd name="connsiteX1021" fmla="*/ 954457 w 3140691"/>
              <a:gd name="connsiteY1021" fmla="*/ 2825699 h 3080543"/>
              <a:gd name="connsiteX1022" fmla="*/ 966660 w 3140691"/>
              <a:gd name="connsiteY1022" fmla="*/ 2828537 h 3080543"/>
              <a:gd name="connsiteX1023" fmla="*/ 984254 w 3140691"/>
              <a:gd name="connsiteY1023" fmla="*/ 2835916 h 3080543"/>
              <a:gd name="connsiteX1024" fmla="*/ 991065 w 3140691"/>
              <a:gd name="connsiteY1024" fmla="*/ 2835348 h 3080543"/>
              <a:gd name="connsiteX1025" fmla="*/ 969498 w 3140691"/>
              <a:gd name="connsiteY1025" fmla="*/ 2822862 h 3080543"/>
              <a:gd name="connsiteX1026" fmla="*/ 945660 w 3140691"/>
              <a:gd name="connsiteY1026" fmla="*/ 2816051 h 3080543"/>
              <a:gd name="connsiteX1027" fmla="*/ 919836 w 3140691"/>
              <a:gd name="connsiteY1027" fmla="*/ 2804983 h 3080543"/>
              <a:gd name="connsiteX1028" fmla="*/ 939701 w 3140691"/>
              <a:gd name="connsiteY1028" fmla="*/ 2809807 h 3080543"/>
              <a:gd name="connsiteX1029" fmla="*/ 940552 w 3140691"/>
              <a:gd name="connsiteY1029" fmla="*/ 2804983 h 3080543"/>
              <a:gd name="connsiteX1030" fmla="*/ 923809 w 3140691"/>
              <a:gd name="connsiteY1030" fmla="*/ 2802429 h 3080543"/>
              <a:gd name="connsiteX1031" fmla="*/ 901675 w 3140691"/>
              <a:gd name="connsiteY1031" fmla="*/ 2790226 h 3080543"/>
              <a:gd name="connsiteX1032" fmla="*/ 937998 w 3140691"/>
              <a:gd name="connsiteY1032" fmla="*/ 2801293 h 3080543"/>
              <a:gd name="connsiteX1033" fmla="*/ 929485 w 3140691"/>
              <a:gd name="connsiteY1033" fmla="*/ 2791361 h 3080543"/>
              <a:gd name="connsiteX1034" fmla="*/ 898837 w 3140691"/>
              <a:gd name="connsiteY1034" fmla="*/ 2784266 h 3080543"/>
              <a:gd name="connsiteX1035" fmla="*/ 862229 w 3140691"/>
              <a:gd name="connsiteY1035" fmla="*/ 2764117 h 3080543"/>
              <a:gd name="connsiteX1036" fmla="*/ 780501 w 3140691"/>
              <a:gd name="connsiteY1036" fmla="*/ 2728076 h 3080543"/>
              <a:gd name="connsiteX1037" fmla="*/ 798663 w 3140691"/>
              <a:gd name="connsiteY1037" fmla="*/ 2738576 h 3080543"/>
              <a:gd name="connsiteX1038" fmla="*/ 785609 w 3140691"/>
              <a:gd name="connsiteY1038" fmla="*/ 2734603 h 3080543"/>
              <a:gd name="connsiteX1039" fmla="*/ 793271 w 3140691"/>
              <a:gd name="connsiteY1039" fmla="*/ 2744252 h 3080543"/>
              <a:gd name="connsiteX1040" fmla="*/ 806892 w 3140691"/>
              <a:gd name="connsiteY1040" fmla="*/ 2746806 h 3080543"/>
              <a:gd name="connsiteX1041" fmla="*/ 811717 w 3140691"/>
              <a:gd name="connsiteY1041" fmla="*/ 2754752 h 3080543"/>
              <a:gd name="connsiteX1042" fmla="*/ 796109 w 3140691"/>
              <a:gd name="connsiteY1042" fmla="*/ 2746806 h 3080543"/>
              <a:gd name="connsiteX1043" fmla="*/ 810298 w 3140691"/>
              <a:gd name="connsiteY1043" fmla="*/ 2759576 h 3080543"/>
              <a:gd name="connsiteX1044" fmla="*/ 779082 w 3140691"/>
              <a:gd name="connsiteY1044" fmla="*/ 2740846 h 3080543"/>
              <a:gd name="connsiteX1045" fmla="*/ 765744 w 3140691"/>
              <a:gd name="connsiteY1045" fmla="*/ 2733751 h 3080543"/>
              <a:gd name="connsiteX1046" fmla="*/ 742758 w 3140691"/>
              <a:gd name="connsiteY1046" fmla="*/ 2721832 h 3080543"/>
              <a:gd name="connsiteX1047" fmla="*/ 751272 w 3140691"/>
              <a:gd name="connsiteY1047" fmla="*/ 2718143 h 3080543"/>
              <a:gd name="connsiteX1048" fmla="*/ 773406 w 3140691"/>
              <a:gd name="connsiteY1048" fmla="*/ 2727508 h 3080543"/>
              <a:gd name="connsiteX1049" fmla="*/ 769717 w 3140691"/>
              <a:gd name="connsiteY1049" fmla="*/ 2717008 h 3080543"/>
              <a:gd name="connsiteX1050" fmla="*/ 769150 w 3140691"/>
              <a:gd name="connsiteY1050" fmla="*/ 2718143 h 3080543"/>
              <a:gd name="connsiteX1051" fmla="*/ 741056 w 3140691"/>
              <a:gd name="connsiteY1051" fmla="*/ 2705372 h 3080543"/>
              <a:gd name="connsiteX1052" fmla="*/ 726583 w 3140691"/>
              <a:gd name="connsiteY1052" fmla="*/ 2695723 h 3080543"/>
              <a:gd name="connsiteX1053" fmla="*/ 728286 w 3140691"/>
              <a:gd name="connsiteY1053" fmla="*/ 2691183 h 3080543"/>
              <a:gd name="connsiteX1054" fmla="*/ 669260 w 3140691"/>
              <a:gd name="connsiteY1054" fmla="*/ 2655425 h 3080543"/>
              <a:gd name="connsiteX1055" fmla="*/ 653084 w 3140691"/>
              <a:gd name="connsiteY1055" fmla="*/ 2638114 h 3080543"/>
              <a:gd name="connsiteX1056" fmla="*/ 593774 w 3140691"/>
              <a:gd name="connsiteY1056" fmla="*/ 2599235 h 3080543"/>
              <a:gd name="connsiteX1057" fmla="*/ 558018 w 3140691"/>
              <a:gd name="connsiteY1057" fmla="*/ 2568018 h 3080543"/>
              <a:gd name="connsiteX1058" fmla="*/ 519140 w 3140691"/>
              <a:gd name="connsiteY1058" fmla="*/ 2536801 h 3080543"/>
              <a:gd name="connsiteX1059" fmla="*/ 503249 w 3140691"/>
              <a:gd name="connsiteY1059" fmla="*/ 2516368 h 3080543"/>
              <a:gd name="connsiteX1060" fmla="*/ 502681 w 3140691"/>
              <a:gd name="connsiteY1060" fmla="*/ 2524030 h 3080543"/>
              <a:gd name="connsiteX1061" fmla="*/ 489060 w 3140691"/>
              <a:gd name="connsiteY1061" fmla="*/ 2507287 h 3080543"/>
              <a:gd name="connsiteX1062" fmla="*/ 493600 w 3140691"/>
              <a:gd name="connsiteY1062" fmla="*/ 2506435 h 3080543"/>
              <a:gd name="connsiteX1063" fmla="*/ 467209 w 3140691"/>
              <a:gd name="connsiteY1063" fmla="*/ 2478340 h 3080543"/>
              <a:gd name="connsiteX1064" fmla="*/ 429466 w 3140691"/>
              <a:gd name="connsiteY1064" fmla="*/ 2442015 h 3080543"/>
              <a:gd name="connsiteX1065" fmla="*/ 397967 w 3140691"/>
              <a:gd name="connsiteY1065" fmla="*/ 2405406 h 3080543"/>
              <a:gd name="connsiteX1066" fmla="*/ 385481 w 3140691"/>
              <a:gd name="connsiteY1066" fmla="*/ 2393771 h 3080543"/>
              <a:gd name="connsiteX1067" fmla="*/ 384913 w 3140691"/>
              <a:gd name="connsiteY1067" fmla="*/ 2383554 h 3080543"/>
              <a:gd name="connsiteX1068" fmla="*/ 350292 w 3140691"/>
              <a:gd name="connsiteY1068" fmla="*/ 2340134 h 3080543"/>
              <a:gd name="connsiteX1069" fmla="*/ 368454 w 3140691"/>
              <a:gd name="connsiteY1069" fmla="*/ 2365959 h 3080543"/>
              <a:gd name="connsiteX1070" fmla="*/ 347454 w 3140691"/>
              <a:gd name="connsiteY1070" fmla="*/ 2348648 h 3080543"/>
              <a:gd name="connsiteX1071" fmla="*/ 350008 w 3140691"/>
              <a:gd name="connsiteY1071" fmla="*/ 2345810 h 3080543"/>
              <a:gd name="connsiteX1072" fmla="*/ 320495 w 3140691"/>
              <a:gd name="connsiteY1072" fmla="*/ 2312039 h 3080543"/>
              <a:gd name="connsiteX1073" fmla="*/ 311414 w 3140691"/>
              <a:gd name="connsiteY1073" fmla="*/ 2292174 h 3080543"/>
              <a:gd name="connsiteX1074" fmla="*/ 301766 w 3140691"/>
              <a:gd name="connsiteY1074" fmla="*/ 2290755 h 3080543"/>
              <a:gd name="connsiteX1075" fmla="*/ 335535 w 3140691"/>
              <a:gd name="connsiteY1075" fmla="*/ 2336161 h 3080543"/>
              <a:gd name="connsiteX1076" fmla="*/ 330144 w 3140691"/>
              <a:gd name="connsiteY1076" fmla="*/ 2337012 h 3080543"/>
              <a:gd name="connsiteX1077" fmla="*/ 343197 w 3140691"/>
              <a:gd name="connsiteY1077" fmla="*/ 2358864 h 3080543"/>
              <a:gd name="connsiteX1078" fmla="*/ 355967 w 3140691"/>
              <a:gd name="connsiteY1078" fmla="*/ 2370500 h 3080543"/>
              <a:gd name="connsiteX1079" fmla="*/ 347454 w 3140691"/>
              <a:gd name="connsiteY1079" fmla="*/ 2364256 h 3080543"/>
              <a:gd name="connsiteX1080" fmla="*/ 366184 w 3140691"/>
              <a:gd name="connsiteY1080" fmla="*/ 2390365 h 3080543"/>
              <a:gd name="connsiteX1081" fmla="*/ 351711 w 3140691"/>
              <a:gd name="connsiteY1081" fmla="*/ 2380716 h 3080543"/>
              <a:gd name="connsiteX1082" fmla="*/ 324752 w 3140691"/>
              <a:gd name="connsiteY1082" fmla="*/ 2348364 h 3080543"/>
              <a:gd name="connsiteX1083" fmla="*/ 318792 w 3140691"/>
              <a:gd name="connsiteY1083" fmla="*/ 2334458 h 3080543"/>
              <a:gd name="connsiteX1084" fmla="*/ 304603 w 3140691"/>
              <a:gd name="connsiteY1084" fmla="*/ 2323958 h 3080543"/>
              <a:gd name="connsiteX1085" fmla="*/ 288712 w 3140691"/>
              <a:gd name="connsiteY1085" fmla="*/ 2300404 h 3080543"/>
              <a:gd name="connsiteX1086" fmla="*/ 298644 w 3140691"/>
              <a:gd name="connsiteY1086" fmla="*/ 2305228 h 3080543"/>
              <a:gd name="connsiteX1087" fmla="*/ 296941 w 3140691"/>
              <a:gd name="connsiteY1087" fmla="*/ 2295863 h 3080543"/>
              <a:gd name="connsiteX1088" fmla="*/ 295806 w 3140691"/>
              <a:gd name="connsiteY1088" fmla="*/ 2303525 h 3080543"/>
              <a:gd name="connsiteX1089" fmla="*/ 293252 w 3140691"/>
              <a:gd name="connsiteY1089" fmla="*/ 2291038 h 3080543"/>
              <a:gd name="connsiteX1090" fmla="*/ 288712 w 3140691"/>
              <a:gd name="connsiteY1090" fmla="*/ 2285646 h 3080543"/>
              <a:gd name="connsiteX1091" fmla="*/ 288144 w 3140691"/>
              <a:gd name="connsiteY1091" fmla="*/ 2291322 h 3080543"/>
              <a:gd name="connsiteX1092" fmla="*/ 284455 w 3140691"/>
              <a:gd name="connsiteY1092" fmla="*/ 2280822 h 3080543"/>
              <a:gd name="connsiteX1093" fmla="*/ 284171 w 3140691"/>
              <a:gd name="connsiteY1093" fmla="*/ 2284795 h 3080543"/>
              <a:gd name="connsiteX1094" fmla="*/ 273388 w 3140691"/>
              <a:gd name="connsiteY1094" fmla="*/ 2260105 h 3080543"/>
              <a:gd name="connsiteX1095" fmla="*/ 273955 w 3140691"/>
              <a:gd name="connsiteY1095" fmla="*/ 2259254 h 3080543"/>
              <a:gd name="connsiteX1096" fmla="*/ 272820 w 3140691"/>
              <a:gd name="connsiteY1096" fmla="*/ 2257835 h 3080543"/>
              <a:gd name="connsiteX1097" fmla="*/ 267996 w 3140691"/>
              <a:gd name="connsiteY1097" fmla="*/ 2253011 h 3080543"/>
              <a:gd name="connsiteX1098" fmla="*/ 268280 w 3140691"/>
              <a:gd name="connsiteY1098" fmla="*/ 2262092 h 3080543"/>
              <a:gd name="connsiteX1099" fmla="*/ 250685 w 3140691"/>
              <a:gd name="connsiteY1099" fmla="*/ 2231159 h 3080543"/>
              <a:gd name="connsiteX1100" fmla="*/ 262320 w 3140691"/>
              <a:gd name="connsiteY1100" fmla="*/ 2248754 h 3080543"/>
              <a:gd name="connsiteX1101" fmla="*/ 248699 w 3140691"/>
              <a:gd name="connsiteY1101" fmla="*/ 2237686 h 3080543"/>
              <a:gd name="connsiteX1102" fmla="*/ 231105 w 3140691"/>
              <a:gd name="connsiteY1102" fmla="*/ 2206753 h 3080543"/>
              <a:gd name="connsiteX1103" fmla="*/ 243875 w 3140691"/>
              <a:gd name="connsiteY1103" fmla="*/ 2218388 h 3080543"/>
              <a:gd name="connsiteX1104" fmla="*/ 233659 w 3140691"/>
              <a:gd name="connsiteY1104" fmla="*/ 2186604 h 3080543"/>
              <a:gd name="connsiteX1105" fmla="*/ 246145 w 3140691"/>
              <a:gd name="connsiteY1105" fmla="*/ 2207604 h 3080543"/>
              <a:gd name="connsiteX1106" fmla="*/ 246713 w 3140691"/>
              <a:gd name="connsiteY1106" fmla="*/ 2220658 h 3080543"/>
              <a:gd name="connsiteX1107" fmla="*/ 264023 w 3140691"/>
              <a:gd name="connsiteY1107" fmla="*/ 2247051 h 3080543"/>
              <a:gd name="connsiteX1108" fmla="*/ 269131 w 3140691"/>
              <a:gd name="connsiteY1108" fmla="*/ 2251024 h 3080543"/>
              <a:gd name="connsiteX1109" fmla="*/ 271685 w 3140691"/>
              <a:gd name="connsiteY1109" fmla="*/ 2249037 h 3080543"/>
              <a:gd name="connsiteX1110" fmla="*/ 258064 w 3140691"/>
              <a:gd name="connsiteY1110" fmla="*/ 2228888 h 3080543"/>
              <a:gd name="connsiteX1111" fmla="*/ 264591 w 3140691"/>
              <a:gd name="connsiteY1111" fmla="*/ 2222929 h 3080543"/>
              <a:gd name="connsiteX1112" fmla="*/ 258064 w 3140691"/>
              <a:gd name="connsiteY1112" fmla="*/ 2210442 h 3080543"/>
              <a:gd name="connsiteX1113" fmla="*/ 244442 w 3140691"/>
              <a:gd name="connsiteY1113" fmla="*/ 2199942 h 3080543"/>
              <a:gd name="connsiteX1114" fmla="*/ 252672 w 3140691"/>
              <a:gd name="connsiteY1114" fmla="*/ 2201644 h 3080543"/>
              <a:gd name="connsiteX1115" fmla="*/ 243875 w 3140691"/>
              <a:gd name="connsiteY1115" fmla="*/ 2186887 h 3080543"/>
              <a:gd name="connsiteX1116" fmla="*/ 221172 w 3140691"/>
              <a:gd name="connsiteY1116" fmla="*/ 2147724 h 3080543"/>
              <a:gd name="connsiteX1117" fmla="*/ 219470 w 3140691"/>
              <a:gd name="connsiteY1117" fmla="*/ 2162481 h 3080543"/>
              <a:gd name="connsiteX1118" fmla="*/ 230253 w 3140691"/>
              <a:gd name="connsiteY1118" fmla="*/ 2175820 h 3080543"/>
              <a:gd name="connsiteX1119" fmla="*/ 226280 w 3140691"/>
              <a:gd name="connsiteY1119" fmla="*/ 2183766 h 3080543"/>
              <a:gd name="connsiteX1120" fmla="*/ 218051 w 3140691"/>
              <a:gd name="connsiteY1120" fmla="*/ 2177239 h 3080543"/>
              <a:gd name="connsiteX1121" fmla="*/ 203578 w 3140691"/>
              <a:gd name="connsiteY1121" fmla="*/ 2143751 h 3080543"/>
              <a:gd name="connsiteX1122" fmla="*/ 193078 w 3140691"/>
              <a:gd name="connsiteY1122" fmla="*/ 2113102 h 3080543"/>
              <a:gd name="connsiteX1123" fmla="*/ 163849 w 3140691"/>
              <a:gd name="connsiteY1123" fmla="*/ 2038465 h 3080543"/>
              <a:gd name="connsiteX1124" fmla="*/ 188538 w 3140691"/>
              <a:gd name="connsiteY1124" fmla="*/ 2090683 h 3080543"/>
              <a:gd name="connsiteX1125" fmla="*/ 208119 w 3140691"/>
              <a:gd name="connsiteY1125" fmla="*/ 2136373 h 3080543"/>
              <a:gd name="connsiteX1126" fmla="*/ 210956 w 3140691"/>
              <a:gd name="connsiteY1126" fmla="*/ 2125589 h 3080543"/>
              <a:gd name="connsiteX1127" fmla="*/ 203011 w 3140691"/>
              <a:gd name="connsiteY1127" fmla="*/ 2118494 h 3080543"/>
              <a:gd name="connsiteX1128" fmla="*/ 195065 w 3140691"/>
              <a:gd name="connsiteY1128" fmla="*/ 2103169 h 3080543"/>
              <a:gd name="connsiteX1129" fmla="*/ 200457 w 3140691"/>
              <a:gd name="connsiteY1129" fmla="*/ 2103169 h 3080543"/>
              <a:gd name="connsiteX1130" fmla="*/ 176052 w 3140691"/>
              <a:gd name="connsiteY1130" fmla="*/ 2058614 h 3080543"/>
              <a:gd name="connsiteX1131" fmla="*/ 164984 w 3140691"/>
              <a:gd name="connsiteY1131" fmla="*/ 2030235 h 3080543"/>
              <a:gd name="connsiteX1132" fmla="*/ 155903 w 3140691"/>
              <a:gd name="connsiteY1132" fmla="*/ 2001572 h 3080543"/>
              <a:gd name="connsiteX1133" fmla="*/ 147957 w 3140691"/>
              <a:gd name="connsiteY1133" fmla="*/ 2002424 h 3080543"/>
              <a:gd name="connsiteX1134" fmla="*/ 141714 w 3140691"/>
              <a:gd name="connsiteY1134" fmla="*/ 1990221 h 3080543"/>
              <a:gd name="connsiteX1135" fmla="*/ 150511 w 3140691"/>
              <a:gd name="connsiteY1135" fmla="*/ 1988802 h 3080543"/>
              <a:gd name="connsiteX1136" fmla="*/ 135755 w 3140691"/>
              <a:gd name="connsiteY1136" fmla="*/ 1953896 h 3080543"/>
              <a:gd name="connsiteX1137" fmla="*/ 140295 w 3140691"/>
              <a:gd name="connsiteY1137" fmla="*/ 1939706 h 3080543"/>
              <a:gd name="connsiteX1138" fmla="*/ 124404 w 3140691"/>
              <a:gd name="connsiteY1138" fmla="*/ 1897989 h 3080543"/>
              <a:gd name="connsiteX1139" fmla="*/ 116742 w 3140691"/>
              <a:gd name="connsiteY1139" fmla="*/ 1894016 h 3080543"/>
              <a:gd name="connsiteX1140" fmla="*/ 117593 w 3140691"/>
              <a:gd name="connsiteY1140" fmla="*/ 1878407 h 3080543"/>
              <a:gd name="connsiteX1141" fmla="*/ 111918 w 3140691"/>
              <a:gd name="connsiteY1141" fmla="*/ 1881245 h 3080543"/>
              <a:gd name="connsiteX1142" fmla="*/ 102553 w 3140691"/>
              <a:gd name="connsiteY1142" fmla="*/ 1840379 h 3080543"/>
              <a:gd name="connsiteX1143" fmla="*/ 109080 w 3140691"/>
              <a:gd name="connsiteY1143" fmla="*/ 1844920 h 3080543"/>
              <a:gd name="connsiteX1144" fmla="*/ 99147 w 3140691"/>
              <a:gd name="connsiteY1144" fmla="*/ 1800649 h 3080543"/>
              <a:gd name="connsiteX1145" fmla="*/ 98296 w 3140691"/>
              <a:gd name="connsiteY1145" fmla="*/ 1808595 h 3080543"/>
              <a:gd name="connsiteX1146" fmla="*/ 91202 w 3140691"/>
              <a:gd name="connsiteY1146" fmla="*/ 1789297 h 3080543"/>
              <a:gd name="connsiteX1147" fmla="*/ 94323 w 3140691"/>
              <a:gd name="connsiteY1147" fmla="*/ 1791568 h 3080543"/>
              <a:gd name="connsiteX1148" fmla="*/ 92337 w 3140691"/>
              <a:gd name="connsiteY1148" fmla="*/ 1765743 h 3080543"/>
              <a:gd name="connsiteX1149" fmla="*/ 88648 w 3140691"/>
              <a:gd name="connsiteY1149" fmla="*/ 1732255 h 3080543"/>
              <a:gd name="connsiteX1150" fmla="*/ 82972 w 3140691"/>
              <a:gd name="connsiteY1150" fmla="*/ 1697633 h 3080543"/>
              <a:gd name="connsiteX1151" fmla="*/ 76445 w 3140691"/>
              <a:gd name="connsiteY1151" fmla="*/ 1667835 h 3080543"/>
              <a:gd name="connsiteX1152" fmla="*/ 75878 w 3140691"/>
              <a:gd name="connsiteY1152" fmla="*/ 1611361 h 3080543"/>
              <a:gd name="connsiteX1153" fmla="*/ 71905 w 3140691"/>
              <a:gd name="connsiteY1153" fmla="*/ 1527643 h 3080543"/>
              <a:gd name="connsiteX1154" fmla="*/ 71337 w 3140691"/>
              <a:gd name="connsiteY1154" fmla="*/ 1545521 h 3080543"/>
              <a:gd name="connsiteX1155" fmla="*/ 74459 w 3140691"/>
              <a:gd name="connsiteY1155" fmla="*/ 1518845 h 3080543"/>
              <a:gd name="connsiteX1156" fmla="*/ 73040 w 3140691"/>
              <a:gd name="connsiteY1156" fmla="*/ 1498412 h 3080543"/>
              <a:gd name="connsiteX1157" fmla="*/ 73040 w 3140691"/>
              <a:gd name="connsiteY1157" fmla="*/ 1490466 h 3080543"/>
              <a:gd name="connsiteX1158" fmla="*/ 72472 w 3140691"/>
              <a:gd name="connsiteY1158" fmla="*/ 1482804 h 3080543"/>
              <a:gd name="connsiteX1159" fmla="*/ 72188 w 3140691"/>
              <a:gd name="connsiteY1159" fmla="*/ 1478547 h 3080543"/>
              <a:gd name="connsiteX1160" fmla="*/ 71053 w 3140691"/>
              <a:gd name="connsiteY1160" fmla="*/ 1493588 h 3080543"/>
              <a:gd name="connsiteX1161" fmla="*/ 65945 w 3140691"/>
              <a:gd name="connsiteY1161" fmla="*/ 1483371 h 3080543"/>
              <a:gd name="connsiteX1162" fmla="*/ 73324 w 3140691"/>
              <a:gd name="connsiteY1162" fmla="*/ 1478263 h 3080543"/>
              <a:gd name="connsiteX1163" fmla="*/ 73324 w 3140691"/>
              <a:gd name="connsiteY1163" fmla="*/ 1470884 h 3080543"/>
              <a:gd name="connsiteX1164" fmla="*/ 73324 w 3140691"/>
              <a:gd name="connsiteY1164" fmla="*/ 1470033 h 3080543"/>
              <a:gd name="connsiteX1165" fmla="*/ 73040 w 3140691"/>
              <a:gd name="connsiteY1165" fmla="*/ 1470033 h 3080543"/>
              <a:gd name="connsiteX1166" fmla="*/ 73324 w 3140691"/>
              <a:gd name="connsiteY1166" fmla="*/ 1469466 h 3080543"/>
              <a:gd name="connsiteX1167" fmla="*/ 69634 w 3140691"/>
              <a:gd name="connsiteY1167" fmla="*/ 1467763 h 3080543"/>
              <a:gd name="connsiteX1168" fmla="*/ 74459 w 3140691"/>
              <a:gd name="connsiteY1168" fmla="*/ 1459533 h 3080543"/>
              <a:gd name="connsiteX1169" fmla="*/ 75310 w 3140691"/>
              <a:gd name="connsiteY1169" fmla="*/ 1426329 h 3080543"/>
              <a:gd name="connsiteX1170" fmla="*/ 75594 w 3140691"/>
              <a:gd name="connsiteY1170" fmla="*/ 1455560 h 3080543"/>
              <a:gd name="connsiteX1171" fmla="*/ 84959 w 3140691"/>
              <a:gd name="connsiteY1171" fmla="*/ 1395680 h 3080543"/>
              <a:gd name="connsiteX1172" fmla="*/ 78148 w 3140691"/>
              <a:gd name="connsiteY1172" fmla="*/ 1414978 h 3080543"/>
              <a:gd name="connsiteX1173" fmla="*/ 75310 w 3140691"/>
              <a:gd name="connsiteY1173" fmla="*/ 1349422 h 3080543"/>
              <a:gd name="connsiteX1174" fmla="*/ 69918 w 3140691"/>
              <a:gd name="connsiteY1174" fmla="*/ 1353679 h 3080543"/>
              <a:gd name="connsiteX1175" fmla="*/ 72756 w 3140691"/>
              <a:gd name="connsiteY1175" fmla="*/ 1320475 h 3080543"/>
              <a:gd name="connsiteX1176" fmla="*/ 65094 w 3140691"/>
              <a:gd name="connsiteY1176" fmla="*/ 1339489 h 3080543"/>
              <a:gd name="connsiteX1177" fmla="*/ 69634 w 3140691"/>
              <a:gd name="connsiteY1177" fmla="*/ 1302313 h 3080543"/>
              <a:gd name="connsiteX1178" fmla="*/ 68216 w 3140691"/>
              <a:gd name="connsiteY1178" fmla="*/ 1317070 h 3080543"/>
              <a:gd name="connsiteX1179" fmla="*/ 65945 w 3140691"/>
              <a:gd name="connsiteY1179" fmla="*/ 1287840 h 3080543"/>
              <a:gd name="connsiteX1180" fmla="*/ 74742 w 3140691"/>
              <a:gd name="connsiteY1180" fmla="*/ 1287272 h 3080543"/>
              <a:gd name="connsiteX1181" fmla="*/ 74742 w 3140691"/>
              <a:gd name="connsiteY1181" fmla="*/ 1268826 h 3080543"/>
              <a:gd name="connsiteX1182" fmla="*/ 88648 w 3140691"/>
              <a:gd name="connsiteY1182" fmla="*/ 1231649 h 3080543"/>
              <a:gd name="connsiteX1183" fmla="*/ 77296 w 3140691"/>
              <a:gd name="connsiteY1183" fmla="*/ 1281312 h 3080543"/>
              <a:gd name="connsiteX1184" fmla="*/ 76729 w 3140691"/>
              <a:gd name="connsiteY1184" fmla="*/ 1334665 h 3080543"/>
              <a:gd name="connsiteX1185" fmla="*/ 80418 w 3140691"/>
              <a:gd name="connsiteY1185" fmla="*/ 1283015 h 3080543"/>
              <a:gd name="connsiteX1186" fmla="*/ 86945 w 3140691"/>
              <a:gd name="connsiteY1186" fmla="*/ 1271947 h 3080543"/>
              <a:gd name="connsiteX1187" fmla="*/ 95742 w 3140691"/>
              <a:gd name="connsiteY1187" fmla="*/ 1195040 h 3080543"/>
              <a:gd name="connsiteX1188" fmla="*/ 100283 w 3140691"/>
              <a:gd name="connsiteY1188" fmla="*/ 1191351 h 3080543"/>
              <a:gd name="connsiteX1189" fmla="*/ 104823 w 3140691"/>
              <a:gd name="connsiteY1189" fmla="*/ 1147931 h 3080543"/>
              <a:gd name="connsiteX1190" fmla="*/ 97729 w 3140691"/>
              <a:gd name="connsiteY1190" fmla="*/ 1158715 h 3080543"/>
              <a:gd name="connsiteX1191" fmla="*/ 103120 w 3140691"/>
              <a:gd name="connsiteY1191" fmla="*/ 1136863 h 3080543"/>
              <a:gd name="connsiteX1192" fmla="*/ 96877 w 3140691"/>
              <a:gd name="connsiteY1192" fmla="*/ 1136579 h 3080543"/>
              <a:gd name="connsiteX1193" fmla="*/ 107377 w 3140691"/>
              <a:gd name="connsiteY1193" fmla="*/ 1107633 h 3080543"/>
              <a:gd name="connsiteX1194" fmla="*/ 100850 w 3140691"/>
              <a:gd name="connsiteY1194" fmla="*/ 1070456 h 3080543"/>
              <a:gd name="connsiteX1195" fmla="*/ 101985 w 3140691"/>
              <a:gd name="connsiteY1195" fmla="*/ 1092592 h 3080543"/>
              <a:gd name="connsiteX1196" fmla="*/ 106526 w 3140691"/>
              <a:gd name="connsiteY1196" fmla="*/ 1074429 h 3080543"/>
              <a:gd name="connsiteX1197" fmla="*/ 105674 w 3140691"/>
              <a:gd name="connsiteY1197" fmla="*/ 1092876 h 3080543"/>
              <a:gd name="connsiteX1198" fmla="*/ 98296 w 3140691"/>
              <a:gd name="connsiteY1198" fmla="*/ 1107349 h 3080543"/>
              <a:gd name="connsiteX1199" fmla="*/ 100566 w 3140691"/>
              <a:gd name="connsiteY1199" fmla="*/ 1092592 h 3080543"/>
              <a:gd name="connsiteX1200" fmla="*/ 99147 w 3140691"/>
              <a:gd name="connsiteY1200" fmla="*/ 1088903 h 3080543"/>
              <a:gd name="connsiteX1201" fmla="*/ 94039 w 3140691"/>
              <a:gd name="connsiteY1201" fmla="*/ 1114444 h 3080543"/>
              <a:gd name="connsiteX1202" fmla="*/ 89783 w 3140691"/>
              <a:gd name="connsiteY1202" fmla="*/ 1140269 h 3080543"/>
              <a:gd name="connsiteX1203" fmla="*/ 77580 w 3140691"/>
              <a:gd name="connsiteY1203" fmla="*/ 1177161 h 3080543"/>
              <a:gd name="connsiteX1204" fmla="*/ 84959 w 3140691"/>
              <a:gd name="connsiteY1204" fmla="*/ 1165810 h 3080543"/>
              <a:gd name="connsiteX1205" fmla="*/ 73040 w 3140691"/>
              <a:gd name="connsiteY1205" fmla="*/ 1217743 h 3080543"/>
              <a:gd name="connsiteX1206" fmla="*/ 53175 w 3140691"/>
              <a:gd name="connsiteY1206" fmla="*/ 1263434 h 3080543"/>
              <a:gd name="connsiteX1207" fmla="*/ 49202 w 3140691"/>
              <a:gd name="connsiteY1207" fmla="*/ 1284718 h 3080543"/>
              <a:gd name="connsiteX1208" fmla="*/ 46648 w 3140691"/>
              <a:gd name="connsiteY1208" fmla="*/ 1306286 h 3080543"/>
              <a:gd name="connsiteX1209" fmla="*/ 42392 w 3140691"/>
              <a:gd name="connsiteY1209" fmla="*/ 1342044 h 3080543"/>
              <a:gd name="connsiteX1210" fmla="*/ 37567 w 3140691"/>
              <a:gd name="connsiteY1210" fmla="*/ 1323881 h 3080543"/>
              <a:gd name="connsiteX1211" fmla="*/ 38703 w 3140691"/>
              <a:gd name="connsiteY1211" fmla="*/ 1372125 h 3080543"/>
              <a:gd name="connsiteX1212" fmla="*/ 33595 w 3140691"/>
              <a:gd name="connsiteY1212" fmla="*/ 1372977 h 3080543"/>
              <a:gd name="connsiteX1213" fmla="*/ 32743 w 3140691"/>
              <a:gd name="connsiteY1213" fmla="*/ 1335516 h 3080543"/>
              <a:gd name="connsiteX1214" fmla="*/ 25649 w 3140691"/>
              <a:gd name="connsiteY1214" fmla="*/ 1347719 h 3080543"/>
              <a:gd name="connsiteX1215" fmla="*/ 32176 w 3140691"/>
              <a:gd name="connsiteY1215" fmla="*/ 1357936 h 3080543"/>
              <a:gd name="connsiteX1216" fmla="*/ 31892 w 3140691"/>
              <a:gd name="connsiteY1216" fmla="*/ 1388301 h 3080543"/>
              <a:gd name="connsiteX1217" fmla="*/ 19973 w 3140691"/>
              <a:gd name="connsiteY1217" fmla="*/ 1401356 h 3080543"/>
              <a:gd name="connsiteX1218" fmla="*/ 14865 w 3140691"/>
              <a:gd name="connsiteY1218" fmla="*/ 1375531 h 3080543"/>
              <a:gd name="connsiteX1219" fmla="*/ 7203 w 3140691"/>
              <a:gd name="connsiteY1219" fmla="*/ 1376382 h 3080543"/>
              <a:gd name="connsiteX1220" fmla="*/ 9757 w 3140691"/>
              <a:gd name="connsiteY1220" fmla="*/ 1357085 h 3080543"/>
              <a:gd name="connsiteX1221" fmla="*/ 109 w 3140691"/>
              <a:gd name="connsiteY1221" fmla="*/ 1339206 h 3080543"/>
              <a:gd name="connsiteX1222" fmla="*/ 4365 w 3140691"/>
              <a:gd name="connsiteY1222" fmla="*/ 1346300 h 3080543"/>
              <a:gd name="connsiteX1223" fmla="*/ 17135 w 3140691"/>
              <a:gd name="connsiteY1223" fmla="*/ 1246406 h 3080543"/>
              <a:gd name="connsiteX1224" fmla="*/ 27635 w 3140691"/>
              <a:gd name="connsiteY1224" fmla="*/ 1203554 h 3080543"/>
              <a:gd name="connsiteX1225" fmla="*/ 39270 w 3140691"/>
              <a:gd name="connsiteY1225" fmla="*/ 1166094 h 3080543"/>
              <a:gd name="connsiteX1226" fmla="*/ 42108 w 3140691"/>
              <a:gd name="connsiteY1226" fmla="*/ 1132039 h 3080543"/>
              <a:gd name="connsiteX1227" fmla="*/ 47216 w 3140691"/>
              <a:gd name="connsiteY1227" fmla="*/ 1124660 h 3080543"/>
              <a:gd name="connsiteX1228" fmla="*/ 46365 w 3140691"/>
              <a:gd name="connsiteY1228" fmla="*/ 1136012 h 3080543"/>
              <a:gd name="connsiteX1229" fmla="*/ 69067 w 3140691"/>
              <a:gd name="connsiteY1229" fmla="*/ 1065064 h 3080543"/>
              <a:gd name="connsiteX1230" fmla="*/ 59986 w 3140691"/>
              <a:gd name="connsiteY1230" fmla="*/ 1075848 h 3080543"/>
              <a:gd name="connsiteX1231" fmla="*/ 65945 w 3140691"/>
              <a:gd name="connsiteY1231" fmla="*/ 1057118 h 3080543"/>
              <a:gd name="connsiteX1232" fmla="*/ 68783 w 3140691"/>
              <a:gd name="connsiteY1232" fmla="*/ 1061091 h 3080543"/>
              <a:gd name="connsiteX1233" fmla="*/ 80986 w 3140691"/>
              <a:gd name="connsiteY1233" fmla="*/ 1020509 h 3080543"/>
              <a:gd name="connsiteX1234" fmla="*/ 85810 w 3140691"/>
              <a:gd name="connsiteY1234" fmla="*/ 1020793 h 3080543"/>
              <a:gd name="connsiteX1235" fmla="*/ 79850 w 3140691"/>
              <a:gd name="connsiteY1235" fmla="*/ 1046618 h 3080543"/>
              <a:gd name="connsiteX1236" fmla="*/ 93188 w 3140691"/>
              <a:gd name="connsiteY1236" fmla="*/ 1013982 h 3080543"/>
              <a:gd name="connsiteX1237" fmla="*/ 100850 w 3140691"/>
              <a:gd name="connsiteY1237" fmla="*/ 1014550 h 3080543"/>
              <a:gd name="connsiteX1238" fmla="*/ 113053 w 3140691"/>
              <a:gd name="connsiteY1238" fmla="*/ 978224 h 3080543"/>
              <a:gd name="connsiteX1239" fmla="*/ 113620 w 3140691"/>
              <a:gd name="connsiteY1239" fmla="*/ 963183 h 3080543"/>
              <a:gd name="connsiteX1240" fmla="*/ 106526 w 3140691"/>
              <a:gd name="connsiteY1240" fmla="*/ 980211 h 3080543"/>
              <a:gd name="connsiteX1241" fmla="*/ 136323 w 3140691"/>
              <a:gd name="connsiteY1241" fmla="*/ 917493 h 3080543"/>
              <a:gd name="connsiteX1242" fmla="*/ 113620 w 3140691"/>
              <a:gd name="connsiteY1242" fmla="*/ 997238 h 3080543"/>
              <a:gd name="connsiteX1243" fmla="*/ 101985 w 3140691"/>
              <a:gd name="connsiteY1243" fmla="*/ 1036969 h 3080543"/>
              <a:gd name="connsiteX1244" fmla="*/ 104539 w 3140691"/>
              <a:gd name="connsiteY1244" fmla="*/ 1014833 h 3080543"/>
              <a:gd name="connsiteX1245" fmla="*/ 88080 w 3140691"/>
              <a:gd name="connsiteY1245" fmla="*/ 1065916 h 3080543"/>
              <a:gd name="connsiteX1246" fmla="*/ 99999 w 3140691"/>
              <a:gd name="connsiteY1246" fmla="*/ 1045483 h 3080543"/>
              <a:gd name="connsiteX1247" fmla="*/ 112485 w 3140691"/>
              <a:gd name="connsiteY1247" fmla="*/ 1023063 h 3080543"/>
              <a:gd name="connsiteX1248" fmla="*/ 115323 w 3140691"/>
              <a:gd name="connsiteY1248" fmla="*/ 1004617 h 3080543"/>
              <a:gd name="connsiteX1249" fmla="*/ 119296 w 3140691"/>
              <a:gd name="connsiteY1249" fmla="*/ 1005184 h 3080543"/>
              <a:gd name="connsiteX1250" fmla="*/ 125255 w 3140691"/>
              <a:gd name="connsiteY1250" fmla="*/ 975954 h 3080543"/>
              <a:gd name="connsiteX1251" fmla="*/ 134052 w 3140691"/>
              <a:gd name="connsiteY1251" fmla="*/ 976805 h 3080543"/>
              <a:gd name="connsiteX1252" fmla="*/ 132633 w 3140691"/>
              <a:gd name="connsiteY1252" fmla="*/ 961765 h 3080543"/>
              <a:gd name="connsiteX1253" fmla="*/ 159025 w 3140691"/>
              <a:gd name="connsiteY1253" fmla="*/ 894506 h 3080543"/>
              <a:gd name="connsiteX1254" fmla="*/ 155336 w 3140691"/>
              <a:gd name="connsiteY1254" fmla="*/ 890249 h 3080543"/>
              <a:gd name="connsiteX1255" fmla="*/ 142566 w 3140691"/>
              <a:gd name="connsiteY1255" fmla="*/ 925723 h 3080543"/>
              <a:gd name="connsiteX1256" fmla="*/ 143985 w 3140691"/>
              <a:gd name="connsiteY1256" fmla="*/ 903304 h 3080543"/>
              <a:gd name="connsiteX1257" fmla="*/ 148525 w 3140691"/>
              <a:gd name="connsiteY1257" fmla="*/ 873790 h 3080543"/>
              <a:gd name="connsiteX1258" fmla="*/ 152214 w 3140691"/>
              <a:gd name="connsiteY1258" fmla="*/ 878330 h 3080543"/>
              <a:gd name="connsiteX1259" fmla="*/ 155052 w 3140691"/>
              <a:gd name="connsiteY1259" fmla="*/ 867546 h 3080543"/>
              <a:gd name="connsiteX1260" fmla="*/ 139728 w 3140691"/>
              <a:gd name="connsiteY1260" fmla="*/ 876060 h 3080543"/>
              <a:gd name="connsiteX1261" fmla="*/ 147957 w 3140691"/>
              <a:gd name="connsiteY1261" fmla="*/ 858465 h 3080543"/>
              <a:gd name="connsiteX1262" fmla="*/ 172930 w 3140691"/>
              <a:gd name="connsiteY1262" fmla="*/ 755733 h 3080543"/>
              <a:gd name="connsiteX1263" fmla="*/ 172930 w 3140691"/>
              <a:gd name="connsiteY1263" fmla="*/ 751476 h 3080543"/>
              <a:gd name="connsiteX1264" fmla="*/ 169808 w 3140691"/>
              <a:gd name="connsiteY1264" fmla="*/ 756584 h 3080543"/>
              <a:gd name="connsiteX1265" fmla="*/ 145971 w 3140691"/>
              <a:gd name="connsiteY1265" fmla="*/ 801139 h 3080543"/>
              <a:gd name="connsiteX1266" fmla="*/ 164133 w 3140691"/>
              <a:gd name="connsiteY1266" fmla="*/ 760841 h 3080543"/>
              <a:gd name="connsiteX1267" fmla="*/ 173781 w 3140691"/>
              <a:gd name="connsiteY1267" fmla="*/ 744665 h 3080543"/>
              <a:gd name="connsiteX1268" fmla="*/ 181443 w 3140691"/>
              <a:gd name="connsiteY1268" fmla="*/ 716570 h 3080543"/>
              <a:gd name="connsiteX1269" fmla="*/ 191659 w 3140691"/>
              <a:gd name="connsiteY1269" fmla="*/ 677407 h 3080543"/>
              <a:gd name="connsiteX1270" fmla="*/ 202727 w 3140691"/>
              <a:gd name="connsiteY1270" fmla="*/ 648744 h 3080543"/>
              <a:gd name="connsiteX1271" fmla="*/ 213227 w 3140691"/>
              <a:gd name="connsiteY1271" fmla="*/ 635973 h 3080543"/>
              <a:gd name="connsiteX1272" fmla="*/ 208402 w 3140691"/>
              <a:gd name="connsiteY1272" fmla="*/ 634270 h 3080543"/>
              <a:gd name="connsiteX1273" fmla="*/ 214646 w 3140691"/>
              <a:gd name="connsiteY1273" fmla="*/ 628311 h 3080543"/>
              <a:gd name="connsiteX1274" fmla="*/ 215497 w 3140691"/>
              <a:gd name="connsiteY1274" fmla="*/ 612419 h 3080543"/>
              <a:gd name="connsiteX1275" fmla="*/ 243023 w 3140691"/>
              <a:gd name="connsiteY1275" fmla="*/ 564458 h 3080543"/>
              <a:gd name="connsiteX1276" fmla="*/ 271118 w 3140691"/>
              <a:gd name="connsiteY1276" fmla="*/ 517349 h 3080543"/>
              <a:gd name="connsiteX1277" fmla="*/ 281334 w 3140691"/>
              <a:gd name="connsiteY1277" fmla="*/ 509119 h 3080543"/>
              <a:gd name="connsiteX1278" fmla="*/ 338941 w 3140691"/>
              <a:gd name="connsiteY1278" fmla="*/ 429090 h 3080543"/>
              <a:gd name="connsiteX1279" fmla="*/ 370724 w 3140691"/>
              <a:gd name="connsiteY1279" fmla="*/ 394184 h 3080543"/>
              <a:gd name="connsiteX1280" fmla="*/ 402507 w 3140691"/>
              <a:gd name="connsiteY1280" fmla="*/ 357575 h 3080543"/>
              <a:gd name="connsiteX1281" fmla="*/ 434858 w 3140691"/>
              <a:gd name="connsiteY1281" fmla="*/ 327209 h 3080543"/>
              <a:gd name="connsiteX1282" fmla="*/ 441669 w 3140691"/>
              <a:gd name="connsiteY1282" fmla="*/ 326926 h 3080543"/>
              <a:gd name="connsiteX1283" fmla="*/ 482249 w 3140691"/>
              <a:gd name="connsiteY1283" fmla="*/ 287479 h 3080543"/>
              <a:gd name="connsiteX1284" fmla="*/ 527086 w 3140691"/>
              <a:gd name="connsiteY1284" fmla="*/ 249735 h 3080543"/>
              <a:gd name="connsiteX1285" fmla="*/ 530208 w 3140691"/>
              <a:gd name="connsiteY1285" fmla="*/ 251721 h 3080543"/>
              <a:gd name="connsiteX1286" fmla="*/ 563694 w 3140691"/>
              <a:gd name="connsiteY1286" fmla="*/ 219369 h 3080543"/>
              <a:gd name="connsiteX1287" fmla="*/ 589234 w 3140691"/>
              <a:gd name="connsiteY1287" fmla="*/ 200071 h 3080543"/>
              <a:gd name="connsiteX1288" fmla="*/ 597463 w 3140691"/>
              <a:gd name="connsiteY1288" fmla="*/ 201490 h 3080543"/>
              <a:gd name="connsiteX1289" fmla="*/ 610233 w 3140691"/>
              <a:gd name="connsiteY1289" fmla="*/ 187584 h 3080543"/>
              <a:gd name="connsiteX1290" fmla="*/ 712678 w 3140691"/>
              <a:gd name="connsiteY1290" fmla="*/ 124867 h 3080543"/>
              <a:gd name="connsiteX1291" fmla="*/ 767163 w 3140691"/>
              <a:gd name="connsiteY1291" fmla="*/ 103583 h 3080543"/>
              <a:gd name="connsiteX1292" fmla="*/ 767163 w 3140691"/>
              <a:gd name="connsiteY1292" fmla="*/ 114083 h 3080543"/>
              <a:gd name="connsiteX1293" fmla="*/ 791568 w 3140691"/>
              <a:gd name="connsiteY1293" fmla="*/ 102164 h 3080543"/>
              <a:gd name="connsiteX1294" fmla="*/ 819379 w 3140691"/>
              <a:gd name="connsiteY1294" fmla="*/ 84852 h 3080543"/>
              <a:gd name="connsiteX1295" fmla="*/ 870175 w 3140691"/>
              <a:gd name="connsiteY1295" fmla="*/ 59595 h 3080543"/>
              <a:gd name="connsiteX1296" fmla="*/ 789866 w 3140691"/>
              <a:gd name="connsiteY1296" fmla="*/ 106137 h 3080543"/>
              <a:gd name="connsiteX1297" fmla="*/ 718637 w 3140691"/>
              <a:gd name="connsiteY1297" fmla="*/ 155800 h 3080543"/>
              <a:gd name="connsiteX1298" fmla="*/ 527370 w 3140691"/>
              <a:gd name="connsiteY1298" fmla="*/ 327777 h 3080543"/>
              <a:gd name="connsiteX1299" fmla="*/ 375548 w 3140691"/>
              <a:gd name="connsiteY1299" fmla="*/ 505997 h 3080543"/>
              <a:gd name="connsiteX1300" fmla="*/ 397115 w 3140691"/>
              <a:gd name="connsiteY1300" fmla="*/ 495781 h 3080543"/>
              <a:gd name="connsiteX1301" fmla="*/ 359657 w 3140691"/>
              <a:gd name="connsiteY1301" fmla="*/ 544309 h 3080543"/>
              <a:gd name="connsiteX1302" fmla="*/ 327022 w 3140691"/>
              <a:gd name="connsiteY1302" fmla="*/ 597662 h 3080543"/>
              <a:gd name="connsiteX1303" fmla="*/ 336671 w 3140691"/>
              <a:gd name="connsiteY1303" fmla="*/ 589715 h 3080543"/>
              <a:gd name="connsiteX1304" fmla="*/ 360508 w 3140691"/>
              <a:gd name="connsiteY1304" fmla="*/ 551971 h 3080543"/>
              <a:gd name="connsiteX1305" fmla="*/ 399669 w 3140691"/>
              <a:gd name="connsiteY1305" fmla="*/ 505997 h 3080543"/>
              <a:gd name="connsiteX1306" fmla="*/ 443088 w 3140691"/>
              <a:gd name="connsiteY1306" fmla="*/ 462010 h 3080543"/>
              <a:gd name="connsiteX1307" fmla="*/ 442236 w 3140691"/>
              <a:gd name="connsiteY1307" fmla="*/ 453212 h 3080543"/>
              <a:gd name="connsiteX1308" fmla="*/ 472317 w 3140691"/>
              <a:gd name="connsiteY1308" fmla="*/ 419725 h 3080543"/>
              <a:gd name="connsiteX1309" fmla="*/ 514600 w 3140691"/>
              <a:gd name="connsiteY1309" fmla="*/ 385386 h 3080543"/>
              <a:gd name="connsiteX1310" fmla="*/ 511762 w 3140691"/>
              <a:gd name="connsiteY1310" fmla="*/ 392197 h 3080543"/>
              <a:gd name="connsiteX1311" fmla="*/ 530208 w 3140691"/>
              <a:gd name="connsiteY1311" fmla="*/ 369494 h 3080543"/>
              <a:gd name="connsiteX1312" fmla="*/ 538154 w 3140691"/>
              <a:gd name="connsiteY1312" fmla="*/ 370062 h 3080543"/>
              <a:gd name="connsiteX1313" fmla="*/ 573626 w 3140691"/>
              <a:gd name="connsiteY1313" fmla="*/ 338561 h 3080543"/>
              <a:gd name="connsiteX1314" fmla="*/ 611085 w 3140691"/>
              <a:gd name="connsiteY1314" fmla="*/ 305925 h 3080543"/>
              <a:gd name="connsiteX1315" fmla="*/ 619882 w 3140691"/>
              <a:gd name="connsiteY1315" fmla="*/ 307912 h 3080543"/>
              <a:gd name="connsiteX1316" fmla="*/ 638044 w 3140691"/>
              <a:gd name="connsiteY1316" fmla="*/ 294573 h 3080543"/>
              <a:gd name="connsiteX1317" fmla="*/ 637760 w 3140691"/>
              <a:gd name="connsiteY1317" fmla="*/ 289749 h 3080543"/>
              <a:gd name="connsiteX1318" fmla="*/ 652800 w 3140691"/>
              <a:gd name="connsiteY1318" fmla="*/ 278681 h 3080543"/>
              <a:gd name="connsiteX1319" fmla="*/ 659611 w 3140691"/>
              <a:gd name="connsiteY1319" fmla="*/ 279533 h 3080543"/>
              <a:gd name="connsiteX1320" fmla="*/ 690259 w 3140691"/>
              <a:gd name="connsiteY1320" fmla="*/ 248599 h 3080543"/>
              <a:gd name="connsiteX1321" fmla="*/ 725732 w 3140691"/>
              <a:gd name="connsiteY1321" fmla="*/ 231856 h 3080543"/>
              <a:gd name="connsiteX1322" fmla="*/ 703597 w 3140691"/>
              <a:gd name="connsiteY1322" fmla="*/ 250586 h 3080543"/>
              <a:gd name="connsiteX1323" fmla="*/ 722894 w 3140691"/>
              <a:gd name="connsiteY1323" fmla="*/ 243491 h 3080543"/>
              <a:gd name="connsiteX1324" fmla="*/ 692529 w 3140691"/>
              <a:gd name="connsiteY1324" fmla="*/ 269316 h 3080543"/>
              <a:gd name="connsiteX1325" fmla="*/ 717218 w 3140691"/>
              <a:gd name="connsiteY1325" fmla="*/ 257397 h 3080543"/>
              <a:gd name="connsiteX1326" fmla="*/ 735380 w 3140691"/>
              <a:gd name="connsiteY1326" fmla="*/ 240086 h 3080543"/>
              <a:gd name="connsiteX1327" fmla="*/ 728569 w 3140691"/>
              <a:gd name="connsiteY1327" fmla="*/ 238951 h 3080543"/>
              <a:gd name="connsiteX1328" fmla="*/ 759217 w 3140691"/>
              <a:gd name="connsiteY1328" fmla="*/ 228167 h 3080543"/>
              <a:gd name="connsiteX1329" fmla="*/ 749569 w 3140691"/>
              <a:gd name="connsiteY1329" fmla="*/ 238667 h 3080543"/>
              <a:gd name="connsiteX1330" fmla="*/ 755245 w 3140691"/>
              <a:gd name="connsiteY1330" fmla="*/ 239234 h 3080543"/>
              <a:gd name="connsiteX1331" fmla="*/ 780217 w 3140691"/>
              <a:gd name="connsiteY1331" fmla="*/ 218801 h 3080543"/>
              <a:gd name="connsiteX1332" fmla="*/ 793839 w 3140691"/>
              <a:gd name="connsiteY1332" fmla="*/ 216815 h 3080543"/>
              <a:gd name="connsiteX1333" fmla="*/ 774258 w 3140691"/>
              <a:gd name="connsiteY1333" fmla="*/ 232423 h 3080543"/>
              <a:gd name="connsiteX1334" fmla="*/ 823919 w 3140691"/>
              <a:gd name="connsiteY1334" fmla="*/ 202058 h 3080543"/>
              <a:gd name="connsiteX1335" fmla="*/ 822500 w 3140691"/>
              <a:gd name="connsiteY1335" fmla="*/ 210572 h 3080543"/>
              <a:gd name="connsiteX1336" fmla="*/ 844351 w 3140691"/>
              <a:gd name="connsiteY1336" fmla="*/ 195247 h 3080543"/>
              <a:gd name="connsiteX1337" fmla="*/ 852865 w 3140691"/>
              <a:gd name="connsiteY1337" fmla="*/ 181057 h 3080543"/>
              <a:gd name="connsiteX1338" fmla="*/ 881242 w 3140691"/>
              <a:gd name="connsiteY1338" fmla="*/ 164881 h 3080543"/>
              <a:gd name="connsiteX1339" fmla="*/ 869324 w 3140691"/>
              <a:gd name="connsiteY1339" fmla="*/ 167719 h 3080543"/>
              <a:gd name="connsiteX1340" fmla="*/ 899688 w 3140691"/>
              <a:gd name="connsiteY1340" fmla="*/ 159205 h 3080543"/>
              <a:gd name="connsiteX1341" fmla="*/ 900256 w 3140691"/>
              <a:gd name="connsiteY1341" fmla="*/ 154381 h 3080543"/>
              <a:gd name="connsiteX1342" fmla="*/ 906499 w 3140691"/>
              <a:gd name="connsiteY1342" fmla="*/ 156368 h 3080543"/>
              <a:gd name="connsiteX1343" fmla="*/ 928634 w 3140691"/>
              <a:gd name="connsiteY1343" fmla="*/ 149557 h 3080543"/>
              <a:gd name="connsiteX1344" fmla="*/ 932890 w 3140691"/>
              <a:gd name="connsiteY1344" fmla="*/ 138489 h 3080543"/>
              <a:gd name="connsiteX1345" fmla="*/ 972052 w 3140691"/>
              <a:gd name="connsiteY1345" fmla="*/ 119191 h 3080543"/>
              <a:gd name="connsiteX1346" fmla="*/ 947079 w 3140691"/>
              <a:gd name="connsiteY1346" fmla="*/ 133381 h 3080543"/>
              <a:gd name="connsiteX1347" fmla="*/ 955876 w 3140691"/>
              <a:gd name="connsiteY1347" fmla="*/ 132813 h 3080543"/>
              <a:gd name="connsiteX1348" fmla="*/ 942539 w 3140691"/>
              <a:gd name="connsiteY1348" fmla="*/ 138773 h 3080543"/>
              <a:gd name="connsiteX1349" fmla="*/ 936296 w 3140691"/>
              <a:gd name="connsiteY1349" fmla="*/ 147854 h 3080543"/>
              <a:gd name="connsiteX1350" fmla="*/ 982552 w 3140691"/>
              <a:gd name="connsiteY1350" fmla="*/ 125151 h 3080543"/>
              <a:gd name="connsiteX1351" fmla="*/ 1036186 w 3140691"/>
              <a:gd name="connsiteY1351" fmla="*/ 103015 h 3080543"/>
              <a:gd name="connsiteX1352" fmla="*/ 1091523 w 3140691"/>
              <a:gd name="connsiteY1352" fmla="*/ 81731 h 3080543"/>
              <a:gd name="connsiteX1353" fmla="*/ 1117347 w 3140691"/>
              <a:gd name="connsiteY1353" fmla="*/ 70947 h 3080543"/>
              <a:gd name="connsiteX1354" fmla="*/ 1141468 w 3140691"/>
              <a:gd name="connsiteY1354" fmla="*/ 60730 h 3080543"/>
              <a:gd name="connsiteX1355" fmla="*/ 1203899 w 3140691"/>
              <a:gd name="connsiteY1355" fmla="*/ 42568 h 3080543"/>
              <a:gd name="connsiteX1356" fmla="*/ 1216669 w 3140691"/>
              <a:gd name="connsiteY1356" fmla="*/ 43703 h 3080543"/>
              <a:gd name="connsiteX1357" fmla="*/ 1239372 w 3140691"/>
              <a:gd name="connsiteY1357" fmla="*/ 34905 h 3080543"/>
              <a:gd name="connsiteX1358" fmla="*/ 1234547 w 3140691"/>
              <a:gd name="connsiteY1358" fmla="*/ 40297 h 3080543"/>
              <a:gd name="connsiteX1359" fmla="*/ 1261506 w 3140691"/>
              <a:gd name="connsiteY1359" fmla="*/ 31500 h 3080543"/>
              <a:gd name="connsiteX1360" fmla="*/ 1255831 w 3140691"/>
              <a:gd name="connsiteY1360" fmla="*/ 36040 h 3080543"/>
              <a:gd name="connsiteX1361" fmla="*/ 1292155 w 3140691"/>
              <a:gd name="connsiteY1361" fmla="*/ 22986 h 3080543"/>
              <a:gd name="connsiteX1362" fmla="*/ 1322519 w 3140691"/>
              <a:gd name="connsiteY1362" fmla="*/ 30081 h 3080543"/>
              <a:gd name="connsiteX1363" fmla="*/ 1338410 w 3140691"/>
              <a:gd name="connsiteY1363" fmla="*/ 23270 h 3080543"/>
              <a:gd name="connsiteX1364" fmla="*/ 1370761 w 3140691"/>
              <a:gd name="connsiteY1364" fmla="*/ 19581 h 3080543"/>
              <a:gd name="connsiteX1365" fmla="*/ 1401126 w 3140691"/>
              <a:gd name="connsiteY1365" fmla="*/ 21000 h 3080543"/>
              <a:gd name="connsiteX1366" fmla="*/ 1436314 w 3140691"/>
              <a:gd name="connsiteY1366" fmla="*/ 16459 h 3080543"/>
              <a:gd name="connsiteX1367" fmla="*/ 1485124 w 3140691"/>
              <a:gd name="connsiteY1367" fmla="*/ 6810 h 3080543"/>
              <a:gd name="connsiteX1368" fmla="*/ 1527124 w 3140691"/>
              <a:gd name="connsiteY1368" fmla="*/ 6242 h 3080543"/>
              <a:gd name="connsiteX1369" fmla="*/ 1509529 w 3140691"/>
              <a:gd name="connsiteY1369" fmla="*/ 7378 h 3080543"/>
              <a:gd name="connsiteX1370" fmla="*/ 1500732 w 3140691"/>
              <a:gd name="connsiteY1370" fmla="*/ 13621 h 3080543"/>
              <a:gd name="connsiteX1371" fmla="*/ 1498746 w 3140691"/>
              <a:gd name="connsiteY1371" fmla="*/ 7378 h 3080543"/>
              <a:gd name="connsiteX1372" fmla="*/ 1467530 w 3140691"/>
              <a:gd name="connsiteY1372" fmla="*/ 12202 h 3080543"/>
              <a:gd name="connsiteX1373" fmla="*/ 1461571 w 3140691"/>
              <a:gd name="connsiteY1373" fmla="*/ 15608 h 3080543"/>
              <a:gd name="connsiteX1374" fmla="*/ 1486543 w 3140691"/>
              <a:gd name="connsiteY1374" fmla="*/ 17027 h 3080543"/>
              <a:gd name="connsiteX1375" fmla="*/ 1510948 w 3140691"/>
              <a:gd name="connsiteY1375" fmla="*/ 12202 h 3080543"/>
              <a:gd name="connsiteX1376" fmla="*/ 1539042 w 3140691"/>
              <a:gd name="connsiteY1376" fmla="*/ 9932 h 3080543"/>
              <a:gd name="connsiteX1377" fmla="*/ 1519178 w 3140691"/>
              <a:gd name="connsiteY1377" fmla="*/ 14756 h 3080543"/>
              <a:gd name="connsiteX1378" fmla="*/ 1520597 w 3140691"/>
              <a:gd name="connsiteY1378" fmla="*/ 19864 h 3080543"/>
              <a:gd name="connsiteX1379" fmla="*/ 1536772 w 3140691"/>
              <a:gd name="connsiteY1379" fmla="*/ 13905 h 3080543"/>
              <a:gd name="connsiteX1380" fmla="*/ 1561745 w 3140691"/>
              <a:gd name="connsiteY1380" fmla="*/ 14756 h 3080543"/>
              <a:gd name="connsiteX1381" fmla="*/ 1524853 w 3140691"/>
              <a:gd name="connsiteY1381" fmla="*/ 21851 h 3080543"/>
              <a:gd name="connsiteX1382" fmla="*/ 1536772 w 3140691"/>
              <a:gd name="connsiteY1382" fmla="*/ 26392 h 3080543"/>
              <a:gd name="connsiteX1383" fmla="*/ 1567136 w 3140691"/>
              <a:gd name="connsiteY1383" fmla="*/ 19013 h 3080543"/>
              <a:gd name="connsiteX1384" fmla="*/ 1608852 w 3140691"/>
              <a:gd name="connsiteY1384" fmla="*/ 19864 h 3080543"/>
              <a:gd name="connsiteX1385" fmla="*/ 1630987 w 3140691"/>
              <a:gd name="connsiteY1385" fmla="*/ 16459 h 3080543"/>
              <a:gd name="connsiteX1386" fmla="*/ 1655959 w 3140691"/>
              <a:gd name="connsiteY1386" fmla="*/ 16175 h 3080543"/>
              <a:gd name="connsiteX1387" fmla="*/ 1697959 w 3140691"/>
              <a:gd name="connsiteY1387" fmla="*/ 13905 h 3080543"/>
              <a:gd name="connsiteX1388" fmla="*/ 1676959 w 3140691"/>
              <a:gd name="connsiteY1388" fmla="*/ 13337 h 3080543"/>
              <a:gd name="connsiteX1389" fmla="*/ 1690297 w 3140691"/>
              <a:gd name="connsiteY1389" fmla="*/ 10499 h 3080543"/>
              <a:gd name="connsiteX1390" fmla="*/ 1678945 w 3140691"/>
              <a:gd name="connsiteY1390" fmla="*/ 5675 h 3080543"/>
              <a:gd name="connsiteX1391" fmla="*/ 1665892 w 3140691"/>
              <a:gd name="connsiteY1391" fmla="*/ 9932 h 3080543"/>
              <a:gd name="connsiteX1392" fmla="*/ 1657946 w 3140691"/>
              <a:gd name="connsiteY1392" fmla="*/ 5107 h 3080543"/>
              <a:gd name="connsiteX1393" fmla="*/ 1675256 w 3140691"/>
              <a:gd name="connsiteY1393" fmla="*/ 4540 h 3080543"/>
              <a:gd name="connsiteX1394" fmla="*/ 1665076 w 3140691"/>
              <a:gd name="connsiteY1394" fmla="*/ 2801 h 30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</a:cxnLst>
            <a:rect l="l" t="t" r="r" b="b"/>
            <a:pathLst>
              <a:path w="3140691" h="3080543">
                <a:moveTo>
                  <a:pt x="3053770" y="1104106"/>
                </a:moveTo>
                <a:lnTo>
                  <a:pt x="3057651" y="1107278"/>
                </a:lnTo>
                <a:cubicBezTo>
                  <a:pt x="3058963" y="1110045"/>
                  <a:pt x="3059530" y="1113876"/>
                  <a:pt x="3057260" y="1116998"/>
                </a:cubicBezTo>
                <a:close/>
                <a:moveTo>
                  <a:pt x="3053324" y="1102459"/>
                </a:moveTo>
                <a:lnTo>
                  <a:pt x="3053770" y="1104106"/>
                </a:lnTo>
                <a:lnTo>
                  <a:pt x="3053571" y="1103943"/>
                </a:lnTo>
                <a:close/>
                <a:moveTo>
                  <a:pt x="2826160" y="905030"/>
                </a:moveTo>
                <a:lnTo>
                  <a:pt x="2826548" y="905574"/>
                </a:lnTo>
                <a:lnTo>
                  <a:pt x="2826516" y="905665"/>
                </a:lnTo>
                <a:close/>
                <a:moveTo>
                  <a:pt x="2820588" y="895074"/>
                </a:moveTo>
                <a:lnTo>
                  <a:pt x="2826160" y="905030"/>
                </a:lnTo>
                <a:lnTo>
                  <a:pt x="2822504" y="899898"/>
                </a:lnTo>
                <a:cubicBezTo>
                  <a:pt x="2821653" y="898976"/>
                  <a:pt x="2821156" y="898195"/>
                  <a:pt x="2820588" y="895074"/>
                </a:cubicBezTo>
                <a:close/>
                <a:moveTo>
                  <a:pt x="2918492" y="761409"/>
                </a:moveTo>
                <a:cubicBezTo>
                  <a:pt x="2916506" y="766233"/>
                  <a:pt x="2921330" y="775882"/>
                  <a:pt x="2927289" y="780990"/>
                </a:cubicBezTo>
                <a:cubicBezTo>
                  <a:pt x="2927857" y="785247"/>
                  <a:pt x="2926722" y="790355"/>
                  <a:pt x="2924168" y="790355"/>
                </a:cubicBezTo>
                <a:cubicBezTo>
                  <a:pt x="2925019" y="790923"/>
                  <a:pt x="2925587" y="790923"/>
                  <a:pt x="2926154" y="790923"/>
                </a:cubicBezTo>
                <a:cubicBezTo>
                  <a:pt x="2929560" y="796031"/>
                  <a:pt x="2923884" y="798869"/>
                  <a:pt x="2921614" y="790355"/>
                </a:cubicBezTo>
                <a:cubicBezTo>
                  <a:pt x="2920479" y="797450"/>
                  <a:pt x="2931830" y="806247"/>
                  <a:pt x="2925870" y="808234"/>
                </a:cubicBezTo>
                <a:cubicBezTo>
                  <a:pt x="2927006" y="809937"/>
                  <a:pt x="2927857" y="809937"/>
                  <a:pt x="2928424" y="809937"/>
                </a:cubicBezTo>
                <a:cubicBezTo>
                  <a:pt x="2927857" y="805680"/>
                  <a:pt x="2927857" y="801991"/>
                  <a:pt x="2929276" y="801139"/>
                </a:cubicBezTo>
                <a:cubicBezTo>
                  <a:pt x="2937505" y="815612"/>
                  <a:pt x="2934384" y="819018"/>
                  <a:pt x="2935519" y="826397"/>
                </a:cubicBezTo>
                <a:cubicBezTo>
                  <a:pt x="2934668" y="825829"/>
                  <a:pt x="2934100" y="824694"/>
                  <a:pt x="2933249" y="823559"/>
                </a:cubicBezTo>
                <a:cubicBezTo>
                  <a:pt x="2934668" y="831505"/>
                  <a:pt x="2936654" y="840018"/>
                  <a:pt x="2943748" y="853073"/>
                </a:cubicBezTo>
                <a:cubicBezTo>
                  <a:pt x="2938640" y="855627"/>
                  <a:pt x="2921897" y="822991"/>
                  <a:pt x="2924168" y="817883"/>
                </a:cubicBezTo>
                <a:cubicBezTo>
                  <a:pt x="2928708" y="824694"/>
                  <a:pt x="2925870" y="825829"/>
                  <a:pt x="2931546" y="833207"/>
                </a:cubicBezTo>
                <a:cubicBezTo>
                  <a:pt x="2932965" y="820437"/>
                  <a:pt x="2916222" y="791774"/>
                  <a:pt x="2904871" y="786950"/>
                </a:cubicBezTo>
                <a:cubicBezTo>
                  <a:pt x="2906573" y="794612"/>
                  <a:pt x="2917073" y="810220"/>
                  <a:pt x="2915938" y="816180"/>
                </a:cubicBezTo>
                <a:cubicBezTo>
                  <a:pt x="2911114" y="811923"/>
                  <a:pt x="2909979" y="796031"/>
                  <a:pt x="2899479" y="782977"/>
                </a:cubicBezTo>
                <a:cubicBezTo>
                  <a:pt x="2899479" y="782977"/>
                  <a:pt x="2899479" y="782977"/>
                  <a:pt x="2903452" y="779571"/>
                </a:cubicBezTo>
                <a:cubicBezTo>
                  <a:pt x="2903452" y="779571"/>
                  <a:pt x="2903452" y="779571"/>
                  <a:pt x="2908560" y="788085"/>
                </a:cubicBezTo>
                <a:cubicBezTo>
                  <a:pt x="2904871" y="780706"/>
                  <a:pt x="2911965" y="781274"/>
                  <a:pt x="2903736" y="770774"/>
                </a:cubicBezTo>
                <a:cubicBezTo>
                  <a:pt x="2908844" y="774463"/>
                  <a:pt x="2904303" y="767368"/>
                  <a:pt x="2908276" y="766517"/>
                </a:cubicBezTo>
                <a:cubicBezTo>
                  <a:pt x="2913100" y="777868"/>
                  <a:pt x="2910263" y="776733"/>
                  <a:pt x="2910546" y="786382"/>
                </a:cubicBezTo>
                <a:cubicBezTo>
                  <a:pt x="2913100" y="788936"/>
                  <a:pt x="2914519" y="787517"/>
                  <a:pt x="2917641" y="793477"/>
                </a:cubicBezTo>
                <a:cubicBezTo>
                  <a:pt x="2916789" y="789788"/>
                  <a:pt x="2920762" y="789504"/>
                  <a:pt x="2915371" y="782409"/>
                </a:cubicBezTo>
                <a:cubicBezTo>
                  <a:pt x="2917073" y="782977"/>
                  <a:pt x="2919343" y="785531"/>
                  <a:pt x="2921330" y="787801"/>
                </a:cubicBezTo>
                <a:cubicBezTo>
                  <a:pt x="2914519" y="772476"/>
                  <a:pt x="2909411" y="758571"/>
                  <a:pt x="2918492" y="761409"/>
                </a:cubicBezTo>
                <a:close/>
                <a:moveTo>
                  <a:pt x="2509740" y="500958"/>
                </a:moveTo>
                <a:lnTo>
                  <a:pt x="2520918" y="508268"/>
                </a:lnTo>
                <a:cubicBezTo>
                  <a:pt x="2518790" y="509119"/>
                  <a:pt x="2517583" y="508339"/>
                  <a:pt x="2515952" y="506671"/>
                </a:cubicBezTo>
                <a:close/>
                <a:moveTo>
                  <a:pt x="2508431" y="499754"/>
                </a:moveTo>
                <a:lnTo>
                  <a:pt x="2509740" y="500958"/>
                </a:lnTo>
                <a:lnTo>
                  <a:pt x="2508281" y="500004"/>
                </a:lnTo>
                <a:close/>
                <a:moveTo>
                  <a:pt x="1656814" y="0"/>
                </a:moveTo>
                <a:lnTo>
                  <a:pt x="1656828" y="0"/>
                </a:lnTo>
                <a:lnTo>
                  <a:pt x="1679016" y="1312"/>
                </a:lnTo>
                <a:cubicBezTo>
                  <a:pt x="1684550" y="1631"/>
                  <a:pt x="1688736" y="1844"/>
                  <a:pt x="1693134" y="1986"/>
                </a:cubicBezTo>
                <a:cubicBezTo>
                  <a:pt x="1701931" y="2269"/>
                  <a:pt x="1711296" y="2269"/>
                  <a:pt x="1733998" y="1986"/>
                </a:cubicBezTo>
                <a:cubicBezTo>
                  <a:pt x="1730026" y="5391"/>
                  <a:pt x="1720945" y="4824"/>
                  <a:pt x="1728323" y="9364"/>
                </a:cubicBezTo>
                <a:cubicBezTo>
                  <a:pt x="1715837" y="10783"/>
                  <a:pt x="1712431" y="8229"/>
                  <a:pt x="1704485" y="11351"/>
                </a:cubicBezTo>
                <a:cubicBezTo>
                  <a:pt x="1709310" y="15891"/>
                  <a:pt x="1710161" y="15608"/>
                  <a:pt x="1712431" y="19013"/>
                </a:cubicBezTo>
                <a:cubicBezTo>
                  <a:pt x="1716404" y="18729"/>
                  <a:pt x="1714418" y="17878"/>
                  <a:pt x="1712431" y="17594"/>
                </a:cubicBezTo>
                <a:cubicBezTo>
                  <a:pt x="1719242" y="13337"/>
                  <a:pt x="1742228" y="21567"/>
                  <a:pt x="1743079" y="15891"/>
                </a:cubicBezTo>
                <a:cubicBezTo>
                  <a:pt x="1748755" y="18729"/>
                  <a:pt x="1750458" y="18445"/>
                  <a:pt x="1760390" y="17594"/>
                </a:cubicBezTo>
                <a:cubicBezTo>
                  <a:pt x="1754431" y="21567"/>
                  <a:pt x="1777984" y="22419"/>
                  <a:pt x="1761241" y="22419"/>
                </a:cubicBezTo>
                <a:cubicBezTo>
                  <a:pt x="1776565" y="22986"/>
                  <a:pt x="1805795" y="23554"/>
                  <a:pt x="1829632" y="26675"/>
                </a:cubicBezTo>
                <a:cubicBezTo>
                  <a:pt x="1808065" y="28378"/>
                  <a:pt x="1825943" y="31784"/>
                  <a:pt x="1852051" y="34338"/>
                </a:cubicBezTo>
                <a:cubicBezTo>
                  <a:pt x="1877874" y="37743"/>
                  <a:pt x="1911928" y="41432"/>
                  <a:pt x="1922144" y="40581"/>
                </a:cubicBezTo>
                <a:cubicBezTo>
                  <a:pt x="1932076" y="44270"/>
                  <a:pt x="1949671" y="48243"/>
                  <a:pt x="1968116" y="51365"/>
                </a:cubicBezTo>
                <a:cubicBezTo>
                  <a:pt x="1986562" y="54487"/>
                  <a:pt x="2005575" y="57041"/>
                  <a:pt x="2017210" y="60163"/>
                </a:cubicBezTo>
                <a:cubicBezTo>
                  <a:pt x="2020048" y="64419"/>
                  <a:pt x="2031683" y="67257"/>
                  <a:pt x="2040480" y="70663"/>
                </a:cubicBezTo>
                <a:cubicBezTo>
                  <a:pt x="2050412" y="71230"/>
                  <a:pt x="2024021" y="63852"/>
                  <a:pt x="2037358" y="63568"/>
                </a:cubicBezTo>
                <a:cubicBezTo>
                  <a:pt x="2040764" y="66690"/>
                  <a:pt x="2043601" y="70095"/>
                  <a:pt x="2057223" y="71798"/>
                </a:cubicBezTo>
                <a:cubicBezTo>
                  <a:pt x="2055520" y="72649"/>
                  <a:pt x="2053817" y="73217"/>
                  <a:pt x="2053817" y="74920"/>
                </a:cubicBezTo>
                <a:cubicBezTo>
                  <a:pt x="2059209" y="74636"/>
                  <a:pt x="2066871" y="75771"/>
                  <a:pt x="2073966" y="77758"/>
                </a:cubicBezTo>
                <a:cubicBezTo>
                  <a:pt x="2081060" y="80028"/>
                  <a:pt x="2087303" y="83150"/>
                  <a:pt x="2090141" y="86555"/>
                </a:cubicBezTo>
                <a:cubicBezTo>
                  <a:pt x="2107452" y="89677"/>
                  <a:pt x="2124195" y="95069"/>
                  <a:pt x="2140370" y="100461"/>
                </a:cubicBezTo>
                <a:cubicBezTo>
                  <a:pt x="2155978" y="106137"/>
                  <a:pt x="2171018" y="112664"/>
                  <a:pt x="2185207" y="116921"/>
                </a:cubicBezTo>
                <a:cubicBezTo>
                  <a:pt x="2180099" y="119191"/>
                  <a:pt x="2201666" y="128840"/>
                  <a:pt x="2201950" y="121461"/>
                </a:cubicBezTo>
                <a:cubicBezTo>
                  <a:pt x="2207058" y="126002"/>
                  <a:pt x="2212734" y="127421"/>
                  <a:pt x="2207342" y="129691"/>
                </a:cubicBezTo>
                <a:cubicBezTo>
                  <a:pt x="2227774" y="136502"/>
                  <a:pt x="2237706" y="143881"/>
                  <a:pt x="2258138" y="150976"/>
                </a:cubicBezTo>
                <a:cubicBezTo>
                  <a:pt x="2257287" y="147002"/>
                  <a:pt x="2237422" y="136786"/>
                  <a:pt x="2230044" y="137070"/>
                </a:cubicBezTo>
                <a:cubicBezTo>
                  <a:pt x="2220679" y="129124"/>
                  <a:pt x="2253882" y="144732"/>
                  <a:pt x="2256436" y="142178"/>
                </a:cubicBezTo>
                <a:cubicBezTo>
                  <a:pt x="2256436" y="142178"/>
                  <a:pt x="2256436" y="142178"/>
                  <a:pt x="2255868" y="145867"/>
                </a:cubicBezTo>
                <a:cubicBezTo>
                  <a:pt x="2269206" y="149557"/>
                  <a:pt x="2276584" y="154665"/>
                  <a:pt x="2297584" y="160624"/>
                </a:cubicBezTo>
                <a:cubicBezTo>
                  <a:pt x="2321989" y="178503"/>
                  <a:pt x="2337880" y="190706"/>
                  <a:pt x="2367961" y="199504"/>
                </a:cubicBezTo>
                <a:cubicBezTo>
                  <a:pt x="2369380" y="196666"/>
                  <a:pt x="2364272" y="193260"/>
                  <a:pt x="2363704" y="190139"/>
                </a:cubicBezTo>
                <a:cubicBezTo>
                  <a:pt x="2353488" y="186733"/>
                  <a:pt x="2362853" y="195247"/>
                  <a:pt x="2346961" y="187301"/>
                </a:cubicBezTo>
                <a:cubicBezTo>
                  <a:pt x="2362853" y="189003"/>
                  <a:pt x="2327948" y="166016"/>
                  <a:pt x="2329083" y="174814"/>
                </a:cubicBezTo>
                <a:cubicBezTo>
                  <a:pt x="2320286" y="163179"/>
                  <a:pt x="2292192" y="151259"/>
                  <a:pt x="2272895" y="147286"/>
                </a:cubicBezTo>
                <a:cubicBezTo>
                  <a:pt x="2272043" y="144165"/>
                  <a:pt x="2275733" y="145016"/>
                  <a:pt x="2277151" y="143597"/>
                </a:cubicBezTo>
                <a:cubicBezTo>
                  <a:pt x="2275165" y="139908"/>
                  <a:pt x="2249909" y="137070"/>
                  <a:pt x="2255301" y="131110"/>
                </a:cubicBezTo>
                <a:cubicBezTo>
                  <a:pt x="2249057" y="129124"/>
                  <a:pt x="2246787" y="130543"/>
                  <a:pt x="2238841" y="127137"/>
                </a:cubicBezTo>
                <a:cubicBezTo>
                  <a:pt x="2241395" y="126853"/>
                  <a:pt x="2245084" y="127705"/>
                  <a:pt x="2249057" y="128556"/>
                </a:cubicBezTo>
                <a:cubicBezTo>
                  <a:pt x="2243666" y="122029"/>
                  <a:pt x="2236004" y="122029"/>
                  <a:pt x="2220396" y="114650"/>
                </a:cubicBezTo>
                <a:cubicBezTo>
                  <a:pt x="2225787" y="114934"/>
                  <a:pt x="2233450" y="116921"/>
                  <a:pt x="2237422" y="116069"/>
                </a:cubicBezTo>
                <a:cubicBezTo>
                  <a:pt x="2251611" y="124867"/>
                  <a:pt x="2271192" y="131110"/>
                  <a:pt x="2276584" y="131394"/>
                </a:cubicBezTo>
                <a:cubicBezTo>
                  <a:pt x="2283111" y="134232"/>
                  <a:pt x="2281976" y="137070"/>
                  <a:pt x="2288503" y="140191"/>
                </a:cubicBezTo>
                <a:cubicBezTo>
                  <a:pt x="2299002" y="145300"/>
                  <a:pt x="2298719" y="140475"/>
                  <a:pt x="2305529" y="142462"/>
                </a:cubicBezTo>
                <a:cubicBezTo>
                  <a:pt x="2314043" y="148989"/>
                  <a:pt x="2318299" y="150408"/>
                  <a:pt x="2330786" y="155232"/>
                </a:cubicBezTo>
                <a:cubicBezTo>
                  <a:pt x="2332488" y="160341"/>
                  <a:pt x="2320002" y="152111"/>
                  <a:pt x="2320002" y="155800"/>
                </a:cubicBezTo>
                <a:cubicBezTo>
                  <a:pt x="2318583" y="158638"/>
                  <a:pt x="2323975" y="161760"/>
                  <a:pt x="2328232" y="164881"/>
                </a:cubicBezTo>
                <a:cubicBezTo>
                  <a:pt x="2330786" y="165449"/>
                  <a:pt x="2333624" y="166016"/>
                  <a:pt x="2338164" y="168003"/>
                </a:cubicBezTo>
                <a:cubicBezTo>
                  <a:pt x="2340150" y="167152"/>
                  <a:pt x="2326529" y="159489"/>
                  <a:pt x="2335894" y="162895"/>
                </a:cubicBezTo>
                <a:cubicBezTo>
                  <a:pt x="2346961" y="172260"/>
                  <a:pt x="2348664" y="175665"/>
                  <a:pt x="2365407" y="184179"/>
                </a:cubicBezTo>
                <a:cubicBezTo>
                  <a:pt x="2367961" y="185030"/>
                  <a:pt x="2368812" y="184463"/>
                  <a:pt x="2371934" y="186166"/>
                </a:cubicBezTo>
                <a:cubicBezTo>
                  <a:pt x="2377042" y="184179"/>
                  <a:pt x="2362285" y="179922"/>
                  <a:pt x="2367393" y="177936"/>
                </a:cubicBezTo>
                <a:cubicBezTo>
                  <a:pt x="2377893" y="185314"/>
                  <a:pt x="2383569" y="195247"/>
                  <a:pt x="2397474" y="196382"/>
                </a:cubicBezTo>
                <a:cubicBezTo>
                  <a:pt x="2395771" y="191558"/>
                  <a:pt x="2387258" y="192977"/>
                  <a:pt x="2379028" y="186733"/>
                </a:cubicBezTo>
                <a:cubicBezTo>
                  <a:pt x="2374488" y="177652"/>
                  <a:pt x="2393501" y="192409"/>
                  <a:pt x="2396055" y="190139"/>
                </a:cubicBezTo>
                <a:cubicBezTo>
                  <a:pt x="2399176" y="198085"/>
                  <a:pt x="2413649" y="201206"/>
                  <a:pt x="2426419" y="207450"/>
                </a:cubicBezTo>
                <a:cubicBezTo>
                  <a:pt x="2420460" y="208869"/>
                  <a:pt x="2410811" y="200355"/>
                  <a:pt x="2409393" y="204044"/>
                </a:cubicBezTo>
                <a:cubicBezTo>
                  <a:pt x="2416771" y="208585"/>
                  <a:pt x="2434649" y="217382"/>
                  <a:pt x="2434365" y="226464"/>
                </a:cubicBezTo>
                <a:cubicBezTo>
                  <a:pt x="2430108" y="223342"/>
                  <a:pt x="2416487" y="209153"/>
                  <a:pt x="2413365" y="214261"/>
                </a:cubicBezTo>
                <a:cubicBezTo>
                  <a:pt x="2408257" y="210572"/>
                  <a:pt x="2409109" y="207166"/>
                  <a:pt x="2405987" y="203477"/>
                </a:cubicBezTo>
                <a:cubicBezTo>
                  <a:pt x="2396906" y="198085"/>
                  <a:pt x="2371366" y="192693"/>
                  <a:pt x="2378177" y="189287"/>
                </a:cubicBezTo>
                <a:cubicBezTo>
                  <a:pt x="2372785" y="186733"/>
                  <a:pt x="2370515" y="187584"/>
                  <a:pt x="2370515" y="190990"/>
                </a:cubicBezTo>
                <a:cubicBezTo>
                  <a:pt x="2370515" y="192977"/>
                  <a:pt x="2390947" y="203760"/>
                  <a:pt x="2392082" y="202058"/>
                </a:cubicBezTo>
                <a:cubicBezTo>
                  <a:pt x="2398041" y="207450"/>
                  <a:pt x="2381298" y="201490"/>
                  <a:pt x="2389528" y="210288"/>
                </a:cubicBezTo>
                <a:cubicBezTo>
                  <a:pt x="2396339" y="209436"/>
                  <a:pt x="2396339" y="212842"/>
                  <a:pt x="2401163" y="217950"/>
                </a:cubicBezTo>
                <a:cubicBezTo>
                  <a:pt x="2419041" y="227883"/>
                  <a:pt x="2401447" y="210004"/>
                  <a:pt x="2418473" y="220220"/>
                </a:cubicBezTo>
                <a:cubicBezTo>
                  <a:pt x="2414784" y="219937"/>
                  <a:pt x="2413933" y="223058"/>
                  <a:pt x="2410528" y="222774"/>
                </a:cubicBezTo>
                <a:cubicBezTo>
                  <a:pt x="2415352" y="225612"/>
                  <a:pt x="2420460" y="228450"/>
                  <a:pt x="2425284" y="231288"/>
                </a:cubicBezTo>
                <a:cubicBezTo>
                  <a:pt x="2432662" y="227883"/>
                  <a:pt x="2450257" y="244626"/>
                  <a:pt x="2464162" y="253708"/>
                </a:cubicBezTo>
                <a:cubicBezTo>
                  <a:pt x="2469554" y="250586"/>
                  <a:pt x="2451959" y="243491"/>
                  <a:pt x="2458203" y="240369"/>
                </a:cubicBezTo>
                <a:cubicBezTo>
                  <a:pt x="2449405" y="234126"/>
                  <a:pt x="2453095" y="242356"/>
                  <a:pt x="2442311" y="234126"/>
                </a:cubicBezTo>
                <a:cubicBezTo>
                  <a:pt x="2446000" y="231572"/>
                  <a:pt x="2438622" y="227599"/>
                  <a:pt x="2442027" y="225045"/>
                </a:cubicBezTo>
                <a:cubicBezTo>
                  <a:pt x="2445149" y="225612"/>
                  <a:pt x="2453095" y="231288"/>
                  <a:pt x="2452243" y="226748"/>
                </a:cubicBezTo>
                <a:cubicBezTo>
                  <a:pt x="2463878" y="234126"/>
                  <a:pt x="2473243" y="240937"/>
                  <a:pt x="2481472" y="248032"/>
                </a:cubicBezTo>
                <a:cubicBezTo>
                  <a:pt x="2489702" y="255410"/>
                  <a:pt x="2497364" y="262221"/>
                  <a:pt x="2505310" y="269600"/>
                </a:cubicBezTo>
                <a:cubicBezTo>
                  <a:pt x="2512121" y="272722"/>
                  <a:pt x="2526309" y="281235"/>
                  <a:pt x="2539363" y="291168"/>
                </a:cubicBezTo>
                <a:cubicBezTo>
                  <a:pt x="2551850" y="301101"/>
                  <a:pt x="2563768" y="311885"/>
                  <a:pt x="2568025" y="319547"/>
                </a:cubicBezTo>
                <a:cubicBezTo>
                  <a:pt x="2562917" y="311317"/>
                  <a:pt x="2529999" y="284073"/>
                  <a:pt x="2520350" y="286627"/>
                </a:cubicBezTo>
                <a:cubicBezTo>
                  <a:pt x="2504742" y="274424"/>
                  <a:pt x="2495661" y="262505"/>
                  <a:pt x="2481189" y="256829"/>
                </a:cubicBezTo>
                <a:cubicBezTo>
                  <a:pt x="2478635" y="261370"/>
                  <a:pt x="2493107" y="267613"/>
                  <a:pt x="2484026" y="267613"/>
                </a:cubicBezTo>
                <a:cubicBezTo>
                  <a:pt x="2491121" y="273289"/>
                  <a:pt x="2494810" y="273857"/>
                  <a:pt x="2494242" y="269884"/>
                </a:cubicBezTo>
                <a:cubicBezTo>
                  <a:pt x="2494242" y="269884"/>
                  <a:pt x="2494242" y="269884"/>
                  <a:pt x="2508715" y="279249"/>
                </a:cubicBezTo>
                <a:cubicBezTo>
                  <a:pt x="2505877" y="278681"/>
                  <a:pt x="2504459" y="279816"/>
                  <a:pt x="2503891" y="282087"/>
                </a:cubicBezTo>
                <a:cubicBezTo>
                  <a:pt x="2528864" y="289749"/>
                  <a:pt x="2564620" y="321534"/>
                  <a:pt x="2593281" y="346507"/>
                </a:cubicBezTo>
                <a:cubicBezTo>
                  <a:pt x="2602646" y="353034"/>
                  <a:pt x="2599524" y="345372"/>
                  <a:pt x="2599524" y="341966"/>
                </a:cubicBezTo>
                <a:cubicBezTo>
                  <a:pt x="2604349" y="345939"/>
                  <a:pt x="2606051" y="345088"/>
                  <a:pt x="2611159" y="349345"/>
                </a:cubicBezTo>
                <a:cubicBezTo>
                  <a:pt x="2600943" y="346223"/>
                  <a:pt x="2610308" y="355021"/>
                  <a:pt x="2604065" y="355021"/>
                </a:cubicBezTo>
                <a:cubicBezTo>
                  <a:pt x="2615984" y="357859"/>
                  <a:pt x="2618254" y="363818"/>
                  <a:pt x="2634429" y="377724"/>
                </a:cubicBezTo>
                <a:cubicBezTo>
                  <a:pt x="2624497" y="374886"/>
                  <a:pt x="2642091" y="388508"/>
                  <a:pt x="2638118" y="391630"/>
                </a:cubicBezTo>
                <a:cubicBezTo>
                  <a:pt x="2655429" y="405819"/>
                  <a:pt x="2656280" y="404684"/>
                  <a:pt x="2672456" y="420009"/>
                </a:cubicBezTo>
                <a:cubicBezTo>
                  <a:pt x="2682672" y="427671"/>
                  <a:pt x="2675010" y="416603"/>
                  <a:pt x="2680969" y="419441"/>
                </a:cubicBezTo>
                <a:cubicBezTo>
                  <a:pt x="2682956" y="423414"/>
                  <a:pt x="2690901" y="429941"/>
                  <a:pt x="2688631" y="432779"/>
                </a:cubicBezTo>
                <a:cubicBezTo>
                  <a:pt x="2698280" y="437888"/>
                  <a:pt x="2691469" y="431644"/>
                  <a:pt x="2692036" y="427387"/>
                </a:cubicBezTo>
                <a:cubicBezTo>
                  <a:pt x="2708212" y="440158"/>
                  <a:pt x="2704523" y="444982"/>
                  <a:pt x="2720698" y="458037"/>
                </a:cubicBezTo>
                <a:cubicBezTo>
                  <a:pt x="2718144" y="458320"/>
                  <a:pt x="2715023" y="457185"/>
                  <a:pt x="2712752" y="457469"/>
                </a:cubicBezTo>
                <a:cubicBezTo>
                  <a:pt x="2723252" y="467118"/>
                  <a:pt x="2727225" y="472794"/>
                  <a:pt x="2743968" y="489821"/>
                </a:cubicBezTo>
                <a:cubicBezTo>
                  <a:pt x="2746238" y="488970"/>
                  <a:pt x="2743684" y="485848"/>
                  <a:pt x="2740563" y="482726"/>
                </a:cubicBezTo>
                <a:cubicBezTo>
                  <a:pt x="2744819" y="484429"/>
                  <a:pt x="2750211" y="489537"/>
                  <a:pt x="2756454" y="495781"/>
                </a:cubicBezTo>
                <a:cubicBezTo>
                  <a:pt x="2755887" y="497200"/>
                  <a:pt x="2754468" y="496916"/>
                  <a:pt x="2752481" y="495213"/>
                </a:cubicBezTo>
                <a:cubicBezTo>
                  <a:pt x="2759576" y="506849"/>
                  <a:pt x="2773197" y="524727"/>
                  <a:pt x="2788238" y="542890"/>
                </a:cubicBezTo>
                <a:cubicBezTo>
                  <a:pt x="2802427" y="561620"/>
                  <a:pt x="2818318" y="580067"/>
                  <a:pt x="2831940" y="591702"/>
                </a:cubicBezTo>
                <a:cubicBezTo>
                  <a:pt x="2831940" y="605040"/>
                  <a:pt x="2866844" y="635689"/>
                  <a:pt x="2861169" y="639946"/>
                </a:cubicBezTo>
                <a:cubicBezTo>
                  <a:pt x="2872236" y="650730"/>
                  <a:pt x="2880182" y="664068"/>
                  <a:pt x="2887844" y="676555"/>
                </a:cubicBezTo>
                <a:cubicBezTo>
                  <a:pt x="2895222" y="689326"/>
                  <a:pt x="2902317" y="701245"/>
                  <a:pt x="2909979" y="710894"/>
                </a:cubicBezTo>
                <a:cubicBezTo>
                  <a:pt x="2898060" y="704367"/>
                  <a:pt x="2880750" y="668893"/>
                  <a:pt x="2865709" y="649879"/>
                </a:cubicBezTo>
                <a:cubicBezTo>
                  <a:pt x="2863439" y="647892"/>
                  <a:pt x="2861169" y="645906"/>
                  <a:pt x="2860034" y="646473"/>
                </a:cubicBezTo>
                <a:cubicBezTo>
                  <a:pt x="2867128" y="657825"/>
                  <a:pt x="2880182" y="671731"/>
                  <a:pt x="2889830" y="688191"/>
                </a:cubicBezTo>
                <a:cubicBezTo>
                  <a:pt x="2886425" y="686488"/>
                  <a:pt x="2884439" y="688758"/>
                  <a:pt x="2881317" y="687055"/>
                </a:cubicBezTo>
                <a:cubicBezTo>
                  <a:pt x="2888979" y="697840"/>
                  <a:pt x="2894371" y="700110"/>
                  <a:pt x="2900614" y="705786"/>
                </a:cubicBezTo>
                <a:cubicBezTo>
                  <a:pt x="2903452" y="711178"/>
                  <a:pt x="2894371" y="708340"/>
                  <a:pt x="2888979" y="698123"/>
                </a:cubicBezTo>
                <a:cubicBezTo>
                  <a:pt x="2898060" y="715435"/>
                  <a:pt x="2916506" y="739840"/>
                  <a:pt x="2927289" y="754598"/>
                </a:cubicBezTo>
                <a:cubicBezTo>
                  <a:pt x="2932681" y="754598"/>
                  <a:pt x="2921897" y="742395"/>
                  <a:pt x="2926438" y="741543"/>
                </a:cubicBezTo>
                <a:cubicBezTo>
                  <a:pt x="2934384" y="747503"/>
                  <a:pt x="2928141" y="750625"/>
                  <a:pt x="2932681" y="758571"/>
                </a:cubicBezTo>
                <a:cubicBezTo>
                  <a:pt x="2934951" y="761976"/>
                  <a:pt x="2936086" y="759422"/>
                  <a:pt x="2937505" y="759138"/>
                </a:cubicBezTo>
                <a:cubicBezTo>
                  <a:pt x="2940627" y="776733"/>
                  <a:pt x="2965316" y="821572"/>
                  <a:pt x="2957086" y="825829"/>
                </a:cubicBezTo>
                <a:cubicBezTo>
                  <a:pt x="2967870" y="842856"/>
                  <a:pt x="2972126" y="856195"/>
                  <a:pt x="2977234" y="869533"/>
                </a:cubicBezTo>
                <a:cubicBezTo>
                  <a:pt x="2980072" y="872938"/>
                  <a:pt x="2982910" y="873506"/>
                  <a:pt x="2985748" y="875492"/>
                </a:cubicBezTo>
                <a:cubicBezTo>
                  <a:pt x="2989721" y="889966"/>
                  <a:pt x="2998234" y="897628"/>
                  <a:pt x="3005045" y="915507"/>
                </a:cubicBezTo>
                <a:cubicBezTo>
                  <a:pt x="2999937" y="910682"/>
                  <a:pt x="3003342" y="918345"/>
                  <a:pt x="3002207" y="921466"/>
                </a:cubicBezTo>
                <a:cubicBezTo>
                  <a:pt x="3007883" y="933669"/>
                  <a:pt x="3009585" y="922318"/>
                  <a:pt x="3008734" y="933385"/>
                </a:cubicBezTo>
                <a:cubicBezTo>
                  <a:pt x="3014126" y="942467"/>
                  <a:pt x="3012423" y="929696"/>
                  <a:pt x="3019801" y="946156"/>
                </a:cubicBezTo>
                <a:cubicBezTo>
                  <a:pt x="3008734" y="937075"/>
                  <a:pt x="3024909" y="961765"/>
                  <a:pt x="3016112" y="956372"/>
                </a:cubicBezTo>
                <a:cubicBezTo>
                  <a:pt x="3023207" y="965738"/>
                  <a:pt x="3023490" y="971981"/>
                  <a:pt x="3028315" y="976522"/>
                </a:cubicBezTo>
                <a:cubicBezTo>
                  <a:pt x="3032288" y="985603"/>
                  <a:pt x="3031436" y="996103"/>
                  <a:pt x="3026612" y="985603"/>
                </a:cubicBezTo>
                <a:cubicBezTo>
                  <a:pt x="3025477" y="997238"/>
                  <a:pt x="3034558" y="1013982"/>
                  <a:pt x="3041368" y="1027320"/>
                </a:cubicBezTo>
                <a:cubicBezTo>
                  <a:pt x="3041652" y="1024766"/>
                  <a:pt x="3039666" y="1019374"/>
                  <a:pt x="3042220" y="1019090"/>
                </a:cubicBezTo>
                <a:cubicBezTo>
                  <a:pt x="3049598" y="1036401"/>
                  <a:pt x="3038531" y="1033280"/>
                  <a:pt x="3043639" y="1049172"/>
                </a:cubicBezTo>
                <a:cubicBezTo>
                  <a:pt x="3048179" y="1063361"/>
                  <a:pt x="3067192" y="1093727"/>
                  <a:pt x="3058395" y="1097984"/>
                </a:cubicBezTo>
                <a:cubicBezTo>
                  <a:pt x="3058111" y="1092592"/>
                  <a:pt x="3056976" y="1089186"/>
                  <a:pt x="3054139" y="1085213"/>
                </a:cubicBezTo>
                <a:cubicBezTo>
                  <a:pt x="3052436" y="1085781"/>
                  <a:pt x="3054990" y="1100538"/>
                  <a:pt x="3050733" y="1086916"/>
                </a:cubicBezTo>
                <a:lnTo>
                  <a:pt x="3053324" y="1102459"/>
                </a:lnTo>
                <a:lnTo>
                  <a:pt x="3048818" y="1085816"/>
                </a:lnTo>
                <a:cubicBezTo>
                  <a:pt x="3047044" y="1075352"/>
                  <a:pt x="3045058" y="1065632"/>
                  <a:pt x="3039098" y="1059105"/>
                </a:cubicBezTo>
                <a:cubicBezTo>
                  <a:pt x="3038531" y="1052861"/>
                  <a:pt x="3041368" y="1050307"/>
                  <a:pt x="3040233" y="1043212"/>
                </a:cubicBezTo>
                <a:cubicBezTo>
                  <a:pt x="3038247" y="1037820"/>
                  <a:pt x="3036828" y="1043780"/>
                  <a:pt x="3034842" y="1042361"/>
                </a:cubicBezTo>
                <a:cubicBezTo>
                  <a:pt x="3034842" y="1042361"/>
                  <a:pt x="3033990" y="1039239"/>
                  <a:pt x="3032571" y="1034415"/>
                </a:cubicBezTo>
                <a:cubicBezTo>
                  <a:pt x="3031152" y="1029590"/>
                  <a:pt x="3029450" y="1022779"/>
                  <a:pt x="3027180" y="1015685"/>
                </a:cubicBezTo>
                <a:cubicBezTo>
                  <a:pt x="3023207" y="1001211"/>
                  <a:pt x="3018382" y="984468"/>
                  <a:pt x="3016396" y="976238"/>
                </a:cubicBezTo>
                <a:cubicBezTo>
                  <a:pt x="3014409" y="971981"/>
                  <a:pt x="3012707" y="975103"/>
                  <a:pt x="3010720" y="975670"/>
                </a:cubicBezTo>
                <a:cubicBezTo>
                  <a:pt x="3011572" y="965738"/>
                  <a:pt x="3005045" y="947859"/>
                  <a:pt x="2998234" y="930264"/>
                </a:cubicBezTo>
                <a:cubicBezTo>
                  <a:pt x="2994829" y="921466"/>
                  <a:pt x="2991140" y="912669"/>
                  <a:pt x="2987734" y="905290"/>
                </a:cubicBezTo>
                <a:cubicBezTo>
                  <a:pt x="2984329" y="898195"/>
                  <a:pt x="2981491" y="891952"/>
                  <a:pt x="2979505" y="888263"/>
                </a:cubicBezTo>
                <a:cubicBezTo>
                  <a:pt x="2976383" y="878046"/>
                  <a:pt x="2968153" y="857613"/>
                  <a:pt x="2958505" y="837464"/>
                </a:cubicBezTo>
                <a:cubicBezTo>
                  <a:pt x="2948573" y="817599"/>
                  <a:pt x="2937505" y="797734"/>
                  <a:pt x="2929843" y="787517"/>
                </a:cubicBezTo>
                <a:cubicBezTo>
                  <a:pt x="2928708" y="784963"/>
                  <a:pt x="2927857" y="782977"/>
                  <a:pt x="2927289" y="780990"/>
                </a:cubicBezTo>
                <a:cubicBezTo>
                  <a:pt x="2925303" y="773895"/>
                  <a:pt x="2925870" y="769355"/>
                  <a:pt x="2918776" y="761976"/>
                </a:cubicBezTo>
                <a:cubicBezTo>
                  <a:pt x="2918208" y="758571"/>
                  <a:pt x="2918776" y="756017"/>
                  <a:pt x="2921614" y="754881"/>
                </a:cubicBezTo>
                <a:cubicBezTo>
                  <a:pt x="2921614" y="754881"/>
                  <a:pt x="2921614" y="754881"/>
                  <a:pt x="2916222" y="746368"/>
                </a:cubicBezTo>
                <a:cubicBezTo>
                  <a:pt x="2913668" y="742962"/>
                  <a:pt x="2912533" y="744949"/>
                  <a:pt x="2914235" y="748070"/>
                </a:cubicBezTo>
                <a:cubicBezTo>
                  <a:pt x="2905155" y="733881"/>
                  <a:pt x="2895790" y="716570"/>
                  <a:pt x="2883587" y="698975"/>
                </a:cubicBezTo>
                <a:cubicBezTo>
                  <a:pt x="2871669" y="681380"/>
                  <a:pt x="2859182" y="661798"/>
                  <a:pt x="2843007" y="644771"/>
                </a:cubicBezTo>
                <a:cubicBezTo>
                  <a:pt x="2850385" y="663785"/>
                  <a:pt x="2880466" y="695569"/>
                  <a:pt x="2873655" y="708340"/>
                </a:cubicBezTo>
                <a:cubicBezTo>
                  <a:pt x="2879047" y="718272"/>
                  <a:pt x="2879331" y="709475"/>
                  <a:pt x="2883020" y="713164"/>
                </a:cubicBezTo>
                <a:cubicBezTo>
                  <a:pt x="2884722" y="718272"/>
                  <a:pt x="2882452" y="720827"/>
                  <a:pt x="2884155" y="725935"/>
                </a:cubicBezTo>
                <a:cubicBezTo>
                  <a:pt x="2891533" y="732178"/>
                  <a:pt x="2890114" y="732178"/>
                  <a:pt x="2898628" y="744097"/>
                </a:cubicBezTo>
                <a:cubicBezTo>
                  <a:pt x="2903168" y="754314"/>
                  <a:pt x="2890966" y="733597"/>
                  <a:pt x="2889547" y="734448"/>
                </a:cubicBezTo>
                <a:cubicBezTo>
                  <a:pt x="2889830" y="741827"/>
                  <a:pt x="2903168" y="753462"/>
                  <a:pt x="2902884" y="758003"/>
                </a:cubicBezTo>
                <a:cubicBezTo>
                  <a:pt x="2899195" y="761976"/>
                  <a:pt x="2893236" y="750625"/>
                  <a:pt x="2900046" y="765098"/>
                </a:cubicBezTo>
                <a:cubicBezTo>
                  <a:pt x="2899195" y="769922"/>
                  <a:pt x="2892668" y="747219"/>
                  <a:pt x="2888695" y="739840"/>
                </a:cubicBezTo>
                <a:cubicBezTo>
                  <a:pt x="2884722" y="741259"/>
                  <a:pt x="2882736" y="733313"/>
                  <a:pt x="2878479" y="722813"/>
                </a:cubicBezTo>
                <a:cubicBezTo>
                  <a:pt x="2873939" y="712597"/>
                  <a:pt x="2867979" y="699542"/>
                  <a:pt x="2858331" y="691029"/>
                </a:cubicBezTo>
                <a:cubicBezTo>
                  <a:pt x="2862588" y="699258"/>
                  <a:pt x="2863723" y="706921"/>
                  <a:pt x="2853791" y="690745"/>
                </a:cubicBezTo>
                <a:cubicBezTo>
                  <a:pt x="2853791" y="703232"/>
                  <a:pt x="2887844" y="738138"/>
                  <a:pt x="2875641" y="742678"/>
                </a:cubicBezTo>
                <a:cubicBezTo>
                  <a:pt x="2873655" y="739273"/>
                  <a:pt x="2872236" y="737854"/>
                  <a:pt x="2871101" y="737854"/>
                </a:cubicBezTo>
                <a:cubicBezTo>
                  <a:pt x="2875074" y="733881"/>
                  <a:pt x="2853223" y="713164"/>
                  <a:pt x="2857763" y="709759"/>
                </a:cubicBezTo>
                <a:cubicBezTo>
                  <a:pt x="2849250" y="702380"/>
                  <a:pt x="2847264" y="691880"/>
                  <a:pt x="2840737" y="689893"/>
                </a:cubicBezTo>
                <a:cubicBezTo>
                  <a:pt x="2837899" y="679109"/>
                  <a:pt x="2826264" y="664352"/>
                  <a:pt x="2821156" y="653284"/>
                </a:cubicBezTo>
                <a:cubicBezTo>
                  <a:pt x="2817751" y="649879"/>
                  <a:pt x="2820872" y="655555"/>
                  <a:pt x="2818602" y="655839"/>
                </a:cubicBezTo>
                <a:cubicBezTo>
                  <a:pt x="2808670" y="641933"/>
                  <a:pt x="2806967" y="632852"/>
                  <a:pt x="2810089" y="626608"/>
                </a:cubicBezTo>
                <a:cubicBezTo>
                  <a:pt x="2806116" y="622067"/>
                  <a:pt x="2803845" y="622067"/>
                  <a:pt x="2802427" y="624905"/>
                </a:cubicBezTo>
                <a:cubicBezTo>
                  <a:pt x="2799872" y="620649"/>
                  <a:pt x="2798454" y="616959"/>
                  <a:pt x="2795616" y="612702"/>
                </a:cubicBezTo>
                <a:cubicBezTo>
                  <a:pt x="2797035" y="612419"/>
                  <a:pt x="2800724" y="617243"/>
                  <a:pt x="2801859" y="615824"/>
                </a:cubicBezTo>
                <a:cubicBezTo>
                  <a:pt x="2799872" y="610148"/>
                  <a:pt x="2787954" y="604189"/>
                  <a:pt x="2781994" y="598229"/>
                </a:cubicBezTo>
                <a:cubicBezTo>
                  <a:pt x="2774049" y="588580"/>
                  <a:pt x="2784265" y="588580"/>
                  <a:pt x="2770643" y="575810"/>
                </a:cubicBezTo>
                <a:cubicBezTo>
                  <a:pt x="2771778" y="587161"/>
                  <a:pt x="2780292" y="594824"/>
                  <a:pt x="2770076" y="591986"/>
                </a:cubicBezTo>
                <a:cubicBezTo>
                  <a:pt x="2770076" y="594824"/>
                  <a:pt x="2771495" y="598513"/>
                  <a:pt x="2774049" y="602486"/>
                </a:cubicBezTo>
                <a:cubicBezTo>
                  <a:pt x="2780576" y="608729"/>
                  <a:pt x="2772913" y="594824"/>
                  <a:pt x="2780292" y="600216"/>
                </a:cubicBezTo>
                <a:cubicBezTo>
                  <a:pt x="2794481" y="624338"/>
                  <a:pt x="2808386" y="658393"/>
                  <a:pt x="2833075" y="678826"/>
                </a:cubicBezTo>
                <a:cubicBezTo>
                  <a:pt x="2827399" y="682799"/>
                  <a:pt x="2812075" y="656974"/>
                  <a:pt x="2805832" y="659812"/>
                </a:cubicBezTo>
                <a:cubicBezTo>
                  <a:pt x="2798170" y="648460"/>
                  <a:pt x="2799021" y="649028"/>
                  <a:pt x="2793629" y="639946"/>
                </a:cubicBezTo>
                <a:cubicBezTo>
                  <a:pt x="2791075" y="637392"/>
                  <a:pt x="2783130" y="634270"/>
                  <a:pt x="2791075" y="642500"/>
                </a:cubicBezTo>
                <a:cubicBezTo>
                  <a:pt x="2780859" y="633703"/>
                  <a:pt x="2783130" y="628027"/>
                  <a:pt x="2775467" y="615824"/>
                </a:cubicBezTo>
                <a:cubicBezTo>
                  <a:pt x="2766670" y="613270"/>
                  <a:pt x="2767805" y="603337"/>
                  <a:pt x="2755319" y="594256"/>
                </a:cubicBezTo>
                <a:cubicBezTo>
                  <a:pt x="2762414" y="595675"/>
                  <a:pt x="2768657" y="603337"/>
                  <a:pt x="2775751" y="613270"/>
                </a:cubicBezTo>
                <a:cubicBezTo>
                  <a:pt x="2779157" y="618094"/>
                  <a:pt x="2782846" y="623203"/>
                  <a:pt x="2786535" y="628595"/>
                </a:cubicBezTo>
                <a:cubicBezTo>
                  <a:pt x="2790224" y="633987"/>
                  <a:pt x="2793913" y="639379"/>
                  <a:pt x="2798454" y="644203"/>
                </a:cubicBezTo>
                <a:cubicBezTo>
                  <a:pt x="2788521" y="624622"/>
                  <a:pt x="2776035" y="609297"/>
                  <a:pt x="2763833" y="593972"/>
                </a:cubicBezTo>
                <a:cubicBezTo>
                  <a:pt x="2757589" y="586310"/>
                  <a:pt x="2751630" y="578648"/>
                  <a:pt x="2745387" y="570985"/>
                </a:cubicBezTo>
                <a:cubicBezTo>
                  <a:pt x="2738860" y="563323"/>
                  <a:pt x="2732333" y="555661"/>
                  <a:pt x="2726090" y="547147"/>
                </a:cubicBezTo>
                <a:cubicBezTo>
                  <a:pt x="2717860" y="542039"/>
                  <a:pt x="2721549" y="553958"/>
                  <a:pt x="2725239" y="558782"/>
                </a:cubicBezTo>
                <a:cubicBezTo>
                  <a:pt x="2729779" y="561620"/>
                  <a:pt x="2732617" y="560769"/>
                  <a:pt x="2738860" y="567864"/>
                </a:cubicBezTo>
                <a:cubicBezTo>
                  <a:pt x="2738576" y="570418"/>
                  <a:pt x="2735738" y="567864"/>
                  <a:pt x="2732901" y="565026"/>
                </a:cubicBezTo>
                <a:cubicBezTo>
                  <a:pt x="2738009" y="575242"/>
                  <a:pt x="2756171" y="582904"/>
                  <a:pt x="2757022" y="592270"/>
                </a:cubicBezTo>
                <a:cubicBezTo>
                  <a:pt x="2752481" y="591702"/>
                  <a:pt x="2746522" y="587445"/>
                  <a:pt x="2740279" y="582053"/>
                </a:cubicBezTo>
                <a:cubicBezTo>
                  <a:pt x="2743968" y="593121"/>
                  <a:pt x="2760995" y="612702"/>
                  <a:pt x="2772630" y="624054"/>
                </a:cubicBezTo>
                <a:cubicBezTo>
                  <a:pt x="2775751" y="641081"/>
                  <a:pt x="2793062" y="655271"/>
                  <a:pt x="2806116" y="664352"/>
                </a:cubicBezTo>
                <a:cubicBezTo>
                  <a:pt x="2799021" y="667190"/>
                  <a:pt x="2784548" y="649311"/>
                  <a:pt x="2785684" y="658109"/>
                </a:cubicBezTo>
                <a:cubicBezTo>
                  <a:pt x="2781427" y="649311"/>
                  <a:pt x="2778022" y="639946"/>
                  <a:pt x="2771495" y="630297"/>
                </a:cubicBezTo>
                <a:cubicBezTo>
                  <a:pt x="2768089" y="632852"/>
                  <a:pt x="2759576" y="621500"/>
                  <a:pt x="2753333" y="616675"/>
                </a:cubicBezTo>
                <a:cubicBezTo>
                  <a:pt x="2753049" y="621216"/>
                  <a:pt x="2768373" y="633703"/>
                  <a:pt x="2768657" y="638527"/>
                </a:cubicBezTo>
                <a:cubicBezTo>
                  <a:pt x="2766954" y="639379"/>
                  <a:pt x="2762130" y="631433"/>
                  <a:pt x="2760711" y="632852"/>
                </a:cubicBezTo>
                <a:cubicBezTo>
                  <a:pt x="2759576" y="634554"/>
                  <a:pt x="2762981" y="638811"/>
                  <a:pt x="2766103" y="642500"/>
                </a:cubicBezTo>
                <a:cubicBezTo>
                  <a:pt x="2769224" y="646757"/>
                  <a:pt x="2771778" y="650730"/>
                  <a:pt x="2769508" y="651582"/>
                </a:cubicBezTo>
                <a:cubicBezTo>
                  <a:pt x="2762130" y="640230"/>
                  <a:pt x="2754184" y="624054"/>
                  <a:pt x="2742265" y="614973"/>
                </a:cubicBezTo>
                <a:cubicBezTo>
                  <a:pt x="2741414" y="617811"/>
                  <a:pt x="2746806" y="623770"/>
                  <a:pt x="2742265" y="624622"/>
                </a:cubicBezTo>
                <a:cubicBezTo>
                  <a:pt x="2741982" y="628311"/>
                  <a:pt x="2751630" y="636825"/>
                  <a:pt x="2750211" y="639946"/>
                </a:cubicBezTo>
                <a:cubicBezTo>
                  <a:pt x="2753049" y="641081"/>
                  <a:pt x="2758157" y="648744"/>
                  <a:pt x="2759008" y="644487"/>
                </a:cubicBezTo>
                <a:cubicBezTo>
                  <a:pt x="2766387" y="651582"/>
                  <a:pt x="2763833" y="653852"/>
                  <a:pt x="2767238" y="658960"/>
                </a:cubicBezTo>
                <a:cubicBezTo>
                  <a:pt x="2755319" y="648460"/>
                  <a:pt x="2744252" y="637392"/>
                  <a:pt x="2733468" y="620365"/>
                </a:cubicBezTo>
                <a:cubicBezTo>
                  <a:pt x="2728644" y="625757"/>
                  <a:pt x="2745671" y="641933"/>
                  <a:pt x="2754468" y="654420"/>
                </a:cubicBezTo>
                <a:cubicBezTo>
                  <a:pt x="2742833" y="649879"/>
                  <a:pt x="2765251" y="686488"/>
                  <a:pt x="2770359" y="679109"/>
                </a:cubicBezTo>
                <a:cubicBezTo>
                  <a:pt x="2770359" y="679109"/>
                  <a:pt x="2770359" y="679109"/>
                  <a:pt x="2780292" y="691596"/>
                </a:cubicBezTo>
                <a:cubicBezTo>
                  <a:pt x="2773765" y="693867"/>
                  <a:pt x="2795048" y="713448"/>
                  <a:pt x="2799305" y="721962"/>
                </a:cubicBezTo>
                <a:cubicBezTo>
                  <a:pt x="2796183" y="725367"/>
                  <a:pt x="2787386" y="707772"/>
                  <a:pt x="2783981" y="710610"/>
                </a:cubicBezTo>
                <a:cubicBezTo>
                  <a:pt x="2782562" y="713164"/>
                  <a:pt x="2791643" y="722246"/>
                  <a:pt x="2791359" y="725367"/>
                </a:cubicBezTo>
                <a:cubicBezTo>
                  <a:pt x="2794197" y="728205"/>
                  <a:pt x="2796467" y="728489"/>
                  <a:pt x="2798454" y="727070"/>
                </a:cubicBezTo>
                <a:cubicBezTo>
                  <a:pt x="2813210" y="751760"/>
                  <a:pt x="2825696" y="761125"/>
                  <a:pt x="2837899" y="785247"/>
                </a:cubicBezTo>
                <a:cubicBezTo>
                  <a:pt x="2829386" y="775598"/>
                  <a:pt x="2830237" y="780422"/>
                  <a:pt x="2835629" y="791490"/>
                </a:cubicBezTo>
                <a:cubicBezTo>
                  <a:pt x="2830804" y="787233"/>
                  <a:pt x="2820305" y="774747"/>
                  <a:pt x="2818602" y="768787"/>
                </a:cubicBezTo>
                <a:cubicBezTo>
                  <a:pt x="2813778" y="765382"/>
                  <a:pt x="2810656" y="770490"/>
                  <a:pt x="2805832" y="767652"/>
                </a:cubicBezTo>
                <a:cubicBezTo>
                  <a:pt x="2804697" y="775030"/>
                  <a:pt x="2815480" y="781558"/>
                  <a:pt x="2814913" y="788936"/>
                </a:cubicBezTo>
                <a:cubicBezTo>
                  <a:pt x="2806967" y="779287"/>
                  <a:pt x="2782562" y="747219"/>
                  <a:pt x="2778589" y="733313"/>
                </a:cubicBezTo>
                <a:cubicBezTo>
                  <a:pt x="2771778" y="725083"/>
                  <a:pt x="2769792" y="733597"/>
                  <a:pt x="2761279" y="719975"/>
                </a:cubicBezTo>
                <a:cubicBezTo>
                  <a:pt x="2755887" y="720827"/>
                  <a:pt x="2766954" y="730759"/>
                  <a:pt x="2762414" y="732178"/>
                </a:cubicBezTo>
                <a:cubicBezTo>
                  <a:pt x="2755319" y="728205"/>
                  <a:pt x="2747373" y="700677"/>
                  <a:pt x="2740846" y="705786"/>
                </a:cubicBezTo>
                <a:cubicBezTo>
                  <a:pt x="2735171" y="696704"/>
                  <a:pt x="2740846" y="701529"/>
                  <a:pt x="2744252" y="702096"/>
                </a:cubicBezTo>
                <a:cubicBezTo>
                  <a:pt x="2741414" y="694434"/>
                  <a:pt x="2733752" y="683650"/>
                  <a:pt x="2725522" y="672582"/>
                </a:cubicBezTo>
                <a:cubicBezTo>
                  <a:pt x="2716725" y="662082"/>
                  <a:pt x="2707361" y="651014"/>
                  <a:pt x="2701969" y="642784"/>
                </a:cubicBezTo>
                <a:cubicBezTo>
                  <a:pt x="2696861" y="637392"/>
                  <a:pt x="2697144" y="645622"/>
                  <a:pt x="2700834" y="649028"/>
                </a:cubicBezTo>
                <a:cubicBezTo>
                  <a:pt x="2693455" y="645338"/>
                  <a:pt x="2683523" y="633419"/>
                  <a:pt x="2678983" y="636825"/>
                </a:cubicBezTo>
                <a:cubicBezTo>
                  <a:pt x="2675010" y="631716"/>
                  <a:pt x="2682104" y="632000"/>
                  <a:pt x="2675861" y="626041"/>
                </a:cubicBezTo>
                <a:cubicBezTo>
                  <a:pt x="2670753" y="626324"/>
                  <a:pt x="2656564" y="626892"/>
                  <a:pt x="2643226" y="607878"/>
                </a:cubicBezTo>
                <a:cubicBezTo>
                  <a:pt x="2635281" y="607594"/>
                  <a:pt x="2647767" y="605040"/>
                  <a:pt x="2655429" y="617243"/>
                </a:cubicBezTo>
                <a:cubicBezTo>
                  <a:pt x="2655429" y="617243"/>
                  <a:pt x="2655429" y="617243"/>
                  <a:pt x="2657699" y="614121"/>
                </a:cubicBezTo>
                <a:cubicBezTo>
                  <a:pt x="2654578" y="605891"/>
                  <a:pt x="2637551" y="587729"/>
                  <a:pt x="2630173" y="585175"/>
                </a:cubicBezTo>
                <a:cubicBezTo>
                  <a:pt x="2623929" y="577229"/>
                  <a:pt x="2633578" y="583472"/>
                  <a:pt x="2625632" y="575810"/>
                </a:cubicBezTo>
                <a:cubicBezTo>
                  <a:pt x="2627902" y="573823"/>
                  <a:pt x="2633294" y="579215"/>
                  <a:pt x="2635281" y="583188"/>
                </a:cubicBezTo>
                <a:cubicBezTo>
                  <a:pt x="2638970" y="578080"/>
                  <a:pt x="2629605" y="575810"/>
                  <a:pt x="2621092" y="566161"/>
                </a:cubicBezTo>
                <a:cubicBezTo>
                  <a:pt x="2617970" y="563607"/>
                  <a:pt x="2617403" y="567012"/>
                  <a:pt x="2615984" y="568147"/>
                </a:cubicBezTo>
                <a:cubicBezTo>
                  <a:pt x="2615700" y="570134"/>
                  <a:pt x="2620808" y="574391"/>
                  <a:pt x="2624213" y="577796"/>
                </a:cubicBezTo>
                <a:cubicBezTo>
                  <a:pt x="2615416" y="578931"/>
                  <a:pt x="2609741" y="558782"/>
                  <a:pt x="2616551" y="561904"/>
                </a:cubicBezTo>
                <a:cubicBezTo>
                  <a:pt x="2598389" y="552539"/>
                  <a:pt x="2596119" y="542322"/>
                  <a:pt x="2579092" y="530119"/>
                </a:cubicBezTo>
                <a:cubicBezTo>
                  <a:pt x="2578241" y="523308"/>
                  <a:pt x="2584484" y="528984"/>
                  <a:pt x="2590727" y="528984"/>
                </a:cubicBezTo>
                <a:cubicBezTo>
                  <a:pt x="2606051" y="544593"/>
                  <a:pt x="2608038" y="549701"/>
                  <a:pt x="2618821" y="558782"/>
                </a:cubicBezTo>
                <a:cubicBezTo>
                  <a:pt x="2617686" y="556228"/>
                  <a:pt x="2617970" y="554242"/>
                  <a:pt x="2619389" y="552539"/>
                </a:cubicBezTo>
                <a:cubicBezTo>
                  <a:pt x="2627051" y="559917"/>
                  <a:pt x="2618254" y="555377"/>
                  <a:pt x="2623362" y="563039"/>
                </a:cubicBezTo>
                <a:cubicBezTo>
                  <a:pt x="2629038" y="568431"/>
                  <a:pt x="2631592" y="567864"/>
                  <a:pt x="2634429" y="573823"/>
                </a:cubicBezTo>
                <a:cubicBezTo>
                  <a:pt x="2642659" y="576945"/>
                  <a:pt x="2650321" y="580350"/>
                  <a:pt x="2656564" y="580350"/>
                </a:cubicBezTo>
                <a:cubicBezTo>
                  <a:pt x="2654010" y="574675"/>
                  <a:pt x="2646064" y="567012"/>
                  <a:pt x="2652591" y="565309"/>
                </a:cubicBezTo>
                <a:cubicBezTo>
                  <a:pt x="2630173" y="551120"/>
                  <a:pt x="2620524" y="533525"/>
                  <a:pt x="2609741" y="515930"/>
                </a:cubicBezTo>
                <a:cubicBezTo>
                  <a:pt x="2598389" y="499186"/>
                  <a:pt x="2586471" y="482159"/>
                  <a:pt x="2561498" y="470523"/>
                </a:cubicBezTo>
                <a:cubicBezTo>
                  <a:pt x="2563485" y="464848"/>
                  <a:pt x="2577390" y="481024"/>
                  <a:pt x="2583349" y="482726"/>
                </a:cubicBezTo>
                <a:cubicBezTo>
                  <a:pt x="2584768" y="479037"/>
                  <a:pt x="2572565" y="470240"/>
                  <a:pt x="2565187" y="463996"/>
                </a:cubicBezTo>
                <a:cubicBezTo>
                  <a:pt x="2576538" y="465132"/>
                  <a:pt x="2561498" y="455483"/>
                  <a:pt x="2555823" y="448672"/>
                </a:cubicBezTo>
                <a:cubicBezTo>
                  <a:pt x="2559228" y="449807"/>
                  <a:pt x="2558944" y="445266"/>
                  <a:pt x="2565471" y="451509"/>
                </a:cubicBezTo>
                <a:cubicBezTo>
                  <a:pt x="2559795" y="443280"/>
                  <a:pt x="2553269" y="435050"/>
                  <a:pt x="2558944" y="430509"/>
                </a:cubicBezTo>
                <a:cubicBezTo>
                  <a:pt x="2567174" y="435901"/>
                  <a:pt x="2559795" y="436752"/>
                  <a:pt x="2570295" y="442712"/>
                </a:cubicBezTo>
                <a:cubicBezTo>
                  <a:pt x="2561498" y="433347"/>
                  <a:pt x="2568876" y="428522"/>
                  <a:pt x="2551850" y="416887"/>
                </a:cubicBezTo>
                <a:cubicBezTo>
                  <a:pt x="2557525" y="419725"/>
                  <a:pt x="2578525" y="431077"/>
                  <a:pt x="2588741" y="442996"/>
                </a:cubicBezTo>
                <a:cubicBezTo>
                  <a:pt x="2594416" y="446685"/>
                  <a:pt x="2592714" y="438171"/>
                  <a:pt x="2601511" y="447253"/>
                </a:cubicBezTo>
                <a:cubicBezTo>
                  <a:pt x="2597822" y="435617"/>
                  <a:pt x="2579092" y="431077"/>
                  <a:pt x="2567741" y="421428"/>
                </a:cubicBezTo>
                <a:cubicBezTo>
                  <a:pt x="2568309" y="420576"/>
                  <a:pt x="2571430" y="423130"/>
                  <a:pt x="2573417" y="424549"/>
                </a:cubicBezTo>
                <a:cubicBezTo>
                  <a:pt x="2573984" y="423414"/>
                  <a:pt x="2570863" y="421144"/>
                  <a:pt x="2568876" y="419157"/>
                </a:cubicBezTo>
                <a:cubicBezTo>
                  <a:pt x="2570295" y="417455"/>
                  <a:pt x="2577957" y="425401"/>
                  <a:pt x="2578525" y="421995"/>
                </a:cubicBezTo>
                <a:cubicBezTo>
                  <a:pt x="2577674" y="417739"/>
                  <a:pt x="2564336" y="410076"/>
                  <a:pt x="2562349" y="410927"/>
                </a:cubicBezTo>
                <a:cubicBezTo>
                  <a:pt x="2558377" y="406387"/>
                  <a:pt x="2561498" y="403833"/>
                  <a:pt x="2551282" y="397589"/>
                </a:cubicBezTo>
                <a:cubicBezTo>
                  <a:pt x="2554404" y="396170"/>
                  <a:pt x="2561498" y="401279"/>
                  <a:pt x="2564620" y="400143"/>
                </a:cubicBezTo>
                <a:cubicBezTo>
                  <a:pt x="2567741" y="403549"/>
                  <a:pt x="2568309" y="406387"/>
                  <a:pt x="2567457" y="408657"/>
                </a:cubicBezTo>
                <a:cubicBezTo>
                  <a:pt x="2577957" y="413482"/>
                  <a:pt x="2594984" y="425685"/>
                  <a:pt x="2610308" y="439307"/>
                </a:cubicBezTo>
                <a:cubicBezTo>
                  <a:pt x="2625916" y="452645"/>
                  <a:pt x="2640956" y="465415"/>
                  <a:pt x="2649186" y="469104"/>
                </a:cubicBezTo>
                <a:cubicBezTo>
                  <a:pt x="2646916" y="468821"/>
                  <a:pt x="2642659" y="465132"/>
                  <a:pt x="2642091" y="467969"/>
                </a:cubicBezTo>
                <a:cubicBezTo>
                  <a:pt x="2649470" y="475915"/>
                  <a:pt x="2648902" y="469672"/>
                  <a:pt x="2654010" y="473645"/>
                </a:cubicBezTo>
                <a:cubicBezTo>
                  <a:pt x="2659686" y="485564"/>
                  <a:pt x="2673875" y="498051"/>
                  <a:pt x="2686928" y="506849"/>
                </a:cubicBezTo>
                <a:cubicBezTo>
                  <a:pt x="2671037" y="504011"/>
                  <a:pt x="2705374" y="531538"/>
                  <a:pt x="2700550" y="538066"/>
                </a:cubicBezTo>
                <a:cubicBezTo>
                  <a:pt x="2707928" y="546579"/>
                  <a:pt x="2713604" y="551404"/>
                  <a:pt x="2714739" y="546012"/>
                </a:cubicBezTo>
                <a:cubicBezTo>
                  <a:pt x="2710198" y="538349"/>
                  <a:pt x="2704523" y="531822"/>
                  <a:pt x="2699415" y="525863"/>
                </a:cubicBezTo>
                <a:cubicBezTo>
                  <a:pt x="2694023" y="519903"/>
                  <a:pt x="2688915" y="514511"/>
                  <a:pt x="2685226" y="508835"/>
                </a:cubicBezTo>
                <a:cubicBezTo>
                  <a:pt x="2692036" y="506849"/>
                  <a:pt x="2703388" y="527565"/>
                  <a:pt x="2710198" y="530119"/>
                </a:cubicBezTo>
                <a:cubicBezTo>
                  <a:pt x="2701117" y="514511"/>
                  <a:pt x="2683523" y="498051"/>
                  <a:pt x="2666780" y="481024"/>
                </a:cubicBezTo>
                <a:cubicBezTo>
                  <a:pt x="2650037" y="463996"/>
                  <a:pt x="2631875" y="448388"/>
                  <a:pt x="2621375" y="433347"/>
                </a:cubicBezTo>
                <a:cubicBezTo>
                  <a:pt x="2621375" y="428806"/>
                  <a:pt x="2632727" y="444415"/>
                  <a:pt x="2632727" y="439874"/>
                </a:cubicBezTo>
                <a:cubicBezTo>
                  <a:pt x="2629321" y="433347"/>
                  <a:pt x="2612578" y="422279"/>
                  <a:pt x="2611727" y="416887"/>
                </a:cubicBezTo>
                <a:cubicBezTo>
                  <a:pt x="2604633" y="415184"/>
                  <a:pt x="2596687" y="412346"/>
                  <a:pt x="2587322" y="406671"/>
                </a:cubicBezTo>
                <a:cubicBezTo>
                  <a:pt x="2594133" y="410927"/>
                  <a:pt x="2591295" y="416603"/>
                  <a:pt x="2599808" y="424549"/>
                </a:cubicBezTo>
                <a:cubicBezTo>
                  <a:pt x="2593849" y="423698"/>
                  <a:pt x="2579660" y="409225"/>
                  <a:pt x="2570579" y="402981"/>
                </a:cubicBezTo>
                <a:cubicBezTo>
                  <a:pt x="2566890" y="395603"/>
                  <a:pt x="2558093" y="388224"/>
                  <a:pt x="2546742" y="380846"/>
                </a:cubicBezTo>
                <a:cubicBezTo>
                  <a:pt x="2535107" y="374035"/>
                  <a:pt x="2521485" y="366656"/>
                  <a:pt x="2508999" y="358994"/>
                </a:cubicBezTo>
                <a:cubicBezTo>
                  <a:pt x="2510418" y="361264"/>
                  <a:pt x="2510418" y="363534"/>
                  <a:pt x="2509283" y="365237"/>
                </a:cubicBezTo>
                <a:cubicBezTo>
                  <a:pt x="2502472" y="360413"/>
                  <a:pt x="2494526" y="357007"/>
                  <a:pt x="2486297" y="354453"/>
                </a:cubicBezTo>
                <a:cubicBezTo>
                  <a:pt x="2478067" y="351899"/>
                  <a:pt x="2469554" y="349629"/>
                  <a:pt x="2461324" y="346223"/>
                </a:cubicBezTo>
                <a:cubicBezTo>
                  <a:pt x="2456216" y="342534"/>
                  <a:pt x="2468986" y="346791"/>
                  <a:pt x="2473810" y="349913"/>
                </a:cubicBezTo>
                <a:cubicBezTo>
                  <a:pt x="2470121" y="340264"/>
                  <a:pt x="2456500" y="339696"/>
                  <a:pt x="2448554" y="335155"/>
                </a:cubicBezTo>
                <a:cubicBezTo>
                  <a:pt x="2451108" y="333736"/>
                  <a:pt x="2457635" y="338277"/>
                  <a:pt x="2453378" y="332318"/>
                </a:cubicBezTo>
                <a:cubicBezTo>
                  <a:pt x="2441460" y="326074"/>
                  <a:pt x="2432379" y="323236"/>
                  <a:pt x="2427838" y="326358"/>
                </a:cubicBezTo>
                <a:cubicBezTo>
                  <a:pt x="2420744" y="320398"/>
                  <a:pt x="2413365" y="317560"/>
                  <a:pt x="2404852" y="314439"/>
                </a:cubicBezTo>
                <a:cubicBezTo>
                  <a:pt x="2415919" y="329196"/>
                  <a:pt x="2448838" y="341399"/>
                  <a:pt x="2455932" y="350196"/>
                </a:cubicBezTo>
                <a:cubicBezTo>
                  <a:pt x="2461040" y="351332"/>
                  <a:pt x="2477783" y="354169"/>
                  <a:pt x="2475513" y="361548"/>
                </a:cubicBezTo>
                <a:cubicBezTo>
                  <a:pt x="2479770" y="363251"/>
                  <a:pt x="2483175" y="364102"/>
                  <a:pt x="2485162" y="363534"/>
                </a:cubicBezTo>
                <a:cubicBezTo>
                  <a:pt x="2490553" y="366656"/>
                  <a:pt x="2474378" y="366089"/>
                  <a:pt x="2490553" y="374886"/>
                </a:cubicBezTo>
                <a:cubicBezTo>
                  <a:pt x="2489418" y="378292"/>
                  <a:pt x="2482608" y="373467"/>
                  <a:pt x="2475513" y="368927"/>
                </a:cubicBezTo>
                <a:cubicBezTo>
                  <a:pt x="2478918" y="365805"/>
                  <a:pt x="2476081" y="361548"/>
                  <a:pt x="2470689" y="356724"/>
                </a:cubicBezTo>
                <a:cubicBezTo>
                  <a:pt x="2463878" y="353602"/>
                  <a:pt x="2459621" y="359845"/>
                  <a:pt x="2467000" y="364670"/>
                </a:cubicBezTo>
                <a:cubicBezTo>
                  <a:pt x="2467851" y="368643"/>
                  <a:pt x="2445716" y="351332"/>
                  <a:pt x="2455081" y="360129"/>
                </a:cubicBezTo>
                <a:cubicBezTo>
                  <a:pt x="2444581" y="355872"/>
                  <a:pt x="2426987" y="339412"/>
                  <a:pt x="2420460" y="343953"/>
                </a:cubicBezTo>
                <a:cubicBezTo>
                  <a:pt x="2439189" y="365805"/>
                  <a:pt x="2466432" y="379994"/>
                  <a:pt x="2487432" y="395603"/>
                </a:cubicBezTo>
                <a:cubicBezTo>
                  <a:pt x="2494526" y="401846"/>
                  <a:pt x="2489418" y="399292"/>
                  <a:pt x="2487716" y="401846"/>
                </a:cubicBezTo>
                <a:cubicBezTo>
                  <a:pt x="2497648" y="408373"/>
                  <a:pt x="2501621" y="413482"/>
                  <a:pt x="2507296" y="419157"/>
                </a:cubicBezTo>
                <a:cubicBezTo>
                  <a:pt x="2501337" y="416036"/>
                  <a:pt x="2499350" y="419157"/>
                  <a:pt x="2492256" y="414333"/>
                </a:cubicBezTo>
                <a:cubicBezTo>
                  <a:pt x="2493675" y="418874"/>
                  <a:pt x="2508148" y="426252"/>
                  <a:pt x="2514675" y="431928"/>
                </a:cubicBezTo>
                <a:cubicBezTo>
                  <a:pt x="2508715" y="433914"/>
                  <a:pt x="2530566" y="452928"/>
                  <a:pt x="2528012" y="459739"/>
                </a:cubicBezTo>
                <a:cubicBezTo>
                  <a:pt x="2536242" y="465699"/>
                  <a:pt x="2546742" y="474497"/>
                  <a:pt x="2557525" y="483294"/>
                </a:cubicBezTo>
                <a:cubicBezTo>
                  <a:pt x="2567741" y="492375"/>
                  <a:pt x="2578525" y="500889"/>
                  <a:pt x="2587322" y="505997"/>
                </a:cubicBezTo>
                <a:cubicBezTo>
                  <a:pt x="2592714" y="516781"/>
                  <a:pt x="2603781" y="528133"/>
                  <a:pt x="2614565" y="532390"/>
                </a:cubicBezTo>
                <a:cubicBezTo>
                  <a:pt x="2617686" y="536363"/>
                  <a:pt x="2612295" y="536930"/>
                  <a:pt x="2614565" y="540620"/>
                </a:cubicBezTo>
                <a:cubicBezTo>
                  <a:pt x="2605768" y="528984"/>
                  <a:pt x="2592146" y="516781"/>
                  <a:pt x="2577390" y="504862"/>
                </a:cubicBezTo>
                <a:cubicBezTo>
                  <a:pt x="2570011" y="498335"/>
                  <a:pt x="2562633" y="492092"/>
                  <a:pt x="2555255" y="485848"/>
                </a:cubicBezTo>
                <a:cubicBezTo>
                  <a:pt x="2547593" y="479605"/>
                  <a:pt x="2540215" y="473645"/>
                  <a:pt x="2533972" y="467686"/>
                </a:cubicBezTo>
                <a:cubicBezTo>
                  <a:pt x="2530566" y="465415"/>
                  <a:pt x="2530566" y="468821"/>
                  <a:pt x="2529147" y="470240"/>
                </a:cubicBezTo>
                <a:cubicBezTo>
                  <a:pt x="2526593" y="463145"/>
                  <a:pt x="2515242" y="457469"/>
                  <a:pt x="2510134" y="453780"/>
                </a:cubicBezTo>
                <a:cubicBezTo>
                  <a:pt x="2512972" y="463429"/>
                  <a:pt x="2535958" y="480740"/>
                  <a:pt x="2546742" y="488970"/>
                </a:cubicBezTo>
                <a:cubicBezTo>
                  <a:pt x="2546174" y="493794"/>
                  <a:pt x="2549863" y="500322"/>
                  <a:pt x="2547877" y="504862"/>
                </a:cubicBezTo>
                <a:cubicBezTo>
                  <a:pt x="2544471" y="499754"/>
                  <a:pt x="2537944" y="494078"/>
                  <a:pt x="2538512" y="490389"/>
                </a:cubicBezTo>
                <a:cubicBezTo>
                  <a:pt x="2506729" y="476199"/>
                  <a:pt x="2500202" y="448955"/>
                  <a:pt x="2471540" y="440725"/>
                </a:cubicBezTo>
                <a:cubicBezTo>
                  <a:pt x="2468419" y="438171"/>
                  <a:pt x="2470973" y="436469"/>
                  <a:pt x="2471256" y="434482"/>
                </a:cubicBezTo>
                <a:cubicBezTo>
                  <a:pt x="2465013" y="429941"/>
                  <a:pt x="2462459" y="430509"/>
                  <a:pt x="2459621" y="430793"/>
                </a:cubicBezTo>
                <a:cubicBezTo>
                  <a:pt x="2456500" y="429090"/>
                  <a:pt x="2462459" y="425401"/>
                  <a:pt x="2455649" y="424833"/>
                </a:cubicBezTo>
                <a:cubicBezTo>
                  <a:pt x="2451959" y="420009"/>
                  <a:pt x="2460189" y="421712"/>
                  <a:pt x="2450824" y="413765"/>
                </a:cubicBezTo>
                <a:cubicBezTo>
                  <a:pt x="2447419" y="411779"/>
                  <a:pt x="2445716" y="412914"/>
                  <a:pt x="2442027" y="410927"/>
                </a:cubicBezTo>
                <a:cubicBezTo>
                  <a:pt x="2442595" y="413482"/>
                  <a:pt x="2444865" y="416319"/>
                  <a:pt x="2447986" y="419441"/>
                </a:cubicBezTo>
                <a:cubicBezTo>
                  <a:pt x="2441176" y="416036"/>
                  <a:pt x="2421879" y="400995"/>
                  <a:pt x="2425284" y="395603"/>
                </a:cubicBezTo>
                <a:cubicBezTo>
                  <a:pt x="2425284" y="395603"/>
                  <a:pt x="2425284" y="395603"/>
                  <a:pt x="2435784" y="402414"/>
                </a:cubicBezTo>
                <a:cubicBezTo>
                  <a:pt x="2436352" y="399576"/>
                  <a:pt x="2430108" y="395603"/>
                  <a:pt x="2423581" y="391630"/>
                </a:cubicBezTo>
                <a:cubicBezTo>
                  <a:pt x="2427271" y="390495"/>
                  <a:pt x="2427271" y="390211"/>
                  <a:pt x="2426135" y="385954"/>
                </a:cubicBezTo>
                <a:cubicBezTo>
                  <a:pt x="2420460" y="381981"/>
                  <a:pt x="2417338" y="381413"/>
                  <a:pt x="2416771" y="384251"/>
                </a:cubicBezTo>
                <a:cubicBezTo>
                  <a:pt x="2413649" y="381129"/>
                  <a:pt x="2413082" y="378575"/>
                  <a:pt x="2413649" y="376305"/>
                </a:cubicBezTo>
                <a:cubicBezTo>
                  <a:pt x="2430960" y="387373"/>
                  <a:pt x="2454230" y="404400"/>
                  <a:pt x="2468986" y="411495"/>
                </a:cubicBezTo>
                <a:cubicBezTo>
                  <a:pt x="2468986" y="406671"/>
                  <a:pt x="2473810" y="409225"/>
                  <a:pt x="2474945" y="406671"/>
                </a:cubicBezTo>
                <a:cubicBezTo>
                  <a:pt x="2473243" y="402130"/>
                  <a:pt x="2467000" y="396738"/>
                  <a:pt x="2460189" y="391346"/>
                </a:cubicBezTo>
                <a:cubicBezTo>
                  <a:pt x="2453095" y="386238"/>
                  <a:pt x="2445432" y="380846"/>
                  <a:pt x="2440892" y="376021"/>
                </a:cubicBezTo>
                <a:cubicBezTo>
                  <a:pt x="2443162" y="383116"/>
                  <a:pt x="2438906" y="379427"/>
                  <a:pt x="2434933" y="373751"/>
                </a:cubicBezTo>
                <a:cubicBezTo>
                  <a:pt x="2431811" y="372332"/>
                  <a:pt x="2423581" y="372900"/>
                  <a:pt x="2429825" y="378008"/>
                </a:cubicBezTo>
                <a:cubicBezTo>
                  <a:pt x="2422730" y="374602"/>
                  <a:pt x="2419325" y="376305"/>
                  <a:pt x="2413933" y="375170"/>
                </a:cubicBezTo>
                <a:cubicBezTo>
                  <a:pt x="2391231" y="360697"/>
                  <a:pt x="2406839" y="360413"/>
                  <a:pt x="2384988" y="347358"/>
                </a:cubicBezTo>
                <a:cubicBezTo>
                  <a:pt x="2384988" y="345088"/>
                  <a:pt x="2388393" y="347075"/>
                  <a:pt x="2389244" y="345656"/>
                </a:cubicBezTo>
                <a:cubicBezTo>
                  <a:pt x="2374771" y="340547"/>
                  <a:pt x="2375055" y="339412"/>
                  <a:pt x="2364839" y="330047"/>
                </a:cubicBezTo>
                <a:cubicBezTo>
                  <a:pt x="2358880" y="328061"/>
                  <a:pt x="2364272" y="337426"/>
                  <a:pt x="2364555" y="339980"/>
                </a:cubicBezTo>
                <a:cubicBezTo>
                  <a:pt x="2381015" y="344804"/>
                  <a:pt x="2396906" y="365237"/>
                  <a:pt x="2412514" y="378575"/>
                </a:cubicBezTo>
                <a:cubicBezTo>
                  <a:pt x="2398609" y="371197"/>
                  <a:pt x="2385839" y="366940"/>
                  <a:pt x="2377042" y="367224"/>
                </a:cubicBezTo>
                <a:cubicBezTo>
                  <a:pt x="2377042" y="367224"/>
                  <a:pt x="2377042" y="367224"/>
                  <a:pt x="2379596" y="361548"/>
                </a:cubicBezTo>
                <a:cubicBezTo>
                  <a:pt x="2371650" y="356724"/>
                  <a:pt x="2369947" y="359278"/>
                  <a:pt x="2362285" y="354453"/>
                </a:cubicBezTo>
                <a:cubicBezTo>
                  <a:pt x="2363988" y="354453"/>
                  <a:pt x="2365691" y="354169"/>
                  <a:pt x="2366258" y="352467"/>
                </a:cubicBezTo>
                <a:cubicBezTo>
                  <a:pt x="2354056" y="347075"/>
                  <a:pt x="2357461" y="347358"/>
                  <a:pt x="2347812" y="340547"/>
                </a:cubicBezTo>
                <a:cubicBezTo>
                  <a:pt x="2341002" y="336291"/>
                  <a:pt x="2338448" y="337426"/>
                  <a:pt x="2335610" y="337993"/>
                </a:cubicBezTo>
                <a:cubicBezTo>
                  <a:pt x="2346110" y="345088"/>
                  <a:pt x="2354623" y="352467"/>
                  <a:pt x="2363704" y="359561"/>
                </a:cubicBezTo>
                <a:cubicBezTo>
                  <a:pt x="2357461" y="358142"/>
                  <a:pt x="2338448" y="347075"/>
                  <a:pt x="2345258" y="356156"/>
                </a:cubicBezTo>
                <a:cubicBezTo>
                  <a:pt x="2348380" y="357859"/>
                  <a:pt x="2348380" y="355305"/>
                  <a:pt x="2349231" y="354169"/>
                </a:cubicBezTo>
                <a:cubicBezTo>
                  <a:pt x="2362001" y="366656"/>
                  <a:pt x="2379880" y="378859"/>
                  <a:pt x="2392650" y="377724"/>
                </a:cubicBezTo>
                <a:cubicBezTo>
                  <a:pt x="2406271" y="386238"/>
                  <a:pt x="2374771" y="375170"/>
                  <a:pt x="2394920" y="388224"/>
                </a:cubicBezTo>
                <a:cubicBezTo>
                  <a:pt x="2379880" y="385103"/>
                  <a:pt x="2363988" y="373467"/>
                  <a:pt x="2342988" y="362116"/>
                </a:cubicBezTo>
                <a:cubicBezTo>
                  <a:pt x="2350650" y="369494"/>
                  <a:pt x="2334475" y="360129"/>
                  <a:pt x="2341569" y="365521"/>
                </a:cubicBezTo>
                <a:cubicBezTo>
                  <a:pt x="2339299" y="365237"/>
                  <a:pt x="2326529" y="353034"/>
                  <a:pt x="2324259" y="360129"/>
                </a:cubicBezTo>
                <a:cubicBezTo>
                  <a:pt x="2313759" y="353886"/>
                  <a:pt x="2313759" y="353602"/>
                  <a:pt x="2302408" y="349061"/>
                </a:cubicBezTo>
                <a:cubicBezTo>
                  <a:pt x="2326529" y="362116"/>
                  <a:pt x="2351218" y="376873"/>
                  <a:pt x="2375623" y="391062"/>
                </a:cubicBezTo>
                <a:cubicBezTo>
                  <a:pt x="2387825" y="398441"/>
                  <a:pt x="2399176" y="406671"/>
                  <a:pt x="2410528" y="414617"/>
                </a:cubicBezTo>
                <a:cubicBezTo>
                  <a:pt x="2421595" y="422563"/>
                  <a:pt x="2432379" y="430225"/>
                  <a:pt x="2441743" y="439307"/>
                </a:cubicBezTo>
                <a:cubicBezTo>
                  <a:pt x="2448554" y="439874"/>
                  <a:pt x="2455932" y="446685"/>
                  <a:pt x="2462175" y="452361"/>
                </a:cubicBezTo>
                <a:cubicBezTo>
                  <a:pt x="2467851" y="456334"/>
                  <a:pt x="2465581" y="448388"/>
                  <a:pt x="2468135" y="447536"/>
                </a:cubicBezTo>
                <a:cubicBezTo>
                  <a:pt x="2474378" y="452928"/>
                  <a:pt x="2477500" y="453496"/>
                  <a:pt x="2477500" y="449523"/>
                </a:cubicBezTo>
                <a:cubicBezTo>
                  <a:pt x="2482891" y="454064"/>
                  <a:pt x="2488851" y="458604"/>
                  <a:pt x="2485162" y="461158"/>
                </a:cubicBezTo>
                <a:cubicBezTo>
                  <a:pt x="2454230" y="438739"/>
                  <a:pt x="2481756" y="474213"/>
                  <a:pt x="2495945" y="485281"/>
                </a:cubicBezTo>
                <a:cubicBezTo>
                  <a:pt x="2490270" y="483010"/>
                  <a:pt x="2498499" y="494929"/>
                  <a:pt x="2486297" y="484145"/>
                </a:cubicBezTo>
                <a:cubicBezTo>
                  <a:pt x="2492965" y="493085"/>
                  <a:pt x="2499918" y="496206"/>
                  <a:pt x="2506055" y="498548"/>
                </a:cubicBezTo>
                <a:lnTo>
                  <a:pt x="2508281" y="500004"/>
                </a:lnTo>
                <a:lnTo>
                  <a:pt x="2505877" y="504011"/>
                </a:lnTo>
                <a:cubicBezTo>
                  <a:pt x="2493959" y="492943"/>
                  <a:pt x="2476648" y="480172"/>
                  <a:pt x="2471256" y="480456"/>
                </a:cubicBezTo>
                <a:cubicBezTo>
                  <a:pt x="2473527" y="484429"/>
                  <a:pt x="2489986" y="494929"/>
                  <a:pt x="2495661" y="497767"/>
                </a:cubicBezTo>
                <a:cubicBezTo>
                  <a:pt x="2492540" y="499754"/>
                  <a:pt x="2502188" y="510822"/>
                  <a:pt x="2510985" y="519335"/>
                </a:cubicBezTo>
                <a:cubicBezTo>
                  <a:pt x="2507580" y="518768"/>
                  <a:pt x="2506161" y="521322"/>
                  <a:pt x="2502756" y="520754"/>
                </a:cubicBezTo>
                <a:cubicBezTo>
                  <a:pt x="2501337" y="516781"/>
                  <a:pt x="2502472" y="513376"/>
                  <a:pt x="2496796" y="507984"/>
                </a:cubicBezTo>
                <a:cubicBezTo>
                  <a:pt x="2490553" y="511957"/>
                  <a:pt x="2491121" y="501457"/>
                  <a:pt x="2481189" y="499186"/>
                </a:cubicBezTo>
                <a:cubicBezTo>
                  <a:pt x="2476648" y="494646"/>
                  <a:pt x="2477216" y="493510"/>
                  <a:pt x="2480621" y="494078"/>
                </a:cubicBezTo>
                <a:cubicBezTo>
                  <a:pt x="2470405" y="484713"/>
                  <a:pt x="2466148" y="485564"/>
                  <a:pt x="2459054" y="477618"/>
                </a:cubicBezTo>
                <a:cubicBezTo>
                  <a:pt x="2452527" y="473645"/>
                  <a:pt x="2461324" y="482159"/>
                  <a:pt x="2456784" y="482159"/>
                </a:cubicBezTo>
                <a:cubicBezTo>
                  <a:pt x="2441176" y="470240"/>
                  <a:pt x="2430960" y="461442"/>
                  <a:pt x="2421879" y="453780"/>
                </a:cubicBezTo>
                <a:cubicBezTo>
                  <a:pt x="2412514" y="446118"/>
                  <a:pt x="2403717" y="439874"/>
                  <a:pt x="2392082" y="431928"/>
                </a:cubicBezTo>
                <a:cubicBezTo>
                  <a:pt x="2391798" y="424549"/>
                  <a:pt x="2389812" y="420009"/>
                  <a:pt x="2367109" y="407522"/>
                </a:cubicBezTo>
                <a:cubicBezTo>
                  <a:pt x="2365123" y="410076"/>
                  <a:pt x="2376758" y="414333"/>
                  <a:pt x="2372785" y="416887"/>
                </a:cubicBezTo>
                <a:cubicBezTo>
                  <a:pt x="2378461" y="422279"/>
                  <a:pt x="2386406" y="421995"/>
                  <a:pt x="2385555" y="424833"/>
                </a:cubicBezTo>
                <a:cubicBezTo>
                  <a:pt x="2382434" y="429090"/>
                  <a:pt x="2362569" y="412063"/>
                  <a:pt x="2356893" y="408657"/>
                </a:cubicBezTo>
                <a:cubicBezTo>
                  <a:pt x="2358596" y="408657"/>
                  <a:pt x="2360299" y="408373"/>
                  <a:pt x="2360866" y="406954"/>
                </a:cubicBezTo>
                <a:cubicBezTo>
                  <a:pt x="2346110" y="399576"/>
                  <a:pt x="2334191" y="396170"/>
                  <a:pt x="2330502" y="386522"/>
                </a:cubicBezTo>
                <a:cubicBezTo>
                  <a:pt x="2319435" y="378008"/>
                  <a:pt x="2314894" y="377440"/>
                  <a:pt x="2311773" y="379143"/>
                </a:cubicBezTo>
                <a:cubicBezTo>
                  <a:pt x="2308651" y="380846"/>
                  <a:pt x="2306381" y="384535"/>
                  <a:pt x="2299286" y="385103"/>
                </a:cubicBezTo>
                <a:cubicBezTo>
                  <a:pt x="2295881" y="390495"/>
                  <a:pt x="2308651" y="389927"/>
                  <a:pt x="2305529" y="393900"/>
                </a:cubicBezTo>
                <a:cubicBezTo>
                  <a:pt x="2302975" y="392481"/>
                  <a:pt x="2302975" y="394184"/>
                  <a:pt x="2302124" y="395035"/>
                </a:cubicBezTo>
                <a:cubicBezTo>
                  <a:pt x="2297300" y="391914"/>
                  <a:pt x="2298435" y="389076"/>
                  <a:pt x="2289638" y="385954"/>
                </a:cubicBezTo>
                <a:cubicBezTo>
                  <a:pt x="2286800" y="384535"/>
                  <a:pt x="2287084" y="387373"/>
                  <a:pt x="2283678" y="385386"/>
                </a:cubicBezTo>
                <a:cubicBezTo>
                  <a:pt x="2283678" y="385670"/>
                  <a:pt x="2283962" y="385954"/>
                  <a:pt x="2283962" y="385954"/>
                </a:cubicBezTo>
                <a:cubicBezTo>
                  <a:pt x="2292192" y="390495"/>
                  <a:pt x="2300421" y="395319"/>
                  <a:pt x="2308651" y="399860"/>
                </a:cubicBezTo>
                <a:cubicBezTo>
                  <a:pt x="2314610" y="399860"/>
                  <a:pt x="2316029" y="400995"/>
                  <a:pt x="2312056" y="393332"/>
                </a:cubicBezTo>
                <a:cubicBezTo>
                  <a:pt x="2316597" y="395603"/>
                  <a:pt x="2318016" y="399008"/>
                  <a:pt x="2320002" y="397589"/>
                </a:cubicBezTo>
                <a:cubicBezTo>
                  <a:pt x="2322840" y="399576"/>
                  <a:pt x="2320853" y="399576"/>
                  <a:pt x="2319435" y="398725"/>
                </a:cubicBezTo>
                <a:cubicBezTo>
                  <a:pt x="2318016" y="401562"/>
                  <a:pt x="2321989" y="404684"/>
                  <a:pt x="2325394" y="407806"/>
                </a:cubicBezTo>
                <a:cubicBezTo>
                  <a:pt x="2323691" y="407806"/>
                  <a:pt x="2322556" y="407522"/>
                  <a:pt x="2321421" y="407522"/>
                </a:cubicBezTo>
                <a:cubicBezTo>
                  <a:pt x="2455932" y="488118"/>
                  <a:pt x="2572849" y="592553"/>
                  <a:pt x="2667348" y="714583"/>
                </a:cubicBezTo>
                <a:cubicBezTo>
                  <a:pt x="2672456" y="714867"/>
                  <a:pt x="2673307" y="717705"/>
                  <a:pt x="2679550" y="726502"/>
                </a:cubicBezTo>
                <a:cubicBezTo>
                  <a:pt x="2679266" y="728205"/>
                  <a:pt x="2678131" y="728205"/>
                  <a:pt x="2676996" y="727070"/>
                </a:cubicBezTo>
                <a:cubicBezTo>
                  <a:pt x="2678983" y="729624"/>
                  <a:pt x="2680685" y="732178"/>
                  <a:pt x="2682672" y="734732"/>
                </a:cubicBezTo>
                <a:cubicBezTo>
                  <a:pt x="2680969" y="727637"/>
                  <a:pt x="2680402" y="721110"/>
                  <a:pt x="2680685" y="715718"/>
                </a:cubicBezTo>
                <a:cubicBezTo>
                  <a:pt x="2680402" y="715151"/>
                  <a:pt x="2680402" y="714867"/>
                  <a:pt x="2680402" y="714867"/>
                </a:cubicBezTo>
                <a:cubicBezTo>
                  <a:pt x="2680402" y="714867"/>
                  <a:pt x="2680685" y="715151"/>
                  <a:pt x="2680685" y="715435"/>
                </a:cubicBezTo>
                <a:cubicBezTo>
                  <a:pt x="2680685" y="715151"/>
                  <a:pt x="2680685" y="714867"/>
                  <a:pt x="2680685" y="714867"/>
                </a:cubicBezTo>
                <a:cubicBezTo>
                  <a:pt x="2680685" y="714867"/>
                  <a:pt x="2680402" y="714867"/>
                  <a:pt x="2680402" y="714867"/>
                </a:cubicBezTo>
                <a:cubicBezTo>
                  <a:pt x="2675293" y="703515"/>
                  <a:pt x="2659686" y="668042"/>
                  <a:pt x="2640105" y="664352"/>
                </a:cubicBezTo>
                <a:cubicBezTo>
                  <a:pt x="2640672" y="659812"/>
                  <a:pt x="2628470" y="649879"/>
                  <a:pt x="2634713" y="647892"/>
                </a:cubicBezTo>
                <a:cubicBezTo>
                  <a:pt x="2624781" y="639379"/>
                  <a:pt x="2618538" y="636541"/>
                  <a:pt x="2621092" y="631433"/>
                </a:cubicBezTo>
                <a:cubicBezTo>
                  <a:pt x="2614565" y="626892"/>
                  <a:pt x="2608605" y="618946"/>
                  <a:pt x="2602930" y="612986"/>
                </a:cubicBezTo>
                <a:cubicBezTo>
                  <a:pt x="2597538" y="607027"/>
                  <a:pt x="2592714" y="602770"/>
                  <a:pt x="2589308" y="604756"/>
                </a:cubicBezTo>
                <a:cubicBezTo>
                  <a:pt x="2586187" y="601351"/>
                  <a:pt x="2583917" y="589148"/>
                  <a:pt x="2579376" y="593405"/>
                </a:cubicBezTo>
                <a:cubicBezTo>
                  <a:pt x="2583633" y="587729"/>
                  <a:pt x="2568876" y="574675"/>
                  <a:pt x="2559795" y="564458"/>
                </a:cubicBezTo>
                <a:cubicBezTo>
                  <a:pt x="2572565" y="569566"/>
                  <a:pt x="2582782" y="591702"/>
                  <a:pt x="2594700" y="592553"/>
                </a:cubicBezTo>
                <a:cubicBezTo>
                  <a:pt x="2604633" y="602202"/>
                  <a:pt x="2590444" y="592270"/>
                  <a:pt x="2589592" y="594540"/>
                </a:cubicBezTo>
                <a:cubicBezTo>
                  <a:pt x="2605200" y="609297"/>
                  <a:pt x="2613430" y="619230"/>
                  <a:pt x="2628186" y="632000"/>
                </a:cubicBezTo>
                <a:cubicBezTo>
                  <a:pt x="2622227" y="624054"/>
                  <a:pt x="2615984" y="615540"/>
                  <a:pt x="2609457" y="607027"/>
                </a:cubicBezTo>
                <a:cubicBezTo>
                  <a:pt x="2602646" y="599080"/>
                  <a:pt x="2596119" y="590851"/>
                  <a:pt x="2590160" y="583188"/>
                </a:cubicBezTo>
                <a:cubicBezTo>
                  <a:pt x="2593565" y="582621"/>
                  <a:pt x="2603781" y="596243"/>
                  <a:pt x="2604065" y="589432"/>
                </a:cubicBezTo>
                <a:cubicBezTo>
                  <a:pt x="2607187" y="600216"/>
                  <a:pt x="2630173" y="614973"/>
                  <a:pt x="2628754" y="621784"/>
                </a:cubicBezTo>
                <a:cubicBezTo>
                  <a:pt x="2632443" y="625757"/>
                  <a:pt x="2634146" y="625189"/>
                  <a:pt x="2637835" y="629446"/>
                </a:cubicBezTo>
                <a:cubicBezTo>
                  <a:pt x="2638686" y="628595"/>
                  <a:pt x="2636132" y="626041"/>
                  <a:pt x="2634429" y="624054"/>
                </a:cubicBezTo>
                <a:cubicBezTo>
                  <a:pt x="2644078" y="628595"/>
                  <a:pt x="2644078" y="640514"/>
                  <a:pt x="2653159" y="649028"/>
                </a:cubicBezTo>
                <a:cubicBezTo>
                  <a:pt x="2657415" y="640798"/>
                  <a:pt x="2670469" y="666623"/>
                  <a:pt x="2684942" y="676555"/>
                </a:cubicBezTo>
                <a:cubicBezTo>
                  <a:pt x="2682956" y="677690"/>
                  <a:pt x="2679550" y="674569"/>
                  <a:pt x="2675293" y="669177"/>
                </a:cubicBezTo>
                <a:cubicBezTo>
                  <a:pt x="2676712" y="673717"/>
                  <a:pt x="2684374" y="681380"/>
                  <a:pt x="2684658" y="685637"/>
                </a:cubicBezTo>
                <a:cubicBezTo>
                  <a:pt x="2688915" y="687339"/>
                  <a:pt x="2693455" y="691312"/>
                  <a:pt x="2697712" y="696137"/>
                </a:cubicBezTo>
                <a:cubicBezTo>
                  <a:pt x="2702820" y="696421"/>
                  <a:pt x="2708779" y="698975"/>
                  <a:pt x="2715874" y="704367"/>
                </a:cubicBezTo>
                <a:cubicBezTo>
                  <a:pt x="2715023" y="707772"/>
                  <a:pt x="2715590" y="712029"/>
                  <a:pt x="2713604" y="714583"/>
                </a:cubicBezTo>
                <a:cubicBezTo>
                  <a:pt x="2717009" y="718272"/>
                  <a:pt x="2720131" y="721678"/>
                  <a:pt x="2723252" y="723948"/>
                </a:cubicBezTo>
                <a:cubicBezTo>
                  <a:pt x="2726374" y="728773"/>
                  <a:pt x="2730914" y="734448"/>
                  <a:pt x="2728076" y="736151"/>
                </a:cubicBezTo>
                <a:cubicBezTo>
                  <a:pt x="2734320" y="745232"/>
                  <a:pt x="2736022" y="738705"/>
                  <a:pt x="2741698" y="748070"/>
                </a:cubicBezTo>
                <a:cubicBezTo>
                  <a:pt x="2738576" y="748070"/>
                  <a:pt x="2733468" y="741827"/>
                  <a:pt x="2729212" y="739557"/>
                </a:cubicBezTo>
                <a:cubicBezTo>
                  <a:pt x="2732333" y="752043"/>
                  <a:pt x="2740279" y="756584"/>
                  <a:pt x="2746806" y="768503"/>
                </a:cubicBezTo>
                <a:cubicBezTo>
                  <a:pt x="2753900" y="777017"/>
                  <a:pt x="2748792" y="764814"/>
                  <a:pt x="2755035" y="769071"/>
                </a:cubicBezTo>
                <a:cubicBezTo>
                  <a:pt x="2754752" y="773612"/>
                  <a:pt x="2764684" y="784396"/>
                  <a:pt x="2759008" y="785815"/>
                </a:cubicBezTo>
                <a:cubicBezTo>
                  <a:pt x="2766103" y="794612"/>
                  <a:pt x="2768657" y="796315"/>
                  <a:pt x="2770076" y="804261"/>
                </a:cubicBezTo>
                <a:cubicBezTo>
                  <a:pt x="2772913" y="807383"/>
                  <a:pt x="2775467" y="809085"/>
                  <a:pt x="2778022" y="809369"/>
                </a:cubicBezTo>
                <a:cubicBezTo>
                  <a:pt x="2777170" y="801139"/>
                  <a:pt x="2767805" y="795747"/>
                  <a:pt x="2762697" y="786666"/>
                </a:cubicBezTo>
                <a:cubicBezTo>
                  <a:pt x="2776886" y="796315"/>
                  <a:pt x="2778589" y="802558"/>
                  <a:pt x="2784548" y="819586"/>
                </a:cubicBezTo>
                <a:cubicBezTo>
                  <a:pt x="2781994" y="821005"/>
                  <a:pt x="2778305" y="815045"/>
                  <a:pt x="2774332" y="808518"/>
                </a:cubicBezTo>
                <a:cubicBezTo>
                  <a:pt x="2774332" y="817031"/>
                  <a:pt x="2786251" y="842005"/>
                  <a:pt x="2794481" y="842573"/>
                </a:cubicBezTo>
                <a:cubicBezTo>
                  <a:pt x="2797886" y="853073"/>
                  <a:pt x="2805548" y="867262"/>
                  <a:pt x="2813494" y="877479"/>
                </a:cubicBezTo>
                <a:cubicBezTo>
                  <a:pt x="2817467" y="885992"/>
                  <a:pt x="2810089" y="876627"/>
                  <a:pt x="2809521" y="880600"/>
                </a:cubicBezTo>
                <a:cubicBezTo>
                  <a:pt x="2805264" y="868681"/>
                  <a:pt x="2800724" y="859884"/>
                  <a:pt x="2795616" y="852222"/>
                </a:cubicBezTo>
                <a:cubicBezTo>
                  <a:pt x="2790508" y="845410"/>
                  <a:pt x="2784548" y="839167"/>
                  <a:pt x="2778022" y="832072"/>
                </a:cubicBezTo>
                <a:cubicBezTo>
                  <a:pt x="2780859" y="838032"/>
                  <a:pt x="2783697" y="843424"/>
                  <a:pt x="2786535" y="848532"/>
                </a:cubicBezTo>
                <a:cubicBezTo>
                  <a:pt x="2787954" y="849384"/>
                  <a:pt x="2789656" y="849667"/>
                  <a:pt x="2791359" y="849100"/>
                </a:cubicBezTo>
                <a:cubicBezTo>
                  <a:pt x="2797602" y="860168"/>
                  <a:pt x="2795616" y="862438"/>
                  <a:pt x="2795616" y="866411"/>
                </a:cubicBezTo>
                <a:cubicBezTo>
                  <a:pt x="2797318" y="870668"/>
                  <a:pt x="2798737" y="874357"/>
                  <a:pt x="2799305" y="877763"/>
                </a:cubicBezTo>
                <a:cubicBezTo>
                  <a:pt x="2809521" y="888547"/>
                  <a:pt x="2817751" y="902169"/>
                  <a:pt x="2824845" y="910398"/>
                </a:cubicBezTo>
                <a:lnTo>
                  <a:pt x="2826516" y="905665"/>
                </a:lnTo>
                <a:lnTo>
                  <a:pt x="2834068" y="919160"/>
                </a:lnTo>
                <a:cubicBezTo>
                  <a:pt x="2838041" y="927781"/>
                  <a:pt x="2841162" y="936223"/>
                  <a:pt x="2842439" y="942183"/>
                </a:cubicBezTo>
                <a:cubicBezTo>
                  <a:pt x="2847831" y="951832"/>
                  <a:pt x="2851520" y="952399"/>
                  <a:pt x="2853223" y="952967"/>
                </a:cubicBezTo>
                <a:cubicBezTo>
                  <a:pt x="2859750" y="965454"/>
                  <a:pt x="2852939" y="960346"/>
                  <a:pt x="2849534" y="959210"/>
                </a:cubicBezTo>
                <a:cubicBezTo>
                  <a:pt x="2840169" y="941615"/>
                  <a:pt x="2838183" y="934237"/>
                  <a:pt x="2830521" y="921182"/>
                </a:cubicBezTo>
                <a:cubicBezTo>
                  <a:pt x="2824277" y="926007"/>
                  <a:pt x="2836196" y="948710"/>
                  <a:pt x="2842439" y="953251"/>
                </a:cubicBezTo>
                <a:cubicBezTo>
                  <a:pt x="2843858" y="956940"/>
                  <a:pt x="2840737" y="957224"/>
                  <a:pt x="2839602" y="958643"/>
                </a:cubicBezTo>
                <a:cubicBezTo>
                  <a:pt x="2843858" y="968575"/>
                  <a:pt x="2845845" y="972549"/>
                  <a:pt x="2851237" y="986738"/>
                </a:cubicBezTo>
                <a:cubicBezTo>
                  <a:pt x="2851237" y="986738"/>
                  <a:pt x="2851237" y="986738"/>
                  <a:pt x="2847264" y="989008"/>
                </a:cubicBezTo>
                <a:cubicBezTo>
                  <a:pt x="2852939" y="992981"/>
                  <a:pt x="2861453" y="1006036"/>
                  <a:pt x="2866561" y="1007455"/>
                </a:cubicBezTo>
                <a:cubicBezTo>
                  <a:pt x="2866277" y="1012563"/>
                  <a:pt x="2870817" y="1023631"/>
                  <a:pt x="2873939" y="1021360"/>
                </a:cubicBezTo>
                <a:cubicBezTo>
                  <a:pt x="2875641" y="1015401"/>
                  <a:pt x="2868263" y="1010293"/>
                  <a:pt x="2866561" y="1000360"/>
                </a:cubicBezTo>
                <a:cubicBezTo>
                  <a:pt x="2868547" y="998941"/>
                  <a:pt x="2870250" y="1002630"/>
                  <a:pt x="2871952" y="1000928"/>
                </a:cubicBezTo>
                <a:cubicBezTo>
                  <a:pt x="2871952" y="1006320"/>
                  <a:pt x="2876493" y="1016820"/>
                  <a:pt x="2879331" y="1025901"/>
                </a:cubicBezTo>
                <a:cubicBezTo>
                  <a:pt x="2883020" y="1024198"/>
                  <a:pt x="2879331" y="1014550"/>
                  <a:pt x="2885006" y="1015685"/>
                </a:cubicBezTo>
                <a:cubicBezTo>
                  <a:pt x="2886993" y="1017955"/>
                  <a:pt x="2888695" y="1021928"/>
                  <a:pt x="2890398" y="1027320"/>
                </a:cubicBezTo>
                <a:cubicBezTo>
                  <a:pt x="2892384" y="1021644"/>
                  <a:pt x="2894087" y="1022779"/>
                  <a:pt x="2898060" y="1027036"/>
                </a:cubicBezTo>
                <a:cubicBezTo>
                  <a:pt x="2900330" y="1023063"/>
                  <a:pt x="2896641" y="1012847"/>
                  <a:pt x="2896357" y="1006320"/>
                </a:cubicBezTo>
                <a:cubicBezTo>
                  <a:pt x="2905722" y="1001779"/>
                  <a:pt x="2908844" y="1005468"/>
                  <a:pt x="2915371" y="996387"/>
                </a:cubicBezTo>
                <a:cubicBezTo>
                  <a:pt x="2917925" y="999792"/>
                  <a:pt x="2920195" y="1007171"/>
                  <a:pt x="2922749" y="1010860"/>
                </a:cubicBezTo>
                <a:cubicBezTo>
                  <a:pt x="2924451" y="1009157"/>
                  <a:pt x="2923600" y="1004049"/>
                  <a:pt x="2920762" y="996955"/>
                </a:cubicBezTo>
                <a:cubicBezTo>
                  <a:pt x="2923316" y="994684"/>
                  <a:pt x="2925870" y="1008874"/>
                  <a:pt x="2928424" y="1004049"/>
                </a:cubicBezTo>
                <a:cubicBezTo>
                  <a:pt x="2930411" y="1012563"/>
                  <a:pt x="2931546" y="1019658"/>
                  <a:pt x="2935803" y="1022779"/>
                </a:cubicBezTo>
                <a:cubicBezTo>
                  <a:pt x="2932397" y="1017387"/>
                  <a:pt x="2934668" y="1011144"/>
                  <a:pt x="2938073" y="1009441"/>
                </a:cubicBezTo>
                <a:cubicBezTo>
                  <a:pt x="2941478" y="1007739"/>
                  <a:pt x="2946870" y="1010576"/>
                  <a:pt x="2948856" y="1023347"/>
                </a:cubicBezTo>
                <a:cubicBezTo>
                  <a:pt x="2950275" y="1026469"/>
                  <a:pt x="2952262" y="1029590"/>
                  <a:pt x="2954816" y="1031293"/>
                </a:cubicBezTo>
                <a:cubicBezTo>
                  <a:pt x="2956802" y="1027320"/>
                  <a:pt x="2961059" y="1030158"/>
                  <a:pt x="2965599" y="1044915"/>
                </a:cubicBezTo>
                <a:cubicBezTo>
                  <a:pt x="2968721" y="1041510"/>
                  <a:pt x="2967586" y="1032712"/>
                  <a:pt x="2969856" y="1027888"/>
                </a:cubicBezTo>
                <a:cubicBezTo>
                  <a:pt x="2971275" y="1027888"/>
                  <a:pt x="2972410" y="1033563"/>
                  <a:pt x="2973829" y="1037253"/>
                </a:cubicBezTo>
                <a:cubicBezTo>
                  <a:pt x="2976667" y="1037537"/>
                  <a:pt x="2974397" y="1031577"/>
                  <a:pt x="2972978" y="1026469"/>
                </a:cubicBezTo>
                <a:cubicBezTo>
                  <a:pt x="2976099" y="1024198"/>
                  <a:pt x="2978653" y="1034982"/>
                  <a:pt x="2981775" y="1033563"/>
                </a:cubicBezTo>
                <a:cubicBezTo>
                  <a:pt x="2982059" y="1023063"/>
                  <a:pt x="2976383" y="1026752"/>
                  <a:pt x="2973545" y="1014833"/>
                </a:cubicBezTo>
                <a:cubicBezTo>
                  <a:pt x="2983194" y="1026752"/>
                  <a:pt x="2993410" y="1021360"/>
                  <a:pt x="3003058" y="1026752"/>
                </a:cubicBezTo>
                <a:cubicBezTo>
                  <a:pt x="3005329" y="1034699"/>
                  <a:pt x="3007883" y="1035550"/>
                  <a:pt x="3010153" y="1046334"/>
                </a:cubicBezTo>
                <a:cubicBezTo>
                  <a:pt x="3010437" y="1046334"/>
                  <a:pt x="3011004" y="1046334"/>
                  <a:pt x="3011288" y="1046050"/>
                </a:cubicBezTo>
                <a:cubicBezTo>
                  <a:pt x="3011288" y="1045766"/>
                  <a:pt x="3011288" y="1045766"/>
                  <a:pt x="3011288" y="1045483"/>
                </a:cubicBezTo>
                <a:cubicBezTo>
                  <a:pt x="3003626" y="1025617"/>
                  <a:pt x="2995964" y="1006603"/>
                  <a:pt x="2993694" y="989860"/>
                </a:cubicBezTo>
                <a:cubicBezTo>
                  <a:pt x="3003058" y="990995"/>
                  <a:pt x="2990856" y="969143"/>
                  <a:pt x="2997950" y="968008"/>
                </a:cubicBezTo>
                <a:cubicBezTo>
                  <a:pt x="2999653" y="973116"/>
                  <a:pt x="2995964" y="972549"/>
                  <a:pt x="3001072" y="981630"/>
                </a:cubicBezTo>
                <a:cubicBezTo>
                  <a:pt x="3001072" y="986170"/>
                  <a:pt x="2999937" y="983900"/>
                  <a:pt x="2997950" y="983616"/>
                </a:cubicBezTo>
                <a:cubicBezTo>
                  <a:pt x="3000788" y="989860"/>
                  <a:pt x="3000220" y="992414"/>
                  <a:pt x="3001639" y="996671"/>
                </a:cubicBezTo>
                <a:cubicBezTo>
                  <a:pt x="3006464" y="998374"/>
                  <a:pt x="2998518" y="986170"/>
                  <a:pt x="3003342" y="987873"/>
                </a:cubicBezTo>
                <a:cubicBezTo>
                  <a:pt x="3003058" y="1002914"/>
                  <a:pt x="3015261" y="1018239"/>
                  <a:pt x="3020936" y="1019658"/>
                </a:cubicBezTo>
                <a:cubicBezTo>
                  <a:pt x="3021504" y="1024766"/>
                  <a:pt x="3012139" y="1016820"/>
                  <a:pt x="3008734" y="1019090"/>
                </a:cubicBezTo>
                <a:cubicBezTo>
                  <a:pt x="3008734" y="1023347"/>
                  <a:pt x="3010437" y="1029874"/>
                  <a:pt x="3012991" y="1036969"/>
                </a:cubicBezTo>
                <a:cubicBezTo>
                  <a:pt x="3012991" y="1035834"/>
                  <a:pt x="3012991" y="1034699"/>
                  <a:pt x="3012707" y="1033563"/>
                </a:cubicBezTo>
                <a:cubicBezTo>
                  <a:pt x="3012991" y="1033563"/>
                  <a:pt x="3012991" y="1033847"/>
                  <a:pt x="3012991" y="1033847"/>
                </a:cubicBezTo>
                <a:cubicBezTo>
                  <a:pt x="3012423" y="1032145"/>
                  <a:pt x="3011855" y="1030442"/>
                  <a:pt x="3011288" y="1029023"/>
                </a:cubicBezTo>
                <a:cubicBezTo>
                  <a:pt x="3013274" y="1031577"/>
                  <a:pt x="3014977" y="1034415"/>
                  <a:pt x="3016396" y="1036969"/>
                </a:cubicBezTo>
                <a:cubicBezTo>
                  <a:pt x="3020936" y="1038955"/>
                  <a:pt x="3023774" y="1032712"/>
                  <a:pt x="3030301" y="1044631"/>
                </a:cubicBezTo>
                <a:cubicBezTo>
                  <a:pt x="3031720" y="1054564"/>
                  <a:pt x="3025193" y="1045766"/>
                  <a:pt x="3023207" y="1047753"/>
                </a:cubicBezTo>
                <a:cubicBezTo>
                  <a:pt x="3025761" y="1058821"/>
                  <a:pt x="3028882" y="1060807"/>
                  <a:pt x="3031436" y="1063078"/>
                </a:cubicBezTo>
                <a:cubicBezTo>
                  <a:pt x="3030869" y="1067051"/>
                  <a:pt x="3029450" y="1067051"/>
                  <a:pt x="3027747" y="1065348"/>
                </a:cubicBezTo>
                <a:cubicBezTo>
                  <a:pt x="3031436" y="1076983"/>
                  <a:pt x="3035409" y="1090038"/>
                  <a:pt x="3042504" y="1105930"/>
                </a:cubicBezTo>
                <a:cubicBezTo>
                  <a:pt x="3040801" y="1103943"/>
                  <a:pt x="3037679" y="1102524"/>
                  <a:pt x="3039098" y="1107349"/>
                </a:cubicBezTo>
                <a:cubicBezTo>
                  <a:pt x="3035977" y="1103943"/>
                  <a:pt x="3032855" y="1092308"/>
                  <a:pt x="3029450" y="1090038"/>
                </a:cubicBezTo>
                <a:cubicBezTo>
                  <a:pt x="3027463" y="1091457"/>
                  <a:pt x="3032288" y="1101106"/>
                  <a:pt x="3029166" y="1101389"/>
                </a:cubicBezTo>
                <a:cubicBezTo>
                  <a:pt x="3030585" y="1104795"/>
                  <a:pt x="3030869" y="1102524"/>
                  <a:pt x="3030301" y="1100822"/>
                </a:cubicBezTo>
                <a:cubicBezTo>
                  <a:pt x="3038814" y="1115011"/>
                  <a:pt x="3046193" y="1133174"/>
                  <a:pt x="3048179" y="1154174"/>
                </a:cubicBezTo>
                <a:cubicBezTo>
                  <a:pt x="3046476" y="1151336"/>
                  <a:pt x="3044490" y="1149917"/>
                  <a:pt x="3042787" y="1150201"/>
                </a:cubicBezTo>
                <a:cubicBezTo>
                  <a:pt x="3044490" y="1152472"/>
                  <a:pt x="3045625" y="1156728"/>
                  <a:pt x="3046760" y="1162120"/>
                </a:cubicBezTo>
                <a:cubicBezTo>
                  <a:pt x="3051301" y="1164958"/>
                  <a:pt x="3045625" y="1150485"/>
                  <a:pt x="3050166" y="1153323"/>
                </a:cubicBezTo>
                <a:cubicBezTo>
                  <a:pt x="3052152" y="1157580"/>
                  <a:pt x="3054706" y="1158999"/>
                  <a:pt x="3056409" y="1166094"/>
                </a:cubicBezTo>
                <a:cubicBezTo>
                  <a:pt x="3060098" y="1165526"/>
                  <a:pt x="3061801" y="1153607"/>
                  <a:pt x="3065206" y="1166377"/>
                </a:cubicBezTo>
                <a:cubicBezTo>
                  <a:pt x="3065773" y="1162972"/>
                  <a:pt x="3064638" y="1157580"/>
                  <a:pt x="3062652" y="1144809"/>
                </a:cubicBezTo>
                <a:cubicBezTo>
                  <a:pt x="3066341" y="1155309"/>
                  <a:pt x="3070030" y="1166661"/>
                  <a:pt x="3074854" y="1170350"/>
                </a:cubicBezTo>
                <a:cubicBezTo>
                  <a:pt x="3062652" y="1163823"/>
                  <a:pt x="3067476" y="1198446"/>
                  <a:pt x="3058395" y="1198729"/>
                </a:cubicBezTo>
                <a:cubicBezTo>
                  <a:pt x="3058395" y="1192202"/>
                  <a:pt x="3061801" y="1191351"/>
                  <a:pt x="3060665" y="1183121"/>
                </a:cubicBezTo>
                <a:cubicBezTo>
                  <a:pt x="3057828" y="1174040"/>
                  <a:pt x="3056976" y="1187662"/>
                  <a:pt x="3057260" y="1191635"/>
                </a:cubicBezTo>
                <a:cubicBezTo>
                  <a:pt x="3054422" y="1191351"/>
                  <a:pt x="3051868" y="1171769"/>
                  <a:pt x="3056976" y="1176878"/>
                </a:cubicBezTo>
                <a:cubicBezTo>
                  <a:pt x="3050733" y="1168364"/>
                  <a:pt x="3046760" y="1164107"/>
                  <a:pt x="3041368" y="1167796"/>
                </a:cubicBezTo>
                <a:cubicBezTo>
                  <a:pt x="3039098" y="1157864"/>
                  <a:pt x="3042504" y="1157580"/>
                  <a:pt x="3041936" y="1150485"/>
                </a:cubicBezTo>
                <a:cubicBezTo>
                  <a:pt x="3040801" y="1151053"/>
                  <a:pt x="3039666" y="1152188"/>
                  <a:pt x="3039098" y="1154458"/>
                </a:cubicBezTo>
                <a:cubicBezTo>
                  <a:pt x="3036260" y="1153891"/>
                  <a:pt x="3037679" y="1141688"/>
                  <a:pt x="3035125" y="1134877"/>
                </a:cubicBezTo>
                <a:cubicBezTo>
                  <a:pt x="3037679" y="1134593"/>
                  <a:pt x="3039382" y="1148782"/>
                  <a:pt x="3041652" y="1149634"/>
                </a:cubicBezTo>
                <a:cubicBezTo>
                  <a:pt x="3041936" y="1149917"/>
                  <a:pt x="3041936" y="1149634"/>
                  <a:pt x="3041936" y="1149917"/>
                </a:cubicBezTo>
                <a:cubicBezTo>
                  <a:pt x="3041936" y="1149634"/>
                  <a:pt x="3041936" y="1149350"/>
                  <a:pt x="3041936" y="1149350"/>
                </a:cubicBezTo>
                <a:cubicBezTo>
                  <a:pt x="3041936" y="1149350"/>
                  <a:pt x="3042220" y="1149634"/>
                  <a:pt x="3042504" y="1149917"/>
                </a:cubicBezTo>
                <a:cubicBezTo>
                  <a:pt x="3045058" y="1149634"/>
                  <a:pt x="3042504" y="1142255"/>
                  <a:pt x="3044490" y="1141404"/>
                </a:cubicBezTo>
                <a:cubicBezTo>
                  <a:pt x="3042220" y="1137147"/>
                  <a:pt x="3039950" y="1131755"/>
                  <a:pt x="3037396" y="1133741"/>
                </a:cubicBezTo>
                <a:cubicBezTo>
                  <a:pt x="3036544" y="1122390"/>
                  <a:pt x="3031152" y="1117565"/>
                  <a:pt x="3033423" y="1110187"/>
                </a:cubicBezTo>
                <a:cubicBezTo>
                  <a:pt x="3030869" y="1106498"/>
                  <a:pt x="3032004" y="1112457"/>
                  <a:pt x="3028031" y="1105646"/>
                </a:cubicBezTo>
                <a:cubicBezTo>
                  <a:pt x="3025761" y="1090322"/>
                  <a:pt x="3020936" y="1073862"/>
                  <a:pt x="3015545" y="1057969"/>
                </a:cubicBezTo>
                <a:cubicBezTo>
                  <a:pt x="3013842" y="1066767"/>
                  <a:pt x="3008450" y="1071875"/>
                  <a:pt x="3003342" y="1070456"/>
                </a:cubicBezTo>
                <a:cubicBezTo>
                  <a:pt x="3003626" y="1072726"/>
                  <a:pt x="3003910" y="1074997"/>
                  <a:pt x="3004477" y="1077267"/>
                </a:cubicBezTo>
                <a:cubicBezTo>
                  <a:pt x="3004477" y="1077267"/>
                  <a:pt x="3004477" y="1077267"/>
                  <a:pt x="3001923" y="1078686"/>
                </a:cubicBezTo>
                <a:cubicBezTo>
                  <a:pt x="3001923" y="1077267"/>
                  <a:pt x="3001639" y="1075281"/>
                  <a:pt x="3001072" y="1072443"/>
                </a:cubicBezTo>
                <a:cubicBezTo>
                  <a:pt x="3001072" y="1074429"/>
                  <a:pt x="3001356" y="1076700"/>
                  <a:pt x="3001639" y="1078686"/>
                </a:cubicBezTo>
                <a:cubicBezTo>
                  <a:pt x="3001639" y="1078686"/>
                  <a:pt x="3001639" y="1078686"/>
                  <a:pt x="3001923" y="1078686"/>
                </a:cubicBezTo>
                <a:cubicBezTo>
                  <a:pt x="3002207" y="1079537"/>
                  <a:pt x="3001923" y="1080105"/>
                  <a:pt x="3001923" y="1080105"/>
                </a:cubicBezTo>
                <a:cubicBezTo>
                  <a:pt x="3002775" y="1088051"/>
                  <a:pt x="3004761" y="1097132"/>
                  <a:pt x="3005612" y="1104511"/>
                </a:cubicBezTo>
                <a:cubicBezTo>
                  <a:pt x="3006464" y="1104227"/>
                  <a:pt x="3005329" y="1100254"/>
                  <a:pt x="3005045" y="1097416"/>
                </a:cubicBezTo>
                <a:cubicBezTo>
                  <a:pt x="3009585" y="1096281"/>
                  <a:pt x="3012991" y="1107916"/>
                  <a:pt x="3017531" y="1107065"/>
                </a:cubicBezTo>
                <a:cubicBezTo>
                  <a:pt x="3019234" y="1112173"/>
                  <a:pt x="3017815" y="1113309"/>
                  <a:pt x="3018666" y="1117565"/>
                </a:cubicBezTo>
                <a:cubicBezTo>
                  <a:pt x="3022355" y="1126079"/>
                  <a:pt x="3024909" y="1115011"/>
                  <a:pt x="3026896" y="1114160"/>
                </a:cubicBezTo>
                <a:cubicBezTo>
                  <a:pt x="3025761" y="1117849"/>
                  <a:pt x="3024058" y="1132606"/>
                  <a:pt x="3030017" y="1127782"/>
                </a:cubicBezTo>
                <a:cubicBezTo>
                  <a:pt x="3037963" y="1155593"/>
                  <a:pt x="3031436" y="1174040"/>
                  <a:pt x="3040517" y="1190216"/>
                </a:cubicBezTo>
                <a:cubicBezTo>
                  <a:pt x="3034558" y="1184824"/>
                  <a:pt x="3031436" y="1192486"/>
                  <a:pt x="3036828" y="1206108"/>
                </a:cubicBezTo>
                <a:cubicBezTo>
                  <a:pt x="3032004" y="1199865"/>
                  <a:pt x="3032571" y="1202135"/>
                  <a:pt x="3029734" y="1208378"/>
                </a:cubicBezTo>
                <a:cubicBezTo>
                  <a:pt x="3026328" y="1195608"/>
                  <a:pt x="3029166" y="1183405"/>
                  <a:pt x="3023774" y="1181702"/>
                </a:cubicBezTo>
                <a:cubicBezTo>
                  <a:pt x="3020936" y="1184540"/>
                  <a:pt x="3030301" y="1208662"/>
                  <a:pt x="3022639" y="1203838"/>
                </a:cubicBezTo>
                <a:cubicBezTo>
                  <a:pt x="3024625" y="1217460"/>
                  <a:pt x="3028315" y="1220581"/>
                  <a:pt x="3030585" y="1233352"/>
                </a:cubicBezTo>
                <a:cubicBezTo>
                  <a:pt x="3034274" y="1230798"/>
                  <a:pt x="3035409" y="1223419"/>
                  <a:pt x="3037112" y="1216892"/>
                </a:cubicBezTo>
                <a:cubicBezTo>
                  <a:pt x="3039666" y="1218595"/>
                  <a:pt x="3035977" y="1240163"/>
                  <a:pt x="3041085" y="1247825"/>
                </a:cubicBezTo>
                <a:cubicBezTo>
                  <a:pt x="3044774" y="1243568"/>
                  <a:pt x="3041085" y="1241298"/>
                  <a:pt x="3040233" y="1230230"/>
                </a:cubicBezTo>
                <a:cubicBezTo>
                  <a:pt x="3041652" y="1224554"/>
                  <a:pt x="3045058" y="1230798"/>
                  <a:pt x="3046476" y="1221149"/>
                </a:cubicBezTo>
                <a:cubicBezTo>
                  <a:pt x="3051868" y="1227676"/>
                  <a:pt x="3043355" y="1230514"/>
                  <a:pt x="3043355" y="1236474"/>
                </a:cubicBezTo>
                <a:cubicBezTo>
                  <a:pt x="3043922" y="1246123"/>
                  <a:pt x="3048747" y="1232217"/>
                  <a:pt x="3049314" y="1241866"/>
                </a:cubicBezTo>
                <a:cubicBezTo>
                  <a:pt x="3052720" y="1231933"/>
                  <a:pt x="3051017" y="1229095"/>
                  <a:pt x="3053571" y="1218595"/>
                </a:cubicBezTo>
                <a:cubicBezTo>
                  <a:pt x="3055841" y="1228244"/>
                  <a:pt x="3064071" y="1229946"/>
                  <a:pt x="3060098" y="1238460"/>
                </a:cubicBezTo>
                <a:cubicBezTo>
                  <a:pt x="3062652" y="1249812"/>
                  <a:pt x="3062652" y="1239311"/>
                  <a:pt x="3066625" y="1239879"/>
                </a:cubicBezTo>
                <a:cubicBezTo>
                  <a:pt x="3065773" y="1234203"/>
                  <a:pt x="3064922" y="1228244"/>
                  <a:pt x="3064355" y="1222568"/>
                </a:cubicBezTo>
                <a:cubicBezTo>
                  <a:pt x="3073152" y="1231082"/>
                  <a:pt x="3063503" y="1246406"/>
                  <a:pt x="3066909" y="1261731"/>
                </a:cubicBezTo>
                <a:cubicBezTo>
                  <a:pt x="3070881" y="1262298"/>
                  <a:pt x="3072017" y="1257190"/>
                  <a:pt x="3069746" y="1246406"/>
                </a:cubicBezTo>
                <a:cubicBezTo>
                  <a:pt x="3072868" y="1252366"/>
                  <a:pt x="3072868" y="1241014"/>
                  <a:pt x="3076273" y="1247825"/>
                </a:cubicBezTo>
                <a:cubicBezTo>
                  <a:pt x="3076841" y="1254069"/>
                  <a:pt x="3072300" y="1245839"/>
                  <a:pt x="3072584" y="1256623"/>
                </a:cubicBezTo>
                <a:cubicBezTo>
                  <a:pt x="3072868" y="1269961"/>
                  <a:pt x="3077976" y="1260879"/>
                  <a:pt x="3078260" y="1273082"/>
                </a:cubicBezTo>
                <a:cubicBezTo>
                  <a:pt x="3075706" y="1275920"/>
                  <a:pt x="3075138" y="1284434"/>
                  <a:pt x="3072300" y="1278474"/>
                </a:cubicBezTo>
                <a:cubicBezTo>
                  <a:pt x="3075422" y="1300894"/>
                  <a:pt x="3066341" y="1298624"/>
                  <a:pt x="3069746" y="1322462"/>
                </a:cubicBezTo>
                <a:cubicBezTo>
                  <a:pt x="3074287" y="1316502"/>
                  <a:pt x="3077125" y="1306570"/>
                  <a:pt x="3080246" y="1298056"/>
                </a:cubicBezTo>
                <a:cubicBezTo>
                  <a:pt x="3079395" y="1293232"/>
                  <a:pt x="3077125" y="1295786"/>
                  <a:pt x="3075138" y="1295786"/>
                </a:cubicBezTo>
                <a:cubicBezTo>
                  <a:pt x="3075422" y="1290394"/>
                  <a:pt x="3076273" y="1286421"/>
                  <a:pt x="3076273" y="1281029"/>
                </a:cubicBezTo>
                <a:cubicBezTo>
                  <a:pt x="3079111" y="1281312"/>
                  <a:pt x="3077976" y="1296637"/>
                  <a:pt x="3081098" y="1294083"/>
                </a:cubicBezTo>
                <a:cubicBezTo>
                  <a:pt x="3079395" y="1285285"/>
                  <a:pt x="3087341" y="1287556"/>
                  <a:pt x="3087057" y="1274218"/>
                </a:cubicBezTo>
                <a:cubicBezTo>
                  <a:pt x="3092165" y="1279326"/>
                  <a:pt x="3092449" y="1279042"/>
                  <a:pt x="3098408" y="1274502"/>
                </a:cubicBezTo>
                <a:cubicBezTo>
                  <a:pt x="3096138" y="1279893"/>
                  <a:pt x="3096705" y="1290961"/>
                  <a:pt x="3095286" y="1297488"/>
                </a:cubicBezTo>
                <a:cubicBezTo>
                  <a:pt x="3092165" y="1298056"/>
                  <a:pt x="3092449" y="1284150"/>
                  <a:pt x="3089043" y="1284718"/>
                </a:cubicBezTo>
                <a:cubicBezTo>
                  <a:pt x="3088192" y="1293232"/>
                  <a:pt x="3087908" y="1300326"/>
                  <a:pt x="3084503" y="1289542"/>
                </a:cubicBezTo>
                <a:cubicBezTo>
                  <a:pt x="3082516" y="1293799"/>
                  <a:pt x="3086489" y="1317354"/>
                  <a:pt x="3080814" y="1305151"/>
                </a:cubicBezTo>
                <a:cubicBezTo>
                  <a:pt x="3082516" y="1317070"/>
                  <a:pt x="3081949" y="1325016"/>
                  <a:pt x="3081949" y="1333814"/>
                </a:cubicBezTo>
                <a:cubicBezTo>
                  <a:pt x="3075422" y="1331827"/>
                  <a:pt x="3066341" y="1332962"/>
                  <a:pt x="3062936" y="1352544"/>
                </a:cubicBezTo>
                <a:cubicBezTo>
                  <a:pt x="3062368" y="1338354"/>
                  <a:pt x="3060382" y="1324165"/>
                  <a:pt x="3054990" y="1326151"/>
                </a:cubicBezTo>
                <a:cubicBezTo>
                  <a:pt x="3053571" y="1327003"/>
                  <a:pt x="3054706" y="1332678"/>
                  <a:pt x="3054706" y="1336935"/>
                </a:cubicBezTo>
                <a:cubicBezTo>
                  <a:pt x="3051868" y="1338638"/>
                  <a:pt x="3049882" y="1337503"/>
                  <a:pt x="3048179" y="1334665"/>
                </a:cubicBezTo>
                <a:cubicBezTo>
                  <a:pt x="3049314" y="1321895"/>
                  <a:pt x="3046760" y="1317921"/>
                  <a:pt x="3047328" y="1306854"/>
                </a:cubicBezTo>
                <a:cubicBezTo>
                  <a:pt x="3050449" y="1303448"/>
                  <a:pt x="3050449" y="1313097"/>
                  <a:pt x="3052720" y="1312529"/>
                </a:cubicBezTo>
                <a:cubicBezTo>
                  <a:pt x="3057828" y="1297772"/>
                  <a:pt x="3048179" y="1275920"/>
                  <a:pt x="3044774" y="1264853"/>
                </a:cubicBezTo>
                <a:cubicBezTo>
                  <a:pt x="3045058" y="1276488"/>
                  <a:pt x="3041368" y="1284150"/>
                  <a:pt x="3042220" y="1304583"/>
                </a:cubicBezTo>
                <a:cubicBezTo>
                  <a:pt x="3037112" y="1306854"/>
                  <a:pt x="3041936" y="1299759"/>
                  <a:pt x="3039666" y="1290961"/>
                </a:cubicBezTo>
                <a:cubicBezTo>
                  <a:pt x="3035409" y="1290677"/>
                  <a:pt x="3036828" y="1302313"/>
                  <a:pt x="3034842" y="1306570"/>
                </a:cubicBezTo>
                <a:cubicBezTo>
                  <a:pt x="3036828" y="1317638"/>
                  <a:pt x="3037396" y="1306002"/>
                  <a:pt x="3040233" y="1311962"/>
                </a:cubicBezTo>
                <a:cubicBezTo>
                  <a:pt x="3038814" y="1328138"/>
                  <a:pt x="3034558" y="1338071"/>
                  <a:pt x="3027747" y="1343179"/>
                </a:cubicBezTo>
                <a:cubicBezTo>
                  <a:pt x="3030017" y="1353679"/>
                  <a:pt x="3028882" y="1358220"/>
                  <a:pt x="3028598" y="1370423"/>
                </a:cubicBezTo>
                <a:cubicBezTo>
                  <a:pt x="3025193" y="1360774"/>
                  <a:pt x="3021220" y="1372977"/>
                  <a:pt x="3015261" y="1373260"/>
                </a:cubicBezTo>
                <a:cubicBezTo>
                  <a:pt x="3016112" y="1382342"/>
                  <a:pt x="3020653" y="1380923"/>
                  <a:pt x="3020653" y="1392842"/>
                </a:cubicBezTo>
                <a:cubicBezTo>
                  <a:pt x="3025477" y="1388018"/>
                  <a:pt x="3030585" y="1402207"/>
                  <a:pt x="3031720" y="1387166"/>
                </a:cubicBezTo>
                <a:cubicBezTo>
                  <a:pt x="3033423" y="1389153"/>
                  <a:pt x="3034274" y="1394261"/>
                  <a:pt x="3034558" y="1400504"/>
                </a:cubicBezTo>
                <a:cubicBezTo>
                  <a:pt x="3030017" y="1400221"/>
                  <a:pt x="3028031" y="1405613"/>
                  <a:pt x="3024909" y="1409302"/>
                </a:cubicBezTo>
                <a:cubicBezTo>
                  <a:pt x="3026896" y="1419802"/>
                  <a:pt x="3028315" y="1433992"/>
                  <a:pt x="3025761" y="1446478"/>
                </a:cubicBezTo>
                <a:cubicBezTo>
                  <a:pt x="3030585" y="1450168"/>
                  <a:pt x="3029734" y="1437965"/>
                  <a:pt x="3029734" y="1428883"/>
                </a:cubicBezTo>
                <a:cubicBezTo>
                  <a:pt x="3030585" y="1434559"/>
                  <a:pt x="3034274" y="1437965"/>
                  <a:pt x="3035693" y="1431438"/>
                </a:cubicBezTo>
                <a:cubicBezTo>
                  <a:pt x="3034558" y="1443357"/>
                  <a:pt x="3039098" y="1462087"/>
                  <a:pt x="3032855" y="1469466"/>
                </a:cubicBezTo>
                <a:cubicBezTo>
                  <a:pt x="3032288" y="1473155"/>
                  <a:pt x="3039666" y="1469182"/>
                  <a:pt x="3040517" y="1464925"/>
                </a:cubicBezTo>
                <a:cubicBezTo>
                  <a:pt x="3043071" y="1472020"/>
                  <a:pt x="3043639" y="1484790"/>
                  <a:pt x="3044206" y="1495574"/>
                </a:cubicBezTo>
                <a:cubicBezTo>
                  <a:pt x="3046760" y="1495007"/>
                  <a:pt x="3046476" y="1485642"/>
                  <a:pt x="3049882" y="1487912"/>
                </a:cubicBezTo>
                <a:cubicBezTo>
                  <a:pt x="3047328" y="1501534"/>
                  <a:pt x="3049314" y="1505791"/>
                  <a:pt x="3046760" y="1515723"/>
                </a:cubicBezTo>
                <a:cubicBezTo>
                  <a:pt x="3049882" y="1531616"/>
                  <a:pt x="3054139" y="1504372"/>
                  <a:pt x="3060098" y="1503804"/>
                </a:cubicBezTo>
                <a:cubicBezTo>
                  <a:pt x="3059814" y="1495007"/>
                  <a:pt x="3060382" y="1493304"/>
                  <a:pt x="3058679" y="1483371"/>
                </a:cubicBezTo>
                <a:cubicBezTo>
                  <a:pt x="3060382" y="1476560"/>
                  <a:pt x="3061233" y="1480533"/>
                  <a:pt x="3062084" y="1484506"/>
                </a:cubicBezTo>
                <a:cubicBezTo>
                  <a:pt x="3062652" y="1488479"/>
                  <a:pt x="3063219" y="1492453"/>
                  <a:pt x="3064922" y="1485925"/>
                </a:cubicBezTo>
                <a:cubicBezTo>
                  <a:pt x="3066057" y="1491034"/>
                  <a:pt x="3068044" y="1494155"/>
                  <a:pt x="3067476" y="1502953"/>
                </a:cubicBezTo>
                <a:cubicBezTo>
                  <a:pt x="3069179" y="1496709"/>
                  <a:pt x="3072584" y="1496709"/>
                  <a:pt x="3072300" y="1485074"/>
                </a:cubicBezTo>
                <a:cubicBezTo>
                  <a:pt x="3076841" y="1482236"/>
                  <a:pt x="3079395" y="1485358"/>
                  <a:pt x="3079395" y="1494439"/>
                </a:cubicBezTo>
                <a:cubicBezTo>
                  <a:pt x="3086206" y="1474290"/>
                  <a:pt x="3076273" y="1482520"/>
                  <a:pt x="3075138" y="1466911"/>
                </a:cubicBezTo>
                <a:cubicBezTo>
                  <a:pt x="3074854" y="1466911"/>
                  <a:pt x="3084219" y="1454425"/>
                  <a:pt x="3083935" y="1469182"/>
                </a:cubicBezTo>
                <a:cubicBezTo>
                  <a:pt x="3085070" y="1453573"/>
                  <a:pt x="3086773" y="1434276"/>
                  <a:pt x="3083368" y="1422924"/>
                </a:cubicBezTo>
                <a:cubicBezTo>
                  <a:pt x="3089043" y="1423208"/>
                  <a:pt x="3088760" y="1414978"/>
                  <a:pt x="3091881" y="1403626"/>
                </a:cubicBezTo>
                <a:cubicBezTo>
                  <a:pt x="3092165" y="1416681"/>
                  <a:pt x="3090462" y="1417532"/>
                  <a:pt x="3092165" y="1428600"/>
                </a:cubicBezTo>
                <a:cubicBezTo>
                  <a:pt x="3092165" y="1428600"/>
                  <a:pt x="3092165" y="1428600"/>
                  <a:pt x="3088192" y="1429167"/>
                </a:cubicBezTo>
                <a:cubicBezTo>
                  <a:pt x="3088192" y="1449316"/>
                  <a:pt x="3091597" y="1445627"/>
                  <a:pt x="3087908" y="1461519"/>
                </a:cubicBezTo>
                <a:cubicBezTo>
                  <a:pt x="3092732" y="1453857"/>
                  <a:pt x="3094435" y="1432857"/>
                  <a:pt x="3093584" y="1410437"/>
                </a:cubicBezTo>
                <a:cubicBezTo>
                  <a:pt x="3093300" y="1407032"/>
                  <a:pt x="3095003" y="1407315"/>
                  <a:pt x="3095854" y="1406464"/>
                </a:cubicBezTo>
                <a:cubicBezTo>
                  <a:pt x="3095854" y="1406464"/>
                  <a:pt x="3095854" y="1406464"/>
                  <a:pt x="3098408" y="1405896"/>
                </a:cubicBezTo>
                <a:cubicBezTo>
                  <a:pt x="3098692" y="1411572"/>
                  <a:pt x="3097273" y="1412424"/>
                  <a:pt x="3097273" y="1416964"/>
                </a:cubicBezTo>
                <a:cubicBezTo>
                  <a:pt x="3100395" y="1416964"/>
                  <a:pt x="3100111" y="1408450"/>
                  <a:pt x="3102097" y="1405329"/>
                </a:cubicBezTo>
                <a:cubicBezTo>
                  <a:pt x="3103800" y="1406748"/>
                  <a:pt x="3105219" y="1410153"/>
                  <a:pt x="3106070" y="1415262"/>
                </a:cubicBezTo>
                <a:cubicBezTo>
                  <a:pt x="3102381" y="1427465"/>
                  <a:pt x="3105503" y="1435411"/>
                  <a:pt x="3101813" y="1448465"/>
                </a:cubicBezTo>
                <a:cubicBezTo>
                  <a:pt x="3097840" y="1450735"/>
                  <a:pt x="3100962" y="1432005"/>
                  <a:pt x="3098408" y="1431154"/>
                </a:cubicBezTo>
                <a:cubicBezTo>
                  <a:pt x="3095286" y="1440235"/>
                  <a:pt x="3099543" y="1456695"/>
                  <a:pt x="3098976" y="1470601"/>
                </a:cubicBezTo>
                <a:cubicBezTo>
                  <a:pt x="3098976" y="1470601"/>
                  <a:pt x="3098976" y="1470601"/>
                  <a:pt x="3104935" y="1469466"/>
                </a:cubicBezTo>
                <a:cubicBezTo>
                  <a:pt x="3106070" y="1466911"/>
                  <a:pt x="3110327" y="1447614"/>
                  <a:pt x="3110043" y="1465209"/>
                </a:cubicBezTo>
                <a:cubicBezTo>
                  <a:pt x="3115151" y="1459533"/>
                  <a:pt x="3110043" y="1457546"/>
                  <a:pt x="3110327" y="1447046"/>
                </a:cubicBezTo>
                <a:cubicBezTo>
                  <a:pt x="3112029" y="1442222"/>
                  <a:pt x="3115151" y="1444776"/>
                  <a:pt x="3116570" y="1449600"/>
                </a:cubicBezTo>
                <a:cubicBezTo>
                  <a:pt x="3123097" y="1436262"/>
                  <a:pt x="3115435" y="1413843"/>
                  <a:pt x="3108340" y="1418383"/>
                </a:cubicBezTo>
                <a:cubicBezTo>
                  <a:pt x="3112029" y="1409302"/>
                  <a:pt x="3110894" y="1412991"/>
                  <a:pt x="3111746" y="1399653"/>
                </a:cubicBezTo>
                <a:cubicBezTo>
                  <a:pt x="3115719" y="1395112"/>
                  <a:pt x="3114300" y="1410437"/>
                  <a:pt x="3114583" y="1417248"/>
                </a:cubicBezTo>
                <a:cubicBezTo>
                  <a:pt x="3116854" y="1413559"/>
                  <a:pt x="3121394" y="1416113"/>
                  <a:pt x="3120543" y="1405045"/>
                </a:cubicBezTo>
                <a:cubicBezTo>
                  <a:pt x="3127070" y="1414978"/>
                  <a:pt x="3133880" y="1415545"/>
                  <a:pt x="3140691" y="1404761"/>
                </a:cubicBezTo>
                <a:cubicBezTo>
                  <a:pt x="3138705" y="1412424"/>
                  <a:pt x="3135583" y="1417248"/>
                  <a:pt x="3133313" y="1424627"/>
                </a:cubicBezTo>
                <a:cubicBezTo>
                  <a:pt x="3134164" y="1441938"/>
                  <a:pt x="3137002" y="1430019"/>
                  <a:pt x="3140691" y="1426897"/>
                </a:cubicBezTo>
                <a:cubicBezTo>
                  <a:pt x="3140691" y="1439668"/>
                  <a:pt x="3137853" y="1444776"/>
                  <a:pt x="3136434" y="1453573"/>
                </a:cubicBezTo>
                <a:cubicBezTo>
                  <a:pt x="3131894" y="1457830"/>
                  <a:pt x="3135583" y="1437965"/>
                  <a:pt x="3133029" y="1435694"/>
                </a:cubicBezTo>
                <a:cubicBezTo>
                  <a:pt x="3131326" y="1437397"/>
                  <a:pt x="3131043" y="1442505"/>
                  <a:pt x="3129056" y="1443924"/>
                </a:cubicBezTo>
                <a:cubicBezTo>
                  <a:pt x="3130191" y="1453289"/>
                  <a:pt x="3133880" y="1454992"/>
                  <a:pt x="3136434" y="1460952"/>
                </a:cubicBezTo>
                <a:cubicBezTo>
                  <a:pt x="3134164" y="1471736"/>
                  <a:pt x="3130759" y="1456695"/>
                  <a:pt x="3126218" y="1462655"/>
                </a:cubicBezTo>
                <a:cubicBezTo>
                  <a:pt x="3125083" y="1474006"/>
                  <a:pt x="3129624" y="1469182"/>
                  <a:pt x="3128489" y="1480533"/>
                </a:cubicBezTo>
                <a:cubicBezTo>
                  <a:pt x="3125367" y="1478263"/>
                  <a:pt x="3122813" y="1483087"/>
                  <a:pt x="3119975" y="1490182"/>
                </a:cubicBezTo>
                <a:cubicBezTo>
                  <a:pt x="3117421" y="1497277"/>
                  <a:pt x="3114867" y="1507210"/>
                  <a:pt x="3112881" y="1515156"/>
                </a:cubicBezTo>
                <a:cubicBezTo>
                  <a:pt x="3110611" y="1514021"/>
                  <a:pt x="3112881" y="1501250"/>
                  <a:pt x="3108624" y="1504939"/>
                </a:cubicBezTo>
                <a:cubicBezTo>
                  <a:pt x="3103232" y="1507210"/>
                  <a:pt x="3101530" y="1521967"/>
                  <a:pt x="3098124" y="1531332"/>
                </a:cubicBezTo>
                <a:cubicBezTo>
                  <a:pt x="3093016" y="1531048"/>
                  <a:pt x="3100395" y="1517710"/>
                  <a:pt x="3096705" y="1513737"/>
                </a:cubicBezTo>
                <a:cubicBezTo>
                  <a:pt x="3098976" y="1513737"/>
                  <a:pt x="3102665" y="1507777"/>
                  <a:pt x="3103232" y="1491317"/>
                </a:cubicBezTo>
                <a:cubicBezTo>
                  <a:pt x="3097273" y="1511183"/>
                  <a:pt x="3089895" y="1525088"/>
                  <a:pt x="3082516" y="1540129"/>
                </a:cubicBezTo>
                <a:cubicBezTo>
                  <a:pt x="3076557" y="1538710"/>
                  <a:pt x="3077125" y="1521683"/>
                  <a:pt x="3078827" y="1501534"/>
                </a:cubicBezTo>
                <a:cubicBezTo>
                  <a:pt x="3078827" y="1497845"/>
                  <a:pt x="3076557" y="1499547"/>
                  <a:pt x="3076841" y="1494723"/>
                </a:cubicBezTo>
                <a:cubicBezTo>
                  <a:pt x="3074003" y="1496709"/>
                  <a:pt x="3074287" y="1514304"/>
                  <a:pt x="3076841" y="1512318"/>
                </a:cubicBezTo>
                <a:cubicBezTo>
                  <a:pt x="3071733" y="1517710"/>
                  <a:pt x="3070030" y="1528210"/>
                  <a:pt x="3068895" y="1537859"/>
                </a:cubicBezTo>
                <a:cubicBezTo>
                  <a:pt x="3067476" y="1536440"/>
                  <a:pt x="3066625" y="1533602"/>
                  <a:pt x="3067192" y="1527643"/>
                </a:cubicBezTo>
                <a:cubicBezTo>
                  <a:pt x="3065773" y="1530197"/>
                  <a:pt x="3064922" y="1534170"/>
                  <a:pt x="3064071" y="1538427"/>
                </a:cubicBezTo>
                <a:cubicBezTo>
                  <a:pt x="3064638" y="1548075"/>
                  <a:pt x="3067760" y="1533035"/>
                  <a:pt x="3068895" y="1541264"/>
                </a:cubicBezTo>
                <a:cubicBezTo>
                  <a:pt x="3062084" y="1559427"/>
                  <a:pt x="3063219" y="1576171"/>
                  <a:pt x="3062936" y="1597739"/>
                </a:cubicBezTo>
                <a:cubicBezTo>
                  <a:pt x="3061233" y="1590360"/>
                  <a:pt x="3056409" y="1596887"/>
                  <a:pt x="3054706" y="1605117"/>
                </a:cubicBezTo>
                <a:cubicBezTo>
                  <a:pt x="3051868" y="1624699"/>
                  <a:pt x="3059530" y="1642010"/>
                  <a:pt x="3048747" y="1646834"/>
                </a:cubicBezTo>
                <a:cubicBezTo>
                  <a:pt x="3045909" y="1638037"/>
                  <a:pt x="3056125" y="1584117"/>
                  <a:pt x="3047044" y="1595185"/>
                </a:cubicBezTo>
                <a:cubicBezTo>
                  <a:pt x="3045625" y="1589225"/>
                  <a:pt x="3052152" y="1569360"/>
                  <a:pt x="3046760" y="1564251"/>
                </a:cubicBezTo>
                <a:cubicBezTo>
                  <a:pt x="3044206" y="1565670"/>
                  <a:pt x="3044206" y="1577590"/>
                  <a:pt x="3040517" y="1574752"/>
                </a:cubicBezTo>
                <a:cubicBezTo>
                  <a:pt x="3039382" y="1588090"/>
                  <a:pt x="3043071" y="1590644"/>
                  <a:pt x="3040801" y="1605685"/>
                </a:cubicBezTo>
                <a:cubicBezTo>
                  <a:pt x="3039098" y="1594333"/>
                  <a:pt x="3032571" y="1601144"/>
                  <a:pt x="3031720" y="1619874"/>
                </a:cubicBezTo>
                <a:cubicBezTo>
                  <a:pt x="3030869" y="1617320"/>
                  <a:pt x="3030301" y="1613631"/>
                  <a:pt x="3030301" y="1609658"/>
                </a:cubicBezTo>
                <a:cubicBezTo>
                  <a:pt x="3027180" y="1615901"/>
                  <a:pt x="3023490" y="1619307"/>
                  <a:pt x="3020653" y="1626969"/>
                </a:cubicBezTo>
                <a:cubicBezTo>
                  <a:pt x="3021504" y="1641726"/>
                  <a:pt x="3022923" y="1655632"/>
                  <a:pt x="3028882" y="1661024"/>
                </a:cubicBezTo>
                <a:cubicBezTo>
                  <a:pt x="3027747" y="1667267"/>
                  <a:pt x="3024342" y="1663011"/>
                  <a:pt x="3022639" y="1667835"/>
                </a:cubicBezTo>
                <a:cubicBezTo>
                  <a:pt x="3016680" y="1696214"/>
                  <a:pt x="3027747" y="1693660"/>
                  <a:pt x="3023774" y="1715796"/>
                </a:cubicBezTo>
                <a:cubicBezTo>
                  <a:pt x="3025477" y="1715512"/>
                  <a:pt x="3026328" y="1709836"/>
                  <a:pt x="3027180" y="1705579"/>
                </a:cubicBezTo>
                <a:cubicBezTo>
                  <a:pt x="3029166" y="1718350"/>
                  <a:pt x="3033990" y="1729701"/>
                  <a:pt x="3039950" y="1723174"/>
                </a:cubicBezTo>
                <a:cubicBezTo>
                  <a:pt x="3036828" y="1740201"/>
                  <a:pt x="3028882" y="1726296"/>
                  <a:pt x="3025477" y="1743607"/>
                </a:cubicBezTo>
                <a:cubicBezTo>
                  <a:pt x="3024058" y="1742472"/>
                  <a:pt x="3026328" y="1734809"/>
                  <a:pt x="3027180" y="1729701"/>
                </a:cubicBezTo>
                <a:cubicBezTo>
                  <a:pt x="3023207" y="1727715"/>
                  <a:pt x="3020085" y="1732539"/>
                  <a:pt x="3017531" y="1739634"/>
                </a:cubicBezTo>
                <a:cubicBezTo>
                  <a:pt x="3016112" y="1738499"/>
                  <a:pt x="3018099" y="1731120"/>
                  <a:pt x="3019234" y="1726012"/>
                </a:cubicBezTo>
                <a:cubicBezTo>
                  <a:pt x="3009585" y="1737647"/>
                  <a:pt x="3015828" y="1735661"/>
                  <a:pt x="3008166" y="1729134"/>
                </a:cubicBezTo>
                <a:cubicBezTo>
                  <a:pt x="3004761" y="1737931"/>
                  <a:pt x="3001356" y="1749567"/>
                  <a:pt x="2995680" y="1745593"/>
                </a:cubicBezTo>
                <a:cubicBezTo>
                  <a:pt x="2988869" y="1762621"/>
                  <a:pt x="2987734" y="1774256"/>
                  <a:pt x="2980640" y="1795257"/>
                </a:cubicBezTo>
                <a:cubicBezTo>
                  <a:pt x="2983478" y="1798378"/>
                  <a:pt x="2985180" y="1791000"/>
                  <a:pt x="2988018" y="1792703"/>
                </a:cubicBezTo>
                <a:cubicBezTo>
                  <a:pt x="2981491" y="1808311"/>
                  <a:pt x="2979505" y="1795824"/>
                  <a:pt x="2972126" y="1808027"/>
                </a:cubicBezTo>
                <a:cubicBezTo>
                  <a:pt x="2970707" y="1814271"/>
                  <a:pt x="2975816" y="1810581"/>
                  <a:pt x="2975532" y="1815122"/>
                </a:cubicBezTo>
                <a:cubicBezTo>
                  <a:pt x="2972978" y="1819947"/>
                  <a:pt x="2970424" y="1821933"/>
                  <a:pt x="2967302" y="1821082"/>
                </a:cubicBezTo>
                <a:cubicBezTo>
                  <a:pt x="2965883" y="1828176"/>
                  <a:pt x="2972694" y="1822784"/>
                  <a:pt x="2971843" y="1828460"/>
                </a:cubicBezTo>
                <a:cubicBezTo>
                  <a:pt x="2967302" y="1841231"/>
                  <a:pt x="2968153" y="1840096"/>
                  <a:pt x="2964464" y="1848042"/>
                </a:cubicBezTo>
                <a:cubicBezTo>
                  <a:pt x="2962194" y="1869894"/>
                  <a:pt x="2970991" y="1880961"/>
                  <a:pt x="2977802" y="1887772"/>
                </a:cubicBezTo>
                <a:cubicBezTo>
                  <a:pt x="2974964" y="1895435"/>
                  <a:pt x="2969572" y="1902813"/>
                  <a:pt x="2975816" y="1901394"/>
                </a:cubicBezTo>
                <a:cubicBezTo>
                  <a:pt x="2973261" y="1910192"/>
                  <a:pt x="2967586" y="1927787"/>
                  <a:pt x="2967586" y="1917570"/>
                </a:cubicBezTo>
                <a:cubicBezTo>
                  <a:pt x="2964748" y="1928638"/>
                  <a:pt x="2970424" y="1918422"/>
                  <a:pt x="2970140" y="1924949"/>
                </a:cubicBezTo>
                <a:cubicBezTo>
                  <a:pt x="2966167" y="1930909"/>
                  <a:pt x="2961910" y="1930341"/>
                  <a:pt x="2957937" y="1940274"/>
                </a:cubicBezTo>
                <a:cubicBezTo>
                  <a:pt x="2955100" y="1948220"/>
                  <a:pt x="2961627" y="1941693"/>
                  <a:pt x="2962762" y="1937720"/>
                </a:cubicBezTo>
                <a:cubicBezTo>
                  <a:pt x="2961627" y="1944247"/>
                  <a:pt x="2959073" y="1950490"/>
                  <a:pt x="2952829" y="1963828"/>
                </a:cubicBezTo>
                <a:cubicBezTo>
                  <a:pt x="2960775" y="1951625"/>
                  <a:pt x="2955100" y="1967518"/>
                  <a:pt x="2950559" y="1970355"/>
                </a:cubicBezTo>
                <a:cubicBezTo>
                  <a:pt x="2950275" y="1974612"/>
                  <a:pt x="2951978" y="1977166"/>
                  <a:pt x="2946302" y="1987099"/>
                </a:cubicBezTo>
                <a:cubicBezTo>
                  <a:pt x="2952829" y="1982275"/>
                  <a:pt x="2952546" y="1974612"/>
                  <a:pt x="2957937" y="1961274"/>
                </a:cubicBezTo>
                <a:cubicBezTo>
                  <a:pt x="2957654" y="1969504"/>
                  <a:pt x="2963045" y="1957869"/>
                  <a:pt x="2966451" y="1952477"/>
                </a:cubicBezTo>
                <a:cubicBezTo>
                  <a:pt x="2969856" y="1951909"/>
                  <a:pt x="2964464" y="1962126"/>
                  <a:pt x="2966451" y="1962977"/>
                </a:cubicBezTo>
                <a:cubicBezTo>
                  <a:pt x="2957937" y="1968085"/>
                  <a:pt x="2964748" y="1971207"/>
                  <a:pt x="2956519" y="1978585"/>
                </a:cubicBezTo>
                <a:cubicBezTo>
                  <a:pt x="2960491" y="1983977"/>
                  <a:pt x="2954816" y="1985964"/>
                  <a:pt x="2958505" y="1993342"/>
                </a:cubicBezTo>
                <a:cubicBezTo>
                  <a:pt x="2959924" y="1993059"/>
                  <a:pt x="2961343" y="1990221"/>
                  <a:pt x="2962478" y="1990505"/>
                </a:cubicBezTo>
                <a:cubicBezTo>
                  <a:pt x="2963897" y="1973193"/>
                  <a:pt x="2971843" y="1956166"/>
                  <a:pt x="2976383" y="1939990"/>
                </a:cubicBezTo>
                <a:cubicBezTo>
                  <a:pt x="2977234" y="1940841"/>
                  <a:pt x="2976383" y="1943679"/>
                  <a:pt x="2977802" y="1943963"/>
                </a:cubicBezTo>
                <a:cubicBezTo>
                  <a:pt x="2986599" y="1923246"/>
                  <a:pt x="2984613" y="1917287"/>
                  <a:pt x="2989437" y="1896570"/>
                </a:cubicBezTo>
                <a:cubicBezTo>
                  <a:pt x="2993410" y="1897138"/>
                  <a:pt x="2997099" y="1887772"/>
                  <a:pt x="3000788" y="1876988"/>
                </a:cubicBezTo>
                <a:cubicBezTo>
                  <a:pt x="3006180" y="1873583"/>
                  <a:pt x="2998234" y="1888056"/>
                  <a:pt x="3003626" y="1884367"/>
                </a:cubicBezTo>
                <a:cubicBezTo>
                  <a:pt x="3001072" y="1895435"/>
                  <a:pt x="2997950" y="1894583"/>
                  <a:pt x="2998234" y="1901394"/>
                </a:cubicBezTo>
                <a:cubicBezTo>
                  <a:pt x="3002775" y="1897989"/>
                  <a:pt x="3003910" y="1883799"/>
                  <a:pt x="3005896" y="1877840"/>
                </a:cubicBezTo>
                <a:cubicBezTo>
                  <a:pt x="3007599" y="1878407"/>
                  <a:pt x="3009301" y="1878691"/>
                  <a:pt x="3010720" y="1875002"/>
                </a:cubicBezTo>
                <a:cubicBezTo>
                  <a:pt x="3004761" y="1890610"/>
                  <a:pt x="3011004" y="1897421"/>
                  <a:pt x="3020369" y="1897421"/>
                </a:cubicBezTo>
                <a:cubicBezTo>
                  <a:pt x="3018382" y="1907922"/>
                  <a:pt x="3018950" y="1913597"/>
                  <a:pt x="3024625" y="1908773"/>
                </a:cubicBezTo>
                <a:cubicBezTo>
                  <a:pt x="3021220" y="1922395"/>
                  <a:pt x="3020085" y="1926936"/>
                  <a:pt x="3013842" y="1936017"/>
                </a:cubicBezTo>
                <a:cubicBezTo>
                  <a:pt x="3016680" y="1941976"/>
                  <a:pt x="3001072" y="1975747"/>
                  <a:pt x="3016396" y="1965247"/>
                </a:cubicBezTo>
                <a:cubicBezTo>
                  <a:pt x="3016112" y="1969504"/>
                  <a:pt x="3012991" y="1977450"/>
                  <a:pt x="3009869" y="1985964"/>
                </a:cubicBezTo>
                <a:cubicBezTo>
                  <a:pt x="3008450" y="1985113"/>
                  <a:pt x="3011004" y="1979437"/>
                  <a:pt x="3012423" y="1975464"/>
                </a:cubicBezTo>
                <a:cubicBezTo>
                  <a:pt x="3009869" y="1974328"/>
                  <a:pt x="3007315" y="1977450"/>
                  <a:pt x="3004761" y="1984829"/>
                </a:cubicBezTo>
                <a:cubicBezTo>
                  <a:pt x="3002207" y="1982275"/>
                  <a:pt x="3009585" y="1967234"/>
                  <a:pt x="3005045" y="1966666"/>
                </a:cubicBezTo>
                <a:cubicBezTo>
                  <a:pt x="2999085" y="1975180"/>
                  <a:pt x="2985748" y="2001289"/>
                  <a:pt x="2986599" y="2006681"/>
                </a:cubicBezTo>
                <a:cubicBezTo>
                  <a:pt x="2981775" y="2009518"/>
                  <a:pt x="2978370" y="2014627"/>
                  <a:pt x="2975816" y="2025978"/>
                </a:cubicBezTo>
                <a:cubicBezTo>
                  <a:pt x="2973545" y="2025411"/>
                  <a:pt x="2971559" y="2027681"/>
                  <a:pt x="2969005" y="2031654"/>
                </a:cubicBezTo>
                <a:cubicBezTo>
                  <a:pt x="2967018" y="2025411"/>
                  <a:pt x="2974113" y="2027397"/>
                  <a:pt x="2976099" y="2018600"/>
                </a:cubicBezTo>
                <a:cubicBezTo>
                  <a:pt x="2976667" y="2014343"/>
                  <a:pt x="2965883" y="2025127"/>
                  <a:pt x="2961343" y="2037046"/>
                </a:cubicBezTo>
                <a:cubicBezTo>
                  <a:pt x="2961343" y="2034208"/>
                  <a:pt x="2960208" y="2032789"/>
                  <a:pt x="2957937" y="2032506"/>
                </a:cubicBezTo>
                <a:cubicBezTo>
                  <a:pt x="2951411" y="2052371"/>
                  <a:pt x="2939492" y="2060317"/>
                  <a:pt x="2927857" y="2082736"/>
                </a:cubicBezTo>
                <a:cubicBezTo>
                  <a:pt x="2923033" y="2093520"/>
                  <a:pt x="2936654" y="2075642"/>
                  <a:pt x="2928424" y="2090115"/>
                </a:cubicBezTo>
                <a:cubicBezTo>
                  <a:pt x="2923884" y="2096642"/>
                  <a:pt x="2923600" y="2086426"/>
                  <a:pt x="2912533" y="2111115"/>
                </a:cubicBezTo>
                <a:cubicBezTo>
                  <a:pt x="2909127" y="2107426"/>
                  <a:pt x="2904587" y="2116507"/>
                  <a:pt x="2900898" y="2114805"/>
                </a:cubicBezTo>
                <a:cubicBezTo>
                  <a:pt x="2896641" y="2123886"/>
                  <a:pt x="2894655" y="2130129"/>
                  <a:pt x="2900614" y="2129278"/>
                </a:cubicBezTo>
                <a:cubicBezTo>
                  <a:pt x="2897209" y="2138359"/>
                  <a:pt x="2890398" y="2147724"/>
                  <a:pt x="2885290" y="2146022"/>
                </a:cubicBezTo>
                <a:cubicBezTo>
                  <a:pt x="2889830" y="2138359"/>
                  <a:pt x="2892384" y="2144603"/>
                  <a:pt x="2897492" y="2131832"/>
                </a:cubicBezTo>
                <a:cubicBezTo>
                  <a:pt x="2894655" y="2128994"/>
                  <a:pt x="2881885" y="2147441"/>
                  <a:pt x="2881885" y="2152265"/>
                </a:cubicBezTo>
                <a:cubicBezTo>
                  <a:pt x="2884722" y="2152549"/>
                  <a:pt x="2876493" y="2155954"/>
                  <a:pt x="2883587" y="2141765"/>
                </a:cubicBezTo>
                <a:cubicBezTo>
                  <a:pt x="2867128" y="2153968"/>
                  <a:pt x="2855493" y="2191428"/>
                  <a:pt x="2840453" y="2192563"/>
                </a:cubicBezTo>
                <a:cubicBezTo>
                  <a:pt x="2839885" y="2202212"/>
                  <a:pt x="2836196" y="2201361"/>
                  <a:pt x="2831656" y="2211293"/>
                </a:cubicBezTo>
                <a:cubicBezTo>
                  <a:pt x="2833642" y="2210158"/>
                  <a:pt x="2835345" y="2209307"/>
                  <a:pt x="2837899" y="2206185"/>
                </a:cubicBezTo>
                <a:cubicBezTo>
                  <a:pt x="2834777" y="2214131"/>
                  <a:pt x="2823426" y="2228037"/>
                  <a:pt x="2814913" y="2245348"/>
                </a:cubicBezTo>
                <a:cubicBezTo>
                  <a:pt x="2814913" y="2245348"/>
                  <a:pt x="2814913" y="2245348"/>
                  <a:pt x="2819453" y="2247335"/>
                </a:cubicBezTo>
                <a:cubicBezTo>
                  <a:pt x="2823994" y="2241091"/>
                  <a:pt x="2821440" y="2240808"/>
                  <a:pt x="2819737" y="2239956"/>
                </a:cubicBezTo>
                <a:cubicBezTo>
                  <a:pt x="2823994" y="2231726"/>
                  <a:pt x="2832791" y="2232578"/>
                  <a:pt x="2833358" y="2222929"/>
                </a:cubicBezTo>
                <a:cubicBezTo>
                  <a:pt x="2833075" y="2224064"/>
                  <a:pt x="2840453" y="2230307"/>
                  <a:pt x="2842723" y="2226618"/>
                </a:cubicBezTo>
                <a:cubicBezTo>
                  <a:pt x="2852372" y="2218956"/>
                  <a:pt x="2865425" y="2182914"/>
                  <a:pt x="2872804" y="2171279"/>
                </a:cubicBezTo>
                <a:cubicBezTo>
                  <a:pt x="2868547" y="2187455"/>
                  <a:pt x="2856345" y="2216118"/>
                  <a:pt x="2841588" y="2237686"/>
                </a:cubicBezTo>
                <a:cubicBezTo>
                  <a:pt x="2839885" y="2241943"/>
                  <a:pt x="2847547" y="2235983"/>
                  <a:pt x="2848115" y="2236551"/>
                </a:cubicBezTo>
                <a:cubicBezTo>
                  <a:pt x="2850101" y="2236551"/>
                  <a:pt x="2838750" y="2254713"/>
                  <a:pt x="2848115" y="2243929"/>
                </a:cubicBezTo>
                <a:cubicBezTo>
                  <a:pt x="2849818" y="2247902"/>
                  <a:pt x="2841304" y="2253294"/>
                  <a:pt x="2838466" y="2258970"/>
                </a:cubicBezTo>
                <a:cubicBezTo>
                  <a:pt x="2847264" y="2253578"/>
                  <a:pt x="2859750" y="2234280"/>
                  <a:pt x="2863155" y="2238537"/>
                </a:cubicBezTo>
                <a:cubicBezTo>
                  <a:pt x="2869966" y="2225483"/>
                  <a:pt x="2874223" y="2225199"/>
                  <a:pt x="2880466" y="2215266"/>
                </a:cubicBezTo>
                <a:cubicBezTo>
                  <a:pt x="2879331" y="2206469"/>
                  <a:pt x="2855493" y="2244497"/>
                  <a:pt x="2851804" y="2237970"/>
                </a:cubicBezTo>
                <a:cubicBezTo>
                  <a:pt x="2856912" y="2229172"/>
                  <a:pt x="2859750" y="2232294"/>
                  <a:pt x="2864858" y="2224064"/>
                </a:cubicBezTo>
                <a:cubicBezTo>
                  <a:pt x="2867412" y="2216685"/>
                  <a:pt x="2855493" y="2228605"/>
                  <a:pt x="2852655" y="2226902"/>
                </a:cubicBezTo>
                <a:cubicBezTo>
                  <a:pt x="2862871" y="2214131"/>
                  <a:pt x="2871101" y="2210726"/>
                  <a:pt x="2879614" y="2207320"/>
                </a:cubicBezTo>
                <a:cubicBezTo>
                  <a:pt x="2882452" y="2199374"/>
                  <a:pt x="2883020" y="2201644"/>
                  <a:pt x="2887276" y="2191428"/>
                </a:cubicBezTo>
                <a:cubicBezTo>
                  <a:pt x="2886425" y="2196820"/>
                  <a:pt x="2890682" y="2196820"/>
                  <a:pt x="2895506" y="2186604"/>
                </a:cubicBezTo>
                <a:cubicBezTo>
                  <a:pt x="2893236" y="2192563"/>
                  <a:pt x="2901182" y="2188590"/>
                  <a:pt x="2898060" y="2195117"/>
                </a:cubicBezTo>
                <a:cubicBezTo>
                  <a:pt x="2902033" y="2185468"/>
                  <a:pt x="2908560" y="2193698"/>
                  <a:pt x="2915654" y="2186320"/>
                </a:cubicBezTo>
                <a:cubicBezTo>
                  <a:pt x="2920195" y="2169292"/>
                  <a:pt x="2927006" y="2160211"/>
                  <a:pt x="2937505" y="2144603"/>
                </a:cubicBezTo>
                <a:cubicBezTo>
                  <a:pt x="2938640" y="2135805"/>
                  <a:pt x="2932681" y="2148576"/>
                  <a:pt x="2929560" y="2146022"/>
                </a:cubicBezTo>
                <a:cubicBezTo>
                  <a:pt x="2934668" y="2140630"/>
                  <a:pt x="2939492" y="2132400"/>
                  <a:pt x="2943465" y="2135238"/>
                </a:cubicBezTo>
                <a:cubicBezTo>
                  <a:pt x="2940627" y="2148008"/>
                  <a:pt x="2934951" y="2166454"/>
                  <a:pt x="2927006" y="2178657"/>
                </a:cubicBezTo>
                <a:cubicBezTo>
                  <a:pt x="2929843" y="2179225"/>
                  <a:pt x="2934100" y="2171563"/>
                  <a:pt x="2938357" y="2163617"/>
                </a:cubicBezTo>
                <a:cubicBezTo>
                  <a:pt x="2937222" y="2172698"/>
                  <a:pt x="2924451" y="2187455"/>
                  <a:pt x="2921046" y="2184333"/>
                </a:cubicBezTo>
                <a:cubicBezTo>
                  <a:pt x="2916222" y="2200226"/>
                  <a:pt x="2909979" y="2205618"/>
                  <a:pt x="2903736" y="2220091"/>
                </a:cubicBezTo>
                <a:cubicBezTo>
                  <a:pt x="2908844" y="2218672"/>
                  <a:pt x="2907992" y="2215834"/>
                  <a:pt x="2912249" y="2207888"/>
                </a:cubicBezTo>
                <a:cubicBezTo>
                  <a:pt x="2914235" y="2209591"/>
                  <a:pt x="2909695" y="2217253"/>
                  <a:pt x="2911681" y="2219239"/>
                </a:cubicBezTo>
                <a:cubicBezTo>
                  <a:pt x="2907425" y="2222929"/>
                  <a:pt x="2901749" y="2223780"/>
                  <a:pt x="2902601" y="2219523"/>
                </a:cubicBezTo>
                <a:cubicBezTo>
                  <a:pt x="2902601" y="2219523"/>
                  <a:pt x="2902601" y="2219523"/>
                  <a:pt x="2898911" y="2225767"/>
                </a:cubicBezTo>
                <a:cubicBezTo>
                  <a:pt x="2892384" y="2235416"/>
                  <a:pt x="2907141" y="2219239"/>
                  <a:pt x="2900614" y="2230307"/>
                </a:cubicBezTo>
                <a:cubicBezTo>
                  <a:pt x="2901465" y="2233145"/>
                  <a:pt x="2897209" y="2230024"/>
                  <a:pt x="2891817" y="2234564"/>
                </a:cubicBezTo>
                <a:cubicBezTo>
                  <a:pt x="2889263" y="2242794"/>
                  <a:pt x="2887276" y="2255281"/>
                  <a:pt x="2874506" y="2262376"/>
                </a:cubicBezTo>
                <a:cubicBezTo>
                  <a:pt x="2880182" y="2253578"/>
                  <a:pt x="2887844" y="2242510"/>
                  <a:pt x="2888695" y="2237402"/>
                </a:cubicBezTo>
                <a:cubicBezTo>
                  <a:pt x="2878763" y="2253578"/>
                  <a:pt x="2860034" y="2268335"/>
                  <a:pt x="2850953" y="2283376"/>
                </a:cubicBezTo>
                <a:cubicBezTo>
                  <a:pt x="2855777" y="2281390"/>
                  <a:pt x="2861736" y="2272592"/>
                  <a:pt x="2866561" y="2270606"/>
                </a:cubicBezTo>
                <a:cubicBezTo>
                  <a:pt x="2867128" y="2281673"/>
                  <a:pt x="2845277" y="2306931"/>
                  <a:pt x="2835629" y="2327364"/>
                </a:cubicBezTo>
                <a:cubicBezTo>
                  <a:pt x="2838466" y="2325661"/>
                  <a:pt x="2840453" y="2325377"/>
                  <a:pt x="2842439" y="2326512"/>
                </a:cubicBezTo>
                <a:cubicBezTo>
                  <a:pt x="2833075" y="2340986"/>
                  <a:pt x="2833358" y="2341553"/>
                  <a:pt x="2823710" y="2353472"/>
                </a:cubicBezTo>
                <a:cubicBezTo>
                  <a:pt x="2828250" y="2352621"/>
                  <a:pt x="2835912" y="2340134"/>
                  <a:pt x="2839885" y="2341269"/>
                </a:cubicBezTo>
                <a:cubicBezTo>
                  <a:pt x="2833075" y="2350067"/>
                  <a:pt x="2816332" y="2363405"/>
                  <a:pt x="2817183" y="2370216"/>
                </a:cubicBezTo>
                <a:cubicBezTo>
                  <a:pt x="2822291" y="2369932"/>
                  <a:pt x="2821156" y="2363689"/>
                  <a:pt x="2825980" y="2358581"/>
                </a:cubicBezTo>
                <a:cubicBezTo>
                  <a:pt x="2824277" y="2370500"/>
                  <a:pt x="2821723" y="2372770"/>
                  <a:pt x="2812926" y="2384122"/>
                </a:cubicBezTo>
                <a:cubicBezTo>
                  <a:pt x="2820305" y="2370500"/>
                  <a:pt x="2812359" y="2377594"/>
                  <a:pt x="2804981" y="2380149"/>
                </a:cubicBezTo>
                <a:cubicBezTo>
                  <a:pt x="2797318" y="2388662"/>
                  <a:pt x="2803845" y="2387527"/>
                  <a:pt x="2796183" y="2396041"/>
                </a:cubicBezTo>
                <a:cubicBezTo>
                  <a:pt x="2787386" y="2400582"/>
                  <a:pt x="2774616" y="2417325"/>
                  <a:pt x="2766103" y="2420731"/>
                </a:cubicBezTo>
                <a:cubicBezTo>
                  <a:pt x="2776319" y="2411933"/>
                  <a:pt x="2788521" y="2398595"/>
                  <a:pt x="2799872" y="2383838"/>
                </a:cubicBezTo>
                <a:cubicBezTo>
                  <a:pt x="2811224" y="2369365"/>
                  <a:pt x="2821723" y="2353472"/>
                  <a:pt x="2827399" y="2339283"/>
                </a:cubicBezTo>
                <a:cubicBezTo>
                  <a:pt x="2825413" y="2342972"/>
                  <a:pt x="2820588" y="2349215"/>
                  <a:pt x="2814913" y="2356594"/>
                </a:cubicBezTo>
                <a:cubicBezTo>
                  <a:pt x="2809237" y="2363689"/>
                  <a:pt x="2802710" y="2372202"/>
                  <a:pt x="2798170" y="2381000"/>
                </a:cubicBezTo>
                <a:cubicBezTo>
                  <a:pt x="2795900" y="2378446"/>
                  <a:pt x="2788805" y="2391500"/>
                  <a:pt x="2787102" y="2387243"/>
                </a:cubicBezTo>
                <a:cubicBezTo>
                  <a:pt x="2776886" y="2401433"/>
                  <a:pt x="2768089" y="2412501"/>
                  <a:pt x="2760143" y="2421866"/>
                </a:cubicBezTo>
                <a:cubicBezTo>
                  <a:pt x="2752198" y="2431231"/>
                  <a:pt x="2745954" y="2439177"/>
                  <a:pt x="2741414" y="2447691"/>
                </a:cubicBezTo>
                <a:cubicBezTo>
                  <a:pt x="2738576" y="2450812"/>
                  <a:pt x="2737441" y="2449110"/>
                  <a:pt x="2735738" y="2448826"/>
                </a:cubicBezTo>
                <a:cubicBezTo>
                  <a:pt x="2727793" y="2463583"/>
                  <a:pt x="2714739" y="2470962"/>
                  <a:pt x="2710766" y="2483732"/>
                </a:cubicBezTo>
                <a:cubicBezTo>
                  <a:pt x="2711333" y="2490259"/>
                  <a:pt x="2721549" y="2471529"/>
                  <a:pt x="2722117" y="2478056"/>
                </a:cubicBezTo>
                <a:cubicBezTo>
                  <a:pt x="2718995" y="2487138"/>
                  <a:pt x="2713604" y="2485719"/>
                  <a:pt x="2706509" y="2493665"/>
                </a:cubicBezTo>
                <a:cubicBezTo>
                  <a:pt x="2699982" y="2502178"/>
                  <a:pt x="2712469" y="2491962"/>
                  <a:pt x="2711901" y="2497070"/>
                </a:cubicBezTo>
                <a:cubicBezTo>
                  <a:pt x="2702536" y="2509273"/>
                  <a:pt x="2697428" y="2512395"/>
                  <a:pt x="2688631" y="2516652"/>
                </a:cubicBezTo>
                <a:cubicBezTo>
                  <a:pt x="2661672" y="2549571"/>
                  <a:pt x="2654010" y="2560923"/>
                  <a:pt x="2676145" y="2551558"/>
                </a:cubicBezTo>
                <a:cubicBezTo>
                  <a:pt x="2684091" y="2542477"/>
                  <a:pt x="2684091" y="2537936"/>
                  <a:pt x="2686077" y="2531976"/>
                </a:cubicBezTo>
                <a:cubicBezTo>
                  <a:pt x="2680685" y="2532260"/>
                  <a:pt x="2678699" y="2541058"/>
                  <a:pt x="2673307" y="2545315"/>
                </a:cubicBezTo>
                <a:cubicBezTo>
                  <a:pt x="2674158" y="2538787"/>
                  <a:pt x="2679550" y="2535949"/>
                  <a:pt x="2682956" y="2529990"/>
                </a:cubicBezTo>
                <a:cubicBezTo>
                  <a:pt x="2685226" y="2529990"/>
                  <a:pt x="2687780" y="2528571"/>
                  <a:pt x="2696009" y="2521192"/>
                </a:cubicBezTo>
                <a:cubicBezTo>
                  <a:pt x="2696861" y="2522895"/>
                  <a:pt x="2690618" y="2528571"/>
                  <a:pt x="2687212" y="2532828"/>
                </a:cubicBezTo>
                <a:cubicBezTo>
                  <a:pt x="2688631" y="2533112"/>
                  <a:pt x="2688347" y="2534531"/>
                  <a:pt x="2686645" y="2536801"/>
                </a:cubicBezTo>
                <a:cubicBezTo>
                  <a:pt x="2693455" y="2534814"/>
                  <a:pt x="2705090" y="2521760"/>
                  <a:pt x="2703388" y="2517219"/>
                </a:cubicBezTo>
                <a:cubicBezTo>
                  <a:pt x="2708212" y="2517219"/>
                  <a:pt x="2724387" y="2499624"/>
                  <a:pt x="2719847" y="2497638"/>
                </a:cubicBezTo>
                <a:cubicBezTo>
                  <a:pt x="2729212" y="2496786"/>
                  <a:pt x="2739711" y="2486286"/>
                  <a:pt x="2748225" y="2472380"/>
                </a:cubicBezTo>
                <a:cubicBezTo>
                  <a:pt x="2745103" y="2472380"/>
                  <a:pt x="2738009" y="2482881"/>
                  <a:pt x="2736590" y="2478340"/>
                </a:cubicBezTo>
                <a:cubicBezTo>
                  <a:pt x="2747373" y="2461596"/>
                  <a:pt x="2760427" y="2450529"/>
                  <a:pt x="2772346" y="2440312"/>
                </a:cubicBezTo>
                <a:cubicBezTo>
                  <a:pt x="2774616" y="2444001"/>
                  <a:pt x="2780008" y="2442015"/>
                  <a:pt x="2787386" y="2436623"/>
                </a:cubicBezTo>
                <a:cubicBezTo>
                  <a:pt x="2794197" y="2430947"/>
                  <a:pt x="2802994" y="2421866"/>
                  <a:pt x="2812075" y="2411649"/>
                </a:cubicBezTo>
                <a:cubicBezTo>
                  <a:pt x="2821156" y="2401149"/>
                  <a:pt x="2830521" y="2389514"/>
                  <a:pt x="2839318" y="2378730"/>
                </a:cubicBezTo>
                <a:cubicBezTo>
                  <a:pt x="2847831" y="2367662"/>
                  <a:pt x="2854926" y="2357445"/>
                  <a:pt x="2860601" y="2350634"/>
                </a:cubicBezTo>
                <a:cubicBezTo>
                  <a:pt x="2859466" y="2356026"/>
                  <a:pt x="2854642" y="2364540"/>
                  <a:pt x="2855493" y="2368513"/>
                </a:cubicBezTo>
                <a:cubicBezTo>
                  <a:pt x="2861169" y="2353472"/>
                  <a:pt x="2866277" y="2344959"/>
                  <a:pt x="2878479" y="2326796"/>
                </a:cubicBezTo>
                <a:cubicBezTo>
                  <a:pt x="2878479" y="2326796"/>
                  <a:pt x="2878479" y="2326796"/>
                  <a:pt x="2883304" y="2328783"/>
                </a:cubicBezTo>
                <a:cubicBezTo>
                  <a:pt x="2871669" y="2337580"/>
                  <a:pt x="2862588" y="2355459"/>
                  <a:pt x="2865425" y="2360851"/>
                </a:cubicBezTo>
                <a:cubicBezTo>
                  <a:pt x="2875358" y="2350067"/>
                  <a:pt x="2877628" y="2342688"/>
                  <a:pt x="2877628" y="2354324"/>
                </a:cubicBezTo>
                <a:cubicBezTo>
                  <a:pt x="2888695" y="2341553"/>
                  <a:pt x="2879614" y="2344391"/>
                  <a:pt x="2877060" y="2342121"/>
                </a:cubicBezTo>
                <a:cubicBezTo>
                  <a:pt x="2886425" y="2332756"/>
                  <a:pt x="2890398" y="2326796"/>
                  <a:pt x="2892952" y="2316863"/>
                </a:cubicBezTo>
                <a:cubicBezTo>
                  <a:pt x="2900614" y="2307782"/>
                  <a:pt x="2903168" y="2317431"/>
                  <a:pt x="2909695" y="2312039"/>
                </a:cubicBezTo>
                <a:cubicBezTo>
                  <a:pt x="2912249" y="2315728"/>
                  <a:pt x="2910830" y="2322823"/>
                  <a:pt x="2900614" y="2336161"/>
                </a:cubicBezTo>
                <a:cubicBezTo>
                  <a:pt x="2900614" y="2336161"/>
                  <a:pt x="2900614" y="2336161"/>
                  <a:pt x="2907709" y="2339283"/>
                </a:cubicBezTo>
                <a:cubicBezTo>
                  <a:pt x="2902601" y="2348364"/>
                  <a:pt x="2900614" y="2346661"/>
                  <a:pt x="2895790" y="2354324"/>
                </a:cubicBezTo>
                <a:cubicBezTo>
                  <a:pt x="2909127" y="2343823"/>
                  <a:pt x="2905438" y="2358864"/>
                  <a:pt x="2895506" y="2374473"/>
                </a:cubicBezTo>
                <a:cubicBezTo>
                  <a:pt x="2890682" y="2375324"/>
                  <a:pt x="2897492" y="2367378"/>
                  <a:pt x="2895222" y="2366243"/>
                </a:cubicBezTo>
                <a:cubicBezTo>
                  <a:pt x="2876777" y="2396608"/>
                  <a:pt x="2855209" y="2421866"/>
                  <a:pt x="2834777" y="2444285"/>
                </a:cubicBezTo>
                <a:cubicBezTo>
                  <a:pt x="2814345" y="2466988"/>
                  <a:pt x="2793346" y="2484867"/>
                  <a:pt x="2776035" y="2501327"/>
                </a:cubicBezTo>
                <a:cubicBezTo>
                  <a:pt x="2771778" y="2509273"/>
                  <a:pt x="2769792" y="2516084"/>
                  <a:pt x="2757022" y="2528855"/>
                </a:cubicBezTo>
                <a:cubicBezTo>
                  <a:pt x="2755319" y="2527720"/>
                  <a:pt x="2752198" y="2529139"/>
                  <a:pt x="2748792" y="2532544"/>
                </a:cubicBezTo>
                <a:cubicBezTo>
                  <a:pt x="2747657" y="2531125"/>
                  <a:pt x="2752481" y="2526868"/>
                  <a:pt x="2755319" y="2523463"/>
                </a:cubicBezTo>
                <a:cubicBezTo>
                  <a:pt x="2734603" y="2533112"/>
                  <a:pt x="2728928" y="2542193"/>
                  <a:pt x="2701117" y="2572275"/>
                </a:cubicBezTo>
                <a:cubicBezTo>
                  <a:pt x="2702536" y="2576815"/>
                  <a:pt x="2712752" y="2562058"/>
                  <a:pt x="2714171" y="2567734"/>
                </a:cubicBezTo>
                <a:cubicBezTo>
                  <a:pt x="2706225" y="2573126"/>
                  <a:pt x="2707077" y="2571423"/>
                  <a:pt x="2699982" y="2580788"/>
                </a:cubicBezTo>
                <a:cubicBezTo>
                  <a:pt x="2697712" y="2580221"/>
                  <a:pt x="2700550" y="2576815"/>
                  <a:pt x="2699415" y="2575964"/>
                </a:cubicBezTo>
                <a:cubicBezTo>
                  <a:pt x="2689766" y="2591005"/>
                  <a:pt x="2678131" y="2588451"/>
                  <a:pt x="2668767" y="2604343"/>
                </a:cubicBezTo>
                <a:cubicBezTo>
                  <a:pt x="2657415" y="2613708"/>
                  <a:pt x="2673875" y="2592708"/>
                  <a:pt x="2664794" y="2601221"/>
                </a:cubicBezTo>
                <a:cubicBezTo>
                  <a:pt x="2663659" y="2598667"/>
                  <a:pt x="2677564" y="2588167"/>
                  <a:pt x="2682388" y="2582207"/>
                </a:cubicBezTo>
                <a:cubicBezTo>
                  <a:pt x="2676145" y="2578518"/>
                  <a:pt x="2663091" y="2599235"/>
                  <a:pt x="2655145" y="2603492"/>
                </a:cubicBezTo>
                <a:cubicBezTo>
                  <a:pt x="2666496" y="2588167"/>
                  <a:pt x="2644078" y="2608884"/>
                  <a:pt x="2648902" y="2599235"/>
                </a:cubicBezTo>
                <a:cubicBezTo>
                  <a:pt x="2631875" y="2615127"/>
                  <a:pt x="2634997" y="2618816"/>
                  <a:pt x="2621092" y="2624208"/>
                </a:cubicBezTo>
                <a:cubicBezTo>
                  <a:pt x="2613997" y="2630452"/>
                  <a:pt x="2613997" y="2633290"/>
                  <a:pt x="2612862" y="2636411"/>
                </a:cubicBezTo>
                <a:cubicBezTo>
                  <a:pt x="2613430" y="2638965"/>
                  <a:pt x="2625348" y="2630452"/>
                  <a:pt x="2627619" y="2626195"/>
                </a:cubicBezTo>
                <a:cubicBezTo>
                  <a:pt x="2623929" y="2638398"/>
                  <a:pt x="2594700" y="2646060"/>
                  <a:pt x="2571430" y="2664790"/>
                </a:cubicBezTo>
                <a:cubicBezTo>
                  <a:pt x="2577674" y="2647763"/>
                  <a:pt x="2612011" y="2633290"/>
                  <a:pt x="2629321" y="2607748"/>
                </a:cubicBezTo>
                <a:cubicBezTo>
                  <a:pt x="2646348" y="2600086"/>
                  <a:pt x="2642943" y="2589870"/>
                  <a:pt x="2658834" y="2579369"/>
                </a:cubicBezTo>
                <a:cubicBezTo>
                  <a:pt x="2659686" y="2582491"/>
                  <a:pt x="2650888" y="2590721"/>
                  <a:pt x="2645780" y="2596964"/>
                </a:cubicBezTo>
                <a:cubicBezTo>
                  <a:pt x="2658834" y="2591856"/>
                  <a:pt x="2669334" y="2574829"/>
                  <a:pt x="2685226" y="2562058"/>
                </a:cubicBezTo>
                <a:cubicBezTo>
                  <a:pt x="2671888" y="2568585"/>
                  <a:pt x="2657415" y="2577099"/>
                  <a:pt x="2642943" y="2585897"/>
                </a:cubicBezTo>
                <a:cubicBezTo>
                  <a:pt x="2634146" y="2593275"/>
                  <a:pt x="2640672" y="2592991"/>
                  <a:pt x="2631592" y="2600370"/>
                </a:cubicBezTo>
                <a:cubicBezTo>
                  <a:pt x="2631592" y="2600370"/>
                  <a:pt x="2631592" y="2600370"/>
                  <a:pt x="2628754" y="2598100"/>
                </a:cubicBezTo>
                <a:cubicBezTo>
                  <a:pt x="2616835" y="2608032"/>
                  <a:pt x="2623078" y="2609735"/>
                  <a:pt x="2609173" y="2619951"/>
                </a:cubicBezTo>
                <a:cubicBezTo>
                  <a:pt x="2618254" y="2608316"/>
                  <a:pt x="2604633" y="2618816"/>
                  <a:pt x="2602079" y="2614559"/>
                </a:cubicBezTo>
                <a:cubicBezTo>
                  <a:pt x="2585336" y="2628465"/>
                  <a:pt x="2599241" y="2621370"/>
                  <a:pt x="2596119" y="2628181"/>
                </a:cubicBezTo>
                <a:cubicBezTo>
                  <a:pt x="2575687" y="2647195"/>
                  <a:pt x="2558944" y="2658263"/>
                  <a:pt x="2540782" y="2672736"/>
                </a:cubicBezTo>
                <a:cubicBezTo>
                  <a:pt x="2537377" y="2676142"/>
                  <a:pt x="2541066" y="2676709"/>
                  <a:pt x="2541917" y="2678128"/>
                </a:cubicBezTo>
                <a:cubicBezTo>
                  <a:pt x="2545039" y="2674155"/>
                  <a:pt x="2550147" y="2669047"/>
                  <a:pt x="2555255" y="2664507"/>
                </a:cubicBezTo>
                <a:cubicBezTo>
                  <a:pt x="2560079" y="2659682"/>
                  <a:pt x="2565471" y="2655709"/>
                  <a:pt x="2570295" y="2654290"/>
                </a:cubicBezTo>
                <a:cubicBezTo>
                  <a:pt x="2568025" y="2655141"/>
                  <a:pt x="2560647" y="2663088"/>
                  <a:pt x="2555823" y="2669047"/>
                </a:cubicBezTo>
                <a:cubicBezTo>
                  <a:pt x="2550714" y="2674723"/>
                  <a:pt x="2548728" y="2678696"/>
                  <a:pt x="2558377" y="2673020"/>
                </a:cubicBezTo>
                <a:cubicBezTo>
                  <a:pt x="2549863" y="2681534"/>
                  <a:pt x="2548444" y="2682953"/>
                  <a:pt x="2539931" y="2695723"/>
                </a:cubicBezTo>
                <a:cubicBezTo>
                  <a:pt x="2537944" y="2694588"/>
                  <a:pt x="2541634" y="2691183"/>
                  <a:pt x="2539080" y="2690048"/>
                </a:cubicBezTo>
                <a:cubicBezTo>
                  <a:pt x="2533972" y="2693737"/>
                  <a:pt x="2535107" y="2694872"/>
                  <a:pt x="2531418" y="2697994"/>
                </a:cubicBezTo>
                <a:cubicBezTo>
                  <a:pt x="2536526" y="2703102"/>
                  <a:pt x="2538512" y="2700264"/>
                  <a:pt x="2548728" y="2698278"/>
                </a:cubicBezTo>
                <a:cubicBezTo>
                  <a:pt x="2543052" y="2699129"/>
                  <a:pt x="2539647" y="2708778"/>
                  <a:pt x="2533120" y="2709062"/>
                </a:cubicBezTo>
                <a:cubicBezTo>
                  <a:pt x="2526877" y="2721265"/>
                  <a:pt x="2520350" y="2733184"/>
                  <a:pt x="2509850" y="2745671"/>
                </a:cubicBezTo>
                <a:cubicBezTo>
                  <a:pt x="2499067" y="2757874"/>
                  <a:pt x="2484594" y="2770928"/>
                  <a:pt x="2463027" y="2785401"/>
                </a:cubicBezTo>
                <a:cubicBezTo>
                  <a:pt x="2455081" y="2802996"/>
                  <a:pt x="2419892" y="2826551"/>
                  <a:pt x="2409960" y="2843578"/>
                </a:cubicBezTo>
                <a:cubicBezTo>
                  <a:pt x="2399744" y="2851241"/>
                  <a:pt x="2381015" y="2860322"/>
                  <a:pt x="2386690" y="2863160"/>
                </a:cubicBezTo>
                <a:cubicBezTo>
                  <a:pt x="2380447" y="2866565"/>
                  <a:pt x="2375339" y="2869119"/>
                  <a:pt x="2371934" y="2869119"/>
                </a:cubicBezTo>
                <a:cubicBezTo>
                  <a:pt x="2361150" y="2875930"/>
                  <a:pt x="2387542" y="2864295"/>
                  <a:pt x="2375339" y="2872809"/>
                </a:cubicBezTo>
                <a:cubicBezTo>
                  <a:pt x="2361434" y="2882174"/>
                  <a:pt x="2376190" y="2869403"/>
                  <a:pt x="2367109" y="2874795"/>
                </a:cubicBezTo>
                <a:cubicBezTo>
                  <a:pt x="2364555" y="2879336"/>
                  <a:pt x="2362569" y="2883593"/>
                  <a:pt x="2358880" y="2888417"/>
                </a:cubicBezTo>
                <a:cubicBezTo>
                  <a:pt x="2347812" y="2895796"/>
                  <a:pt x="2330502" y="2906863"/>
                  <a:pt x="2312624" y="2916229"/>
                </a:cubicBezTo>
                <a:cubicBezTo>
                  <a:pt x="2295030" y="2926161"/>
                  <a:pt x="2277151" y="2936094"/>
                  <a:pt x="2266652" y="2943756"/>
                </a:cubicBezTo>
                <a:cubicBezTo>
                  <a:pt x="2261260" y="2945743"/>
                  <a:pt x="2257003" y="2946594"/>
                  <a:pt x="2254165" y="2946310"/>
                </a:cubicBezTo>
                <a:cubicBezTo>
                  <a:pt x="2224652" y="2965040"/>
                  <a:pt x="2195991" y="2977527"/>
                  <a:pt x="2167045" y="2988027"/>
                </a:cubicBezTo>
                <a:cubicBezTo>
                  <a:pt x="2152572" y="2993136"/>
                  <a:pt x="2138100" y="2998244"/>
                  <a:pt x="2123627" y="3003352"/>
                </a:cubicBezTo>
                <a:cubicBezTo>
                  <a:pt x="2116249" y="3005906"/>
                  <a:pt x="2109154" y="3008744"/>
                  <a:pt x="2101776" y="3011582"/>
                </a:cubicBezTo>
                <a:cubicBezTo>
                  <a:pt x="2094398" y="3014420"/>
                  <a:pt x="2086736" y="3017258"/>
                  <a:pt x="2079074" y="3020380"/>
                </a:cubicBezTo>
                <a:cubicBezTo>
                  <a:pt x="2068006" y="3018677"/>
                  <a:pt x="2059493" y="3024920"/>
                  <a:pt x="2037358" y="3031731"/>
                </a:cubicBezTo>
                <a:cubicBezTo>
                  <a:pt x="2036507" y="3029745"/>
                  <a:pt x="2031399" y="3031164"/>
                  <a:pt x="2031115" y="3028609"/>
                </a:cubicBezTo>
                <a:cubicBezTo>
                  <a:pt x="2012669" y="3037407"/>
                  <a:pt x="1995359" y="3040529"/>
                  <a:pt x="1977765" y="3044218"/>
                </a:cubicBezTo>
                <a:cubicBezTo>
                  <a:pt x="1960170" y="3047623"/>
                  <a:pt x="1942009" y="3051029"/>
                  <a:pt x="1921576" y="3056421"/>
                </a:cubicBezTo>
                <a:cubicBezTo>
                  <a:pt x="1921576" y="3056421"/>
                  <a:pt x="1921576" y="3056421"/>
                  <a:pt x="1919590" y="3053015"/>
                </a:cubicBezTo>
                <a:cubicBezTo>
                  <a:pt x="1898307" y="3063232"/>
                  <a:pt x="1896604" y="3055853"/>
                  <a:pt x="1875604" y="3066070"/>
                </a:cubicBezTo>
                <a:cubicBezTo>
                  <a:pt x="1869645" y="3064083"/>
                  <a:pt x="1855456" y="3066921"/>
                  <a:pt x="1844672" y="3070894"/>
                </a:cubicBezTo>
                <a:cubicBezTo>
                  <a:pt x="1846375" y="3066921"/>
                  <a:pt x="1838145" y="3069192"/>
                  <a:pt x="1838429" y="3066070"/>
                </a:cubicBezTo>
                <a:cubicBezTo>
                  <a:pt x="1826510" y="3067773"/>
                  <a:pt x="1832470" y="3070894"/>
                  <a:pt x="1820551" y="3072597"/>
                </a:cubicBezTo>
                <a:cubicBezTo>
                  <a:pt x="1805795" y="3071462"/>
                  <a:pt x="1786781" y="3072597"/>
                  <a:pt x="1766066" y="3073165"/>
                </a:cubicBezTo>
                <a:cubicBezTo>
                  <a:pt x="1745633" y="3074016"/>
                  <a:pt x="1723499" y="3076286"/>
                  <a:pt x="1702499" y="3080543"/>
                </a:cubicBezTo>
                <a:cubicBezTo>
                  <a:pt x="1690013" y="3075151"/>
                  <a:pt x="1668446" y="3074300"/>
                  <a:pt x="1645176" y="3074016"/>
                </a:cubicBezTo>
                <a:cubicBezTo>
                  <a:pt x="1648581" y="3071462"/>
                  <a:pt x="1648297" y="3067773"/>
                  <a:pt x="1650000" y="3064651"/>
                </a:cubicBezTo>
                <a:cubicBezTo>
                  <a:pt x="1642622" y="3063516"/>
                  <a:pt x="1633257" y="3063516"/>
                  <a:pt x="1623041" y="3064367"/>
                </a:cubicBezTo>
                <a:cubicBezTo>
                  <a:pt x="1612825" y="3064935"/>
                  <a:pt x="1601757" y="3065786"/>
                  <a:pt x="1590690" y="3066637"/>
                </a:cubicBezTo>
                <a:cubicBezTo>
                  <a:pt x="1568839" y="3068624"/>
                  <a:pt x="1547272" y="3070610"/>
                  <a:pt x="1534786" y="3066070"/>
                </a:cubicBezTo>
                <a:cubicBezTo>
                  <a:pt x="1563731" y="3066354"/>
                  <a:pt x="1595798" y="3064367"/>
                  <a:pt x="1626446" y="3061245"/>
                </a:cubicBezTo>
                <a:cubicBezTo>
                  <a:pt x="1657378" y="3057556"/>
                  <a:pt x="1686891" y="3054151"/>
                  <a:pt x="1711580" y="3050178"/>
                </a:cubicBezTo>
                <a:cubicBezTo>
                  <a:pt x="1787349" y="3026623"/>
                  <a:pt x="1875888" y="3014988"/>
                  <a:pt x="1956765" y="2987460"/>
                </a:cubicBezTo>
                <a:cubicBezTo>
                  <a:pt x="2031683" y="2974973"/>
                  <a:pt x="2099222" y="2944891"/>
                  <a:pt x="2170734" y="2903458"/>
                </a:cubicBezTo>
                <a:cubicBezTo>
                  <a:pt x="2167329" y="2898634"/>
                  <a:pt x="2149167" y="2908566"/>
                  <a:pt x="2147464" y="2902039"/>
                </a:cubicBezTo>
                <a:cubicBezTo>
                  <a:pt x="2191166" y="2882741"/>
                  <a:pt x="2214153" y="2874228"/>
                  <a:pt x="2255584" y="2846700"/>
                </a:cubicBezTo>
                <a:cubicBezTo>
                  <a:pt x="2252463" y="2846416"/>
                  <a:pt x="2248490" y="2847267"/>
                  <a:pt x="2243382" y="2848970"/>
                </a:cubicBezTo>
                <a:cubicBezTo>
                  <a:pt x="2239976" y="2860038"/>
                  <a:pt x="2202801" y="2865714"/>
                  <a:pt x="2205072" y="2870538"/>
                </a:cubicBezTo>
                <a:cubicBezTo>
                  <a:pt x="2186342" y="2875079"/>
                  <a:pt x="2168180" y="2883593"/>
                  <a:pt x="2149735" y="2891823"/>
                </a:cubicBezTo>
                <a:cubicBezTo>
                  <a:pt x="2131289" y="2900052"/>
                  <a:pt x="2111992" y="2906863"/>
                  <a:pt x="2091844" y="2909418"/>
                </a:cubicBezTo>
                <a:cubicBezTo>
                  <a:pt x="2087587" y="2911972"/>
                  <a:pt x="2098938" y="2912539"/>
                  <a:pt x="2088438" y="2917647"/>
                </a:cubicBezTo>
                <a:cubicBezTo>
                  <a:pt x="2087587" y="2914242"/>
                  <a:pt x="2079925" y="2915945"/>
                  <a:pt x="2071412" y="2919918"/>
                </a:cubicBezTo>
                <a:cubicBezTo>
                  <a:pt x="2062331" y="2923607"/>
                  <a:pt x="2052399" y="2928715"/>
                  <a:pt x="2047007" y="2932688"/>
                </a:cubicBezTo>
                <a:cubicBezTo>
                  <a:pt x="2060628" y="2918783"/>
                  <a:pt x="2010399" y="2940067"/>
                  <a:pt x="1994224" y="2942905"/>
                </a:cubicBezTo>
                <a:cubicBezTo>
                  <a:pt x="1994508" y="2941202"/>
                  <a:pt x="2000751" y="2939499"/>
                  <a:pt x="1999899" y="2938080"/>
                </a:cubicBezTo>
                <a:cubicBezTo>
                  <a:pt x="1988832" y="2940067"/>
                  <a:pt x="1978616" y="2944040"/>
                  <a:pt x="1973508" y="2949432"/>
                </a:cubicBezTo>
                <a:cubicBezTo>
                  <a:pt x="1965846" y="2952270"/>
                  <a:pt x="1969819" y="2946027"/>
                  <a:pt x="1966981" y="2945175"/>
                </a:cubicBezTo>
                <a:cubicBezTo>
                  <a:pt x="1950806" y="2950851"/>
                  <a:pt x="1936333" y="2953405"/>
                  <a:pt x="1921293" y="2955959"/>
                </a:cubicBezTo>
                <a:cubicBezTo>
                  <a:pt x="1906252" y="2958513"/>
                  <a:pt x="1890928" y="2960784"/>
                  <a:pt x="1873902" y="2967311"/>
                </a:cubicBezTo>
                <a:cubicBezTo>
                  <a:pt x="1874753" y="2963338"/>
                  <a:pt x="1866240" y="2965608"/>
                  <a:pt x="1867091" y="2961635"/>
                </a:cubicBezTo>
                <a:cubicBezTo>
                  <a:pt x="1857726" y="2963905"/>
                  <a:pt x="1846659" y="2967595"/>
                  <a:pt x="1844956" y="2964757"/>
                </a:cubicBezTo>
                <a:cubicBezTo>
                  <a:pt x="1840699" y="2965608"/>
                  <a:pt x="1834456" y="2971284"/>
                  <a:pt x="1843253" y="2969297"/>
                </a:cubicBezTo>
                <a:cubicBezTo>
                  <a:pt x="1841267" y="2973270"/>
                  <a:pt x="1835024" y="2967595"/>
                  <a:pt x="1824808" y="2972135"/>
                </a:cubicBezTo>
                <a:cubicBezTo>
                  <a:pt x="1817713" y="2971000"/>
                  <a:pt x="1826510" y="2969297"/>
                  <a:pt x="1819416" y="2968162"/>
                </a:cubicBezTo>
                <a:cubicBezTo>
                  <a:pt x="1807213" y="2974973"/>
                  <a:pt x="1782241" y="2974689"/>
                  <a:pt x="1778268" y="2981217"/>
                </a:cubicBezTo>
                <a:cubicBezTo>
                  <a:pt x="1771457" y="2974122"/>
                  <a:pt x="1758120" y="2978946"/>
                  <a:pt x="1739674" y="2979514"/>
                </a:cubicBezTo>
                <a:cubicBezTo>
                  <a:pt x="1741093" y="2976392"/>
                  <a:pt x="1759255" y="2975824"/>
                  <a:pt x="1767484" y="2973270"/>
                </a:cubicBezTo>
                <a:cubicBezTo>
                  <a:pt x="1770038" y="2968446"/>
                  <a:pt x="1756985" y="2969014"/>
                  <a:pt x="1747620" y="2970716"/>
                </a:cubicBezTo>
                <a:cubicBezTo>
                  <a:pt x="1750458" y="2967027"/>
                  <a:pt x="1756701" y="2966743"/>
                  <a:pt x="1763795" y="2966743"/>
                </a:cubicBezTo>
                <a:cubicBezTo>
                  <a:pt x="1770890" y="2966176"/>
                  <a:pt x="1778836" y="2965892"/>
                  <a:pt x="1785930" y="2961635"/>
                </a:cubicBezTo>
                <a:cubicBezTo>
                  <a:pt x="1777700" y="2960784"/>
                  <a:pt x="1758687" y="2967311"/>
                  <a:pt x="1758971" y="2961067"/>
                </a:cubicBezTo>
                <a:cubicBezTo>
                  <a:pt x="1747904" y="2962770"/>
                  <a:pt x="1750174" y="2966459"/>
                  <a:pt x="1735134" y="2967595"/>
                </a:cubicBezTo>
                <a:cubicBezTo>
                  <a:pt x="1725201" y="2970716"/>
                  <a:pt x="1743931" y="2968162"/>
                  <a:pt x="1740525" y="2971851"/>
                </a:cubicBezTo>
                <a:cubicBezTo>
                  <a:pt x="1726336" y="2970432"/>
                  <a:pt x="1721796" y="2970432"/>
                  <a:pt x="1708742" y="2967311"/>
                </a:cubicBezTo>
                <a:cubicBezTo>
                  <a:pt x="1716972" y="2966176"/>
                  <a:pt x="1721796" y="2964757"/>
                  <a:pt x="1722080" y="2962486"/>
                </a:cubicBezTo>
                <a:cubicBezTo>
                  <a:pt x="1722364" y="2960216"/>
                  <a:pt x="1717823" y="2961067"/>
                  <a:pt x="1717256" y="2959365"/>
                </a:cubicBezTo>
                <a:cubicBezTo>
                  <a:pt x="1703350" y="2965608"/>
                  <a:pt x="1701931" y="2961067"/>
                  <a:pt x="1685756" y="2966176"/>
                </a:cubicBezTo>
                <a:cubicBezTo>
                  <a:pt x="1694837" y="2961919"/>
                  <a:pt x="1691999" y="2957662"/>
                  <a:pt x="1673270" y="2961351"/>
                </a:cubicBezTo>
                <a:cubicBezTo>
                  <a:pt x="1662486" y="2960784"/>
                  <a:pt x="1691148" y="2958229"/>
                  <a:pt x="1697391" y="2956527"/>
                </a:cubicBezTo>
                <a:cubicBezTo>
                  <a:pt x="1677243" y="2955392"/>
                  <a:pt x="1661635" y="2958229"/>
                  <a:pt x="1640068" y="2960784"/>
                </a:cubicBezTo>
                <a:cubicBezTo>
                  <a:pt x="1639500" y="2956527"/>
                  <a:pt x="1629852" y="2955959"/>
                  <a:pt x="1645176" y="2953689"/>
                </a:cubicBezTo>
                <a:cubicBezTo>
                  <a:pt x="1625027" y="2954256"/>
                  <a:pt x="1608568" y="2958513"/>
                  <a:pt x="1605163" y="2965892"/>
                </a:cubicBezTo>
                <a:cubicBezTo>
                  <a:pt x="1594663" y="2966459"/>
                  <a:pt x="1575934" y="2962203"/>
                  <a:pt x="1572812" y="2967311"/>
                </a:cubicBezTo>
                <a:cubicBezTo>
                  <a:pt x="1568555" y="2972135"/>
                  <a:pt x="1585014" y="2967027"/>
                  <a:pt x="1584447" y="2970149"/>
                </a:cubicBezTo>
                <a:cubicBezTo>
                  <a:pt x="1573663" y="2975824"/>
                  <a:pt x="1568555" y="2964189"/>
                  <a:pt x="1553799" y="2963905"/>
                </a:cubicBezTo>
                <a:cubicBezTo>
                  <a:pt x="1549542" y="2963905"/>
                  <a:pt x="1542448" y="2968446"/>
                  <a:pt x="1551245" y="2967878"/>
                </a:cubicBezTo>
                <a:cubicBezTo>
                  <a:pt x="1545853" y="2970716"/>
                  <a:pt x="1535921" y="2965608"/>
                  <a:pt x="1546421" y="2963338"/>
                </a:cubicBezTo>
                <a:cubicBezTo>
                  <a:pt x="1538758" y="2959932"/>
                  <a:pt x="1520029" y="2968446"/>
                  <a:pt x="1524002" y="2959365"/>
                </a:cubicBezTo>
                <a:cubicBezTo>
                  <a:pt x="1514921" y="2961351"/>
                  <a:pt x="1516908" y="2965892"/>
                  <a:pt x="1515205" y="2967311"/>
                </a:cubicBezTo>
                <a:cubicBezTo>
                  <a:pt x="1506975" y="2967311"/>
                  <a:pt x="1482286" y="2966176"/>
                  <a:pt x="1471787" y="2966176"/>
                </a:cubicBezTo>
                <a:cubicBezTo>
                  <a:pt x="1477746" y="2962203"/>
                  <a:pt x="1489097" y="2967027"/>
                  <a:pt x="1500448" y="2965324"/>
                </a:cubicBezTo>
                <a:cubicBezTo>
                  <a:pt x="1501016" y="2962770"/>
                  <a:pt x="1498746" y="2961351"/>
                  <a:pt x="1492503" y="2961635"/>
                </a:cubicBezTo>
                <a:cubicBezTo>
                  <a:pt x="1500448" y="2957094"/>
                  <a:pt x="1505840" y="2960784"/>
                  <a:pt x="1506975" y="2962486"/>
                </a:cubicBezTo>
                <a:cubicBezTo>
                  <a:pt x="1516340" y="2962486"/>
                  <a:pt x="1515489" y="2959648"/>
                  <a:pt x="1516340" y="2957094"/>
                </a:cubicBezTo>
                <a:cubicBezTo>
                  <a:pt x="1455327" y="2960500"/>
                  <a:pt x="1361680" y="2944040"/>
                  <a:pt x="1295844" y="2941486"/>
                </a:cubicBezTo>
                <a:cubicBezTo>
                  <a:pt x="1304925" y="2933540"/>
                  <a:pt x="1239939" y="2925877"/>
                  <a:pt x="1232277" y="2928999"/>
                </a:cubicBezTo>
                <a:cubicBezTo>
                  <a:pt x="1227453" y="2927013"/>
                  <a:pt x="1227453" y="2923891"/>
                  <a:pt x="1221494" y="2922188"/>
                </a:cubicBezTo>
                <a:cubicBezTo>
                  <a:pt x="1213548" y="2926445"/>
                  <a:pt x="1209291" y="2918499"/>
                  <a:pt x="1197089" y="2919634"/>
                </a:cubicBezTo>
                <a:cubicBezTo>
                  <a:pt x="1184318" y="2915661"/>
                  <a:pt x="1211277" y="2922188"/>
                  <a:pt x="1204183" y="2917080"/>
                </a:cubicBezTo>
                <a:cubicBezTo>
                  <a:pt x="1194535" y="2909134"/>
                  <a:pt x="1188291" y="2918783"/>
                  <a:pt x="1176089" y="2912539"/>
                </a:cubicBezTo>
                <a:cubicBezTo>
                  <a:pt x="1176940" y="2911404"/>
                  <a:pt x="1183183" y="2912823"/>
                  <a:pt x="1183183" y="2911120"/>
                </a:cubicBezTo>
                <a:cubicBezTo>
                  <a:pt x="1172967" y="2906863"/>
                  <a:pt x="1144873" y="2899201"/>
                  <a:pt x="1144873" y="2906296"/>
                </a:cubicBezTo>
                <a:cubicBezTo>
                  <a:pt x="1136076" y="2896931"/>
                  <a:pt x="1141184" y="2893242"/>
                  <a:pt x="1121320" y="2886147"/>
                </a:cubicBezTo>
                <a:cubicBezTo>
                  <a:pt x="1110820" y="2883025"/>
                  <a:pt x="1114509" y="2888133"/>
                  <a:pt x="1104009" y="2885012"/>
                </a:cubicBezTo>
                <a:cubicBezTo>
                  <a:pt x="1100320" y="2879903"/>
                  <a:pt x="1083009" y="2874511"/>
                  <a:pt x="1073645" y="2873376"/>
                </a:cubicBezTo>
                <a:cubicBezTo>
                  <a:pt x="1070523" y="2859187"/>
                  <a:pt x="1026537" y="2856349"/>
                  <a:pt x="1014051" y="2846416"/>
                </a:cubicBezTo>
                <a:cubicBezTo>
                  <a:pt x="1003835" y="2845565"/>
                  <a:pt x="984254" y="2839605"/>
                  <a:pt x="966376" y="2832794"/>
                </a:cubicBezTo>
                <a:cubicBezTo>
                  <a:pt x="948498" y="2825416"/>
                  <a:pt x="932323" y="2817186"/>
                  <a:pt x="928634" y="2813780"/>
                </a:cubicBezTo>
                <a:cubicBezTo>
                  <a:pt x="935728" y="2812077"/>
                  <a:pt x="940552" y="2816618"/>
                  <a:pt x="944809" y="2820875"/>
                </a:cubicBezTo>
                <a:cubicBezTo>
                  <a:pt x="953039" y="2822578"/>
                  <a:pt x="939417" y="2813213"/>
                  <a:pt x="955309" y="2819456"/>
                </a:cubicBezTo>
                <a:cubicBezTo>
                  <a:pt x="951052" y="2819740"/>
                  <a:pt x="950485" y="2822578"/>
                  <a:pt x="954457" y="2825699"/>
                </a:cubicBezTo>
                <a:cubicBezTo>
                  <a:pt x="956444" y="2824564"/>
                  <a:pt x="960984" y="2825983"/>
                  <a:pt x="966660" y="2828537"/>
                </a:cubicBezTo>
                <a:cubicBezTo>
                  <a:pt x="972336" y="2830808"/>
                  <a:pt x="978579" y="2833929"/>
                  <a:pt x="984254" y="2835916"/>
                </a:cubicBezTo>
                <a:cubicBezTo>
                  <a:pt x="987092" y="2836200"/>
                  <a:pt x="990214" y="2836767"/>
                  <a:pt x="991065" y="2835348"/>
                </a:cubicBezTo>
                <a:cubicBezTo>
                  <a:pt x="989646" y="2831375"/>
                  <a:pt x="979714" y="2826551"/>
                  <a:pt x="969498" y="2822862"/>
                </a:cubicBezTo>
                <a:cubicBezTo>
                  <a:pt x="959282" y="2818888"/>
                  <a:pt x="948782" y="2815767"/>
                  <a:pt x="945660" y="2816051"/>
                </a:cubicBezTo>
                <a:cubicBezTo>
                  <a:pt x="940552" y="2812929"/>
                  <a:pt x="926647" y="2803848"/>
                  <a:pt x="919836" y="2804983"/>
                </a:cubicBezTo>
                <a:cubicBezTo>
                  <a:pt x="908201" y="2797320"/>
                  <a:pt x="932606" y="2806969"/>
                  <a:pt x="939701" y="2809807"/>
                </a:cubicBezTo>
                <a:cubicBezTo>
                  <a:pt x="939701" y="2809807"/>
                  <a:pt x="939701" y="2809807"/>
                  <a:pt x="940552" y="2804983"/>
                </a:cubicBezTo>
                <a:cubicBezTo>
                  <a:pt x="932039" y="2801577"/>
                  <a:pt x="932890" y="2806118"/>
                  <a:pt x="923809" y="2802429"/>
                </a:cubicBezTo>
                <a:cubicBezTo>
                  <a:pt x="939133" y="2801861"/>
                  <a:pt x="916999" y="2795050"/>
                  <a:pt x="901675" y="2790226"/>
                </a:cubicBezTo>
                <a:cubicBezTo>
                  <a:pt x="903093" y="2785401"/>
                  <a:pt x="926931" y="2798456"/>
                  <a:pt x="937998" y="2801293"/>
                </a:cubicBezTo>
                <a:cubicBezTo>
                  <a:pt x="933458" y="2795050"/>
                  <a:pt x="935444" y="2796753"/>
                  <a:pt x="929485" y="2791361"/>
                </a:cubicBezTo>
                <a:cubicBezTo>
                  <a:pt x="929485" y="2795050"/>
                  <a:pt x="914728" y="2791077"/>
                  <a:pt x="898837" y="2784266"/>
                </a:cubicBezTo>
                <a:cubicBezTo>
                  <a:pt x="883229" y="2777171"/>
                  <a:pt x="866486" y="2768374"/>
                  <a:pt x="862229" y="2764117"/>
                </a:cubicBezTo>
                <a:cubicBezTo>
                  <a:pt x="836405" y="2758725"/>
                  <a:pt x="798947" y="2732049"/>
                  <a:pt x="780501" y="2728076"/>
                </a:cubicBezTo>
                <a:cubicBezTo>
                  <a:pt x="783906" y="2733184"/>
                  <a:pt x="790433" y="2735454"/>
                  <a:pt x="798663" y="2738576"/>
                </a:cubicBezTo>
                <a:cubicBezTo>
                  <a:pt x="800649" y="2743684"/>
                  <a:pt x="791001" y="2737157"/>
                  <a:pt x="785609" y="2734603"/>
                </a:cubicBezTo>
                <a:cubicBezTo>
                  <a:pt x="781636" y="2737157"/>
                  <a:pt x="789014" y="2740846"/>
                  <a:pt x="793271" y="2744252"/>
                </a:cubicBezTo>
                <a:cubicBezTo>
                  <a:pt x="797528" y="2741130"/>
                  <a:pt x="806325" y="2751630"/>
                  <a:pt x="806892" y="2746806"/>
                </a:cubicBezTo>
                <a:cubicBezTo>
                  <a:pt x="810865" y="2749644"/>
                  <a:pt x="812000" y="2752198"/>
                  <a:pt x="811717" y="2754752"/>
                </a:cubicBezTo>
                <a:cubicBezTo>
                  <a:pt x="811717" y="2754752"/>
                  <a:pt x="811717" y="2754752"/>
                  <a:pt x="796109" y="2746806"/>
                </a:cubicBezTo>
                <a:cubicBezTo>
                  <a:pt x="795825" y="2750779"/>
                  <a:pt x="813703" y="2755887"/>
                  <a:pt x="810298" y="2759576"/>
                </a:cubicBezTo>
                <a:cubicBezTo>
                  <a:pt x="793555" y="2749360"/>
                  <a:pt x="786744" y="2745387"/>
                  <a:pt x="779082" y="2740846"/>
                </a:cubicBezTo>
                <a:cubicBezTo>
                  <a:pt x="775393" y="2738576"/>
                  <a:pt x="771420" y="2736589"/>
                  <a:pt x="765744" y="2733751"/>
                </a:cubicBezTo>
                <a:cubicBezTo>
                  <a:pt x="760069" y="2730913"/>
                  <a:pt x="752974" y="2727224"/>
                  <a:pt x="742758" y="2721832"/>
                </a:cubicBezTo>
                <a:cubicBezTo>
                  <a:pt x="747583" y="2720697"/>
                  <a:pt x="755528" y="2725521"/>
                  <a:pt x="751272" y="2718143"/>
                </a:cubicBezTo>
                <a:cubicBezTo>
                  <a:pt x="762907" y="2722684"/>
                  <a:pt x="764609" y="2726657"/>
                  <a:pt x="773406" y="2727508"/>
                </a:cubicBezTo>
                <a:cubicBezTo>
                  <a:pt x="770852" y="2721265"/>
                  <a:pt x="770285" y="2720981"/>
                  <a:pt x="769717" y="2717008"/>
                </a:cubicBezTo>
                <a:cubicBezTo>
                  <a:pt x="766028" y="2715305"/>
                  <a:pt x="767447" y="2717292"/>
                  <a:pt x="769150" y="2718143"/>
                </a:cubicBezTo>
                <a:cubicBezTo>
                  <a:pt x="761204" y="2718994"/>
                  <a:pt x="744461" y="2700548"/>
                  <a:pt x="741056" y="2705372"/>
                </a:cubicBezTo>
                <a:cubicBezTo>
                  <a:pt x="737367" y="2699980"/>
                  <a:pt x="735664" y="2699697"/>
                  <a:pt x="726583" y="2695723"/>
                </a:cubicBezTo>
                <a:cubicBezTo>
                  <a:pt x="733677" y="2695156"/>
                  <a:pt x="713245" y="2683237"/>
                  <a:pt x="728286" y="2691183"/>
                </a:cubicBezTo>
                <a:cubicBezTo>
                  <a:pt x="714664" y="2683520"/>
                  <a:pt x="689124" y="2669331"/>
                  <a:pt x="669260" y="2655425"/>
                </a:cubicBezTo>
                <a:cubicBezTo>
                  <a:pt x="689408" y="2663939"/>
                  <a:pt x="674935" y="2652587"/>
                  <a:pt x="653084" y="2638114"/>
                </a:cubicBezTo>
                <a:cubicBezTo>
                  <a:pt x="631517" y="2622789"/>
                  <a:pt x="603139" y="2603492"/>
                  <a:pt x="593774" y="2599235"/>
                </a:cubicBezTo>
                <a:cubicBezTo>
                  <a:pt x="586680" y="2591289"/>
                  <a:pt x="573058" y="2579369"/>
                  <a:pt x="558018" y="2568018"/>
                </a:cubicBezTo>
                <a:cubicBezTo>
                  <a:pt x="543262" y="2556666"/>
                  <a:pt x="527938" y="2545315"/>
                  <a:pt x="519140" y="2536801"/>
                </a:cubicBezTo>
                <a:cubicBezTo>
                  <a:pt x="518289" y="2531693"/>
                  <a:pt x="509492" y="2523463"/>
                  <a:pt x="503249" y="2516368"/>
                </a:cubicBezTo>
                <a:cubicBezTo>
                  <a:pt x="494735" y="2511260"/>
                  <a:pt x="514600" y="2530274"/>
                  <a:pt x="502681" y="2524030"/>
                </a:cubicBezTo>
                <a:cubicBezTo>
                  <a:pt x="501262" y="2519490"/>
                  <a:pt x="500411" y="2515517"/>
                  <a:pt x="489060" y="2507287"/>
                </a:cubicBezTo>
                <a:cubicBezTo>
                  <a:pt x="491046" y="2507570"/>
                  <a:pt x="492749" y="2507854"/>
                  <a:pt x="493600" y="2506435"/>
                </a:cubicBezTo>
                <a:cubicBezTo>
                  <a:pt x="483384" y="2501327"/>
                  <a:pt x="469195" y="2487138"/>
                  <a:pt x="467209" y="2478340"/>
                </a:cubicBezTo>
                <a:cubicBezTo>
                  <a:pt x="453304" y="2467272"/>
                  <a:pt x="440817" y="2454785"/>
                  <a:pt x="429466" y="2442015"/>
                </a:cubicBezTo>
                <a:cubicBezTo>
                  <a:pt x="418683" y="2428961"/>
                  <a:pt x="408467" y="2416190"/>
                  <a:pt x="397967" y="2405406"/>
                </a:cubicBezTo>
                <a:cubicBezTo>
                  <a:pt x="403642" y="2406257"/>
                  <a:pt x="389170" y="2387243"/>
                  <a:pt x="385481" y="2393771"/>
                </a:cubicBezTo>
                <a:cubicBezTo>
                  <a:pt x="382926" y="2387243"/>
                  <a:pt x="378954" y="2382987"/>
                  <a:pt x="384913" y="2383554"/>
                </a:cubicBezTo>
                <a:cubicBezTo>
                  <a:pt x="370156" y="2367378"/>
                  <a:pt x="364765" y="2356594"/>
                  <a:pt x="350292" y="2340134"/>
                </a:cubicBezTo>
                <a:cubicBezTo>
                  <a:pt x="349157" y="2343823"/>
                  <a:pt x="361643" y="2362554"/>
                  <a:pt x="368454" y="2365959"/>
                </a:cubicBezTo>
                <a:cubicBezTo>
                  <a:pt x="372710" y="2377311"/>
                  <a:pt x="351143" y="2347797"/>
                  <a:pt x="347454" y="2348648"/>
                </a:cubicBezTo>
                <a:cubicBezTo>
                  <a:pt x="347454" y="2348648"/>
                  <a:pt x="347454" y="2348648"/>
                  <a:pt x="350008" y="2345810"/>
                </a:cubicBezTo>
                <a:cubicBezTo>
                  <a:pt x="339792" y="2336161"/>
                  <a:pt x="336387" y="2327364"/>
                  <a:pt x="320495" y="2312039"/>
                </a:cubicBezTo>
                <a:cubicBezTo>
                  <a:pt x="317374" y="2304944"/>
                  <a:pt x="314252" y="2298417"/>
                  <a:pt x="311414" y="2292174"/>
                </a:cubicBezTo>
                <a:cubicBezTo>
                  <a:pt x="307441" y="2290471"/>
                  <a:pt x="304320" y="2289903"/>
                  <a:pt x="301766" y="2290755"/>
                </a:cubicBezTo>
                <a:cubicBezTo>
                  <a:pt x="307157" y="2305228"/>
                  <a:pt x="323333" y="2324526"/>
                  <a:pt x="335535" y="2336161"/>
                </a:cubicBezTo>
                <a:cubicBezTo>
                  <a:pt x="334684" y="2339283"/>
                  <a:pt x="331846" y="2336729"/>
                  <a:pt x="330144" y="2337012"/>
                </a:cubicBezTo>
                <a:cubicBezTo>
                  <a:pt x="329860" y="2341553"/>
                  <a:pt x="350859" y="2356026"/>
                  <a:pt x="343197" y="2358864"/>
                </a:cubicBezTo>
                <a:cubicBezTo>
                  <a:pt x="347738" y="2363405"/>
                  <a:pt x="350576" y="2363689"/>
                  <a:pt x="355967" y="2370500"/>
                </a:cubicBezTo>
                <a:cubicBezTo>
                  <a:pt x="353413" y="2369365"/>
                  <a:pt x="350576" y="2367094"/>
                  <a:pt x="347454" y="2364256"/>
                </a:cubicBezTo>
                <a:cubicBezTo>
                  <a:pt x="349157" y="2372486"/>
                  <a:pt x="355967" y="2376176"/>
                  <a:pt x="366184" y="2390365"/>
                </a:cubicBezTo>
                <a:cubicBezTo>
                  <a:pt x="361359" y="2387527"/>
                  <a:pt x="355684" y="2381851"/>
                  <a:pt x="351711" y="2380716"/>
                </a:cubicBezTo>
                <a:cubicBezTo>
                  <a:pt x="343481" y="2366243"/>
                  <a:pt x="329292" y="2350918"/>
                  <a:pt x="324752" y="2348364"/>
                </a:cubicBezTo>
                <a:cubicBezTo>
                  <a:pt x="320495" y="2342404"/>
                  <a:pt x="322765" y="2340418"/>
                  <a:pt x="318792" y="2334458"/>
                </a:cubicBezTo>
                <a:cubicBezTo>
                  <a:pt x="311982" y="2324809"/>
                  <a:pt x="309995" y="2329066"/>
                  <a:pt x="304603" y="2323958"/>
                </a:cubicBezTo>
                <a:cubicBezTo>
                  <a:pt x="300631" y="2314025"/>
                  <a:pt x="297509" y="2310620"/>
                  <a:pt x="288712" y="2300404"/>
                </a:cubicBezTo>
                <a:cubicBezTo>
                  <a:pt x="289563" y="2295011"/>
                  <a:pt x="296941" y="2308633"/>
                  <a:pt x="298644" y="2305228"/>
                </a:cubicBezTo>
                <a:cubicBezTo>
                  <a:pt x="300631" y="2303809"/>
                  <a:pt x="298928" y="2300120"/>
                  <a:pt x="296941" y="2295863"/>
                </a:cubicBezTo>
                <a:cubicBezTo>
                  <a:pt x="296374" y="2297849"/>
                  <a:pt x="295806" y="2300404"/>
                  <a:pt x="295806" y="2303525"/>
                </a:cubicBezTo>
                <a:cubicBezTo>
                  <a:pt x="294671" y="2298985"/>
                  <a:pt x="294104" y="2295011"/>
                  <a:pt x="293252" y="2291038"/>
                </a:cubicBezTo>
                <a:cubicBezTo>
                  <a:pt x="291833" y="2289903"/>
                  <a:pt x="290415" y="2288201"/>
                  <a:pt x="288712" y="2285646"/>
                </a:cubicBezTo>
                <a:cubicBezTo>
                  <a:pt x="286158" y="2285363"/>
                  <a:pt x="294671" y="2298985"/>
                  <a:pt x="288144" y="2291322"/>
                </a:cubicBezTo>
                <a:cubicBezTo>
                  <a:pt x="286442" y="2287065"/>
                  <a:pt x="285307" y="2283944"/>
                  <a:pt x="284455" y="2280822"/>
                </a:cubicBezTo>
                <a:cubicBezTo>
                  <a:pt x="284455" y="2282241"/>
                  <a:pt x="284455" y="2283660"/>
                  <a:pt x="284171" y="2284795"/>
                </a:cubicBezTo>
                <a:cubicBezTo>
                  <a:pt x="277361" y="2274011"/>
                  <a:pt x="276509" y="2268335"/>
                  <a:pt x="273388" y="2260105"/>
                </a:cubicBezTo>
                <a:cubicBezTo>
                  <a:pt x="273672" y="2259821"/>
                  <a:pt x="273672" y="2259538"/>
                  <a:pt x="273955" y="2259254"/>
                </a:cubicBezTo>
                <a:cubicBezTo>
                  <a:pt x="273388" y="2258970"/>
                  <a:pt x="273104" y="2258403"/>
                  <a:pt x="272820" y="2257835"/>
                </a:cubicBezTo>
                <a:cubicBezTo>
                  <a:pt x="271118" y="2255565"/>
                  <a:pt x="269982" y="2255848"/>
                  <a:pt x="267996" y="2253011"/>
                </a:cubicBezTo>
                <a:cubicBezTo>
                  <a:pt x="262604" y="2252159"/>
                  <a:pt x="273672" y="2262943"/>
                  <a:pt x="268280" y="2262092"/>
                </a:cubicBezTo>
                <a:cubicBezTo>
                  <a:pt x="262320" y="2250456"/>
                  <a:pt x="262320" y="2239105"/>
                  <a:pt x="250685" y="2231159"/>
                </a:cubicBezTo>
                <a:cubicBezTo>
                  <a:pt x="249834" y="2236267"/>
                  <a:pt x="258064" y="2239105"/>
                  <a:pt x="262320" y="2248754"/>
                </a:cubicBezTo>
                <a:cubicBezTo>
                  <a:pt x="261469" y="2258970"/>
                  <a:pt x="252104" y="2236834"/>
                  <a:pt x="248699" y="2237686"/>
                </a:cubicBezTo>
                <a:cubicBezTo>
                  <a:pt x="249834" y="2229172"/>
                  <a:pt x="239334" y="2218672"/>
                  <a:pt x="231105" y="2206753"/>
                </a:cubicBezTo>
                <a:cubicBezTo>
                  <a:pt x="237064" y="2208455"/>
                  <a:pt x="241037" y="2221226"/>
                  <a:pt x="243875" y="2218388"/>
                </a:cubicBezTo>
                <a:cubicBezTo>
                  <a:pt x="240469" y="2210726"/>
                  <a:pt x="228834" y="2194266"/>
                  <a:pt x="233659" y="2186604"/>
                </a:cubicBezTo>
                <a:cubicBezTo>
                  <a:pt x="235645" y="2191144"/>
                  <a:pt x="240753" y="2210442"/>
                  <a:pt x="246145" y="2207604"/>
                </a:cubicBezTo>
                <a:cubicBezTo>
                  <a:pt x="248415" y="2213564"/>
                  <a:pt x="246145" y="2215834"/>
                  <a:pt x="246713" y="2220658"/>
                </a:cubicBezTo>
                <a:cubicBezTo>
                  <a:pt x="252104" y="2230024"/>
                  <a:pt x="271969" y="2247335"/>
                  <a:pt x="264023" y="2247051"/>
                </a:cubicBezTo>
                <a:cubicBezTo>
                  <a:pt x="266293" y="2249889"/>
                  <a:pt x="267996" y="2251024"/>
                  <a:pt x="269131" y="2251024"/>
                </a:cubicBezTo>
                <a:cubicBezTo>
                  <a:pt x="268847" y="2248754"/>
                  <a:pt x="269982" y="2248754"/>
                  <a:pt x="271685" y="2249037"/>
                </a:cubicBezTo>
                <a:cubicBezTo>
                  <a:pt x="271969" y="2246483"/>
                  <a:pt x="259766" y="2228037"/>
                  <a:pt x="258064" y="2228888"/>
                </a:cubicBezTo>
                <a:cubicBezTo>
                  <a:pt x="255510" y="2221510"/>
                  <a:pt x="267428" y="2234848"/>
                  <a:pt x="264591" y="2222929"/>
                </a:cubicBezTo>
                <a:cubicBezTo>
                  <a:pt x="258064" y="2220375"/>
                  <a:pt x="259766" y="2217537"/>
                  <a:pt x="258064" y="2210442"/>
                </a:cubicBezTo>
                <a:cubicBezTo>
                  <a:pt x="247848" y="2192847"/>
                  <a:pt x="254091" y="2217253"/>
                  <a:pt x="244442" y="2199942"/>
                </a:cubicBezTo>
                <a:cubicBezTo>
                  <a:pt x="247564" y="2201928"/>
                  <a:pt x="249834" y="2199658"/>
                  <a:pt x="252672" y="2201644"/>
                </a:cubicBezTo>
                <a:cubicBezTo>
                  <a:pt x="249834" y="2196536"/>
                  <a:pt x="246713" y="2191712"/>
                  <a:pt x="243875" y="2186887"/>
                </a:cubicBezTo>
                <a:cubicBezTo>
                  <a:pt x="235929" y="2186036"/>
                  <a:pt x="227983" y="2163049"/>
                  <a:pt x="221172" y="2147724"/>
                </a:cubicBezTo>
                <a:cubicBezTo>
                  <a:pt x="214646" y="2147724"/>
                  <a:pt x="226280" y="2163049"/>
                  <a:pt x="219470" y="2162481"/>
                </a:cubicBezTo>
                <a:cubicBezTo>
                  <a:pt x="224010" y="2172414"/>
                  <a:pt x="224862" y="2163333"/>
                  <a:pt x="230253" y="2175820"/>
                </a:cubicBezTo>
                <a:cubicBezTo>
                  <a:pt x="225997" y="2176103"/>
                  <a:pt x="230253" y="2183482"/>
                  <a:pt x="226280" y="2183766"/>
                </a:cubicBezTo>
                <a:cubicBezTo>
                  <a:pt x="223443" y="2181779"/>
                  <a:pt x="219186" y="2172982"/>
                  <a:pt x="218051" y="2177239"/>
                </a:cubicBezTo>
                <a:cubicBezTo>
                  <a:pt x="211240" y="2165036"/>
                  <a:pt x="206984" y="2154251"/>
                  <a:pt x="203578" y="2143751"/>
                </a:cubicBezTo>
                <a:cubicBezTo>
                  <a:pt x="199889" y="2133251"/>
                  <a:pt x="196767" y="2123602"/>
                  <a:pt x="193078" y="2113102"/>
                </a:cubicBezTo>
                <a:cubicBezTo>
                  <a:pt x="183714" y="2101750"/>
                  <a:pt x="163849" y="2056344"/>
                  <a:pt x="163849" y="2038465"/>
                </a:cubicBezTo>
                <a:cubicBezTo>
                  <a:pt x="164417" y="2048398"/>
                  <a:pt x="179741" y="2087845"/>
                  <a:pt x="188538" y="2090683"/>
                </a:cubicBezTo>
                <a:cubicBezTo>
                  <a:pt x="196200" y="2109413"/>
                  <a:pt x="198186" y="2124170"/>
                  <a:pt x="208119" y="2136373"/>
                </a:cubicBezTo>
                <a:cubicBezTo>
                  <a:pt x="212375" y="2133535"/>
                  <a:pt x="202727" y="2121048"/>
                  <a:pt x="210956" y="2125589"/>
                </a:cubicBezTo>
                <a:cubicBezTo>
                  <a:pt x="207267" y="2117075"/>
                  <a:pt x="204713" y="2114805"/>
                  <a:pt x="203011" y="2118494"/>
                </a:cubicBezTo>
                <a:cubicBezTo>
                  <a:pt x="203011" y="2118494"/>
                  <a:pt x="203011" y="2118494"/>
                  <a:pt x="195065" y="2103169"/>
                </a:cubicBezTo>
                <a:cubicBezTo>
                  <a:pt x="197051" y="2104872"/>
                  <a:pt x="199038" y="2104872"/>
                  <a:pt x="200457" y="2103169"/>
                </a:cubicBezTo>
                <a:cubicBezTo>
                  <a:pt x="191659" y="2093804"/>
                  <a:pt x="183997" y="2077061"/>
                  <a:pt x="176052" y="2058614"/>
                </a:cubicBezTo>
                <a:cubicBezTo>
                  <a:pt x="172362" y="2049533"/>
                  <a:pt x="168673" y="2039884"/>
                  <a:pt x="164984" y="2030235"/>
                </a:cubicBezTo>
                <a:cubicBezTo>
                  <a:pt x="161863" y="2020586"/>
                  <a:pt x="158741" y="2010654"/>
                  <a:pt x="155903" y="2001572"/>
                </a:cubicBezTo>
                <a:cubicBezTo>
                  <a:pt x="150795" y="1991356"/>
                  <a:pt x="149944" y="1999586"/>
                  <a:pt x="147957" y="2002424"/>
                </a:cubicBezTo>
                <a:cubicBezTo>
                  <a:pt x="145971" y="1996464"/>
                  <a:pt x="143985" y="1996464"/>
                  <a:pt x="141714" y="1990221"/>
                </a:cubicBezTo>
                <a:cubicBezTo>
                  <a:pt x="149093" y="1998167"/>
                  <a:pt x="145403" y="1985680"/>
                  <a:pt x="150511" y="1988802"/>
                </a:cubicBezTo>
                <a:cubicBezTo>
                  <a:pt x="141998" y="1980288"/>
                  <a:pt x="141998" y="1974328"/>
                  <a:pt x="135755" y="1953896"/>
                </a:cubicBezTo>
                <a:cubicBezTo>
                  <a:pt x="142849" y="1961558"/>
                  <a:pt x="135187" y="1940274"/>
                  <a:pt x="140295" y="1939706"/>
                </a:cubicBezTo>
                <a:cubicBezTo>
                  <a:pt x="132066" y="1918706"/>
                  <a:pt x="130931" y="1919273"/>
                  <a:pt x="124404" y="1897989"/>
                </a:cubicBezTo>
                <a:cubicBezTo>
                  <a:pt x="119863" y="1885786"/>
                  <a:pt x="120431" y="1899692"/>
                  <a:pt x="116742" y="1894016"/>
                </a:cubicBezTo>
                <a:cubicBezTo>
                  <a:pt x="117309" y="1889475"/>
                  <a:pt x="114188" y="1879543"/>
                  <a:pt x="117593" y="1878407"/>
                </a:cubicBezTo>
                <a:cubicBezTo>
                  <a:pt x="111918" y="1869042"/>
                  <a:pt x="114472" y="1877840"/>
                  <a:pt x="111918" y="1881245"/>
                </a:cubicBezTo>
                <a:cubicBezTo>
                  <a:pt x="104539" y="1861948"/>
                  <a:pt x="109931" y="1859677"/>
                  <a:pt x="102553" y="1840379"/>
                </a:cubicBezTo>
                <a:cubicBezTo>
                  <a:pt x="104823" y="1841231"/>
                  <a:pt x="106810" y="1843785"/>
                  <a:pt x="109080" y="1844920"/>
                </a:cubicBezTo>
                <a:cubicBezTo>
                  <a:pt x="104255" y="1831298"/>
                  <a:pt x="104539" y="1824203"/>
                  <a:pt x="99147" y="1800649"/>
                </a:cubicBezTo>
                <a:cubicBezTo>
                  <a:pt x="96877" y="1800365"/>
                  <a:pt x="97445" y="1804338"/>
                  <a:pt x="98296" y="1808595"/>
                </a:cubicBezTo>
                <a:cubicBezTo>
                  <a:pt x="95742" y="1805189"/>
                  <a:pt x="93472" y="1797811"/>
                  <a:pt x="91202" y="1789297"/>
                </a:cubicBezTo>
                <a:cubicBezTo>
                  <a:pt x="92621" y="1788162"/>
                  <a:pt x="93472" y="1789297"/>
                  <a:pt x="94323" y="1791568"/>
                </a:cubicBezTo>
                <a:cubicBezTo>
                  <a:pt x="94323" y="1785040"/>
                  <a:pt x="93472" y="1775959"/>
                  <a:pt x="92337" y="1765743"/>
                </a:cubicBezTo>
                <a:cubicBezTo>
                  <a:pt x="91202" y="1755526"/>
                  <a:pt x="90350" y="1743891"/>
                  <a:pt x="88648" y="1732255"/>
                </a:cubicBezTo>
                <a:cubicBezTo>
                  <a:pt x="87229" y="1720620"/>
                  <a:pt x="85242" y="1708701"/>
                  <a:pt x="82972" y="1697633"/>
                </a:cubicBezTo>
                <a:cubicBezTo>
                  <a:pt x="80986" y="1686565"/>
                  <a:pt x="78999" y="1676349"/>
                  <a:pt x="76445" y="1667835"/>
                </a:cubicBezTo>
                <a:cubicBezTo>
                  <a:pt x="83256" y="1656483"/>
                  <a:pt x="68499" y="1611928"/>
                  <a:pt x="75878" y="1611361"/>
                </a:cubicBezTo>
                <a:cubicBezTo>
                  <a:pt x="70202" y="1582414"/>
                  <a:pt x="73324" y="1551765"/>
                  <a:pt x="71905" y="1527643"/>
                </a:cubicBezTo>
                <a:cubicBezTo>
                  <a:pt x="70202" y="1530764"/>
                  <a:pt x="70486" y="1538143"/>
                  <a:pt x="71337" y="1545521"/>
                </a:cubicBezTo>
                <a:cubicBezTo>
                  <a:pt x="67364" y="1537859"/>
                  <a:pt x="70202" y="1520264"/>
                  <a:pt x="74459" y="1518845"/>
                </a:cubicBezTo>
                <a:cubicBezTo>
                  <a:pt x="72188" y="1514588"/>
                  <a:pt x="71905" y="1504939"/>
                  <a:pt x="73040" y="1498412"/>
                </a:cubicBezTo>
                <a:cubicBezTo>
                  <a:pt x="73040" y="1495858"/>
                  <a:pt x="73040" y="1493304"/>
                  <a:pt x="73040" y="1490466"/>
                </a:cubicBezTo>
                <a:cubicBezTo>
                  <a:pt x="71337" y="1486777"/>
                  <a:pt x="71621" y="1484790"/>
                  <a:pt x="72472" y="1482804"/>
                </a:cubicBezTo>
                <a:cubicBezTo>
                  <a:pt x="72472" y="1481385"/>
                  <a:pt x="72188" y="1479966"/>
                  <a:pt x="72188" y="1478547"/>
                </a:cubicBezTo>
                <a:cubicBezTo>
                  <a:pt x="68499" y="1482520"/>
                  <a:pt x="70770" y="1484223"/>
                  <a:pt x="71053" y="1493588"/>
                </a:cubicBezTo>
                <a:cubicBezTo>
                  <a:pt x="68499" y="1493020"/>
                  <a:pt x="68499" y="1483939"/>
                  <a:pt x="65945" y="1483371"/>
                </a:cubicBezTo>
                <a:cubicBezTo>
                  <a:pt x="67648" y="1477979"/>
                  <a:pt x="71905" y="1474290"/>
                  <a:pt x="73324" y="1478263"/>
                </a:cubicBezTo>
                <a:cubicBezTo>
                  <a:pt x="73324" y="1478263"/>
                  <a:pt x="73324" y="1478263"/>
                  <a:pt x="73324" y="1470884"/>
                </a:cubicBezTo>
                <a:cubicBezTo>
                  <a:pt x="73324" y="1470601"/>
                  <a:pt x="73324" y="1470317"/>
                  <a:pt x="73324" y="1470033"/>
                </a:cubicBezTo>
                <a:cubicBezTo>
                  <a:pt x="73324" y="1470033"/>
                  <a:pt x="73040" y="1470033"/>
                  <a:pt x="73040" y="1470033"/>
                </a:cubicBezTo>
                <a:cubicBezTo>
                  <a:pt x="73040" y="1469749"/>
                  <a:pt x="73324" y="1469749"/>
                  <a:pt x="73324" y="1469466"/>
                </a:cubicBezTo>
                <a:cubicBezTo>
                  <a:pt x="73040" y="1461236"/>
                  <a:pt x="69918" y="1480250"/>
                  <a:pt x="69634" y="1467763"/>
                </a:cubicBezTo>
                <a:cubicBezTo>
                  <a:pt x="67080" y="1466060"/>
                  <a:pt x="72472" y="1466628"/>
                  <a:pt x="74459" y="1459533"/>
                </a:cubicBezTo>
                <a:cubicBezTo>
                  <a:pt x="71905" y="1451019"/>
                  <a:pt x="67932" y="1439100"/>
                  <a:pt x="75310" y="1426329"/>
                </a:cubicBezTo>
                <a:cubicBezTo>
                  <a:pt x="75026" y="1436830"/>
                  <a:pt x="73607" y="1450735"/>
                  <a:pt x="75594" y="1455560"/>
                </a:cubicBezTo>
                <a:cubicBezTo>
                  <a:pt x="75878" y="1436262"/>
                  <a:pt x="84959" y="1413559"/>
                  <a:pt x="84959" y="1395680"/>
                </a:cubicBezTo>
                <a:cubicBezTo>
                  <a:pt x="82121" y="1399937"/>
                  <a:pt x="80986" y="1410721"/>
                  <a:pt x="78148" y="1414978"/>
                </a:cubicBezTo>
                <a:cubicBezTo>
                  <a:pt x="72472" y="1405896"/>
                  <a:pt x="76729" y="1372125"/>
                  <a:pt x="75310" y="1349422"/>
                </a:cubicBezTo>
                <a:cubicBezTo>
                  <a:pt x="73891" y="1352260"/>
                  <a:pt x="72188" y="1353679"/>
                  <a:pt x="69918" y="1353679"/>
                </a:cubicBezTo>
                <a:cubicBezTo>
                  <a:pt x="71053" y="1336084"/>
                  <a:pt x="70486" y="1335516"/>
                  <a:pt x="72756" y="1320475"/>
                </a:cubicBezTo>
                <a:cubicBezTo>
                  <a:pt x="69351" y="1323313"/>
                  <a:pt x="69067" y="1338071"/>
                  <a:pt x="65094" y="1339489"/>
                </a:cubicBezTo>
                <a:cubicBezTo>
                  <a:pt x="66513" y="1328138"/>
                  <a:pt x="74459" y="1307705"/>
                  <a:pt x="69634" y="1302313"/>
                </a:cubicBezTo>
                <a:cubicBezTo>
                  <a:pt x="65662" y="1305151"/>
                  <a:pt x="69918" y="1309975"/>
                  <a:pt x="68216" y="1317070"/>
                </a:cubicBezTo>
                <a:cubicBezTo>
                  <a:pt x="63675" y="1305718"/>
                  <a:pt x="64526" y="1302597"/>
                  <a:pt x="65945" y="1287840"/>
                </a:cubicBezTo>
                <a:cubicBezTo>
                  <a:pt x="66797" y="1303732"/>
                  <a:pt x="69634" y="1293515"/>
                  <a:pt x="74742" y="1287272"/>
                </a:cubicBezTo>
                <a:cubicBezTo>
                  <a:pt x="77296" y="1275920"/>
                  <a:pt x="72188" y="1280461"/>
                  <a:pt x="74742" y="1268826"/>
                </a:cubicBezTo>
                <a:cubicBezTo>
                  <a:pt x="80134" y="1260312"/>
                  <a:pt x="82972" y="1239028"/>
                  <a:pt x="88648" y="1231649"/>
                </a:cubicBezTo>
                <a:cubicBezTo>
                  <a:pt x="84107" y="1244703"/>
                  <a:pt x="80134" y="1262582"/>
                  <a:pt x="77296" y="1281312"/>
                </a:cubicBezTo>
                <a:cubicBezTo>
                  <a:pt x="74742" y="1300043"/>
                  <a:pt x="75026" y="1319340"/>
                  <a:pt x="76729" y="1334665"/>
                </a:cubicBezTo>
                <a:cubicBezTo>
                  <a:pt x="76729" y="1326151"/>
                  <a:pt x="81269" y="1302881"/>
                  <a:pt x="80418" y="1283015"/>
                </a:cubicBezTo>
                <a:cubicBezTo>
                  <a:pt x="83540" y="1284150"/>
                  <a:pt x="83256" y="1268826"/>
                  <a:pt x="86945" y="1271947"/>
                </a:cubicBezTo>
                <a:cubicBezTo>
                  <a:pt x="90918" y="1236474"/>
                  <a:pt x="96310" y="1214622"/>
                  <a:pt x="95742" y="1195040"/>
                </a:cubicBezTo>
                <a:cubicBezTo>
                  <a:pt x="96877" y="1190783"/>
                  <a:pt x="98580" y="1192202"/>
                  <a:pt x="100283" y="1191351"/>
                </a:cubicBezTo>
                <a:cubicBezTo>
                  <a:pt x="99999" y="1174323"/>
                  <a:pt x="107945" y="1161269"/>
                  <a:pt x="104823" y="1147931"/>
                </a:cubicBezTo>
                <a:cubicBezTo>
                  <a:pt x="101134" y="1142255"/>
                  <a:pt x="101418" y="1164107"/>
                  <a:pt x="97729" y="1158715"/>
                </a:cubicBezTo>
                <a:cubicBezTo>
                  <a:pt x="96026" y="1149066"/>
                  <a:pt x="101418" y="1147647"/>
                  <a:pt x="103120" y="1136863"/>
                </a:cubicBezTo>
                <a:cubicBezTo>
                  <a:pt x="104255" y="1126079"/>
                  <a:pt x="99147" y="1141404"/>
                  <a:pt x="96877" y="1136579"/>
                </a:cubicBezTo>
                <a:cubicBezTo>
                  <a:pt x="98296" y="1121255"/>
                  <a:pt x="101701" y="1115863"/>
                  <a:pt x="107377" y="1107633"/>
                </a:cubicBezTo>
                <a:cubicBezTo>
                  <a:pt x="114755" y="1064780"/>
                  <a:pt x="115323" y="1050875"/>
                  <a:pt x="100850" y="1070456"/>
                </a:cubicBezTo>
                <a:cubicBezTo>
                  <a:pt x="98296" y="1082659"/>
                  <a:pt x="100850" y="1086632"/>
                  <a:pt x="101985" y="1092592"/>
                </a:cubicBezTo>
                <a:cubicBezTo>
                  <a:pt x="106526" y="1089754"/>
                  <a:pt x="103972" y="1080957"/>
                  <a:pt x="106526" y="1074429"/>
                </a:cubicBezTo>
                <a:cubicBezTo>
                  <a:pt x="108796" y="1080673"/>
                  <a:pt x="105674" y="1086065"/>
                  <a:pt x="105674" y="1092876"/>
                </a:cubicBezTo>
                <a:cubicBezTo>
                  <a:pt x="103688" y="1094011"/>
                  <a:pt x="102269" y="1096565"/>
                  <a:pt x="98296" y="1107349"/>
                </a:cubicBezTo>
                <a:cubicBezTo>
                  <a:pt x="96877" y="1106214"/>
                  <a:pt x="99715" y="1098268"/>
                  <a:pt x="100566" y="1092592"/>
                </a:cubicBezTo>
                <a:cubicBezTo>
                  <a:pt x="99147" y="1093159"/>
                  <a:pt x="98580" y="1091740"/>
                  <a:pt x="99147" y="1088903"/>
                </a:cubicBezTo>
                <a:cubicBezTo>
                  <a:pt x="94323" y="1094011"/>
                  <a:pt x="90067" y="1111606"/>
                  <a:pt x="94039" y="1114444"/>
                </a:cubicBezTo>
                <a:cubicBezTo>
                  <a:pt x="89499" y="1116998"/>
                  <a:pt x="84675" y="1141120"/>
                  <a:pt x="89783" y="1140269"/>
                </a:cubicBezTo>
                <a:cubicBezTo>
                  <a:pt x="82405" y="1146228"/>
                  <a:pt x="78432" y="1160418"/>
                  <a:pt x="77580" y="1177161"/>
                </a:cubicBezTo>
                <a:cubicBezTo>
                  <a:pt x="80418" y="1175459"/>
                  <a:pt x="81553" y="1162688"/>
                  <a:pt x="84959" y="1165810"/>
                </a:cubicBezTo>
                <a:cubicBezTo>
                  <a:pt x="83823" y="1186243"/>
                  <a:pt x="77580" y="1202419"/>
                  <a:pt x="73040" y="1217743"/>
                </a:cubicBezTo>
                <a:cubicBezTo>
                  <a:pt x="65378" y="1213770"/>
                  <a:pt x="58567" y="1235906"/>
                  <a:pt x="53175" y="1263434"/>
                </a:cubicBezTo>
                <a:cubicBezTo>
                  <a:pt x="51756" y="1270245"/>
                  <a:pt x="50337" y="1277623"/>
                  <a:pt x="49202" y="1284718"/>
                </a:cubicBezTo>
                <a:cubicBezTo>
                  <a:pt x="48067" y="1292096"/>
                  <a:pt x="47500" y="1299475"/>
                  <a:pt x="46648" y="1306286"/>
                </a:cubicBezTo>
                <a:cubicBezTo>
                  <a:pt x="44946" y="1320475"/>
                  <a:pt x="43527" y="1332962"/>
                  <a:pt x="42392" y="1342044"/>
                </a:cubicBezTo>
                <a:cubicBezTo>
                  <a:pt x="40405" y="1336652"/>
                  <a:pt x="40405" y="1326719"/>
                  <a:pt x="37567" y="1323881"/>
                </a:cubicBezTo>
                <a:cubicBezTo>
                  <a:pt x="40405" y="1339773"/>
                  <a:pt x="39838" y="1349990"/>
                  <a:pt x="38703" y="1372125"/>
                </a:cubicBezTo>
                <a:cubicBezTo>
                  <a:pt x="38703" y="1372125"/>
                  <a:pt x="38703" y="1372125"/>
                  <a:pt x="33595" y="1372977"/>
                </a:cubicBezTo>
                <a:cubicBezTo>
                  <a:pt x="38986" y="1359071"/>
                  <a:pt x="38135" y="1338638"/>
                  <a:pt x="32743" y="1335516"/>
                </a:cubicBezTo>
                <a:cubicBezTo>
                  <a:pt x="29905" y="1350273"/>
                  <a:pt x="31324" y="1357936"/>
                  <a:pt x="25649" y="1347719"/>
                </a:cubicBezTo>
                <a:cubicBezTo>
                  <a:pt x="22243" y="1364463"/>
                  <a:pt x="28770" y="1357368"/>
                  <a:pt x="32176" y="1357936"/>
                </a:cubicBezTo>
                <a:cubicBezTo>
                  <a:pt x="28486" y="1370990"/>
                  <a:pt x="28486" y="1378369"/>
                  <a:pt x="31892" y="1388301"/>
                </a:cubicBezTo>
                <a:cubicBezTo>
                  <a:pt x="30189" y="1400221"/>
                  <a:pt x="22811" y="1393410"/>
                  <a:pt x="19973" y="1401356"/>
                </a:cubicBezTo>
                <a:cubicBezTo>
                  <a:pt x="16000" y="1399369"/>
                  <a:pt x="13730" y="1392558"/>
                  <a:pt x="14865" y="1375531"/>
                </a:cubicBezTo>
                <a:cubicBezTo>
                  <a:pt x="14865" y="1375531"/>
                  <a:pt x="14865" y="1375531"/>
                  <a:pt x="7203" y="1376382"/>
                </a:cubicBezTo>
                <a:cubicBezTo>
                  <a:pt x="6636" y="1365598"/>
                  <a:pt x="9473" y="1366166"/>
                  <a:pt x="9757" y="1357085"/>
                </a:cubicBezTo>
                <a:cubicBezTo>
                  <a:pt x="3514" y="1373260"/>
                  <a:pt x="-743" y="1358220"/>
                  <a:pt x="109" y="1339206"/>
                </a:cubicBezTo>
                <a:cubicBezTo>
                  <a:pt x="3798" y="1336084"/>
                  <a:pt x="1811" y="1346584"/>
                  <a:pt x="4365" y="1346300"/>
                </a:cubicBezTo>
                <a:cubicBezTo>
                  <a:pt x="5784" y="1310543"/>
                  <a:pt x="10041" y="1276772"/>
                  <a:pt x="17135" y="1246406"/>
                </a:cubicBezTo>
                <a:cubicBezTo>
                  <a:pt x="20541" y="1231365"/>
                  <a:pt x="24230" y="1217176"/>
                  <a:pt x="27635" y="1203554"/>
                </a:cubicBezTo>
                <a:cubicBezTo>
                  <a:pt x="31324" y="1190216"/>
                  <a:pt x="35581" y="1177729"/>
                  <a:pt x="39270" y="1166094"/>
                </a:cubicBezTo>
                <a:cubicBezTo>
                  <a:pt x="38986" y="1157012"/>
                  <a:pt x="37567" y="1149917"/>
                  <a:pt x="42108" y="1132039"/>
                </a:cubicBezTo>
                <a:cubicBezTo>
                  <a:pt x="44094" y="1132322"/>
                  <a:pt x="45797" y="1129485"/>
                  <a:pt x="47216" y="1124660"/>
                </a:cubicBezTo>
                <a:cubicBezTo>
                  <a:pt x="48635" y="1125228"/>
                  <a:pt x="46932" y="1131471"/>
                  <a:pt x="46365" y="1136012"/>
                </a:cubicBezTo>
                <a:cubicBezTo>
                  <a:pt x="58283" y="1116714"/>
                  <a:pt x="59418" y="1105930"/>
                  <a:pt x="69067" y="1065064"/>
                </a:cubicBezTo>
                <a:cubicBezTo>
                  <a:pt x="65378" y="1061943"/>
                  <a:pt x="63675" y="1080105"/>
                  <a:pt x="59986" y="1075848"/>
                </a:cubicBezTo>
                <a:cubicBezTo>
                  <a:pt x="63959" y="1067051"/>
                  <a:pt x="64243" y="1069037"/>
                  <a:pt x="65945" y="1057118"/>
                </a:cubicBezTo>
                <a:cubicBezTo>
                  <a:pt x="68216" y="1056267"/>
                  <a:pt x="67080" y="1060807"/>
                  <a:pt x="68783" y="1061091"/>
                </a:cubicBezTo>
                <a:cubicBezTo>
                  <a:pt x="69351" y="1042645"/>
                  <a:pt x="80418" y="1038672"/>
                  <a:pt x="80986" y="1020509"/>
                </a:cubicBezTo>
                <a:cubicBezTo>
                  <a:pt x="86377" y="1006036"/>
                  <a:pt x="81837" y="1032996"/>
                  <a:pt x="85810" y="1020793"/>
                </a:cubicBezTo>
                <a:cubicBezTo>
                  <a:pt x="88364" y="1022779"/>
                  <a:pt x="80986" y="1038955"/>
                  <a:pt x="79850" y="1046618"/>
                </a:cubicBezTo>
                <a:cubicBezTo>
                  <a:pt x="86945" y="1046902"/>
                  <a:pt x="88364" y="1021928"/>
                  <a:pt x="93188" y="1013982"/>
                </a:cubicBezTo>
                <a:cubicBezTo>
                  <a:pt x="90634" y="1033280"/>
                  <a:pt x="100283" y="1003482"/>
                  <a:pt x="100850" y="1014550"/>
                </a:cubicBezTo>
                <a:cubicBezTo>
                  <a:pt x="107945" y="991846"/>
                  <a:pt x="103688" y="990427"/>
                  <a:pt x="113053" y="978224"/>
                </a:cubicBezTo>
                <a:cubicBezTo>
                  <a:pt x="115890" y="969143"/>
                  <a:pt x="114472" y="966589"/>
                  <a:pt x="113620" y="963183"/>
                </a:cubicBezTo>
                <a:cubicBezTo>
                  <a:pt x="111918" y="961197"/>
                  <a:pt x="105958" y="975670"/>
                  <a:pt x="106526" y="980211"/>
                </a:cubicBezTo>
                <a:cubicBezTo>
                  <a:pt x="102553" y="967724"/>
                  <a:pt x="124971" y="945588"/>
                  <a:pt x="136323" y="917493"/>
                </a:cubicBezTo>
                <a:cubicBezTo>
                  <a:pt x="138877" y="935372"/>
                  <a:pt x="116174" y="965454"/>
                  <a:pt x="113620" y="997238"/>
                </a:cubicBezTo>
                <a:cubicBezTo>
                  <a:pt x="102553" y="1012563"/>
                  <a:pt x="110782" y="1019658"/>
                  <a:pt x="101985" y="1036969"/>
                </a:cubicBezTo>
                <a:cubicBezTo>
                  <a:pt x="99431" y="1034699"/>
                  <a:pt x="103120" y="1023063"/>
                  <a:pt x="104539" y="1014833"/>
                </a:cubicBezTo>
                <a:cubicBezTo>
                  <a:pt x="95742" y="1026185"/>
                  <a:pt x="94891" y="1046334"/>
                  <a:pt x="88080" y="1065916"/>
                </a:cubicBezTo>
                <a:cubicBezTo>
                  <a:pt x="92053" y="1059672"/>
                  <a:pt x="96026" y="1052577"/>
                  <a:pt x="99999" y="1045483"/>
                </a:cubicBezTo>
                <a:cubicBezTo>
                  <a:pt x="103972" y="1038104"/>
                  <a:pt x="108228" y="1030726"/>
                  <a:pt x="112485" y="1023063"/>
                </a:cubicBezTo>
                <a:cubicBezTo>
                  <a:pt x="116742" y="1011995"/>
                  <a:pt x="111066" y="1015685"/>
                  <a:pt x="115323" y="1004617"/>
                </a:cubicBezTo>
                <a:cubicBezTo>
                  <a:pt x="115323" y="1004617"/>
                  <a:pt x="115323" y="1004617"/>
                  <a:pt x="119296" y="1005184"/>
                </a:cubicBezTo>
                <a:cubicBezTo>
                  <a:pt x="124404" y="990427"/>
                  <a:pt x="118728" y="992130"/>
                  <a:pt x="125255" y="975954"/>
                </a:cubicBezTo>
                <a:cubicBezTo>
                  <a:pt x="123552" y="990995"/>
                  <a:pt x="129512" y="974535"/>
                  <a:pt x="134052" y="976805"/>
                </a:cubicBezTo>
                <a:cubicBezTo>
                  <a:pt x="141714" y="956372"/>
                  <a:pt x="132917" y="969427"/>
                  <a:pt x="132633" y="961765"/>
                </a:cubicBezTo>
                <a:cubicBezTo>
                  <a:pt x="140863" y="934804"/>
                  <a:pt x="151079" y="916926"/>
                  <a:pt x="159025" y="894506"/>
                </a:cubicBezTo>
                <a:cubicBezTo>
                  <a:pt x="160444" y="889682"/>
                  <a:pt x="157038" y="891101"/>
                  <a:pt x="155336" y="890249"/>
                </a:cubicBezTo>
                <a:cubicBezTo>
                  <a:pt x="153633" y="900750"/>
                  <a:pt x="149376" y="918628"/>
                  <a:pt x="142566" y="925723"/>
                </a:cubicBezTo>
                <a:cubicBezTo>
                  <a:pt x="145403" y="922034"/>
                  <a:pt x="154201" y="882871"/>
                  <a:pt x="143985" y="903304"/>
                </a:cubicBezTo>
                <a:cubicBezTo>
                  <a:pt x="146539" y="891385"/>
                  <a:pt x="147390" y="889398"/>
                  <a:pt x="148525" y="873790"/>
                </a:cubicBezTo>
                <a:cubicBezTo>
                  <a:pt x="151079" y="873790"/>
                  <a:pt x="149376" y="878614"/>
                  <a:pt x="152214" y="878330"/>
                </a:cubicBezTo>
                <a:cubicBezTo>
                  <a:pt x="154768" y="872654"/>
                  <a:pt x="153349" y="872087"/>
                  <a:pt x="155052" y="867546"/>
                </a:cubicBezTo>
                <a:cubicBezTo>
                  <a:pt x="147957" y="865560"/>
                  <a:pt x="147674" y="868965"/>
                  <a:pt x="139728" y="876060"/>
                </a:cubicBezTo>
                <a:cubicBezTo>
                  <a:pt x="144268" y="872371"/>
                  <a:pt x="142566" y="862154"/>
                  <a:pt x="147957" y="858465"/>
                </a:cubicBezTo>
                <a:cubicBezTo>
                  <a:pt x="147390" y="831221"/>
                  <a:pt x="147957" y="802842"/>
                  <a:pt x="172930" y="755733"/>
                </a:cubicBezTo>
                <a:cubicBezTo>
                  <a:pt x="172930" y="754314"/>
                  <a:pt x="172930" y="752895"/>
                  <a:pt x="172930" y="751476"/>
                </a:cubicBezTo>
                <a:cubicBezTo>
                  <a:pt x="172079" y="753179"/>
                  <a:pt x="170944" y="754881"/>
                  <a:pt x="169808" y="756584"/>
                </a:cubicBezTo>
                <a:cubicBezTo>
                  <a:pt x="161579" y="770490"/>
                  <a:pt x="152214" y="786098"/>
                  <a:pt x="145971" y="801139"/>
                </a:cubicBezTo>
                <a:cubicBezTo>
                  <a:pt x="148809" y="790355"/>
                  <a:pt x="156187" y="775314"/>
                  <a:pt x="164133" y="760841"/>
                </a:cubicBezTo>
                <a:cubicBezTo>
                  <a:pt x="167254" y="755165"/>
                  <a:pt x="170660" y="749773"/>
                  <a:pt x="173781" y="744665"/>
                </a:cubicBezTo>
                <a:cubicBezTo>
                  <a:pt x="175200" y="736435"/>
                  <a:pt x="178038" y="726502"/>
                  <a:pt x="181443" y="716570"/>
                </a:cubicBezTo>
                <a:cubicBezTo>
                  <a:pt x="186268" y="702096"/>
                  <a:pt x="191376" y="687339"/>
                  <a:pt x="191659" y="677407"/>
                </a:cubicBezTo>
                <a:cubicBezTo>
                  <a:pt x="197335" y="665771"/>
                  <a:pt x="209254" y="648176"/>
                  <a:pt x="202727" y="648744"/>
                </a:cubicBezTo>
                <a:cubicBezTo>
                  <a:pt x="206416" y="642217"/>
                  <a:pt x="210105" y="637676"/>
                  <a:pt x="213227" y="635973"/>
                </a:cubicBezTo>
                <a:cubicBezTo>
                  <a:pt x="219186" y="624622"/>
                  <a:pt x="201592" y="647892"/>
                  <a:pt x="208402" y="634270"/>
                </a:cubicBezTo>
                <a:cubicBezTo>
                  <a:pt x="216064" y="619230"/>
                  <a:pt x="208970" y="637960"/>
                  <a:pt x="214646" y="628311"/>
                </a:cubicBezTo>
                <a:cubicBezTo>
                  <a:pt x="214646" y="623203"/>
                  <a:pt x="214646" y="618378"/>
                  <a:pt x="215497" y="612419"/>
                </a:cubicBezTo>
                <a:cubicBezTo>
                  <a:pt x="221740" y="600216"/>
                  <a:pt x="232240" y="582053"/>
                  <a:pt x="243023" y="564458"/>
                </a:cubicBezTo>
                <a:cubicBezTo>
                  <a:pt x="254375" y="546863"/>
                  <a:pt x="265442" y="529552"/>
                  <a:pt x="271118" y="517349"/>
                </a:cubicBezTo>
                <a:cubicBezTo>
                  <a:pt x="275090" y="513092"/>
                  <a:pt x="278496" y="510254"/>
                  <a:pt x="281334" y="509119"/>
                </a:cubicBezTo>
                <a:cubicBezTo>
                  <a:pt x="298360" y="477618"/>
                  <a:pt x="318225" y="452645"/>
                  <a:pt x="338941" y="429090"/>
                </a:cubicBezTo>
                <a:cubicBezTo>
                  <a:pt x="349441" y="417455"/>
                  <a:pt x="359940" y="405819"/>
                  <a:pt x="370724" y="394184"/>
                </a:cubicBezTo>
                <a:cubicBezTo>
                  <a:pt x="381224" y="382548"/>
                  <a:pt x="391724" y="370345"/>
                  <a:pt x="402507" y="357575"/>
                </a:cubicBezTo>
                <a:cubicBezTo>
                  <a:pt x="413291" y="353602"/>
                  <a:pt x="418115" y="344237"/>
                  <a:pt x="434858" y="327209"/>
                </a:cubicBezTo>
                <a:cubicBezTo>
                  <a:pt x="436277" y="328628"/>
                  <a:pt x="440250" y="324939"/>
                  <a:pt x="441669" y="326926"/>
                </a:cubicBezTo>
                <a:cubicBezTo>
                  <a:pt x="454155" y="310466"/>
                  <a:pt x="468060" y="299114"/>
                  <a:pt x="482249" y="287479"/>
                </a:cubicBezTo>
                <a:cubicBezTo>
                  <a:pt x="496438" y="275843"/>
                  <a:pt x="511195" y="264492"/>
                  <a:pt x="527086" y="249735"/>
                </a:cubicBezTo>
                <a:cubicBezTo>
                  <a:pt x="527086" y="249735"/>
                  <a:pt x="527086" y="249735"/>
                  <a:pt x="530208" y="251721"/>
                </a:cubicBezTo>
                <a:cubicBezTo>
                  <a:pt x="544964" y="232423"/>
                  <a:pt x="549505" y="238099"/>
                  <a:pt x="563694" y="219369"/>
                </a:cubicBezTo>
                <a:cubicBezTo>
                  <a:pt x="570221" y="218234"/>
                  <a:pt x="581572" y="208869"/>
                  <a:pt x="589234" y="200071"/>
                </a:cubicBezTo>
                <a:cubicBezTo>
                  <a:pt x="589801" y="204612"/>
                  <a:pt x="596045" y="198652"/>
                  <a:pt x="597463" y="201490"/>
                </a:cubicBezTo>
                <a:cubicBezTo>
                  <a:pt x="607112" y="194395"/>
                  <a:pt x="600301" y="194679"/>
                  <a:pt x="610233" y="187584"/>
                </a:cubicBezTo>
                <a:cubicBezTo>
                  <a:pt x="637193" y="174246"/>
                  <a:pt x="678908" y="151543"/>
                  <a:pt x="712678" y="124867"/>
                </a:cubicBezTo>
                <a:cubicBezTo>
                  <a:pt x="726583" y="123448"/>
                  <a:pt x="746164" y="114367"/>
                  <a:pt x="767163" y="103583"/>
                </a:cubicBezTo>
                <a:cubicBezTo>
                  <a:pt x="765461" y="107556"/>
                  <a:pt x="767447" y="110677"/>
                  <a:pt x="767163" y="114083"/>
                </a:cubicBezTo>
                <a:cubicBezTo>
                  <a:pt x="774542" y="111812"/>
                  <a:pt x="782771" y="107272"/>
                  <a:pt x="791568" y="102164"/>
                </a:cubicBezTo>
                <a:cubicBezTo>
                  <a:pt x="800649" y="97055"/>
                  <a:pt x="810014" y="90812"/>
                  <a:pt x="819379" y="84852"/>
                </a:cubicBezTo>
                <a:cubicBezTo>
                  <a:pt x="838392" y="72933"/>
                  <a:pt x="856554" y="61014"/>
                  <a:pt x="870175" y="59595"/>
                </a:cubicBezTo>
                <a:cubicBezTo>
                  <a:pt x="843784" y="72366"/>
                  <a:pt x="816257" y="89677"/>
                  <a:pt x="789866" y="106137"/>
                </a:cubicBezTo>
                <a:cubicBezTo>
                  <a:pt x="764042" y="124015"/>
                  <a:pt x="739069" y="141043"/>
                  <a:pt x="718637" y="155800"/>
                </a:cubicBezTo>
                <a:cubicBezTo>
                  <a:pt x="661598" y="212558"/>
                  <a:pt x="586964" y="264492"/>
                  <a:pt x="527370" y="327777"/>
                </a:cubicBezTo>
                <a:cubicBezTo>
                  <a:pt x="466074" y="374886"/>
                  <a:pt x="419818" y="433914"/>
                  <a:pt x="375548" y="505997"/>
                </a:cubicBezTo>
                <a:cubicBezTo>
                  <a:pt x="380940" y="508551"/>
                  <a:pt x="392575" y="490673"/>
                  <a:pt x="397115" y="495781"/>
                </a:cubicBezTo>
                <a:cubicBezTo>
                  <a:pt x="382075" y="515079"/>
                  <a:pt x="370440" y="529552"/>
                  <a:pt x="359657" y="544309"/>
                </a:cubicBezTo>
                <a:cubicBezTo>
                  <a:pt x="348589" y="559350"/>
                  <a:pt x="339225" y="575810"/>
                  <a:pt x="327022" y="597662"/>
                </a:cubicBezTo>
                <a:cubicBezTo>
                  <a:pt x="329860" y="596810"/>
                  <a:pt x="332981" y="593972"/>
                  <a:pt x="336671" y="589715"/>
                </a:cubicBezTo>
                <a:cubicBezTo>
                  <a:pt x="334684" y="578364"/>
                  <a:pt x="364765" y="555093"/>
                  <a:pt x="360508" y="551971"/>
                </a:cubicBezTo>
                <a:cubicBezTo>
                  <a:pt x="375264" y="538633"/>
                  <a:pt x="387183" y="522457"/>
                  <a:pt x="399669" y="505997"/>
                </a:cubicBezTo>
                <a:cubicBezTo>
                  <a:pt x="412156" y="489537"/>
                  <a:pt x="426345" y="474213"/>
                  <a:pt x="443088" y="462010"/>
                </a:cubicBezTo>
                <a:cubicBezTo>
                  <a:pt x="445642" y="458037"/>
                  <a:pt x="435426" y="462861"/>
                  <a:pt x="442236" y="453212"/>
                </a:cubicBezTo>
                <a:cubicBezTo>
                  <a:pt x="446777" y="458604"/>
                  <a:pt x="466074" y="431644"/>
                  <a:pt x="472317" y="419725"/>
                </a:cubicBezTo>
                <a:cubicBezTo>
                  <a:pt x="466358" y="438739"/>
                  <a:pt x="501546" y="395603"/>
                  <a:pt x="514600" y="385386"/>
                </a:cubicBezTo>
                <a:cubicBezTo>
                  <a:pt x="515168" y="386805"/>
                  <a:pt x="510343" y="391346"/>
                  <a:pt x="511762" y="392197"/>
                </a:cubicBezTo>
                <a:cubicBezTo>
                  <a:pt x="520843" y="385103"/>
                  <a:pt x="528221" y="376873"/>
                  <a:pt x="530208" y="369494"/>
                </a:cubicBezTo>
                <a:cubicBezTo>
                  <a:pt x="535600" y="363534"/>
                  <a:pt x="535032" y="370629"/>
                  <a:pt x="538154" y="370062"/>
                </a:cubicBezTo>
                <a:cubicBezTo>
                  <a:pt x="549789" y="357575"/>
                  <a:pt x="561707" y="348210"/>
                  <a:pt x="573626" y="338561"/>
                </a:cubicBezTo>
                <a:cubicBezTo>
                  <a:pt x="586112" y="329196"/>
                  <a:pt x="598599" y="319831"/>
                  <a:pt x="611085" y="305925"/>
                </a:cubicBezTo>
                <a:cubicBezTo>
                  <a:pt x="612220" y="310182"/>
                  <a:pt x="618747" y="303939"/>
                  <a:pt x="619882" y="307912"/>
                </a:cubicBezTo>
                <a:cubicBezTo>
                  <a:pt x="626976" y="301384"/>
                  <a:pt x="635206" y="292871"/>
                  <a:pt x="638044" y="294573"/>
                </a:cubicBezTo>
                <a:cubicBezTo>
                  <a:pt x="641449" y="291736"/>
                  <a:pt x="644855" y="284073"/>
                  <a:pt x="637760" y="289749"/>
                </a:cubicBezTo>
                <a:cubicBezTo>
                  <a:pt x="637476" y="285492"/>
                  <a:pt x="645706" y="287479"/>
                  <a:pt x="652800" y="278681"/>
                </a:cubicBezTo>
                <a:cubicBezTo>
                  <a:pt x="659611" y="276127"/>
                  <a:pt x="652517" y="282087"/>
                  <a:pt x="659611" y="279533"/>
                </a:cubicBezTo>
                <a:cubicBezTo>
                  <a:pt x="667273" y="267613"/>
                  <a:pt x="689692" y="255978"/>
                  <a:pt x="690259" y="248599"/>
                </a:cubicBezTo>
                <a:cubicBezTo>
                  <a:pt x="699624" y="251721"/>
                  <a:pt x="709840" y="241221"/>
                  <a:pt x="725732" y="231856"/>
                </a:cubicBezTo>
                <a:cubicBezTo>
                  <a:pt x="725732" y="235261"/>
                  <a:pt x="709840" y="244626"/>
                  <a:pt x="703597" y="250586"/>
                </a:cubicBezTo>
                <a:cubicBezTo>
                  <a:pt x="703597" y="255978"/>
                  <a:pt x="715232" y="249451"/>
                  <a:pt x="722894" y="243491"/>
                </a:cubicBezTo>
                <a:cubicBezTo>
                  <a:pt x="720907" y="252856"/>
                  <a:pt x="701043" y="255127"/>
                  <a:pt x="692529" y="269316"/>
                </a:cubicBezTo>
                <a:cubicBezTo>
                  <a:pt x="700191" y="266194"/>
                  <a:pt x="714380" y="251721"/>
                  <a:pt x="717218" y="257397"/>
                </a:cubicBezTo>
                <a:cubicBezTo>
                  <a:pt x="726015" y="250586"/>
                  <a:pt x="722326" y="248316"/>
                  <a:pt x="735380" y="240086"/>
                </a:cubicBezTo>
                <a:cubicBezTo>
                  <a:pt x="743042" y="232991"/>
                  <a:pt x="727150" y="244059"/>
                  <a:pt x="728569" y="238951"/>
                </a:cubicBezTo>
                <a:cubicBezTo>
                  <a:pt x="741907" y="233842"/>
                  <a:pt x="745880" y="231288"/>
                  <a:pt x="759217" y="228167"/>
                </a:cubicBezTo>
                <a:cubicBezTo>
                  <a:pt x="752407" y="232991"/>
                  <a:pt x="748718" y="236680"/>
                  <a:pt x="749569" y="238667"/>
                </a:cubicBezTo>
                <a:cubicBezTo>
                  <a:pt x="750137" y="240653"/>
                  <a:pt x="753826" y="238099"/>
                  <a:pt x="755245" y="239234"/>
                </a:cubicBezTo>
                <a:cubicBezTo>
                  <a:pt x="764609" y="227031"/>
                  <a:pt x="768015" y="230437"/>
                  <a:pt x="780217" y="218801"/>
                </a:cubicBezTo>
                <a:cubicBezTo>
                  <a:pt x="773974" y="226180"/>
                  <a:pt x="778798" y="229018"/>
                  <a:pt x="793839" y="216815"/>
                </a:cubicBezTo>
                <a:cubicBezTo>
                  <a:pt x="803771" y="212558"/>
                  <a:pt x="779082" y="227883"/>
                  <a:pt x="774258" y="232423"/>
                </a:cubicBezTo>
                <a:cubicBezTo>
                  <a:pt x="793271" y="224193"/>
                  <a:pt x="805473" y="214261"/>
                  <a:pt x="823919" y="202058"/>
                </a:cubicBezTo>
                <a:cubicBezTo>
                  <a:pt x="826189" y="205179"/>
                  <a:pt x="834986" y="201490"/>
                  <a:pt x="822500" y="210572"/>
                </a:cubicBezTo>
                <a:cubicBezTo>
                  <a:pt x="831297" y="205747"/>
                  <a:pt x="838959" y="200355"/>
                  <a:pt x="844351" y="195247"/>
                </a:cubicBezTo>
                <a:cubicBezTo>
                  <a:pt x="849743" y="190139"/>
                  <a:pt x="853148" y="185314"/>
                  <a:pt x="852865" y="181057"/>
                </a:cubicBezTo>
                <a:cubicBezTo>
                  <a:pt x="861946" y="175949"/>
                  <a:pt x="880959" y="170841"/>
                  <a:pt x="881242" y="164881"/>
                </a:cubicBezTo>
                <a:cubicBezTo>
                  <a:pt x="882945" y="158638"/>
                  <a:pt x="870175" y="170841"/>
                  <a:pt x="869324" y="167719"/>
                </a:cubicBezTo>
                <a:cubicBezTo>
                  <a:pt x="876418" y="157787"/>
                  <a:pt x="886351" y="165733"/>
                  <a:pt x="899688" y="159205"/>
                </a:cubicBezTo>
                <a:cubicBezTo>
                  <a:pt x="903661" y="157219"/>
                  <a:pt x="907918" y="149840"/>
                  <a:pt x="900256" y="154381"/>
                </a:cubicBezTo>
                <a:cubicBezTo>
                  <a:pt x="903661" y="149273"/>
                  <a:pt x="915012" y="149273"/>
                  <a:pt x="906499" y="156368"/>
                </a:cubicBezTo>
                <a:cubicBezTo>
                  <a:pt x="915012" y="155800"/>
                  <a:pt x="927782" y="139624"/>
                  <a:pt x="928634" y="149557"/>
                </a:cubicBezTo>
                <a:cubicBezTo>
                  <a:pt x="935728" y="143313"/>
                  <a:pt x="932039" y="140475"/>
                  <a:pt x="932890" y="138489"/>
                </a:cubicBezTo>
                <a:cubicBezTo>
                  <a:pt x="940269" y="134516"/>
                  <a:pt x="962687" y="124015"/>
                  <a:pt x="972052" y="119191"/>
                </a:cubicBezTo>
                <a:cubicBezTo>
                  <a:pt x="968646" y="125434"/>
                  <a:pt x="956444" y="126570"/>
                  <a:pt x="947079" y="133381"/>
                </a:cubicBezTo>
                <a:cubicBezTo>
                  <a:pt x="947647" y="135935"/>
                  <a:pt x="950201" y="135935"/>
                  <a:pt x="955876" y="132813"/>
                </a:cubicBezTo>
                <a:cubicBezTo>
                  <a:pt x="950768" y="140475"/>
                  <a:pt x="944241" y="139624"/>
                  <a:pt x="942539" y="138773"/>
                </a:cubicBezTo>
                <a:cubicBezTo>
                  <a:pt x="934025" y="143029"/>
                  <a:pt x="936012" y="145300"/>
                  <a:pt x="936296" y="147854"/>
                </a:cubicBezTo>
                <a:cubicBezTo>
                  <a:pt x="949917" y="140475"/>
                  <a:pt x="965525" y="132529"/>
                  <a:pt x="982552" y="125151"/>
                </a:cubicBezTo>
                <a:cubicBezTo>
                  <a:pt x="999578" y="118056"/>
                  <a:pt x="1017740" y="110394"/>
                  <a:pt x="1036186" y="103015"/>
                </a:cubicBezTo>
                <a:cubicBezTo>
                  <a:pt x="1054631" y="95353"/>
                  <a:pt x="1073645" y="88825"/>
                  <a:pt x="1091523" y="81731"/>
                </a:cubicBezTo>
                <a:cubicBezTo>
                  <a:pt x="1100320" y="78041"/>
                  <a:pt x="1108833" y="74352"/>
                  <a:pt x="1117347" y="70947"/>
                </a:cubicBezTo>
                <a:cubicBezTo>
                  <a:pt x="1125860" y="67541"/>
                  <a:pt x="1133806" y="64136"/>
                  <a:pt x="1141468" y="60730"/>
                </a:cubicBezTo>
                <a:cubicBezTo>
                  <a:pt x="1136644" y="71798"/>
                  <a:pt x="1198224" y="48811"/>
                  <a:pt x="1203899" y="42568"/>
                </a:cubicBezTo>
                <a:cubicBezTo>
                  <a:pt x="1209291" y="42284"/>
                  <a:pt x="1210426" y="44838"/>
                  <a:pt x="1216669" y="43703"/>
                </a:cubicBezTo>
                <a:cubicBezTo>
                  <a:pt x="1222061" y="36324"/>
                  <a:pt x="1229156" y="41149"/>
                  <a:pt x="1239372" y="34905"/>
                </a:cubicBezTo>
                <a:cubicBezTo>
                  <a:pt x="1252709" y="32351"/>
                  <a:pt x="1225750" y="39162"/>
                  <a:pt x="1234547" y="40297"/>
                </a:cubicBezTo>
                <a:cubicBezTo>
                  <a:pt x="1246750" y="43135"/>
                  <a:pt x="1247885" y="31500"/>
                  <a:pt x="1261506" y="31500"/>
                </a:cubicBezTo>
                <a:cubicBezTo>
                  <a:pt x="1261223" y="32919"/>
                  <a:pt x="1255263" y="34338"/>
                  <a:pt x="1255831" y="36040"/>
                </a:cubicBezTo>
                <a:cubicBezTo>
                  <a:pt x="1267182" y="35757"/>
                  <a:pt x="1295560" y="29229"/>
                  <a:pt x="1292155" y="22986"/>
                </a:cubicBezTo>
                <a:cubicBezTo>
                  <a:pt x="1304357" y="27243"/>
                  <a:pt x="1301519" y="32919"/>
                  <a:pt x="1322519" y="30081"/>
                </a:cubicBezTo>
                <a:cubicBezTo>
                  <a:pt x="1333302" y="28094"/>
                  <a:pt x="1327627" y="24973"/>
                  <a:pt x="1338410" y="23270"/>
                </a:cubicBezTo>
                <a:cubicBezTo>
                  <a:pt x="1344086" y="26108"/>
                  <a:pt x="1361964" y="22702"/>
                  <a:pt x="1370761" y="19581"/>
                </a:cubicBezTo>
                <a:cubicBezTo>
                  <a:pt x="1375586" y="25256"/>
                  <a:pt x="1388072" y="23554"/>
                  <a:pt x="1401126" y="21000"/>
                </a:cubicBezTo>
                <a:cubicBezTo>
                  <a:pt x="1414463" y="18162"/>
                  <a:pt x="1428652" y="15324"/>
                  <a:pt x="1436314" y="16459"/>
                </a:cubicBezTo>
                <a:cubicBezTo>
                  <a:pt x="1445679" y="12486"/>
                  <a:pt x="1465827" y="8797"/>
                  <a:pt x="1485124" y="6810"/>
                </a:cubicBezTo>
                <a:cubicBezTo>
                  <a:pt x="1504137" y="5107"/>
                  <a:pt x="1522299" y="5107"/>
                  <a:pt x="1527124" y="6242"/>
                </a:cubicBezTo>
                <a:cubicBezTo>
                  <a:pt x="1521732" y="11067"/>
                  <a:pt x="1515205" y="9080"/>
                  <a:pt x="1509529" y="7378"/>
                </a:cubicBezTo>
                <a:cubicBezTo>
                  <a:pt x="1501583" y="9648"/>
                  <a:pt x="1518043" y="11918"/>
                  <a:pt x="1500732" y="13621"/>
                </a:cubicBezTo>
                <a:cubicBezTo>
                  <a:pt x="1504705" y="11351"/>
                  <a:pt x="1503854" y="8513"/>
                  <a:pt x="1498746" y="7378"/>
                </a:cubicBezTo>
                <a:cubicBezTo>
                  <a:pt x="1496475" y="11918"/>
                  <a:pt x="1479165" y="10215"/>
                  <a:pt x="1467530" y="12202"/>
                </a:cubicBezTo>
                <a:cubicBezTo>
                  <a:pt x="1464692" y="13053"/>
                  <a:pt x="1461854" y="14189"/>
                  <a:pt x="1461571" y="15608"/>
                </a:cubicBezTo>
                <a:cubicBezTo>
                  <a:pt x="1464692" y="18729"/>
                  <a:pt x="1475760" y="18162"/>
                  <a:pt x="1486543" y="17027"/>
                </a:cubicBezTo>
                <a:cubicBezTo>
                  <a:pt x="1497611" y="15891"/>
                  <a:pt x="1508394" y="13905"/>
                  <a:pt x="1510948" y="12202"/>
                </a:cubicBezTo>
                <a:cubicBezTo>
                  <a:pt x="1516908" y="12486"/>
                  <a:pt x="1533367" y="14189"/>
                  <a:pt x="1539042" y="9932"/>
                </a:cubicBezTo>
                <a:cubicBezTo>
                  <a:pt x="1552664" y="11351"/>
                  <a:pt x="1526556" y="14189"/>
                  <a:pt x="1519178" y="14756"/>
                </a:cubicBezTo>
                <a:cubicBezTo>
                  <a:pt x="1519178" y="14756"/>
                  <a:pt x="1519178" y="14756"/>
                  <a:pt x="1520597" y="19864"/>
                </a:cubicBezTo>
                <a:cubicBezTo>
                  <a:pt x="1529678" y="18445"/>
                  <a:pt x="1526840" y="15040"/>
                  <a:pt x="1536772" y="13905"/>
                </a:cubicBezTo>
                <a:cubicBezTo>
                  <a:pt x="1523434" y="21851"/>
                  <a:pt x="1546137" y="17027"/>
                  <a:pt x="1561745" y="14756"/>
                </a:cubicBezTo>
                <a:cubicBezTo>
                  <a:pt x="1562880" y="19581"/>
                  <a:pt x="1535637" y="19013"/>
                  <a:pt x="1524853" y="21851"/>
                </a:cubicBezTo>
                <a:cubicBezTo>
                  <a:pt x="1531380" y="24973"/>
                  <a:pt x="1528826" y="24405"/>
                  <a:pt x="1536772" y="26392"/>
                </a:cubicBezTo>
                <a:cubicBezTo>
                  <a:pt x="1535069" y="23554"/>
                  <a:pt x="1550110" y="19864"/>
                  <a:pt x="1567136" y="19013"/>
                </a:cubicBezTo>
                <a:cubicBezTo>
                  <a:pt x="1584163" y="17878"/>
                  <a:pt x="1603176" y="18162"/>
                  <a:pt x="1608852" y="19864"/>
                </a:cubicBezTo>
                <a:cubicBezTo>
                  <a:pt x="1615095" y="18445"/>
                  <a:pt x="1622757" y="17310"/>
                  <a:pt x="1630987" y="16459"/>
                </a:cubicBezTo>
                <a:cubicBezTo>
                  <a:pt x="1638932" y="16175"/>
                  <a:pt x="1647730" y="16175"/>
                  <a:pt x="1655959" y="16175"/>
                </a:cubicBezTo>
                <a:cubicBezTo>
                  <a:pt x="1672986" y="16175"/>
                  <a:pt x="1688878" y="16459"/>
                  <a:pt x="1697959" y="13905"/>
                </a:cubicBezTo>
                <a:cubicBezTo>
                  <a:pt x="1692567" y="11067"/>
                  <a:pt x="1685472" y="12202"/>
                  <a:pt x="1676959" y="13337"/>
                </a:cubicBezTo>
                <a:cubicBezTo>
                  <a:pt x="1672702" y="9648"/>
                  <a:pt x="1684337" y="10783"/>
                  <a:pt x="1690297" y="10499"/>
                </a:cubicBezTo>
                <a:cubicBezTo>
                  <a:pt x="1692567" y="6526"/>
                  <a:pt x="1684337" y="6810"/>
                  <a:pt x="1678945" y="5675"/>
                </a:cubicBezTo>
                <a:cubicBezTo>
                  <a:pt x="1676675" y="10215"/>
                  <a:pt x="1663905" y="5391"/>
                  <a:pt x="1665892" y="9932"/>
                </a:cubicBezTo>
                <a:cubicBezTo>
                  <a:pt x="1661067" y="9080"/>
                  <a:pt x="1658797" y="7378"/>
                  <a:pt x="1657946" y="5107"/>
                </a:cubicBezTo>
                <a:cubicBezTo>
                  <a:pt x="1663621" y="4824"/>
                  <a:pt x="1669581" y="4824"/>
                  <a:pt x="1675256" y="4540"/>
                </a:cubicBezTo>
                <a:cubicBezTo>
                  <a:pt x="1674547" y="2837"/>
                  <a:pt x="1669652" y="2908"/>
                  <a:pt x="1665076" y="2801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817769" y="1713424"/>
            <a:ext cx="2764707" cy="2711759"/>
          </a:xfrm>
          <a:custGeom>
            <a:avLst/>
            <a:gdLst>
              <a:gd name="connsiteX0" fmla="*/ 3053770 w 3140691"/>
              <a:gd name="connsiteY0" fmla="*/ 1104106 h 3080543"/>
              <a:gd name="connsiteX1" fmla="*/ 3057651 w 3140691"/>
              <a:gd name="connsiteY1" fmla="*/ 1107278 h 3080543"/>
              <a:gd name="connsiteX2" fmla="*/ 3057260 w 3140691"/>
              <a:gd name="connsiteY2" fmla="*/ 1116998 h 3080543"/>
              <a:gd name="connsiteX3" fmla="*/ 3053324 w 3140691"/>
              <a:gd name="connsiteY3" fmla="*/ 1102459 h 3080543"/>
              <a:gd name="connsiteX4" fmla="*/ 3053770 w 3140691"/>
              <a:gd name="connsiteY4" fmla="*/ 1104106 h 3080543"/>
              <a:gd name="connsiteX5" fmla="*/ 3053571 w 3140691"/>
              <a:gd name="connsiteY5" fmla="*/ 1103943 h 3080543"/>
              <a:gd name="connsiteX6" fmla="*/ 2826160 w 3140691"/>
              <a:gd name="connsiteY6" fmla="*/ 905030 h 3080543"/>
              <a:gd name="connsiteX7" fmla="*/ 2826548 w 3140691"/>
              <a:gd name="connsiteY7" fmla="*/ 905574 h 3080543"/>
              <a:gd name="connsiteX8" fmla="*/ 2826516 w 3140691"/>
              <a:gd name="connsiteY8" fmla="*/ 905665 h 3080543"/>
              <a:gd name="connsiteX9" fmla="*/ 2820588 w 3140691"/>
              <a:gd name="connsiteY9" fmla="*/ 895074 h 3080543"/>
              <a:gd name="connsiteX10" fmla="*/ 2826160 w 3140691"/>
              <a:gd name="connsiteY10" fmla="*/ 905030 h 3080543"/>
              <a:gd name="connsiteX11" fmla="*/ 2822504 w 3140691"/>
              <a:gd name="connsiteY11" fmla="*/ 899898 h 3080543"/>
              <a:gd name="connsiteX12" fmla="*/ 2820588 w 3140691"/>
              <a:gd name="connsiteY12" fmla="*/ 895074 h 3080543"/>
              <a:gd name="connsiteX13" fmla="*/ 2918492 w 3140691"/>
              <a:gd name="connsiteY13" fmla="*/ 761409 h 3080543"/>
              <a:gd name="connsiteX14" fmla="*/ 2927289 w 3140691"/>
              <a:gd name="connsiteY14" fmla="*/ 780990 h 3080543"/>
              <a:gd name="connsiteX15" fmla="*/ 2924168 w 3140691"/>
              <a:gd name="connsiteY15" fmla="*/ 790355 h 3080543"/>
              <a:gd name="connsiteX16" fmla="*/ 2926154 w 3140691"/>
              <a:gd name="connsiteY16" fmla="*/ 790923 h 3080543"/>
              <a:gd name="connsiteX17" fmla="*/ 2921614 w 3140691"/>
              <a:gd name="connsiteY17" fmla="*/ 790355 h 3080543"/>
              <a:gd name="connsiteX18" fmla="*/ 2925870 w 3140691"/>
              <a:gd name="connsiteY18" fmla="*/ 808234 h 3080543"/>
              <a:gd name="connsiteX19" fmla="*/ 2928424 w 3140691"/>
              <a:gd name="connsiteY19" fmla="*/ 809937 h 3080543"/>
              <a:gd name="connsiteX20" fmla="*/ 2929276 w 3140691"/>
              <a:gd name="connsiteY20" fmla="*/ 801139 h 3080543"/>
              <a:gd name="connsiteX21" fmla="*/ 2935519 w 3140691"/>
              <a:gd name="connsiteY21" fmla="*/ 826397 h 3080543"/>
              <a:gd name="connsiteX22" fmla="*/ 2933249 w 3140691"/>
              <a:gd name="connsiteY22" fmla="*/ 823559 h 3080543"/>
              <a:gd name="connsiteX23" fmla="*/ 2943748 w 3140691"/>
              <a:gd name="connsiteY23" fmla="*/ 853073 h 3080543"/>
              <a:gd name="connsiteX24" fmla="*/ 2924168 w 3140691"/>
              <a:gd name="connsiteY24" fmla="*/ 817883 h 3080543"/>
              <a:gd name="connsiteX25" fmla="*/ 2931546 w 3140691"/>
              <a:gd name="connsiteY25" fmla="*/ 833207 h 3080543"/>
              <a:gd name="connsiteX26" fmla="*/ 2904871 w 3140691"/>
              <a:gd name="connsiteY26" fmla="*/ 786950 h 3080543"/>
              <a:gd name="connsiteX27" fmla="*/ 2915938 w 3140691"/>
              <a:gd name="connsiteY27" fmla="*/ 816180 h 3080543"/>
              <a:gd name="connsiteX28" fmla="*/ 2899479 w 3140691"/>
              <a:gd name="connsiteY28" fmla="*/ 782977 h 3080543"/>
              <a:gd name="connsiteX29" fmla="*/ 2903452 w 3140691"/>
              <a:gd name="connsiteY29" fmla="*/ 779571 h 3080543"/>
              <a:gd name="connsiteX30" fmla="*/ 2908560 w 3140691"/>
              <a:gd name="connsiteY30" fmla="*/ 788085 h 3080543"/>
              <a:gd name="connsiteX31" fmla="*/ 2903736 w 3140691"/>
              <a:gd name="connsiteY31" fmla="*/ 770774 h 3080543"/>
              <a:gd name="connsiteX32" fmla="*/ 2908276 w 3140691"/>
              <a:gd name="connsiteY32" fmla="*/ 766517 h 3080543"/>
              <a:gd name="connsiteX33" fmla="*/ 2910546 w 3140691"/>
              <a:gd name="connsiteY33" fmla="*/ 786382 h 3080543"/>
              <a:gd name="connsiteX34" fmla="*/ 2917641 w 3140691"/>
              <a:gd name="connsiteY34" fmla="*/ 793477 h 3080543"/>
              <a:gd name="connsiteX35" fmla="*/ 2915371 w 3140691"/>
              <a:gd name="connsiteY35" fmla="*/ 782409 h 3080543"/>
              <a:gd name="connsiteX36" fmla="*/ 2921330 w 3140691"/>
              <a:gd name="connsiteY36" fmla="*/ 787801 h 3080543"/>
              <a:gd name="connsiteX37" fmla="*/ 2918492 w 3140691"/>
              <a:gd name="connsiteY37" fmla="*/ 761409 h 3080543"/>
              <a:gd name="connsiteX38" fmla="*/ 2509740 w 3140691"/>
              <a:gd name="connsiteY38" fmla="*/ 500958 h 3080543"/>
              <a:gd name="connsiteX39" fmla="*/ 2520918 w 3140691"/>
              <a:gd name="connsiteY39" fmla="*/ 508268 h 3080543"/>
              <a:gd name="connsiteX40" fmla="*/ 2515952 w 3140691"/>
              <a:gd name="connsiteY40" fmla="*/ 506671 h 3080543"/>
              <a:gd name="connsiteX41" fmla="*/ 2508431 w 3140691"/>
              <a:gd name="connsiteY41" fmla="*/ 499754 h 3080543"/>
              <a:gd name="connsiteX42" fmla="*/ 2509740 w 3140691"/>
              <a:gd name="connsiteY42" fmla="*/ 500958 h 3080543"/>
              <a:gd name="connsiteX43" fmla="*/ 2508281 w 3140691"/>
              <a:gd name="connsiteY43" fmla="*/ 500004 h 3080543"/>
              <a:gd name="connsiteX44" fmla="*/ 1656814 w 3140691"/>
              <a:gd name="connsiteY44" fmla="*/ 0 h 3080543"/>
              <a:gd name="connsiteX45" fmla="*/ 1656828 w 3140691"/>
              <a:gd name="connsiteY45" fmla="*/ 0 h 3080543"/>
              <a:gd name="connsiteX46" fmla="*/ 1679016 w 3140691"/>
              <a:gd name="connsiteY46" fmla="*/ 1312 h 3080543"/>
              <a:gd name="connsiteX47" fmla="*/ 1693134 w 3140691"/>
              <a:gd name="connsiteY47" fmla="*/ 1986 h 3080543"/>
              <a:gd name="connsiteX48" fmla="*/ 1733998 w 3140691"/>
              <a:gd name="connsiteY48" fmla="*/ 1986 h 3080543"/>
              <a:gd name="connsiteX49" fmla="*/ 1728323 w 3140691"/>
              <a:gd name="connsiteY49" fmla="*/ 9364 h 3080543"/>
              <a:gd name="connsiteX50" fmla="*/ 1704485 w 3140691"/>
              <a:gd name="connsiteY50" fmla="*/ 11351 h 3080543"/>
              <a:gd name="connsiteX51" fmla="*/ 1712431 w 3140691"/>
              <a:gd name="connsiteY51" fmla="*/ 19013 h 3080543"/>
              <a:gd name="connsiteX52" fmla="*/ 1712431 w 3140691"/>
              <a:gd name="connsiteY52" fmla="*/ 17594 h 3080543"/>
              <a:gd name="connsiteX53" fmla="*/ 1743079 w 3140691"/>
              <a:gd name="connsiteY53" fmla="*/ 15891 h 3080543"/>
              <a:gd name="connsiteX54" fmla="*/ 1760390 w 3140691"/>
              <a:gd name="connsiteY54" fmla="*/ 17594 h 3080543"/>
              <a:gd name="connsiteX55" fmla="*/ 1761241 w 3140691"/>
              <a:gd name="connsiteY55" fmla="*/ 22419 h 3080543"/>
              <a:gd name="connsiteX56" fmla="*/ 1829632 w 3140691"/>
              <a:gd name="connsiteY56" fmla="*/ 26675 h 3080543"/>
              <a:gd name="connsiteX57" fmla="*/ 1852051 w 3140691"/>
              <a:gd name="connsiteY57" fmla="*/ 34338 h 3080543"/>
              <a:gd name="connsiteX58" fmla="*/ 1922144 w 3140691"/>
              <a:gd name="connsiteY58" fmla="*/ 40581 h 3080543"/>
              <a:gd name="connsiteX59" fmla="*/ 1968116 w 3140691"/>
              <a:gd name="connsiteY59" fmla="*/ 51365 h 3080543"/>
              <a:gd name="connsiteX60" fmla="*/ 2017210 w 3140691"/>
              <a:gd name="connsiteY60" fmla="*/ 60163 h 3080543"/>
              <a:gd name="connsiteX61" fmla="*/ 2040480 w 3140691"/>
              <a:gd name="connsiteY61" fmla="*/ 70663 h 3080543"/>
              <a:gd name="connsiteX62" fmla="*/ 2037358 w 3140691"/>
              <a:gd name="connsiteY62" fmla="*/ 63568 h 3080543"/>
              <a:gd name="connsiteX63" fmla="*/ 2057223 w 3140691"/>
              <a:gd name="connsiteY63" fmla="*/ 71798 h 3080543"/>
              <a:gd name="connsiteX64" fmla="*/ 2053817 w 3140691"/>
              <a:gd name="connsiteY64" fmla="*/ 74920 h 3080543"/>
              <a:gd name="connsiteX65" fmla="*/ 2073966 w 3140691"/>
              <a:gd name="connsiteY65" fmla="*/ 77758 h 3080543"/>
              <a:gd name="connsiteX66" fmla="*/ 2090141 w 3140691"/>
              <a:gd name="connsiteY66" fmla="*/ 86555 h 3080543"/>
              <a:gd name="connsiteX67" fmla="*/ 2140370 w 3140691"/>
              <a:gd name="connsiteY67" fmla="*/ 100461 h 3080543"/>
              <a:gd name="connsiteX68" fmla="*/ 2185207 w 3140691"/>
              <a:gd name="connsiteY68" fmla="*/ 116921 h 3080543"/>
              <a:gd name="connsiteX69" fmla="*/ 2201950 w 3140691"/>
              <a:gd name="connsiteY69" fmla="*/ 121461 h 3080543"/>
              <a:gd name="connsiteX70" fmla="*/ 2207342 w 3140691"/>
              <a:gd name="connsiteY70" fmla="*/ 129691 h 3080543"/>
              <a:gd name="connsiteX71" fmla="*/ 2258138 w 3140691"/>
              <a:gd name="connsiteY71" fmla="*/ 150976 h 3080543"/>
              <a:gd name="connsiteX72" fmla="*/ 2230044 w 3140691"/>
              <a:gd name="connsiteY72" fmla="*/ 137070 h 3080543"/>
              <a:gd name="connsiteX73" fmla="*/ 2256436 w 3140691"/>
              <a:gd name="connsiteY73" fmla="*/ 142178 h 3080543"/>
              <a:gd name="connsiteX74" fmla="*/ 2255868 w 3140691"/>
              <a:gd name="connsiteY74" fmla="*/ 145867 h 3080543"/>
              <a:gd name="connsiteX75" fmla="*/ 2297584 w 3140691"/>
              <a:gd name="connsiteY75" fmla="*/ 160624 h 3080543"/>
              <a:gd name="connsiteX76" fmla="*/ 2367961 w 3140691"/>
              <a:gd name="connsiteY76" fmla="*/ 199504 h 3080543"/>
              <a:gd name="connsiteX77" fmla="*/ 2363704 w 3140691"/>
              <a:gd name="connsiteY77" fmla="*/ 190139 h 3080543"/>
              <a:gd name="connsiteX78" fmla="*/ 2346961 w 3140691"/>
              <a:gd name="connsiteY78" fmla="*/ 187301 h 3080543"/>
              <a:gd name="connsiteX79" fmla="*/ 2329083 w 3140691"/>
              <a:gd name="connsiteY79" fmla="*/ 174814 h 3080543"/>
              <a:gd name="connsiteX80" fmla="*/ 2272895 w 3140691"/>
              <a:gd name="connsiteY80" fmla="*/ 147286 h 3080543"/>
              <a:gd name="connsiteX81" fmla="*/ 2277151 w 3140691"/>
              <a:gd name="connsiteY81" fmla="*/ 143597 h 3080543"/>
              <a:gd name="connsiteX82" fmla="*/ 2255301 w 3140691"/>
              <a:gd name="connsiteY82" fmla="*/ 131110 h 3080543"/>
              <a:gd name="connsiteX83" fmla="*/ 2238841 w 3140691"/>
              <a:gd name="connsiteY83" fmla="*/ 127137 h 3080543"/>
              <a:gd name="connsiteX84" fmla="*/ 2249057 w 3140691"/>
              <a:gd name="connsiteY84" fmla="*/ 128556 h 3080543"/>
              <a:gd name="connsiteX85" fmla="*/ 2220396 w 3140691"/>
              <a:gd name="connsiteY85" fmla="*/ 114650 h 3080543"/>
              <a:gd name="connsiteX86" fmla="*/ 2237422 w 3140691"/>
              <a:gd name="connsiteY86" fmla="*/ 116069 h 3080543"/>
              <a:gd name="connsiteX87" fmla="*/ 2276584 w 3140691"/>
              <a:gd name="connsiteY87" fmla="*/ 131394 h 3080543"/>
              <a:gd name="connsiteX88" fmla="*/ 2288503 w 3140691"/>
              <a:gd name="connsiteY88" fmla="*/ 140191 h 3080543"/>
              <a:gd name="connsiteX89" fmla="*/ 2305529 w 3140691"/>
              <a:gd name="connsiteY89" fmla="*/ 142462 h 3080543"/>
              <a:gd name="connsiteX90" fmla="*/ 2330786 w 3140691"/>
              <a:gd name="connsiteY90" fmla="*/ 155232 h 3080543"/>
              <a:gd name="connsiteX91" fmla="*/ 2320002 w 3140691"/>
              <a:gd name="connsiteY91" fmla="*/ 155800 h 3080543"/>
              <a:gd name="connsiteX92" fmla="*/ 2328232 w 3140691"/>
              <a:gd name="connsiteY92" fmla="*/ 164881 h 3080543"/>
              <a:gd name="connsiteX93" fmla="*/ 2338164 w 3140691"/>
              <a:gd name="connsiteY93" fmla="*/ 168003 h 3080543"/>
              <a:gd name="connsiteX94" fmla="*/ 2335894 w 3140691"/>
              <a:gd name="connsiteY94" fmla="*/ 162895 h 3080543"/>
              <a:gd name="connsiteX95" fmla="*/ 2365407 w 3140691"/>
              <a:gd name="connsiteY95" fmla="*/ 184179 h 3080543"/>
              <a:gd name="connsiteX96" fmla="*/ 2371934 w 3140691"/>
              <a:gd name="connsiteY96" fmla="*/ 186166 h 3080543"/>
              <a:gd name="connsiteX97" fmla="*/ 2367393 w 3140691"/>
              <a:gd name="connsiteY97" fmla="*/ 177936 h 3080543"/>
              <a:gd name="connsiteX98" fmla="*/ 2397474 w 3140691"/>
              <a:gd name="connsiteY98" fmla="*/ 196382 h 3080543"/>
              <a:gd name="connsiteX99" fmla="*/ 2379028 w 3140691"/>
              <a:gd name="connsiteY99" fmla="*/ 186733 h 3080543"/>
              <a:gd name="connsiteX100" fmla="*/ 2396055 w 3140691"/>
              <a:gd name="connsiteY100" fmla="*/ 190139 h 3080543"/>
              <a:gd name="connsiteX101" fmla="*/ 2426419 w 3140691"/>
              <a:gd name="connsiteY101" fmla="*/ 207450 h 3080543"/>
              <a:gd name="connsiteX102" fmla="*/ 2409393 w 3140691"/>
              <a:gd name="connsiteY102" fmla="*/ 204044 h 3080543"/>
              <a:gd name="connsiteX103" fmla="*/ 2434365 w 3140691"/>
              <a:gd name="connsiteY103" fmla="*/ 226464 h 3080543"/>
              <a:gd name="connsiteX104" fmla="*/ 2413365 w 3140691"/>
              <a:gd name="connsiteY104" fmla="*/ 214261 h 3080543"/>
              <a:gd name="connsiteX105" fmla="*/ 2405987 w 3140691"/>
              <a:gd name="connsiteY105" fmla="*/ 203477 h 3080543"/>
              <a:gd name="connsiteX106" fmla="*/ 2378177 w 3140691"/>
              <a:gd name="connsiteY106" fmla="*/ 189287 h 3080543"/>
              <a:gd name="connsiteX107" fmla="*/ 2370515 w 3140691"/>
              <a:gd name="connsiteY107" fmla="*/ 190990 h 3080543"/>
              <a:gd name="connsiteX108" fmla="*/ 2392082 w 3140691"/>
              <a:gd name="connsiteY108" fmla="*/ 202058 h 3080543"/>
              <a:gd name="connsiteX109" fmla="*/ 2389528 w 3140691"/>
              <a:gd name="connsiteY109" fmla="*/ 210288 h 3080543"/>
              <a:gd name="connsiteX110" fmla="*/ 2401163 w 3140691"/>
              <a:gd name="connsiteY110" fmla="*/ 217950 h 3080543"/>
              <a:gd name="connsiteX111" fmla="*/ 2418473 w 3140691"/>
              <a:gd name="connsiteY111" fmla="*/ 220220 h 3080543"/>
              <a:gd name="connsiteX112" fmla="*/ 2410528 w 3140691"/>
              <a:gd name="connsiteY112" fmla="*/ 222774 h 3080543"/>
              <a:gd name="connsiteX113" fmla="*/ 2425284 w 3140691"/>
              <a:gd name="connsiteY113" fmla="*/ 231288 h 3080543"/>
              <a:gd name="connsiteX114" fmla="*/ 2464162 w 3140691"/>
              <a:gd name="connsiteY114" fmla="*/ 253708 h 3080543"/>
              <a:gd name="connsiteX115" fmla="*/ 2458203 w 3140691"/>
              <a:gd name="connsiteY115" fmla="*/ 240369 h 3080543"/>
              <a:gd name="connsiteX116" fmla="*/ 2442311 w 3140691"/>
              <a:gd name="connsiteY116" fmla="*/ 234126 h 3080543"/>
              <a:gd name="connsiteX117" fmla="*/ 2442027 w 3140691"/>
              <a:gd name="connsiteY117" fmla="*/ 225045 h 3080543"/>
              <a:gd name="connsiteX118" fmla="*/ 2452243 w 3140691"/>
              <a:gd name="connsiteY118" fmla="*/ 226748 h 3080543"/>
              <a:gd name="connsiteX119" fmla="*/ 2481472 w 3140691"/>
              <a:gd name="connsiteY119" fmla="*/ 248032 h 3080543"/>
              <a:gd name="connsiteX120" fmla="*/ 2505310 w 3140691"/>
              <a:gd name="connsiteY120" fmla="*/ 269600 h 3080543"/>
              <a:gd name="connsiteX121" fmla="*/ 2539363 w 3140691"/>
              <a:gd name="connsiteY121" fmla="*/ 291168 h 3080543"/>
              <a:gd name="connsiteX122" fmla="*/ 2568025 w 3140691"/>
              <a:gd name="connsiteY122" fmla="*/ 319547 h 3080543"/>
              <a:gd name="connsiteX123" fmla="*/ 2520350 w 3140691"/>
              <a:gd name="connsiteY123" fmla="*/ 286627 h 3080543"/>
              <a:gd name="connsiteX124" fmla="*/ 2481189 w 3140691"/>
              <a:gd name="connsiteY124" fmla="*/ 256829 h 3080543"/>
              <a:gd name="connsiteX125" fmla="*/ 2484026 w 3140691"/>
              <a:gd name="connsiteY125" fmla="*/ 267613 h 3080543"/>
              <a:gd name="connsiteX126" fmla="*/ 2494242 w 3140691"/>
              <a:gd name="connsiteY126" fmla="*/ 269884 h 3080543"/>
              <a:gd name="connsiteX127" fmla="*/ 2508715 w 3140691"/>
              <a:gd name="connsiteY127" fmla="*/ 279249 h 3080543"/>
              <a:gd name="connsiteX128" fmla="*/ 2503891 w 3140691"/>
              <a:gd name="connsiteY128" fmla="*/ 282087 h 3080543"/>
              <a:gd name="connsiteX129" fmla="*/ 2593281 w 3140691"/>
              <a:gd name="connsiteY129" fmla="*/ 346507 h 3080543"/>
              <a:gd name="connsiteX130" fmla="*/ 2599524 w 3140691"/>
              <a:gd name="connsiteY130" fmla="*/ 341966 h 3080543"/>
              <a:gd name="connsiteX131" fmla="*/ 2611159 w 3140691"/>
              <a:gd name="connsiteY131" fmla="*/ 349345 h 3080543"/>
              <a:gd name="connsiteX132" fmla="*/ 2604065 w 3140691"/>
              <a:gd name="connsiteY132" fmla="*/ 355021 h 3080543"/>
              <a:gd name="connsiteX133" fmla="*/ 2634429 w 3140691"/>
              <a:gd name="connsiteY133" fmla="*/ 377724 h 3080543"/>
              <a:gd name="connsiteX134" fmla="*/ 2638118 w 3140691"/>
              <a:gd name="connsiteY134" fmla="*/ 391630 h 3080543"/>
              <a:gd name="connsiteX135" fmla="*/ 2672456 w 3140691"/>
              <a:gd name="connsiteY135" fmla="*/ 420009 h 3080543"/>
              <a:gd name="connsiteX136" fmla="*/ 2680969 w 3140691"/>
              <a:gd name="connsiteY136" fmla="*/ 419441 h 3080543"/>
              <a:gd name="connsiteX137" fmla="*/ 2688631 w 3140691"/>
              <a:gd name="connsiteY137" fmla="*/ 432779 h 3080543"/>
              <a:gd name="connsiteX138" fmla="*/ 2692036 w 3140691"/>
              <a:gd name="connsiteY138" fmla="*/ 427387 h 3080543"/>
              <a:gd name="connsiteX139" fmla="*/ 2720698 w 3140691"/>
              <a:gd name="connsiteY139" fmla="*/ 458037 h 3080543"/>
              <a:gd name="connsiteX140" fmla="*/ 2712752 w 3140691"/>
              <a:gd name="connsiteY140" fmla="*/ 457469 h 3080543"/>
              <a:gd name="connsiteX141" fmla="*/ 2743968 w 3140691"/>
              <a:gd name="connsiteY141" fmla="*/ 489821 h 3080543"/>
              <a:gd name="connsiteX142" fmla="*/ 2740563 w 3140691"/>
              <a:gd name="connsiteY142" fmla="*/ 482726 h 3080543"/>
              <a:gd name="connsiteX143" fmla="*/ 2756454 w 3140691"/>
              <a:gd name="connsiteY143" fmla="*/ 495781 h 3080543"/>
              <a:gd name="connsiteX144" fmla="*/ 2752481 w 3140691"/>
              <a:gd name="connsiteY144" fmla="*/ 495213 h 3080543"/>
              <a:gd name="connsiteX145" fmla="*/ 2788238 w 3140691"/>
              <a:gd name="connsiteY145" fmla="*/ 542890 h 3080543"/>
              <a:gd name="connsiteX146" fmla="*/ 2831940 w 3140691"/>
              <a:gd name="connsiteY146" fmla="*/ 591702 h 3080543"/>
              <a:gd name="connsiteX147" fmla="*/ 2861169 w 3140691"/>
              <a:gd name="connsiteY147" fmla="*/ 639946 h 3080543"/>
              <a:gd name="connsiteX148" fmla="*/ 2887844 w 3140691"/>
              <a:gd name="connsiteY148" fmla="*/ 676555 h 3080543"/>
              <a:gd name="connsiteX149" fmla="*/ 2909979 w 3140691"/>
              <a:gd name="connsiteY149" fmla="*/ 710894 h 3080543"/>
              <a:gd name="connsiteX150" fmla="*/ 2865709 w 3140691"/>
              <a:gd name="connsiteY150" fmla="*/ 649879 h 3080543"/>
              <a:gd name="connsiteX151" fmla="*/ 2860034 w 3140691"/>
              <a:gd name="connsiteY151" fmla="*/ 646473 h 3080543"/>
              <a:gd name="connsiteX152" fmla="*/ 2889830 w 3140691"/>
              <a:gd name="connsiteY152" fmla="*/ 688191 h 3080543"/>
              <a:gd name="connsiteX153" fmla="*/ 2881317 w 3140691"/>
              <a:gd name="connsiteY153" fmla="*/ 687055 h 3080543"/>
              <a:gd name="connsiteX154" fmla="*/ 2900614 w 3140691"/>
              <a:gd name="connsiteY154" fmla="*/ 705786 h 3080543"/>
              <a:gd name="connsiteX155" fmla="*/ 2888979 w 3140691"/>
              <a:gd name="connsiteY155" fmla="*/ 698123 h 3080543"/>
              <a:gd name="connsiteX156" fmla="*/ 2927289 w 3140691"/>
              <a:gd name="connsiteY156" fmla="*/ 754598 h 3080543"/>
              <a:gd name="connsiteX157" fmla="*/ 2926438 w 3140691"/>
              <a:gd name="connsiteY157" fmla="*/ 741543 h 3080543"/>
              <a:gd name="connsiteX158" fmla="*/ 2932681 w 3140691"/>
              <a:gd name="connsiteY158" fmla="*/ 758571 h 3080543"/>
              <a:gd name="connsiteX159" fmla="*/ 2937505 w 3140691"/>
              <a:gd name="connsiteY159" fmla="*/ 759138 h 3080543"/>
              <a:gd name="connsiteX160" fmla="*/ 2957086 w 3140691"/>
              <a:gd name="connsiteY160" fmla="*/ 825829 h 3080543"/>
              <a:gd name="connsiteX161" fmla="*/ 2977234 w 3140691"/>
              <a:gd name="connsiteY161" fmla="*/ 869533 h 3080543"/>
              <a:gd name="connsiteX162" fmla="*/ 2985748 w 3140691"/>
              <a:gd name="connsiteY162" fmla="*/ 875492 h 3080543"/>
              <a:gd name="connsiteX163" fmla="*/ 3005045 w 3140691"/>
              <a:gd name="connsiteY163" fmla="*/ 915507 h 3080543"/>
              <a:gd name="connsiteX164" fmla="*/ 3002207 w 3140691"/>
              <a:gd name="connsiteY164" fmla="*/ 921466 h 3080543"/>
              <a:gd name="connsiteX165" fmla="*/ 3008734 w 3140691"/>
              <a:gd name="connsiteY165" fmla="*/ 933385 h 3080543"/>
              <a:gd name="connsiteX166" fmla="*/ 3019801 w 3140691"/>
              <a:gd name="connsiteY166" fmla="*/ 946156 h 3080543"/>
              <a:gd name="connsiteX167" fmla="*/ 3016112 w 3140691"/>
              <a:gd name="connsiteY167" fmla="*/ 956372 h 3080543"/>
              <a:gd name="connsiteX168" fmla="*/ 3028315 w 3140691"/>
              <a:gd name="connsiteY168" fmla="*/ 976522 h 3080543"/>
              <a:gd name="connsiteX169" fmla="*/ 3026612 w 3140691"/>
              <a:gd name="connsiteY169" fmla="*/ 985603 h 3080543"/>
              <a:gd name="connsiteX170" fmla="*/ 3041368 w 3140691"/>
              <a:gd name="connsiteY170" fmla="*/ 1027320 h 3080543"/>
              <a:gd name="connsiteX171" fmla="*/ 3042220 w 3140691"/>
              <a:gd name="connsiteY171" fmla="*/ 1019090 h 3080543"/>
              <a:gd name="connsiteX172" fmla="*/ 3043639 w 3140691"/>
              <a:gd name="connsiteY172" fmla="*/ 1049172 h 3080543"/>
              <a:gd name="connsiteX173" fmla="*/ 3058395 w 3140691"/>
              <a:gd name="connsiteY173" fmla="*/ 1097984 h 3080543"/>
              <a:gd name="connsiteX174" fmla="*/ 3054139 w 3140691"/>
              <a:gd name="connsiteY174" fmla="*/ 1085213 h 3080543"/>
              <a:gd name="connsiteX175" fmla="*/ 3050733 w 3140691"/>
              <a:gd name="connsiteY175" fmla="*/ 1086916 h 3080543"/>
              <a:gd name="connsiteX176" fmla="*/ 3053324 w 3140691"/>
              <a:gd name="connsiteY176" fmla="*/ 1102459 h 3080543"/>
              <a:gd name="connsiteX177" fmla="*/ 3048818 w 3140691"/>
              <a:gd name="connsiteY177" fmla="*/ 1085816 h 3080543"/>
              <a:gd name="connsiteX178" fmla="*/ 3039098 w 3140691"/>
              <a:gd name="connsiteY178" fmla="*/ 1059105 h 3080543"/>
              <a:gd name="connsiteX179" fmla="*/ 3040233 w 3140691"/>
              <a:gd name="connsiteY179" fmla="*/ 1043212 h 3080543"/>
              <a:gd name="connsiteX180" fmla="*/ 3034842 w 3140691"/>
              <a:gd name="connsiteY180" fmla="*/ 1042361 h 3080543"/>
              <a:gd name="connsiteX181" fmla="*/ 3032571 w 3140691"/>
              <a:gd name="connsiteY181" fmla="*/ 1034415 h 3080543"/>
              <a:gd name="connsiteX182" fmla="*/ 3027180 w 3140691"/>
              <a:gd name="connsiteY182" fmla="*/ 1015685 h 3080543"/>
              <a:gd name="connsiteX183" fmla="*/ 3016396 w 3140691"/>
              <a:gd name="connsiteY183" fmla="*/ 976238 h 3080543"/>
              <a:gd name="connsiteX184" fmla="*/ 3010720 w 3140691"/>
              <a:gd name="connsiteY184" fmla="*/ 975670 h 3080543"/>
              <a:gd name="connsiteX185" fmla="*/ 2998234 w 3140691"/>
              <a:gd name="connsiteY185" fmla="*/ 930264 h 3080543"/>
              <a:gd name="connsiteX186" fmla="*/ 2987734 w 3140691"/>
              <a:gd name="connsiteY186" fmla="*/ 905290 h 3080543"/>
              <a:gd name="connsiteX187" fmla="*/ 2979505 w 3140691"/>
              <a:gd name="connsiteY187" fmla="*/ 888263 h 3080543"/>
              <a:gd name="connsiteX188" fmla="*/ 2958505 w 3140691"/>
              <a:gd name="connsiteY188" fmla="*/ 837464 h 3080543"/>
              <a:gd name="connsiteX189" fmla="*/ 2929843 w 3140691"/>
              <a:gd name="connsiteY189" fmla="*/ 787517 h 3080543"/>
              <a:gd name="connsiteX190" fmla="*/ 2927289 w 3140691"/>
              <a:gd name="connsiteY190" fmla="*/ 780990 h 3080543"/>
              <a:gd name="connsiteX191" fmla="*/ 2918776 w 3140691"/>
              <a:gd name="connsiteY191" fmla="*/ 761976 h 3080543"/>
              <a:gd name="connsiteX192" fmla="*/ 2921614 w 3140691"/>
              <a:gd name="connsiteY192" fmla="*/ 754881 h 3080543"/>
              <a:gd name="connsiteX193" fmla="*/ 2916222 w 3140691"/>
              <a:gd name="connsiteY193" fmla="*/ 746368 h 3080543"/>
              <a:gd name="connsiteX194" fmla="*/ 2914235 w 3140691"/>
              <a:gd name="connsiteY194" fmla="*/ 748070 h 3080543"/>
              <a:gd name="connsiteX195" fmla="*/ 2883587 w 3140691"/>
              <a:gd name="connsiteY195" fmla="*/ 698975 h 3080543"/>
              <a:gd name="connsiteX196" fmla="*/ 2843007 w 3140691"/>
              <a:gd name="connsiteY196" fmla="*/ 644771 h 3080543"/>
              <a:gd name="connsiteX197" fmla="*/ 2873655 w 3140691"/>
              <a:gd name="connsiteY197" fmla="*/ 708340 h 3080543"/>
              <a:gd name="connsiteX198" fmla="*/ 2883020 w 3140691"/>
              <a:gd name="connsiteY198" fmla="*/ 713164 h 3080543"/>
              <a:gd name="connsiteX199" fmla="*/ 2884155 w 3140691"/>
              <a:gd name="connsiteY199" fmla="*/ 725935 h 3080543"/>
              <a:gd name="connsiteX200" fmla="*/ 2898628 w 3140691"/>
              <a:gd name="connsiteY200" fmla="*/ 744097 h 3080543"/>
              <a:gd name="connsiteX201" fmla="*/ 2889547 w 3140691"/>
              <a:gd name="connsiteY201" fmla="*/ 734448 h 3080543"/>
              <a:gd name="connsiteX202" fmla="*/ 2902884 w 3140691"/>
              <a:gd name="connsiteY202" fmla="*/ 758003 h 3080543"/>
              <a:gd name="connsiteX203" fmla="*/ 2900046 w 3140691"/>
              <a:gd name="connsiteY203" fmla="*/ 765098 h 3080543"/>
              <a:gd name="connsiteX204" fmla="*/ 2888695 w 3140691"/>
              <a:gd name="connsiteY204" fmla="*/ 739840 h 3080543"/>
              <a:gd name="connsiteX205" fmla="*/ 2878479 w 3140691"/>
              <a:gd name="connsiteY205" fmla="*/ 722813 h 3080543"/>
              <a:gd name="connsiteX206" fmla="*/ 2858331 w 3140691"/>
              <a:gd name="connsiteY206" fmla="*/ 691029 h 3080543"/>
              <a:gd name="connsiteX207" fmla="*/ 2853791 w 3140691"/>
              <a:gd name="connsiteY207" fmla="*/ 690745 h 3080543"/>
              <a:gd name="connsiteX208" fmla="*/ 2875641 w 3140691"/>
              <a:gd name="connsiteY208" fmla="*/ 742678 h 3080543"/>
              <a:gd name="connsiteX209" fmla="*/ 2871101 w 3140691"/>
              <a:gd name="connsiteY209" fmla="*/ 737854 h 3080543"/>
              <a:gd name="connsiteX210" fmla="*/ 2857763 w 3140691"/>
              <a:gd name="connsiteY210" fmla="*/ 709759 h 3080543"/>
              <a:gd name="connsiteX211" fmla="*/ 2840737 w 3140691"/>
              <a:gd name="connsiteY211" fmla="*/ 689893 h 3080543"/>
              <a:gd name="connsiteX212" fmla="*/ 2821156 w 3140691"/>
              <a:gd name="connsiteY212" fmla="*/ 653284 h 3080543"/>
              <a:gd name="connsiteX213" fmla="*/ 2818602 w 3140691"/>
              <a:gd name="connsiteY213" fmla="*/ 655839 h 3080543"/>
              <a:gd name="connsiteX214" fmla="*/ 2810089 w 3140691"/>
              <a:gd name="connsiteY214" fmla="*/ 626608 h 3080543"/>
              <a:gd name="connsiteX215" fmla="*/ 2802427 w 3140691"/>
              <a:gd name="connsiteY215" fmla="*/ 624905 h 3080543"/>
              <a:gd name="connsiteX216" fmla="*/ 2795616 w 3140691"/>
              <a:gd name="connsiteY216" fmla="*/ 612702 h 3080543"/>
              <a:gd name="connsiteX217" fmla="*/ 2801859 w 3140691"/>
              <a:gd name="connsiteY217" fmla="*/ 615824 h 3080543"/>
              <a:gd name="connsiteX218" fmla="*/ 2781994 w 3140691"/>
              <a:gd name="connsiteY218" fmla="*/ 598229 h 3080543"/>
              <a:gd name="connsiteX219" fmla="*/ 2770643 w 3140691"/>
              <a:gd name="connsiteY219" fmla="*/ 575810 h 3080543"/>
              <a:gd name="connsiteX220" fmla="*/ 2770076 w 3140691"/>
              <a:gd name="connsiteY220" fmla="*/ 591986 h 3080543"/>
              <a:gd name="connsiteX221" fmla="*/ 2774049 w 3140691"/>
              <a:gd name="connsiteY221" fmla="*/ 602486 h 3080543"/>
              <a:gd name="connsiteX222" fmla="*/ 2780292 w 3140691"/>
              <a:gd name="connsiteY222" fmla="*/ 600216 h 3080543"/>
              <a:gd name="connsiteX223" fmla="*/ 2833075 w 3140691"/>
              <a:gd name="connsiteY223" fmla="*/ 678826 h 3080543"/>
              <a:gd name="connsiteX224" fmla="*/ 2805832 w 3140691"/>
              <a:gd name="connsiteY224" fmla="*/ 659812 h 3080543"/>
              <a:gd name="connsiteX225" fmla="*/ 2793629 w 3140691"/>
              <a:gd name="connsiteY225" fmla="*/ 639946 h 3080543"/>
              <a:gd name="connsiteX226" fmla="*/ 2791075 w 3140691"/>
              <a:gd name="connsiteY226" fmla="*/ 642500 h 3080543"/>
              <a:gd name="connsiteX227" fmla="*/ 2775467 w 3140691"/>
              <a:gd name="connsiteY227" fmla="*/ 615824 h 3080543"/>
              <a:gd name="connsiteX228" fmla="*/ 2755319 w 3140691"/>
              <a:gd name="connsiteY228" fmla="*/ 594256 h 3080543"/>
              <a:gd name="connsiteX229" fmla="*/ 2775751 w 3140691"/>
              <a:gd name="connsiteY229" fmla="*/ 613270 h 3080543"/>
              <a:gd name="connsiteX230" fmla="*/ 2786535 w 3140691"/>
              <a:gd name="connsiteY230" fmla="*/ 628595 h 3080543"/>
              <a:gd name="connsiteX231" fmla="*/ 2798454 w 3140691"/>
              <a:gd name="connsiteY231" fmla="*/ 644203 h 3080543"/>
              <a:gd name="connsiteX232" fmla="*/ 2763833 w 3140691"/>
              <a:gd name="connsiteY232" fmla="*/ 593972 h 3080543"/>
              <a:gd name="connsiteX233" fmla="*/ 2745387 w 3140691"/>
              <a:gd name="connsiteY233" fmla="*/ 570985 h 3080543"/>
              <a:gd name="connsiteX234" fmla="*/ 2726090 w 3140691"/>
              <a:gd name="connsiteY234" fmla="*/ 547147 h 3080543"/>
              <a:gd name="connsiteX235" fmla="*/ 2725239 w 3140691"/>
              <a:gd name="connsiteY235" fmla="*/ 558782 h 3080543"/>
              <a:gd name="connsiteX236" fmla="*/ 2738860 w 3140691"/>
              <a:gd name="connsiteY236" fmla="*/ 567864 h 3080543"/>
              <a:gd name="connsiteX237" fmla="*/ 2732901 w 3140691"/>
              <a:gd name="connsiteY237" fmla="*/ 565026 h 3080543"/>
              <a:gd name="connsiteX238" fmla="*/ 2757022 w 3140691"/>
              <a:gd name="connsiteY238" fmla="*/ 592270 h 3080543"/>
              <a:gd name="connsiteX239" fmla="*/ 2740279 w 3140691"/>
              <a:gd name="connsiteY239" fmla="*/ 582053 h 3080543"/>
              <a:gd name="connsiteX240" fmla="*/ 2772630 w 3140691"/>
              <a:gd name="connsiteY240" fmla="*/ 624054 h 3080543"/>
              <a:gd name="connsiteX241" fmla="*/ 2806116 w 3140691"/>
              <a:gd name="connsiteY241" fmla="*/ 664352 h 3080543"/>
              <a:gd name="connsiteX242" fmla="*/ 2785684 w 3140691"/>
              <a:gd name="connsiteY242" fmla="*/ 658109 h 3080543"/>
              <a:gd name="connsiteX243" fmla="*/ 2771495 w 3140691"/>
              <a:gd name="connsiteY243" fmla="*/ 630297 h 3080543"/>
              <a:gd name="connsiteX244" fmla="*/ 2753333 w 3140691"/>
              <a:gd name="connsiteY244" fmla="*/ 616675 h 3080543"/>
              <a:gd name="connsiteX245" fmla="*/ 2768657 w 3140691"/>
              <a:gd name="connsiteY245" fmla="*/ 638527 h 3080543"/>
              <a:gd name="connsiteX246" fmla="*/ 2760711 w 3140691"/>
              <a:gd name="connsiteY246" fmla="*/ 632852 h 3080543"/>
              <a:gd name="connsiteX247" fmla="*/ 2766103 w 3140691"/>
              <a:gd name="connsiteY247" fmla="*/ 642500 h 3080543"/>
              <a:gd name="connsiteX248" fmla="*/ 2769508 w 3140691"/>
              <a:gd name="connsiteY248" fmla="*/ 651582 h 3080543"/>
              <a:gd name="connsiteX249" fmla="*/ 2742265 w 3140691"/>
              <a:gd name="connsiteY249" fmla="*/ 614973 h 3080543"/>
              <a:gd name="connsiteX250" fmla="*/ 2742265 w 3140691"/>
              <a:gd name="connsiteY250" fmla="*/ 624622 h 3080543"/>
              <a:gd name="connsiteX251" fmla="*/ 2750211 w 3140691"/>
              <a:gd name="connsiteY251" fmla="*/ 639946 h 3080543"/>
              <a:gd name="connsiteX252" fmla="*/ 2759008 w 3140691"/>
              <a:gd name="connsiteY252" fmla="*/ 644487 h 3080543"/>
              <a:gd name="connsiteX253" fmla="*/ 2767238 w 3140691"/>
              <a:gd name="connsiteY253" fmla="*/ 658960 h 3080543"/>
              <a:gd name="connsiteX254" fmla="*/ 2733468 w 3140691"/>
              <a:gd name="connsiteY254" fmla="*/ 620365 h 3080543"/>
              <a:gd name="connsiteX255" fmla="*/ 2754468 w 3140691"/>
              <a:gd name="connsiteY255" fmla="*/ 654420 h 3080543"/>
              <a:gd name="connsiteX256" fmla="*/ 2770359 w 3140691"/>
              <a:gd name="connsiteY256" fmla="*/ 679109 h 3080543"/>
              <a:gd name="connsiteX257" fmla="*/ 2780292 w 3140691"/>
              <a:gd name="connsiteY257" fmla="*/ 691596 h 3080543"/>
              <a:gd name="connsiteX258" fmla="*/ 2799305 w 3140691"/>
              <a:gd name="connsiteY258" fmla="*/ 721962 h 3080543"/>
              <a:gd name="connsiteX259" fmla="*/ 2783981 w 3140691"/>
              <a:gd name="connsiteY259" fmla="*/ 710610 h 3080543"/>
              <a:gd name="connsiteX260" fmla="*/ 2791359 w 3140691"/>
              <a:gd name="connsiteY260" fmla="*/ 725367 h 3080543"/>
              <a:gd name="connsiteX261" fmla="*/ 2798454 w 3140691"/>
              <a:gd name="connsiteY261" fmla="*/ 727070 h 3080543"/>
              <a:gd name="connsiteX262" fmla="*/ 2837899 w 3140691"/>
              <a:gd name="connsiteY262" fmla="*/ 785247 h 3080543"/>
              <a:gd name="connsiteX263" fmla="*/ 2835629 w 3140691"/>
              <a:gd name="connsiteY263" fmla="*/ 791490 h 3080543"/>
              <a:gd name="connsiteX264" fmla="*/ 2818602 w 3140691"/>
              <a:gd name="connsiteY264" fmla="*/ 768787 h 3080543"/>
              <a:gd name="connsiteX265" fmla="*/ 2805832 w 3140691"/>
              <a:gd name="connsiteY265" fmla="*/ 767652 h 3080543"/>
              <a:gd name="connsiteX266" fmla="*/ 2814913 w 3140691"/>
              <a:gd name="connsiteY266" fmla="*/ 788936 h 3080543"/>
              <a:gd name="connsiteX267" fmla="*/ 2778589 w 3140691"/>
              <a:gd name="connsiteY267" fmla="*/ 733313 h 3080543"/>
              <a:gd name="connsiteX268" fmla="*/ 2761279 w 3140691"/>
              <a:gd name="connsiteY268" fmla="*/ 719975 h 3080543"/>
              <a:gd name="connsiteX269" fmla="*/ 2762414 w 3140691"/>
              <a:gd name="connsiteY269" fmla="*/ 732178 h 3080543"/>
              <a:gd name="connsiteX270" fmla="*/ 2740846 w 3140691"/>
              <a:gd name="connsiteY270" fmla="*/ 705786 h 3080543"/>
              <a:gd name="connsiteX271" fmla="*/ 2744252 w 3140691"/>
              <a:gd name="connsiteY271" fmla="*/ 702096 h 3080543"/>
              <a:gd name="connsiteX272" fmla="*/ 2725522 w 3140691"/>
              <a:gd name="connsiteY272" fmla="*/ 672582 h 3080543"/>
              <a:gd name="connsiteX273" fmla="*/ 2701969 w 3140691"/>
              <a:gd name="connsiteY273" fmla="*/ 642784 h 3080543"/>
              <a:gd name="connsiteX274" fmla="*/ 2700834 w 3140691"/>
              <a:gd name="connsiteY274" fmla="*/ 649028 h 3080543"/>
              <a:gd name="connsiteX275" fmla="*/ 2678983 w 3140691"/>
              <a:gd name="connsiteY275" fmla="*/ 636825 h 3080543"/>
              <a:gd name="connsiteX276" fmla="*/ 2675861 w 3140691"/>
              <a:gd name="connsiteY276" fmla="*/ 626041 h 3080543"/>
              <a:gd name="connsiteX277" fmla="*/ 2643226 w 3140691"/>
              <a:gd name="connsiteY277" fmla="*/ 607878 h 3080543"/>
              <a:gd name="connsiteX278" fmla="*/ 2655429 w 3140691"/>
              <a:gd name="connsiteY278" fmla="*/ 617243 h 3080543"/>
              <a:gd name="connsiteX279" fmla="*/ 2657699 w 3140691"/>
              <a:gd name="connsiteY279" fmla="*/ 614121 h 3080543"/>
              <a:gd name="connsiteX280" fmla="*/ 2630173 w 3140691"/>
              <a:gd name="connsiteY280" fmla="*/ 585175 h 3080543"/>
              <a:gd name="connsiteX281" fmla="*/ 2625632 w 3140691"/>
              <a:gd name="connsiteY281" fmla="*/ 575810 h 3080543"/>
              <a:gd name="connsiteX282" fmla="*/ 2635281 w 3140691"/>
              <a:gd name="connsiteY282" fmla="*/ 583188 h 3080543"/>
              <a:gd name="connsiteX283" fmla="*/ 2621092 w 3140691"/>
              <a:gd name="connsiteY283" fmla="*/ 566161 h 3080543"/>
              <a:gd name="connsiteX284" fmla="*/ 2615984 w 3140691"/>
              <a:gd name="connsiteY284" fmla="*/ 568147 h 3080543"/>
              <a:gd name="connsiteX285" fmla="*/ 2624213 w 3140691"/>
              <a:gd name="connsiteY285" fmla="*/ 577796 h 3080543"/>
              <a:gd name="connsiteX286" fmla="*/ 2616551 w 3140691"/>
              <a:gd name="connsiteY286" fmla="*/ 561904 h 3080543"/>
              <a:gd name="connsiteX287" fmla="*/ 2579092 w 3140691"/>
              <a:gd name="connsiteY287" fmla="*/ 530119 h 3080543"/>
              <a:gd name="connsiteX288" fmla="*/ 2590727 w 3140691"/>
              <a:gd name="connsiteY288" fmla="*/ 528984 h 3080543"/>
              <a:gd name="connsiteX289" fmla="*/ 2618821 w 3140691"/>
              <a:gd name="connsiteY289" fmla="*/ 558782 h 3080543"/>
              <a:gd name="connsiteX290" fmla="*/ 2619389 w 3140691"/>
              <a:gd name="connsiteY290" fmla="*/ 552539 h 3080543"/>
              <a:gd name="connsiteX291" fmla="*/ 2623362 w 3140691"/>
              <a:gd name="connsiteY291" fmla="*/ 563039 h 3080543"/>
              <a:gd name="connsiteX292" fmla="*/ 2634429 w 3140691"/>
              <a:gd name="connsiteY292" fmla="*/ 573823 h 3080543"/>
              <a:gd name="connsiteX293" fmla="*/ 2656564 w 3140691"/>
              <a:gd name="connsiteY293" fmla="*/ 580350 h 3080543"/>
              <a:gd name="connsiteX294" fmla="*/ 2652591 w 3140691"/>
              <a:gd name="connsiteY294" fmla="*/ 565309 h 3080543"/>
              <a:gd name="connsiteX295" fmla="*/ 2609741 w 3140691"/>
              <a:gd name="connsiteY295" fmla="*/ 515930 h 3080543"/>
              <a:gd name="connsiteX296" fmla="*/ 2561498 w 3140691"/>
              <a:gd name="connsiteY296" fmla="*/ 470523 h 3080543"/>
              <a:gd name="connsiteX297" fmla="*/ 2583349 w 3140691"/>
              <a:gd name="connsiteY297" fmla="*/ 482726 h 3080543"/>
              <a:gd name="connsiteX298" fmla="*/ 2565187 w 3140691"/>
              <a:gd name="connsiteY298" fmla="*/ 463996 h 3080543"/>
              <a:gd name="connsiteX299" fmla="*/ 2555823 w 3140691"/>
              <a:gd name="connsiteY299" fmla="*/ 448672 h 3080543"/>
              <a:gd name="connsiteX300" fmla="*/ 2565471 w 3140691"/>
              <a:gd name="connsiteY300" fmla="*/ 451509 h 3080543"/>
              <a:gd name="connsiteX301" fmla="*/ 2558944 w 3140691"/>
              <a:gd name="connsiteY301" fmla="*/ 430509 h 3080543"/>
              <a:gd name="connsiteX302" fmla="*/ 2570295 w 3140691"/>
              <a:gd name="connsiteY302" fmla="*/ 442712 h 3080543"/>
              <a:gd name="connsiteX303" fmla="*/ 2551850 w 3140691"/>
              <a:gd name="connsiteY303" fmla="*/ 416887 h 3080543"/>
              <a:gd name="connsiteX304" fmla="*/ 2588741 w 3140691"/>
              <a:gd name="connsiteY304" fmla="*/ 442996 h 3080543"/>
              <a:gd name="connsiteX305" fmla="*/ 2601511 w 3140691"/>
              <a:gd name="connsiteY305" fmla="*/ 447253 h 3080543"/>
              <a:gd name="connsiteX306" fmla="*/ 2567741 w 3140691"/>
              <a:gd name="connsiteY306" fmla="*/ 421428 h 3080543"/>
              <a:gd name="connsiteX307" fmla="*/ 2573417 w 3140691"/>
              <a:gd name="connsiteY307" fmla="*/ 424549 h 3080543"/>
              <a:gd name="connsiteX308" fmla="*/ 2568876 w 3140691"/>
              <a:gd name="connsiteY308" fmla="*/ 419157 h 3080543"/>
              <a:gd name="connsiteX309" fmla="*/ 2578525 w 3140691"/>
              <a:gd name="connsiteY309" fmla="*/ 421995 h 3080543"/>
              <a:gd name="connsiteX310" fmla="*/ 2562349 w 3140691"/>
              <a:gd name="connsiteY310" fmla="*/ 410927 h 3080543"/>
              <a:gd name="connsiteX311" fmla="*/ 2551282 w 3140691"/>
              <a:gd name="connsiteY311" fmla="*/ 397589 h 3080543"/>
              <a:gd name="connsiteX312" fmla="*/ 2564620 w 3140691"/>
              <a:gd name="connsiteY312" fmla="*/ 400143 h 3080543"/>
              <a:gd name="connsiteX313" fmla="*/ 2567457 w 3140691"/>
              <a:gd name="connsiteY313" fmla="*/ 408657 h 3080543"/>
              <a:gd name="connsiteX314" fmla="*/ 2610308 w 3140691"/>
              <a:gd name="connsiteY314" fmla="*/ 439307 h 3080543"/>
              <a:gd name="connsiteX315" fmla="*/ 2649186 w 3140691"/>
              <a:gd name="connsiteY315" fmla="*/ 469104 h 3080543"/>
              <a:gd name="connsiteX316" fmla="*/ 2642091 w 3140691"/>
              <a:gd name="connsiteY316" fmla="*/ 467969 h 3080543"/>
              <a:gd name="connsiteX317" fmla="*/ 2654010 w 3140691"/>
              <a:gd name="connsiteY317" fmla="*/ 473645 h 3080543"/>
              <a:gd name="connsiteX318" fmla="*/ 2686928 w 3140691"/>
              <a:gd name="connsiteY318" fmla="*/ 506849 h 3080543"/>
              <a:gd name="connsiteX319" fmla="*/ 2700550 w 3140691"/>
              <a:gd name="connsiteY319" fmla="*/ 538066 h 3080543"/>
              <a:gd name="connsiteX320" fmla="*/ 2714739 w 3140691"/>
              <a:gd name="connsiteY320" fmla="*/ 546012 h 3080543"/>
              <a:gd name="connsiteX321" fmla="*/ 2699415 w 3140691"/>
              <a:gd name="connsiteY321" fmla="*/ 525863 h 3080543"/>
              <a:gd name="connsiteX322" fmla="*/ 2685226 w 3140691"/>
              <a:gd name="connsiteY322" fmla="*/ 508835 h 3080543"/>
              <a:gd name="connsiteX323" fmla="*/ 2710198 w 3140691"/>
              <a:gd name="connsiteY323" fmla="*/ 530119 h 3080543"/>
              <a:gd name="connsiteX324" fmla="*/ 2666780 w 3140691"/>
              <a:gd name="connsiteY324" fmla="*/ 481024 h 3080543"/>
              <a:gd name="connsiteX325" fmla="*/ 2621375 w 3140691"/>
              <a:gd name="connsiteY325" fmla="*/ 433347 h 3080543"/>
              <a:gd name="connsiteX326" fmla="*/ 2632727 w 3140691"/>
              <a:gd name="connsiteY326" fmla="*/ 439874 h 3080543"/>
              <a:gd name="connsiteX327" fmla="*/ 2611727 w 3140691"/>
              <a:gd name="connsiteY327" fmla="*/ 416887 h 3080543"/>
              <a:gd name="connsiteX328" fmla="*/ 2587322 w 3140691"/>
              <a:gd name="connsiteY328" fmla="*/ 406671 h 3080543"/>
              <a:gd name="connsiteX329" fmla="*/ 2599808 w 3140691"/>
              <a:gd name="connsiteY329" fmla="*/ 424549 h 3080543"/>
              <a:gd name="connsiteX330" fmla="*/ 2570579 w 3140691"/>
              <a:gd name="connsiteY330" fmla="*/ 402981 h 3080543"/>
              <a:gd name="connsiteX331" fmla="*/ 2546742 w 3140691"/>
              <a:gd name="connsiteY331" fmla="*/ 380846 h 3080543"/>
              <a:gd name="connsiteX332" fmla="*/ 2508999 w 3140691"/>
              <a:gd name="connsiteY332" fmla="*/ 358994 h 3080543"/>
              <a:gd name="connsiteX333" fmla="*/ 2509283 w 3140691"/>
              <a:gd name="connsiteY333" fmla="*/ 365237 h 3080543"/>
              <a:gd name="connsiteX334" fmla="*/ 2486297 w 3140691"/>
              <a:gd name="connsiteY334" fmla="*/ 354453 h 3080543"/>
              <a:gd name="connsiteX335" fmla="*/ 2461324 w 3140691"/>
              <a:gd name="connsiteY335" fmla="*/ 346223 h 3080543"/>
              <a:gd name="connsiteX336" fmla="*/ 2473810 w 3140691"/>
              <a:gd name="connsiteY336" fmla="*/ 349913 h 3080543"/>
              <a:gd name="connsiteX337" fmla="*/ 2448554 w 3140691"/>
              <a:gd name="connsiteY337" fmla="*/ 335155 h 3080543"/>
              <a:gd name="connsiteX338" fmla="*/ 2453378 w 3140691"/>
              <a:gd name="connsiteY338" fmla="*/ 332318 h 3080543"/>
              <a:gd name="connsiteX339" fmla="*/ 2427838 w 3140691"/>
              <a:gd name="connsiteY339" fmla="*/ 326358 h 3080543"/>
              <a:gd name="connsiteX340" fmla="*/ 2404852 w 3140691"/>
              <a:gd name="connsiteY340" fmla="*/ 314439 h 3080543"/>
              <a:gd name="connsiteX341" fmla="*/ 2455932 w 3140691"/>
              <a:gd name="connsiteY341" fmla="*/ 350196 h 3080543"/>
              <a:gd name="connsiteX342" fmla="*/ 2475513 w 3140691"/>
              <a:gd name="connsiteY342" fmla="*/ 361548 h 3080543"/>
              <a:gd name="connsiteX343" fmla="*/ 2485162 w 3140691"/>
              <a:gd name="connsiteY343" fmla="*/ 363534 h 3080543"/>
              <a:gd name="connsiteX344" fmla="*/ 2490553 w 3140691"/>
              <a:gd name="connsiteY344" fmla="*/ 374886 h 3080543"/>
              <a:gd name="connsiteX345" fmla="*/ 2475513 w 3140691"/>
              <a:gd name="connsiteY345" fmla="*/ 368927 h 3080543"/>
              <a:gd name="connsiteX346" fmla="*/ 2470689 w 3140691"/>
              <a:gd name="connsiteY346" fmla="*/ 356724 h 3080543"/>
              <a:gd name="connsiteX347" fmla="*/ 2467000 w 3140691"/>
              <a:gd name="connsiteY347" fmla="*/ 364670 h 3080543"/>
              <a:gd name="connsiteX348" fmla="*/ 2455081 w 3140691"/>
              <a:gd name="connsiteY348" fmla="*/ 360129 h 3080543"/>
              <a:gd name="connsiteX349" fmla="*/ 2420460 w 3140691"/>
              <a:gd name="connsiteY349" fmla="*/ 343953 h 3080543"/>
              <a:gd name="connsiteX350" fmla="*/ 2487432 w 3140691"/>
              <a:gd name="connsiteY350" fmla="*/ 395603 h 3080543"/>
              <a:gd name="connsiteX351" fmla="*/ 2487716 w 3140691"/>
              <a:gd name="connsiteY351" fmla="*/ 401846 h 3080543"/>
              <a:gd name="connsiteX352" fmla="*/ 2507296 w 3140691"/>
              <a:gd name="connsiteY352" fmla="*/ 419157 h 3080543"/>
              <a:gd name="connsiteX353" fmla="*/ 2492256 w 3140691"/>
              <a:gd name="connsiteY353" fmla="*/ 414333 h 3080543"/>
              <a:gd name="connsiteX354" fmla="*/ 2514675 w 3140691"/>
              <a:gd name="connsiteY354" fmla="*/ 431928 h 3080543"/>
              <a:gd name="connsiteX355" fmla="*/ 2528012 w 3140691"/>
              <a:gd name="connsiteY355" fmla="*/ 459739 h 3080543"/>
              <a:gd name="connsiteX356" fmla="*/ 2557525 w 3140691"/>
              <a:gd name="connsiteY356" fmla="*/ 483294 h 3080543"/>
              <a:gd name="connsiteX357" fmla="*/ 2587322 w 3140691"/>
              <a:gd name="connsiteY357" fmla="*/ 505997 h 3080543"/>
              <a:gd name="connsiteX358" fmla="*/ 2614565 w 3140691"/>
              <a:gd name="connsiteY358" fmla="*/ 532390 h 3080543"/>
              <a:gd name="connsiteX359" fmla="*/ 2614565 w 3140691"/>
              <a:gd name="connsiteY359" fmla="*/ 540620 h 3080543"/>
              <a:gd name="connsiteX360" fmla="*/ 2577390 w 3140691"/>
              <a:gd name="connsiteY360" fmla="*/ 504862 h 3080543"/>
              <a:gd name="connsiteX361" fmla="*/ 2555255 w 3140691"/>
              <a:gd name="connsiteY361" fmla="*/ 485848 h 3080543"/>
              <a:gd name="connsiteX362" fmla="*/ 2533972 w 3140691"/>
              <a:gd name="connsiteY362" fmla="*/ 467686 h 3080543"/>
              <a:gd name="connsiteX363" fmla="*/ 2529147 w 3140691"/>
              <a:gd name="connsiteY363" fmla="*/ 470240 h 3080543"/>
              <a:gd name="connsiteX364" fmla="*/ 2510134 w 3140691"/>
              <a:gd name="connsiteY364" fmla="*/ 453780 h 3080543"/>
              <a:gd name="connsiteX365" fmla="*/ 2546742 w 3140691"/>
              <a:gd name="connsiteY365" fmla="*/ 488970 h 3080543"/>
              <a:gd name="connsiteX366" fmla="*/ 2547877 w 3140691"/>
              <a:gd name="connsiteY366" fmla="*/ 504862 h 3080543"/>
              <a:gd name="connsiteX367" fmla="*/ 2538512 w 3140691"/>
              <a:gd name="connsiteY367" fmla="*/ 490389 h 3080543"/>
              <a:gd name="connsiteX368" fmla="*/ 2471540 w 3140691"/>
              <a:gd name="connsiteY368" fmla="*/ 440725 h 3080543"/>
              <a:gd name="connsiteX369" fmla="*/ 2471256 w 3140691"/>
              <a:gd name="connsiteY369" fmla="*/ 434482 h 3080543"/>
              <a:gd name="connsiteX370" fmla="*/ 2459621 w 3140691"/>
              <a:gd name="connsiteY370" fmla="*/ 430793 h 3080543"/>
              <a:gd name="connsiteX371" fmla="*/ 2455649 w 3140691"/>
              <a:gd name="connsiteY371" fmla="*/ 424833 h 3080543"/>
              <a:gd name="connsiteX372" fmla="*/ 2450824 w 3140691"/>
              <a:gd name="connsiteY372" fmla="*/ 413765 h 3080543"/>
              <a:gd name="connsiteX373" fmla="*/ 2442027 w 3140691"/>
              <a:gd name="connsiteY373" fmla="*/ 410927 h 3080543"/>
              <a:gd name="connsiteX374" fmla="*/ 2447986 w 3140691"/>
              <a:gd name="connsiteY374" fmla="*/ 419441 h 3080543"/>
              <a:gd name="connsiteX375" fmla="*/ 2425284 w 3140691"/>
              <a:gd name="connsiteY375" fmla="*/ 395603 h 3080543"/>
              <a:gd name="connsiteX376" fmla="*/ 2435784 w 3140691"/>
              <a:gd name="connsiteY376" fmla="*/ 402414 h 3080543"/>
              <a:gd name="connsiteX377" fmla="*/ 2423581 w 3140691"/>
              <a:gd name="connsiteY377" fmla="*/ 391630 h 3080543"/>
              <a:gd name="connsiteX378" fmla="*/ 2426135 w 3140691"/>
              <a:gd name="connsiteY378" fmla="*/ 385954 h 3080543"/>
              <a:gd name="connsiteX379" fmla="*/ 2416771 w 3140691"/>
              <a:gd name="connsiteY379" fmla="*/ 384251 h 3080543"/>
              <a:gd name="connsiteX380" fmla="*/ 2413649 w 3140691"/>
              <a:gd name="connsiteY380" fmla="*/ 376305 h 3080543"/>
              <a:gd name="connsiteX381" fmla="*/ 2468986 w 3140691"/>
              <a:gd name="connsiteY381" fmla="*/ 411495 h 3080543"/>
              <a:gd name="connsiteX382" fmla="*/ 2474945 w 3140691"/>
              <a:gd name="connsiteY382" fmla="*/ 406671 h 3080543"/>
              <a:gd name="connsiteX383" fmla="*/ 2460189 w 3140691"/>
              <a:gd name="connsiteY383" fmla="*/ 391346 h 3080543"/>
              <a:gd name="connsiteX384" fmla="*/ 2440892 w 3140691"/>
              <a:gd name="connsiteY384" fmla="*/ 376021 h 3080543"/>
              <a:gd name="connsiteX385" fmla="*/ 2434933 w 3140691"/>
              <a:gd name="connsiteY385" fmla="*/ 373751 h 3080543"/>
              <a:gd name="connsiteX386" fmla="*/ 2429825 w 3140691"/>
              <a:gd name="connsiteY386" fmla="*/ 378008 h 3080543"/>
              <a:gd name="connsiteX387" fmla="*/ 2413933 w 3140691"/>
              <a:gd name="connsiteY387" fmla="*/ 375170 h 3080543"/>
              <a:gd name="connsiteX388" fmla="*/ 2384988 w 3140691"/>
              <a:gd name="connsiteY388" fmla="*/ 347358 h 3080543"/>
              <a:gd name="connsiteX389" fmla="*/ 2389244 w 3140691"/>
              <a:gd name="connsiteY389" fmla="*/ 345656 h 3080543"/>
              <a:gd name="connsiteX390" fmla="*/ 2364839 w 3140691"/>
              <a:gd name="connsiteY390" fmla="*/ 330047 h 3080543"/>
              <a:gd name="connsiteX391" fmla="*/ 2364555 w 3140691"/>
              <a:gd name="connsiteY391" fmla="*/ 339980 h 3080543"/>
              <a:gd name="connsiteX392" fmla="*/ 2412514 w 3140691"/>
              <a:gd name="connsiteY392" fmla="*/ 378575 h 3080543"/>
              <a:gd name="connsiteX393" fmla="*/ 2377042 w 3140691"/>
              <a:gd name="connsiteY393" fmla="*/ 367224 h 3080543"/>
              <a:gd name="connsiteX394" fmla="*/ 2379596 w 3140691"/>
              <a:gd name="connsiteY394" fmla="*/ 361548 h 3080543"/>
              <a:gd name="connsiteX395" fmla="*/ 2362285 w 3140691"/>
              <a:gd name="connsiteY395" fmla="*/ 354453 h 3080543"/>
              <a:gd name="connsiteX396" fmla="*/ 2366258 w 3140691"/>
              <a:gd name="connsiteY396" fmla="*/ 352467 h 3080543"/>
              <a:gd name="connsiteX397" fmla="*/ 2347812 w 3140691"/>
              <a:gd name="connsiteY397" fmla="*/ 340547 h 3080543"/>
              <a:gd name="connsiteX398" fmla="*/ 2335610 w 3140691"/>
              <a:gd name="connsiteY398" fmla="*/ 337993 h 3080543"/>
              <a:gd name="connsiteX399" fmla="*/ 2363704 w 3140691"/>
              <a:gd name="connsiteY399" fmla="*/ 359561 h 3080543"/>
              <a:gd name="connsiteX400" fmla="*/ 2345258 w 3140691"/>
              <a:gd name="connsiteY400" fmla="*/ 356156 h 3080543"/>
              <a:gd name="connsiteX401" fmla="*/ 2349231 w 3140691"/>
              <a:gd name="connsiteY401" fmla="*/ 354169 h 3080543"/>
              <a:gd name="connsiteX402" fmla="*/ 2392650 w 3140691"/>
              <a:gd name="connsiteY402" fmla="*/ 377724 h 3080543"/>
              <a:gd name="connsiteX403" fmla="*/ 2394920 w 3140691"/>
              <a:gd name="connsiteY403" fmla="*/ 388224 h 3080543"/>
              <a:gd name="connsiteX404" fmla="*/ 2342988 w 3140691"/>
              <a:gd name="connsiteY404" fmla="*/ 362116 h 3080543"/>
              <a:gd name="connsiteX405" fmla="*/ 2341569 w 3140691"/>
              <a:gd name="connsiteY405" fmla="*/ 365521 h 3080543"/>
              <a:gd name="connsiteX406" fmla="*/ 2324259 w 3140691"/>
              <a:gd name="connsiteY406" fmla="*/ 360129 h 3080543"/>
              <a:gd name="connsiteX407" fmla="*/ 2302408 w 3140691"/>
              <a:gd name="connsiteY407" fmla="*/ 349061 h 3080543"/>
              <a:gd name="connsiteX408" fmla="*/ 2375623 w 3140691"/>
              <a:gd name="connsiteY408" fmla="*/ 391062 h 3080543"/>
              <a:gd name="connsiteX409" fmla="*/ 2410528 w 3140691"/>
              <a:gd name="connsiteY409" fmla="*/ 414617 h 3080543"/>
              <a:gd name="connsiteX410" fmla="*/ 2441743 w 3140691"/>
              <a:gd name="connsiteY410" fmla="*/ 439307 h 3080543"/>
              <a:gd name="connsiteX411" fmla="*/ 2462175 w 3140691"/>
              <a:gd name="connsiteY411" fmla="*/ 452361 h 3080543"/>
              <a:gd name="connsiteX412" fmla="*/ 2468135 w 3140691"/>
              <a:gd name="connsiteY412" fmla="*/ 447536 h 3080543"/>
              <a:gd name="connsiteX413" fmla="*/ 2477500 w 3140691"/>
              <a:gd name="connsiteY413" fmla="*/ 449523 h 3080543"/>
              <a:gd name="connsiteX414" fmla="*/ 2485162 w 3140691"/>
              <a:gd name="connsiteY414" fmla="*/ 461158 h 3080543"/>
              <a:gd name="connsiteX415" fmla="*/ 2495945 w 3140691"/>
              <a:gd name="connsiteY415" fmla="*/ 485281 h 3080543"/>
              <a:gd name="connsiteX416" fmla="*/ 2486297 w 3140691"/>
              <a:gd name="connsiteY416" fmla="*/ 484145 h 3080543"/>
              <a:gd name="connsiteX417" fmla="*/ 2506055 w 3140691"/>
              <a:gd name="connsiteY417" fmla="*/ 498548 h 3080543"/>
              <a:gd name="connsiteX418" fmla="*/ 2508281 w 3140691"/>
              <a:gd name="connsiteY418" fmla="*/ 500004 h 3080543"/>
              <a:gd name="connsiteX419" fmla="*/ 2505877 w 3140691"/>
              <a:gd name="connsiteY419" fmla="*/ 504011 h 3080543"/>
              <a:gd name="connsiteX420" fmla="*/ 2471256 w 3140691"/>
              <a:gd name="connsiteY420" fmla="*/ 480456 h 3080543"/>
              <a:gd name="connsiteX421" fmla="*/ 2495661 w 3140691"/>
              <a:gd name="connsiteY421" fmla="*/ 497767 h 3080543"/>
              <a:gd name="connsiteX422" fmla="*/ 2510985 w 3140691"/>
              <a:gd name="connsiteY422" fmla="*/ 519335 h 3080543"/>
              <a:gd name="connsiteX423" fmla="*/ 2502756 w 3140691"/>
              <a:gd name="connsiteY423" fmla="*/ 520754 h 3080543"/>
              <a:gd name="connsiteX424" fmla="*/ 2496796 w 3140691"/>
              <a:gd name="connsiteY424" fmla="*/ 507984 h 3080543"/>
              <a:gd name="connsiteX425" fmla="*/ 2481189 w 3140691"/>
              <a:gd name="connsiteY425" fmla="*/ 499186 h 3080543"/>
              <a:gd name="connsiteX426" fmla="*/ 2480621 w 3140691"/>
              <a:gd name="connsiteY426" fmla="*/ 494078 h 3080543"/>
              <a:gd name="connsiteX427" fmla="*/ 2459054 w 3140691"/>
              <a:gd name="connsiteY427" fmla="*/ 477618 h 3080543"/>
              <a:gd name="connsiteX428" fmla="*/ 2456784 w 3140691"/>
              <a:gd name="connsiteY428" fmla="*/ 482159 h 3080543"/>
              <a:gd name="connsiteX429" fmla="*/ 2421879 w 3140691"/>
              <a:gd name="connsiteY429" fmla="*/ 453780 h 3080543"/>
              <a:gd name="connsiteX430" fmla="*/ 2392082 w 3140691"/>
              <a:gd name="connsiteY430" fmla="*/ 431928 h 3080543"/>
              <a:gd name="connsiteX431" fmla="*/ 2367109 w 3140691"/>
              <a:gd name="connsiteY431" fmla="*/ 407522 h 3080543"/>
              <a:gd name="connsiteX432" fmla="*/ 2372785 w 3140691"/>
              <a:gd name="connsiteY432" fmla="*/ 416887 h 3080543"/>
              <a:gd name="connsiteX433" fmla="*/ 2385555 w 3140691"/>
              <a:gd name="connsiteY433" fmla="*/ 424833 h 3080543"/>
              <a:gd name="connsiteX434" fmla="*/ 2356893 w 3140691"/>
              <a:gd name="connsiteY434" fmla="*/ 408657 h 3080543"/>
              <a:gd name="connsiteX435" fmla="*/ 2360866 w 3140691"/>
              <a:gd name="connsiteY435" fmla="*/ 406954 h 3080543"/>
              <a:gd name="connsiteX436" fmla="*/ 2330502 w 3140691"/>
              <a:gd name="connsiteY436" fmla="*/ 386522 h 3080543"/>
              <a:gd name="connsiteX437" fmla="*/ 2311773 w 3140691"/>
              <a:gd name="connsiteY437" fmla="*/ 379143 h 3080543"/>
              <a:gd name="connsiteX438" fmla="*/ 2299286 w 3140691"/>
              <a:gd name="connsiteY438" fmla="*/ 385103 h 3080543"/>
              <a:gd name="connsiteX439" fmla="*/ 2305529 w 3140691"/>
              <a:gd name="connsiteY439" fmla="*/ 393900 h 3080543"/>
              <a:gd name="connsiteX440" fmla="*/ 2302124 w 3140691"/>
              <a:gd name="connsiteY440" fmla="*/ 395035 h 3080543"/>
              <a:gd name="connsiteX441" fmla="*/ 2289638 w 3140691"/>
              <a:gd name="connsiteY441" fmla="*/ 385954 h 3080543"/>
              <a:gd name="connsiteX442" fmla="*/ 2283678 w 3140691"/>
              <a:gd name="connsiteY442" fmla="*/ 385386 h 3080543"/>
              <a:gd name="connsiteX443" fmla="*/ 2283962 w 3140691"/>
              <a:gd name="connsiteY443" fmla="*/ 385954 h 3080543"/>
              <a:gd name="connsiteX444" fmla="*/ 2308651 w 3140691"/>
              <a:gd name="connsiteY444" fmla="*/ 399860 h 3080543"/>
              <a:gd name="connsiteX445" fmla="*/ 2312056 w 3140691"/>
              <a:gd name="connsiteY445" fmla="*/ 393332 h 3080543"/>
              <a:gd name="connsiteX446" fmla="*/ 2320002 w 3140691"/>
              <a:gd name="connsiteY446" fmla="*/ 397589 h 3080543"/>
              <a:gd name="connsiteX447" fmla="*/ 2319435 w 3140691"/>
              <a:gd name="connsiteY447" fmla="*/ 398725 h 3080543"/>
              <a:gd name="connsiteX448" fmla="*/ 2325394 w 3140691"/>
              <a:gd name="connsiteY448" fmla="*/ 407806 h 3080543"/>
              <a:gd name="connsiteX449" fmla="*/ 2321421 w 3140691"/>
              <a:gd name="connsiteY449" fmla="*/ 407522 h 3080543"/>
              <a:gd name="connsiteX450" fmla="*/ 2667348 w 3140691"/>
              <a:gd name="connsiteY450" fmla="*/ 714583 h 3080543"/>
              <a:gd name="connsiteX451" fmla="*/ 2679550 w 3140691"/>
              <a:gd name="connsiteY451" fmla="*/ 726502 h 3080543"/>
              <a:gd name="connsiteX452" fmla="*/ 2676996 w 3140691"/>
              <a:gd name="connsiteY452" fmla="*/ 727070 h 3080543"/>
              <a:gd name="connsiteX453" fmla="*/ 2682672 w 3140691"/>
              <a:gd name="connsiteY453" fmla="*/ 734732 h 3080543"/>
              <a:gd name="connsiteX454" fmla="*/ 2680685 w 3140691"/>
              <a:gd name="connsiteY454" fmla="*/ 715718 h 3080543"/>
              <a:gd name="connsiteX455" fmla="*/ 2680402 w 3140691"/>
              <a:gd name="connsiteY455" fmla="*/ 714867 h 3080543"/>
              <a:gd name="connsiteX456" fmla="*/ 2680685 w 3140691"/>
              <a:gd name="connsiteY456" fmla="*/ 715435 h 3080543"/>
              <a:gd name="connsiteX457" fmla="*/ 2680685 w 3140691"/>
              <a:gd name="connsiteY457" fmla="*/ 714867 h 3080543"/>
              <a:gd name="connsiteX458" fmla="*/ 2680402 w 3140691"/>
              <a:gd name="connsiteY458" fmla="*/ 714867 h 3080543"/>
              <a:gd name="connsiteX459" fmla="*/ 2640105 w 3140691"/>
              <a:gd name="connsiteY459" fmla="*/ 664352 h 3080543"/>
              <a:gd name="connsiteX460" fmla="*/ 2634713 w 3140691"/>
              <a:gd name="connsiteY460" fmla="*/ 647892 h 3080543"/>
              <a:gd name="connsiteX461" fmla="*/ 2621092 w 3140691"/>
              <a:gd name="connsiteY461" fmla="*/ 631433 h 3080543"/>
              <a:gd name="connsiteX462" fmla="*/ 2602930 w 3140691"/>
              <a:gd name="connsiteY462" fmla="*/ 612986 h 3080543"/>
              <a:gd name="connsiteX463" fmla="*/ 2589308 w 3140691"/>
              <a:gd name="connsiteY463" fmla="*/ 604756 h 3080543"/>
              <a:gd name="connsiteX464" fmla="*/ 2579376 w 3140691"/>
              <a:gd name="connsiteY464" fmla="*/ 593405 h 3080543"/>
              <a:gd name="connsiteX465" fmla="*/ 2559795 w 3140691"/>
              <a:gd name="connsiteY465" fmla="*/ 564458 h 3080543"/>
              <a:gd name="connsiteX466" fmla="*/ 2594700 w 3140691"/>
              <a:gd name="connsiteY466" fmla="*/ 592553 h 3080543"/>
              <a:gd name="connsiteX467" fmla="*/ 2589592 w 3140691"/>
              <a:gd name="connsiteY467" fmla="*/ 594540 h 3080543"/>
              <a:gd name="connsiteX468" fmla="*/ 2628186 w 3140691"/>
              <a:gd name="connsiteY468" fmla="*/ 632000 h 3080543"/>
              <a:gd name="connsiteX469" fmla="*/ 2609457 w 3140691"/>
              <a:gd name="connsiteY469" fmla="*/ 607027 h 3080543"/>
              <a:gd name="connsiteX470" fmla="*/ 2590160 w 3140691"/>
              <a:gd name="connsiteY470" fmla="*/ 583188 h 3080543"/>
              <a:gd name="connsiteX471" fmla="*/ 2604065 w 3140691"/>
              <a:gd name="connsiteY471" fmla="*/ 589432 h 3080543"/>
              <a:gd name="connsiteX472" fmla="*/ 2628754 w 3140691"/>
              <a:gd name="connsiteY472" fmla="*/ 621784 h 3080543"/>
              <a:gd name="connsiteX473" fmla="*/ 2637835 w 3140691"/>
              <a:gd name="connsiteY473" fmla="*/ 629446 h 3080543"/>
              <a:gd name="connsiteX474" fmla="*/ 2634429 w 3140691"/>
              <a:gd name="connsiteY474" fmla="*/ 624054 h 3080543"/>
              <a:gd name="connsiteX475" fmla="*/ 2653159 w 3140691"/>
              <a:gd name="connsiteY475" fmla="*/ 649028 h 3080543"/>
              <a:gd name="connsiteX476" fmla="*/ 2684942 w 3140691"/>
              <a:gd name="connsiteY476" fmla="*/ 676555 h 3080543"/>
              <a:gd name="connsiteX477" fmla="*/ 2675293 w 3140691"/>
              <a:gd name="connsiteY477" fmla="*/ 669177 h 3080543"/>
              <a:gd name="connsiteX478" fmla="*/ 2684658 w 3140691"/>
              <a:gd name="connsiteY478" fmla="*/ 685637 h 3080543"/>
              <a:gd name="connsiteX479" fmla="*/ 2697712 w 3140691"/>
              <a:gd name="connsiteY479" fmla="*/ 696137 h 3080543"/>
              <a:gd name="connsiteX480" fmla="*/ 2715874 w 3140691"/>
              <a:gd name="connsiteY480" fmla="*/ 704367 h 3080543"/>
              <a:gd name="connsiteX481" fmla="*/ 2713604 w 3140691"/>
              <a:gd name="connsiteY481" fmla="*/ 714583 h 3080543"/>
              <a:gd name="connsiteX482" fmla="*/ 2723252 w 3140691"/>
              <a:gd name="connsiteY482" fmla="*/ 723948 h 3080543"/>
              <a:gd name="connsiteX483" fmla="*/ 2728076 w 3140691"/>
              <a:gd name="connsiteY483" fmla="*/ 736151 h 3080543"/>
              <a:gd name="connsiteX484" fmla="*/ 2741698 w 3140691"/>
              <a:gd name="connsiteY484" fmla="*/ 748070 h 3080543"/>
              <a:gd name="connsiteX485" fmla="*/ 2729212 w 3140691"/>
              <a:gd name="connsiteY485" fmla="*/ 739557 h 3080543"/>
              <a:gd name="connsiteX486" fmla="*/ 2746806 w 3140691"/>
              <a:gd name="connsiteY486" fmla="*/ 768503 h 3080543"/>
              <a:gd name="connsiteX487" fmla="*/ 2755035 w 3140691"/>
              <a:gd name="connsiteY487" fmla="*/ 769071 h 3080543"/>
              <a:gd name="connsiteX488" fmla="*/ 2759008 w 3140691"/>
              <a:gd name="connsiteY488" fmla="*/ 785815 h 3080543"/>
              <a:gd name="connsiteX489" fmla="*/ 2770076 w 3140691"/>
              <a:gd name="connsiteY489" fmla="*/ 804261 h 3080543"/>
              <a:gd name="connsiteX490" fmla="*/ 2778022 w 3140691"/>
              <a:gd name="connsiteY490" fmla="*/ 809369 h 3080543"/>
              <a:gd name="connsiteX491" fmla="*/ 2762697 w 3140691"/>
              <a:gd name="connsiteY491" fmla="*/ 786666 h 3080543"/>
              <a:gd name="connsiteX492" fmla="*/ 2784548 w 3140691"/>
              <a:gd name="connsiteY492" fmla="*/ 819586 h 3080543"/>
              <a:gd name="connsiteX493" fmla="*/ 2774332 w 3140691"/>
              <a:gd name="connsiteY493" fmla="*/ 808518 h 3080543"/>
              <a:gd name="connsiteX494" fmla="*/ 2794481 w 3140691"/>
              <a:gd name="connsiteY494" fmla="*/ 842573 h 3080543"/>
              <a:gd name="connsiteX495" fmla="*/ 2813494 w 3140691"/>
              <a:gd name="connsiteY495" fmla="*/ 877479 h 3080543"/>
              <a:gd name="connsiteX496" fmla="*/ 2809521 w 3140691"/>
              <a:gd name="connsiteY496" fmla="*/ 880600 h 3080543"/>
              <a:gd name="connsiteX497" fmla="*/ 2795616 w 3140691"/>
              <a:gd name="connsiteY497" fmla="*/ 852222 h 3080543"/>
              <a:gd name="connsiteX498" fmla="*/ 2778022 w 3140691"/>
              <a:gd name="connsiteY498" fmla="*/ 832072 h 3080543"/>
              <a:gd name="connsiteX499" fmla="*/ 2786535 w 3140691"/>
              <a:gd name="connsiteY499" fmla="*/ 848532 h 3080543"/>
              <a:gd name="connsiteX500" fmla="*/ 2791359 w 3140691"/>
              <a:gd name="connsiteY500" fmla="*/ 849100 h 3080543"/>
              <a:gd name="connsiteX501" fmla="*/ 2795616 w 3140691"/>
              <a:gd name="connsiteY501" fmla="*/ 866411 h 3080543"/>
              <a:gd name="connsiteX502" fmla="*/ 2799305 w 3140691"/>
              <a:gd name="connsiteY502" fmla="*/ 877763 h 3080543"/>
              <a:gd name="connsiteX503" fmla="*/ 2824845 w 3140691"/>
              <a:gd name="connsiteY503" fmla="*/ 910398 h 3080543"/>
              <a:gd name="connsiteX504" fmla="*/ 2826516 w 3140691"/>
              <a:gd name="connsiteY504" fmla="*/ 905665 h 3080543"/>
              <a:gd name="connsiteX505" fmla="*/ 2834068 w 3140691"/>
              <a:gd name="connsiteY505" fmla="*/ 919160 h 3080543"/>
              <a:gd name="connsiteX506" fmla="*/ 2842439 w 3140691"/>
              <a:gd name="connsiteY506" fmla="*/ 942183 h 3080543"/>
              <a:gd name="connsiteX507" fmla="*/ 2853223 w 3140691"/>
              <a:gd name="connsiteY507" fmla="*/ 952967 h 3080543"/>
              <a:gd name="connsiteX508" fmla="*/ 2849534 w 3140691"/>
              <a:gd name="connsiteY508" fmla="*/ 959210 h 3080543"/>
              <a:gd name="connsiteX509" fmla="*/ 2830521 w 3140691"/>
              <a:gd name="connsiteY509" fmla="*/ 921182 h 3080543"/>
              <a:gd name="connsiteX510" fmla="*/ 2842439 w 3140691"/>
              <a:gd name="connsiteY510" fmla="*/ 953251 h 3080543"/>
              <a:gd name="connsiteX511" fmla="*/ 2839602 w 3140691"/>
              <a:gd name="connsiteY511" fmla="*/ 958643 h 3080543"/>
              <a:gd name="connsiteX512" fmla="*/ 2851237 w 3140691"/>
              <a:gd name="connsiteY512" fmla="*/ 986738 h 3080543"/>
              <a:gd name="connsiteX513" fmla="*/ 2847264 w 3140691"/>
              <a:gd name="connsiteY513" fmla="*/ 989008 h 3080543"/>
              <a:gd name="connsiteX514" fmla="*/ 2866561 w 3140691"/>
              <a:gd name="connsiteY514" fmla="*/ 1007455 h 3080543"/>
              <a:gd name="connsiteX515" fmla="*/ 2873939 w 3140691"/>
              <a:gd name="connsiteY515" fmla="*/ 1021360 h 3080543"/>
              <a:gd name="connsiteX516" fmla="*/ 2866561 w 3140691"/>
              <a:gd name="connsiteY516" fmla="*/ 1000360 h 3080543"/>
              <a:gd name="connsiteX517" fmla="*/ 2871952 w 3140691"/>
              <a:gd name="connsiteY517" fmla="*/ 1000928 h 3080543"/>
              <a:gd name="connsiteX518" fmla="*/ 2879331 w 3140691"/>
              <a:gd name="connsiteY518" fmla="*/ 1025901 h 3080543"/>
              <a:gd name="connsiteX519" fmla="*/ 2885006 w 3140691"/>
              <a:gd name="connsiteY519" fmla="*/ 1015685 h 3080543"/>
              <a:gd name="connsiteX520" fmla="*/ 2890398 w 3140691"/>
              <a:gd name="connsiteY520" fmla="*/ 1027320 h 3080543"/>
              <a:gd name="connsiteX521" fmla="*/ 2898060 w 3140691"/>
              <a:gd name="connsiteY521" fmla="*/ 1027036 h 3080543"/>
              <a:gd name="connsiteX522" fmla="*/ 2896357 w 3140691"/>
              <a:gd name="connsiteY522" fmla="*/ 1006320 h 3080543"/>
              <a:gd name="connsiteX523" fmla="*/ 2915371 w 3140691"/>
              <a:gd name="connsiteY523" fmla="*/ 996387 h 3080543"/>
              <a:gd name="connsiteX524" fmla="*/ 2922749 w 3140691"/>
              <a:gd name="connsiteY524" fmla="*/ 1010860 h 3080543"/>
              <a:gd name="connsiteX525" fmla="*/ 2920762 w 3140691"/>
              <a:gd name="connsiteY525" fmla="*/ 996955 h 3080543"/>
              <a:gd name="connsiteX526" fmla="*/ 2928424 w 3140691"/>
              <a:gd name="connsiteY526" fmla="*/ 1004049 h 3080543"/>
              <a:gd name="connsiteX527" fmla="*/ 2935803 w 3140691"/>
              <a:gd name="connsiteY527" fmla="*/ 1022779 h 3080543"/>
              <a:gd name="connsiteX528" fmla="*/ 2938073 w 3140691"/>
              <a:gd name="connsiteY528" fmla="*/ 1009441 h 3080543"/>
              <a:gd name="connsiteX529" fmla="*/ 2948856 w 3140691"/>
              <a:gd name="connsiteY529" fmla="*/ 1023347 h 3080543"/>
              <a:gd name="connsiteX530" fmla="*/ 2954816 w 3140691"/>
              <a:gd name="connsiteY530" fmla="*/ 1031293 h 3080543"/>
              <a:gd name="connsiteX531" fmla="*/ 2965599 w 3140691"/>
              <a:gd name="connsiteY531" fmla="*/ 1044915 h 3080543"/>
              <a:gd name="connsiteX532" fmla="*/ 2969856 w 3140691"/>
              <a:gd name="connsiteY532" fmla="*/ 1027888 h 3080543"/>
              <a:gd name="connsiteX533" fmla="*/ 2973829 w 3140691"/>
              <a:gd name="connsiteY533" fmla="*/ 1037253 h 3080543"/>
              <a:gd name="connsiteX534" fmla="*/ 2972978 w 3140691"/>
              <a:gd name="connsiteY534" fmla="*/ 1026469 h 3080543"/>
              <a:gd name="connsiteX535" fmla="*/ 2981775 w 3140691"/>
              <a:gd name="connsiteY535" fmla="*/ 1033563 h 3080543"/>
              <a:gd name="connsiteX536" fmla="*/ 2973545 w 3140691"/>
              <a:gd name="connsiteY536" fmla="*/ 1014833 h 3080543"/>
              <a:gd name="connsiteX537" fmla="*/ 3003058 w 3140691"/>
              <a:gd name="connsiteY537" fmla="*/ 1026752 h 3080543"/>
              <a:gd name="connsiteX538" fmla="*/ 3010153 w 3140691"/>
              <a:gd name="connsiteY538" fmla="*/ 1046334 h 3080543"/>
              <a:gd name="connsiteX539" fmla="*/ 3011288 w 3140691"/>
              <a:gd name="connsiteY539" fmla="*/ 1046050 h 3080543"/>
              <a:gd name="connsiteX540" fmla="*/ 3011288 w 3140691"/>
              <a:gd name="connsiteY540" fmla="*/ 1045483 h 3080543"/>
              <a:gd name="connsiteX541" fmla="*/ 2993694 w 3140691"/>
              <a:gd name="connsiteY541" fmla="*/ 989860 h 3080543"/>
              <a:gd name="connsiteX542" fmla="*/ 2997950 w 3140691"/>
              <a:gd name="connsiteY542" fmla="*/ 968008 h 3080543"/>
              <a:gd name="connsiteX543" fmla="*/ 3001072 w 3140691"/>
              <a:gd name="connsiteY543" fmla="*/ 981630 h 3080543"/>
              <a:gd name="connsiteX544" fmla="*/ 2997950 w 3140691"/>
              <a:gd name="connsiteY544" fmla="*/ 983616 h 3080543"/>
              <a:gd name="connsiteX545" fmla="*/ 3001639 w 3140691"/>
              <a:gd name="connsiteY545" fmla="*/ 996671 h 3080543"/>
              <a:gd name="connsiteX546" fmla="*/ 3003342 w 3140691"/>
              <a:gd name="connsiteY546" fmla="*/ 987873 h 3080543"/>
              <a:gd name="connsiteX547" fmla="*/ 3020936 w 3140691"/>
              <a:gd name="connsiteY547" fmla="*/ 1019658 h 3080543"/>
              <a:gd name="connsiteX548" fmla="*/ 3008734 w 3140691"/>
              <a:gd name="connsiteY548" fmla="*/ 1019090 h 3080543"/>
              <a:gd name="connsiteX549" fmla="*/ 3012991 w 3140691"/>
              <a:gd name="connsiteY549" fmla="*/ 1036969 h 3080543"/>
              <a:gd name="connsiteX550" fmla="*/ 3012707 w 3140691"/>
              <a:gd name="connsiteY550" fmla="*/ 1033563 h 3080543"/>
              <a:gd name="connsiteX551" fmla="*/ 3012991 w 3140691"/>
              <a:gd name="connsiteY551" fmla="*/ 1033847 h 3080543"/>
              <a:gd name="connsiteX552" fmla="*/ 3011288 w 3140691"/>
              <a:gd name="connsiteY552" fmla="*/ 1029023 h 3080543"/>
              <a:gd name="connsiteX553" fmla="*/ 3016396 w 3140691"/>
              <a:gd name="connsiteY553" fmla="*/ 1036969 h 3080543"/>
              <a:gd name="connsiteX554" fmla="*/ 3030301 w 3140691"/>
              <a:gd name="connsiteY554" fmla="*/ 1044631 h 3080543"/>
              <a:gd name="connsiteX555" fmla="*/ 3023207 w 3140691"/>
              <a:gd name="connsiteY555" fmla="*/ 1047753 h 3080543"/>
              <a:gd name="connsiteX556" fmla="*/ 3031436 w 3140691"/>
              <a:gd name="connsiteY556" fmla="*/ 1063078 h 3080543"/>
              <a:gd name="connsiteX557" fmla="*/ 3027747 w 3140691"/>
              <a:gd name="connsiteY557" fmla="*/ 1065348 h 3080543"/>
              <a:gd name="connsiteX558" fmla="*/ 3042504 w 3140691"/>
              <a:gd name="connsiteY558" fmla="*/ 1105930 h 3080543"/>
              <a:gd name="connsiteX559" fmla="*/ 3039098 w 3140691"/>
              <a:gd name="connsiteY559" fmla="*/ 1107349 h 3080543"/>
              <a:gd name="connsiteX560" fmla="*/ 3029450 w 3140691"/>
              <a:gd name="connsiteY560" fmla="*/ 1090038 h 3080543"/>
              <a:gd name="connsiteX561" fmla="*/ 3029166 w 3140691"/>
              <a:gd name="connsiteY561" fmla="*/ 1101389 h 3080543"/>
              <a:gd name="connsiteX562" fmla="*/ 3030301 w 3140691"/>
              <a:gd name="connsiteY562" fmla="*/ 1100822 h 3080543"/>
              <a:gd name="connsiteX563" fmla="*/ 3048179 w 3140691"/>
              <a:gd name="connsiteY563" fmla="*/ 1154174 h 3080543"/>
              <a:gd name="connsiteX564" fmla="*/ 3042787 w 3140691"/>
              <a:gd name="connsiteY564" fmla="*/ 1150201 h 3080543"/>
              <a:gd name="connsiteX565" fmla="*/ 3046760 w 3140691"/>
              <a:gd name="connsiteY565" fmla="*/ 1162120 h 3080543"/>
              <a:gd name="connsiteX566" fmla="*/ 3050166 w 3140691"/>
              <a:gd name="connsiteY566" fmla="*/ 1153323 h 3080543"/>
              <a:gd name="connsiteX567" fmla="*/ 3056409 w 3140691"/>
              <a:gd name="connsiteY567" fmla="*/ 1166094 h 3080543"/>
              <a:gd name="connsiteX568" fmla="*/ 3065206 w 3140691"/>
              <a:gd name="connsiteY568" fmla="*/ 1166377 h 3080543"/>
              <a:gd name="connsiteX569" fmla="*/ 3062652 w 3140691"/>
              <a:gd name="connsiteY569" fmla="*/ 1144809 h 3080543"/>
              <a:gd name="connsiteX570" fmla="*/ 3074854 w 3140691"/>
              <a:gd name="connsiteY570" fmla="*/ 1170350 h 3080543"/>
              <a:gd name="connsiteX571" fmla="*/ 3058395 w 3140691"/>
              <a:gd name="connsiteY571" fmla="*/ 1198729 h 3080543"/>
              <a:gd name="connsiteX572" fmla="*/ 3060665 w 3140691"/>
              <a:gd name="connsiteY572" fmla="*/ 1183121 h 3080543"/>
              <a:gd name="connsiteX573" fmla="*/ 3057260 w 3140691"/>
              <a:gd name="connsiteY573" fmla="*/ 1191635 h 3080543"/>
              <a:gd name="connsiteX574" fmla="*/ 3056976 w 3140691"/>
              <a:gd name="connsiteY574" fmla="*/ 1176878 h 3080543"/>
              <a:gd name="connsiteX575" fmla="*/ 3041368 w 3140691"/>
              <a:gd name="connsiteY575" fmla="*/ 1167796 h 3080543"/>
              <a:gd name="connsiteX576" fmla="*/ 3041936 w 3140691"/>
              <a:gd name="connsiteY576" fmla="*/ 1150485 h 3080543"/>
              <a:gd name="connsiteX577" fmla="*/ 3039098 w 3140691"/>
              <a:gd name="connsiteY577" fmla="*/ 1154458 h 3080543"/>
              <a:gd name="connsiteX578" fmla="*/ 3035125 w 3140691"/>
              <a:gd name="connsiteY578" fmla="*/ 1134877 h 3080543"/>
              <a:gd name="connsiteX579" fmla="*/ 3041652 w 3140691"/>
              <a:gd name="connsiteY579" fmla="*/ 1149634 h 3080543"/>
              <a:gd name="connsiteX580" fmla="*/ 3041936 w 3140691"/>
              <a:gd name="connsiteY580" fmla="*/ 1149917 h 3080543"/>
              <a:gd name="connsiteX581" fmla="*/ 3041936 w 3140691"/>
              <a:gd name="connsiteY581" fmla="*/ 1149350 h 3080543"/>
              <a:gd name="connsiteX582" fmla="*/ 3042504 w 3140691"/>
              <a:gd name="connsiteY582" fmla="*/ 1149917 h 3080543"/>
              <a:gd name="connsiteX583" fmla="*/ 3044490 w 3140691"/>
              <a:gd name="connsiteY583" fmla="*/ 1141404 h 3080543"/>
              <a:gd name="connsiteX584" fmla="*/ 3037396 w 3140691"/>
              <a:gd name="connsiteY584" fmla="*/ 1133741 h 3080543"/>
              <a:gd name="connsiteX585" fmla="*/ 3033423 w 3140691"/>
              <a:gd name="connsiteY585" fmla="*/ 1110187 h 3080543"/>
              <a:gd name="connsiteX586" fmla="*/ 3028031 w 3140691"/>
              <a:gd name="connsiteY586" fmla="*/ 1105646 h 3080543"/>
              <a:gd name="connsiteX587" fmla="*/ 3015545 w 3140691"/>
              <a:gd name="connsiteY587" fmla="*/ 1057969 h 3080543"/>
              <a:gd name="connsiteX588" fmla="*/ 3003342 w 3140691"/>
              <a:gd name="connsiteY588" fmla="*/ 1070456 h 3080543"/>
              <a:gd name="connsiteX589" fmla="*/ 3004477 w 3140691"/>
              <a:gd name="connsiteY589" fmla="*/ 1077267 h 3080543"/>
              <a:gd name="connsiteX590" fmla="*/ 3001923 w 3140691"/>
              <a:gd name="connsiteY590" fmla="*/ 1078686 h 3080543"/>
              <a:gd name="connsiteX591" fmla="*/ 3001072 w 3140691"/>
              <a:gd name="connsiteY591" fmla="*/ 1072443 h 3080543"/>
              <a:gd name="connsiteX592" fmla="*/ 3001639 w 3140691"/>
              <a:gd name="connsiteY592" fmla="*/ 1078686 h 3080543"/>
              <a:gd name="connsiteX593" fmla="*/ 3001923 w 3140691"/>
              <a:gd name="connsiteY593" fmla="*/ 1078686 h 3080543"/>
              <a:gd name="connsiteX594" fmla="*/ 3001923 w 3140691"/>
              <a:gd name="connsiteY594" fmla="*/ 1080105 h 3080543"/>
              <a:gd name="connsiteX595" fmla="*/ 3005612 w 3140691"/>
              <a:gd name="connsiteY595" fmla="*/ 1104511 h 3080543"/>
              <a:gd name="connsiteX596" fmla="*/ 3005045 w 3140691"/>
              <a:gd name="connsiteY596" fmla="*/ 1097416 h 3080543"/>
              <a:gd name="connsiteX597" fmla="*/ 3017531 w 3140691"/>
              <a:gd name="connsiteY597" fmla="*/ 1107065 h 3080543"/>
              <a:gd name="connsiteX598" fmla="*/ 3018666 w 3140691"/>
              <a:gd name="connsiteY598" fmla="*/ 1117565 h 3080543"/>
              <a:gd name="connsiteX599" fmla="*/ 3026896 w 3140691"/>
              <a:gd name="connsiteY599" fmla="*/ 1114160 h 3080543"/>
              <a:gd name="connsiteX600" fmla="*/ 3030017 w 3140691"/>
              <a:gd name="connsiteY600" fmla="*/ 1127782 h 3080543"/>
              <a:gd name="connsiteX601" fmla="*/ 3040517 w 3140691"/>
              <a:gd name="connsiteY601" fmla="*/ 1190216 h 3080543"/>
              <a:gd name="connsiteX602" fmla="*/ 3036828 w 3140691"/>
              <a:gd name="connsiteY602" fmla="*/ 1206108 h 3080543"/>
              <a:gd name="connsiteX603" fmla="*/ 3029734 w 3140691"/>
              <a:gd name="connsiteY603" fmla="*/ 1208378 h 3080543"/>
              <a:gd name="connsiteX604" fmla="*/ 3023774 w 3140691"/>
              <a:gd name="connsiteY604" fmla="*/ 1181702 h 3080543"/>
              <a:gd name="connsiteX605" fmla="*/ 3022639 w 3140691"/>
              <a:gd name="connsiteY605" fmla="*/ 1203838 h 3080543"/>
              <a:gd name="connsiteX606" fmla="*/ 3030585 w 3140691"/>
              <a:gd name="connsiteY606" fmla="*/ 1233352 h 3080543"/>
              <a:gd name="connsiteX607" fmla="*/ 3037112 w 3140691"/>
              <a:gd name="connsiteY607" fmla="*/ 1216892 h 3080543"/>
              <a:gd name="connsiteX608" fmla="*/ 3041085 w 3140691"/>
              <a:gd name="connsiteY608" fmla="*/ 1247825 h 3080543"/>
              <a:gd name="connsiteX609" fmla="*/ 3040233 w 3140691"/>
              <a:gd name="connsiteY609" fmla="*/ 1230230 h 3080543"/>
              <a:gd name="connsiteX610" fmla="*/ 3046476 w 3140691"/>
              <a:gd name="connsiteY610" fmla="*/ 1221149 h 3080543"/>
              <a:gd name="connsiteX611" fmla="*/ 3043355 w 3140691"/>
              <a:gd name="connsiteY611" fmla="*/ 1236474 h 3080543"/>
              <a:gd name="connsiteX612" fmla="*/ 3049314 w 3140691"/>
              <a:gd name="connsiteY612" fmla="*/ 1241866 h 3080543"/>
              <a:gd name="connsiteX613" fmla="*/ 3053571 w 3140691"/>
              <a:gd name="connsiteY613" fmla="*/ 1218595 h 3080543"/>
              <a:gd name="connsiteX614" fmla="*/ 3060098 w 3140691"/>
              <a:gd name="connsiteY614" fmla="*/ 1238460 h 3080543"/>
              <a:gd name="connsiteX615" fmla="*/ 3066625 w 3140691"/>
              <a:gd name="connsiteY615" fmla="*/ 1239879 h 3080543"/>
              <a:gd name="connsiteX616" fmla="*/ 3064355 w 3140691"/>
              <a:gd name="connsiteY616" fmla="*/ 1222568 h 3080543"/>
              <a:gd name="connsiteX617" fmla="*/ 3066909 w 3140691"/>
              <a:gd name="connsiteY617" fmla="*/ 1261731 h 3080543"/>
              <a:gd name="connsiteX618" fmla="*/ 3069746 w 3140691"/>
              <a:gd name="connsiteY618" fmla="*/ 1246406 h 3080543"/>
              <a:gd name="connsiteX619" fmla="*/ 3076273 w 3140691"/>
              <a:gd name="connsiteY619" fmla="*/ 1247825 h 3080543"/>
              <a:gd name="connsiteX620" fmla="*/ 3072584 w 3140691"/>
              <a:gd name="connsiteY620" fmla="*/ 1256623 h 3080543"/>
              <a:gd name="connsiteX621" fmla="*/ 3078260 w 3140691"/>
              <a:gd name="connsiteY621" fmla="*/ 1273082 h 3080543"/>
              <a:gd name="connsiteX622" fmla="*/ 3072300 w 3140691"/>
              <a:gd name="connsiteY622" fmla="*/ 1278474 h 3080543"/>
              <a:gd name="connsiteX623" fmla="*/ 3069746 w 3140691"/>
              <a:gd name="connsiteY623" fmla="*/ 1322462 h 3080543"/>
              <a:gd name="connsiteX624" fmla="*/ 3080246 w 3140691"/>
              <a:gd name="connsiteY624" fmla="*/ 1298056 h 3080543"/>
              <a:gd name="connsiteX625" fmla="*/ 3075138 w 3140691"/>
              <a:gd name="connsiteY625" fmla="*/ 1295786 h 3080543"/>
              <a:gd name="connsiteX626" fmla="*/ 3076273 w 3140691"/>
              <a:gd name="connsiteY626" fmla="*/ 1281029 h 3080543"/>
              <a:gd name="connsiteX627" fmla="*/ 3081098 w 3140691"/>
              <a:gd name="connsiteY627" fmla="*/ 1294083 h 3080543"/>
              <a:gd name="connsiteX628" fmla="*/ 3087057 w 3140691"/>
              <a:gd name="connsiteY628" fmla="*/ 1274218 h 3080543"/>
              <a:gd name="connsiteX629" fmla="*/ 3098408 w 3140691"/>
              <a:gd name="connsiteY629" fmla="*/ 1274502 h 3080543"/>
              <a:gd name="connsiteX630" fmla="*/ 3095286 w 3140691"/>
              <a:gd name="connsiteY630" fmla="*/ 1297488 h 3080543"/>
              <a:gd name="connsiteX631" fmla="*/ 3089043 w 3140691"/>
              <a:gd name="connsiteY631" fmla="*/ 1284718 h 3080543"/>
              <a:gd name="connsiteX632" fmla="*/ 3084503 w 3140691"/>
              <a:gd name="connsiteY632" fmla="*/ 1289542 h 3080543"/>
              <a:gd name="connsiteX633" fmla="*/ 3080814 w 3140691"/>
              <a:gd name="connsiteY633" fmla="*/ 1305151 h 3080543"/>
              <a:gd name="connsiteX634" fmla="*/ 3081949 w 3140691"/>
              <a:gd name="connsiteY634" fmla="*/ 1333814 h 3080543"/>
              <a:gd name="connsiteX635" fmla="*/ 3062936 w 3140691"/>
              <a:gd name="connsiteY635" fmla="*/ 1352544 h 3080543"/>
              <a:gd name="connsiteX636" fmla="*/ 3054990 w 3140691"/>
              <a:gd name="connsiteY636" fmla="*/ 1326151 h 3080543"/>
              <a:gd name="connsiteX637" fmla="*/ 3054706 w 3140691"/>
              <a:gd name="connsiteY637" fmla="*/ 1336935 h 3080543"/>
              <a:gd name="connsiteX638" fmla="*/ 3048179 w 3140691"/>
              <a:gd name="connsiteY638" fmla="*/ 1334665 h 3080543"/>
              <a:gd name="connsiteX639" fmla="*/ 3047328 w 3140691"/>
              <a:gd name="connsiteY639" fmla="*/ 1306854 h 3080543"/>
              <a:gd name="connsiteX640" fmla="*/ 3052720 w 3140691"/>
              <a:gd name="connsiteY640" fmla="*/ 1312529 h 3080543"/>
              <a:gd name="connsiteX641" fmla="*/ 3044774 w 3140691"/>
              <a:gd name="connsiteY641" fmla="*/ 1264853 h 3080543"/>
              <a:gd name="connsiteX642" fmla="*/ 3042220 w 3140691"/>
              <a:gd name="connsiteY642" fmla="*/ 1304583 h 3080543"/>
              <a:gd name="connsiteX643" fmla="*/ 3039666 w 3140691"/>
              <a:gd name="connsiteY643" fmla="*/ 1290961 h 3080543"/>
              <a:gd name="connsiteX644" fmla="*/ 3034842 w 3140691"/>
              <a:gd name="connsiteY644" fmla="*/ 1306570 h 3080543"/>
              <a:gd name="connsiteX645" fmla="*/ 3040233 w 3140691"/>
              <a:gd name="connsiteY645" fmla="*/ 1311962 h 3080543"/>
              <a:gd name="connsiteX646" fmla="*/ 3027747 w 3140691"/>
              <a:gd name="connsiteY646" fmla="*/ 1343179 h 3080543"/>
              <a:gd name="connsiteX647" fmla="*/ 3028598 w 3140691"/>
              <a:gd name="connsiteY647" fmla="*/ 1370423 h 3080543"/>
              <a:gd name="connsiteX648" fmla="*/ 3015261 w 3140691"/>
              <a:gd name="connsiteY648" fmla="*/ 1373260 h 3080543"/>
              <a:gd name="connsiteX649" fmla="*/ 3020653 w 3140691"/>
              <a:gd name="connsiteY649" fmla="*/ 1392842 h 3080543"/>
              <a:gd name="connsiteX650" fmla="*/ 3031720 w 3140691"/>
              <a:gd name="connsiteY650" fmla="*/ 1387166 h 3080543"/>
              <a:gd name="connsiteX651" fmla="*/ 3034558 w 3140691"/>
              <a:gd name="connsiteY651" fmla="*/ 1400504 h 3080543"/>
              <a:gd name="connsiteX652" fmla="*/ 3024909 w 3140691"/>
              <a:gd name="connsiteY652" fmla="*/ 1409302 h 3080543"/>
              <a:gd name="connsiteX653" fmla="*/ 3025761 w 3140691"/>
              <a:gd name="connsiteY653" fmla="*/ 1446478 h 3080543"/>
              <a:gd name="connsiteX654" fmla="*/ 3029734 w 3140691"/>
              <a:gd name="connsiteY654" fmla="*/ 1428883 h 3080543"/>
              <a:gd name="connsiteX655" fmla="*/ 3035693 w 3140691"/>
              <a:gd name="connsiteY655" fmla="*/ 1431438 h 3080543"/>
              <a:gd name="connsiteX656" fmla="*/ 3032855 w 3140691"/>
              <a:gd name="connsiteY656" fmla="*/ 1469466 h 3080543"/>
              <a:gd name="connsiteX657" fmla="*/ 3040517 w 3140691"/>
              <a:gd name="connsiteY657" fmla="*/ 1464925 h 3080543"/>
              <a:gd name="connsiteX658" fmla="*/ 3044206 w 3140691"/>
              <a:gd name="connsiteY658" fmla="*/ 1495574 h 3080543"/>
              <a:gd name="connsiteX659" fmla="*/ 3049882 w 3140691"/>
              <a:gd name="connsiteY659" fmla="*/ 1487912 h 3080543"/>
              <a:gd name="connsiteX660" fmla="*/ 3046760 w 3140691"/>
              <a:gd name="connsiteY660" fmla="*/ 1515723 h 3080543"/>
              <a:gd name="connsiteX661" fmla="*/ 3060098 w 3140691"/>
              <a:gd name="connsiteY661" fmla="*/ 1503804 h 3080543"/>
              <a:gd name="connsiteX662" fmla="*/ 3058679 w 3140691"/>
              <a:gd name="connsiteY662" fmla="*/ 1483371 h 3080543"/>
              <a:gd name="connsiteX663" fmla="*/ 3062084 w 3140691"/>
              <a:gd name="connsiteY663" fmla="*/ 1484506 h 3080543"/>
              <a:gd name="connsiteX664" fmla="*/ 3064922 w 3140691"/>
              <a:gd name="connsiteY664" fmla="*/ 1485925 h 3080543"/>
              <a:gd name="connsiteX665" fmla="*/ 3067476 w 3140691"/>
              <a:gd name="connsiteY665" fmla="*/ 1502953 h 3080543"/>
              <a:gd name="connsiteX666" fmla="*/ 3072300 w 3140691"/>
              <a:gd name="connsiteY666" fmla="*/ 1485074 h 3080543"/>
              <a:gd name="connsiteX667" fmla="*/ 3079395 w 3140691"/>
              <a:gd name="connsiteY667" fmla="*/ 1494439 h 3080543"/>
              <a:gd name="connsiteX668" fmla="*/ 3075138 w 3140691"/>
              <a:gd name="connsiteY668" fmla="*/ 1466911 h 3080543"/>
              <a:gd name="connsiteX669" fmla="*/ 3083935 w 3140691"/>
              <a:gd name="connsiteY669" fmla="*/ 1469182 h 3080543"/>
              <a:gd name="connsiteX670" fmla="*/ 3083368 w 3140691"/>
              <a:gd name="connsiteY670" fmla="*/ 1422924 h 3080543"/>
              <a:gd name="connsiteX671" fmla="*/ 3091881 w 3140691"/>
              <a:gd name="connsiteY671" fmla="*/ 1403626 h 3080543"/>
              <a:gd name="connsiteX672" fmla="*/ 3092165 w 3140691"/>
              <a:gd name="connsiteY672" fmla="*/ 1428600 h 3080543"/>
              <a:gd name="connsiteX673" fmla="*/ 3088192 w 3140691"/>
              <a:gd name="connsiteY673" fmla="*/ 1429167 h 3080543"/>
              <a:gd name="connsiteX674" fmla="*/ 3087908 w 3140691"/>
              <a:gd name="connsiteY674" fmla="*/ 1461519 h 3080543"/>
              <a:gd name="connsiteX675" fmla="*/ 3093584 w 3140691"/>
              <a:gd name="connsiteY675" fmla="*/ 1410437 h 3080543"/>
              <a:gd name="connsiteX676" fmla="*/ 3095854 w 3140691"/>
              <a:gd name="connsiteY676" fmla="*/ 1406464 h 3080543"/>
              <a:gd name="connsiteX677" fmla="*/ 3098408 w 3140691"/>
              <a:gd name="connsiteY677" fmla="*/ 1405896 h 3080543"/>
              <a:gd name="connsiteX678" fmla="*/ 3097273 w 3140691"/>
              <a:gd name="connsiteY678" fmla="*/ 1416964 h 3080543"/>
              <a:gd name="connsiteX679" fmla="*/ 3102097 w 3140691"/>
              <a:gd name="connsiteY679" fmla="*/ 1405329 h 3080543"/>
              <a:gd name="connsiteX680" fmla="*/ 3106070 w 3140691"/>
              <a:gd name="connsiteY680" fmla="*/ 1415262 h 3080543"/>
              <a:gd name="connsiteX681" fmla="*/ 3101813 w 3140691"/>
              <a:gd name="connsiteY681" fmla="*/ 1448465 h 3080543"/>
              <a:gd name="connsiteX682" fmla="*/ 3098408 w 3140691"/>
              <a:gd name="connsiteY682" fmla="*/ 1431154 h 3080543"/>
              <a:gd name="connsiteX683" fmla="*/ 3098976 w 3140691"/>
              <a:gd name="connsiteY683" fmla="*/ 1470601 h 3080543"/>
              <a:gd name="connsiteX684" fmla="*/ 3104935 w 3140691"/>
              <a:gd name="connsiteY684" fmla="*/ 1469466 h 3080543"/>
              <a:gd name="connsiteX685" fmla="*/ 3110043 w 3140691"/>
              <a:gd name="connsiteY685" fmla="*/ 1465209 h 3080543"/>
              <a:gd name="connsiteX686" fmla="*/ 3110327 w 3140691"/>
              <a:gd name="connsiteY686" fmla="*/ 1447046 h 3080543"/>
              <a:gd name="connsiteX687" fmla="*/ 3116570 w 3140691"/>
              <a:gd name="connsiteY687" fmla="*/ 1449600 h 3080543"/>
              <a:gd name="connsiteX688" fmla="*/ 3108340 w 3140691"/>
              <a:gd name="connsiteY688" fmla="*/ 1418383 h 3080543"/>
              <a:gd name="connsiteX689" fmla="*/ 3111746 w 3140691"/>
              <a:gd name="connsiteY689" fmla="*/ 1399653 h 3080543"/>
              <a:gd name="connsiteX690" fmla="*/ 3114583 w 3140691"/>
              <a:gd name="connsiteY690" fmla="*/ 1417248 h 3080543"/>
              <a:gd name="connsiteX691" fmla="*/ 3120543 w 3140691"/>
              <a:gd name="connsiteY691" fmla="*/ 1405045 h 3080543"/>
              <a:gd name="connsiteX692" fmla="*/ 3140691 w 3140691"/>
              <a:gd name="connsiteY692" fmla="*/ 1404761 h 3080543"/>
              <a:gd name="connsiteX693" fmla="*/ 3133313 w 3140691"/>
              <a:gd name="connsiteY693" fmla="*/ 1424627 h 3080543"/>
              <a:gd name="connsiteX694" fmla="*/ 3140691 w 3140691"/>
              <a:gd name="connsiteY694" fmla="*/ 1426897 h 3080543"/>
              <a:gd name="connsiteX695" fmla="*/ 3136434 w 3140691"/>
              <a:gd name="connsiteY695" fmla="*/ 1453573 h 3080543"/>
              <a:gd name="connsiteX696" fmla="*/ 3133029 w 3140691"/>
              <a:gd name="connsiteY696" fmla="*/ 1435694 h 3080543"/>
              <a:gd name="connsiteX697" fmla="*/ 3129056 w 3140691"/>
              <a:gd name="connsiteY697" fmla="*/ 1443924 h 3080543"/>
              <a:gd name="connsiteX698" fmla="*/ 3136434 w 3140691"/>
              <a:gd name="connsiteY698" fmla="*/ 1460952 h 3080543"/>
              <a:gd name="connsiteX699" fmla="*/ 3126218 w 3140691"/>
              <a:gd name="connsiteY699" fmla="*/ 1462655 h 3080543"/>
              <a:gd name="connsiteX700" fmla="*/ 3128489 w 3140691"/>
              <a:gd name="connsiteY700" fmla="*/ 1480533 h 3080543"/>
              <a:gd name="connsiteX701" fmla="*/ 3119975 w 3140691"/>
              <a:gd name="connsiteY701" fmla="*/ 1490182 h 3080543"/>
              <a:gd name="connsiteX702" fmla="*/ 3112881 w 3140691"/>
              <a:gd name="connsiteY702" fmla="*/ 1515156 h 3080543"/>
              <a:gd name="connsiteX703" fmla="*/ 3108624 w 3140691"/>
              <a:gd name="connsiteY703" fmla="*/ 1504939 h 3080543"/>
              <a:gd name="connsiteX704" fmla="*/ 3098124 w 3140691"/>
              <a:gd name="connsiteY704" fmla="*/ 1531332 h 3080543"/>
              <a:gd name="connsiteX705" fmla="*/ 3096705 w 3140691"/>
              <a:gd name="connsiteY705" fmla="*/ 1513737 h 3080543"/>
              <a:gd name="connsiteX706" fmla="*/ 3103232 w 3140691"/>
              <a:gd name="connsiteY706" fmla="*/ 1491317 h 3080543"/>
              <a:gd name="connsiteX707" fmla="*/ 3082516 w 3140691"/>
              <a:gd name="connsiteY707" fmla="*/ 1540129 h 3080543"/>
              <a:gd name="connsiteX708" fmla="*/ 3078827 w 3140691"/>
              <a:gd name="connsiteY708" fmla="*/ 1501534 h 3080543"/>
              <a:gd name="connsiteX709" fmla="*/ 3076841 w 3140691"/>
              <a:gd name="connsiteY709" fmla="*/ 1494723 h 3080543"/>
              <a:gd name="connsiteX710" fmla="*/ 3076841 w 3140691"/>
              <a:gd name="connsiteY710" fmla="*/ 1512318 h 3080543"/>
              <a:gd name="connsiteX711" fmla="*/ 3068895 w 3140691"/>
              <a:gd name="connsiteY711" fmla="*/ 1537859 h 3080543"/>
              <a:gd name="connsiteX712" fmla="*/ 3067192 w 3140691"/>
              <a:gd name="connsiteY712" fmla="*/ 1527643 h 3080543"/>
              <a:gd name="connsiteX713" fmla="*/ 3064071 w 3140691"/>
              <a:gd name="connsiteY713" fmla="*/ 1538427 h 3080543"/>
              <a:gd name="connsiteX714" fmla="*/ 3068895 w 3140691"/>
              <a:gd name="connsiteY714" fmla="*/ 1541264 h 3080543"/>
              <a:gd name="connsiteX715" fmla="*/ 3062936 w 3140691"/>
              <a:gd name="connsiteY715" fmla="*/ 1597739 h 3080543"/>
              <a:gd name="connsiteX716" fmla="*/ 3054706 w 3140691"/>
              <a:gd name="connsiteY716" fmla="*/ 1605117 h 3080543"/>
              <a:gd name="connsiteX717" fmla="*/ 3048747 w 3140691"/>
              <a:gd name="connsiteY717" fmla="*/ 1646834 h 3080543"/>
              <a:gd name="connsiteX718" fmla="*/ 3047044 w 3140691"/>
              <a:gd name="connsiteY718" fmla="*/ 1595185 h 3080543"/>
              <a:gd name="connsiteX719" fmla="*/ 3046760 w 3140691"/>
              <a:gd name="connsiteY719" fmla="*/ 1564251 h 3080543"/>
              <a:gd name="connsiteX720" fmla="*/ 3040517 w 3140691"/>
              <a:gd name="connsiteY720" fmla="*/ 1574752 h 3080543"/>
              <a:gd name="connsiteX721" fmla="*/ 3040801 w 3140691"/>
              <a:gd name="connsiteY721" fmla="*/ 1605685 h 3080543"/>
              <a:gd name="connsiteX722" fmla="*/ 3031720 w 3140691"/>
              <a:gd name="connsiteY722" fmla="*/ 1619874 h 3080543"/>
              <a:gd name="connsiteX723" fmla="*/ 3030301 w 3140691"/>
              <a:gd name="connsiteY723" fmla="*/ 1609658 h 3080543"/>
              <a:gd name="connsiteX724" fmla="*/ 3020653 w 3140691"/>
              <a:gd name="connsiteY724" fmla="*/ 1626969 h 3080543"/>
              <a:gd name="connsiteX725" fmla="*/ 3028882 w 3140691"/>
              <a:gd name="connsiteY725" fmla="*/ 1661024 h 3080543"/>
              <a:gd name="connsiteX726" fmla="*/ 3022639 w 3140691"/>
              <a:gd name="connsiteY726" fmla="*/ 1667835 h 3080543"/>
              <a:gd name="connsiteX727" fmla="*/ 3023774 w 3140691"/>
              <a:gd name="connsiteY727" fmla="*/ 1715796 h 3080543"/>
              <a:gd name="connsiteX728" fmla="*/ 3027180 w 3140691"/>
              <a:gd name="connsiteY728" fmla="*/ 1705579 h 3080543"/>
              <a:gd name="connsiteX729" fmla="*/ 3039950 w 3140691"/>
              <a:gd name="connsiteY729" fmla="*/ 1723174 h 3080543"/>
              <a:gd name="connsiteX730" fmla="*/ 3025477 w 3140691"/>
              <a:gd name="connsiteY730" fmla="*/ 1743607 h 3080543"/>
              <a:gd name="connsiteX731" fmla="*/ 3027180 w 3140691"/>
              <a:gd name="connsiteY731" fmla="*/ 1729701 h 3080543"/>
              <a:gd name="connsiteX732" fmla="*/ 3017531 w 3140691"/>
              <a:gd name="connsiteY732" fmla="*/ 1739634 h 3080543"/>
              <a:gd name="connsiteX733" fmla="*/ 3019234 w 3140691"/>
              <a:gd name="connsiteY733" fmla="*/ 1726012 h 3080543"/>
              <a:gd name="connsiteX734" fmla="*/ 3008166 w 3140691"/>
              <a:gd name="connsiteY734" fmla="*/ 1729134 h 3080543"/>
              <a:gd name="connsiteX735" fmla="*/ 2995680 w 3140691"/>
              <a:gd name="connsiteY735" fmla="*/ 1745593 h 3080543"/>
              <a:gd name="connsiteX736" fmla="*/ 2980640 w 3140691"/>
              <a:gd name="connsiteY736" fmla="*/ 1795257 h 3080543"/>
              <a:gd name="connsiteX737" fmla="*/ 2988018 w 3140691"/>
              <a:gd name="connsiteY737" fmla="*/ 1792703 h 3080543"/>
              <a:gd name="connsiteX738" fmla="*/ 2972126 w 3140691"/>
              <a:gd name="connsiteY738" fmla="*/ 1808027 h 3080543"/>
              <a:gd name="connsiteX739" fmla="*/ 2975532 w 3140691"/>
              <a:gd name="connsiteY739" fmla="*/ 1815122 h 3080543"/>
              <a:gd name="connsiteX740" fmla="*/ 2967302 w 3140691"/>
              <a:gd name="connsiteY740" fmla="*/ 1821082 h 3080543"/>
              <a:gd name="connsiteX741" fmla="*/ 2971843 w 3140691"/>
              <a:gd name="connsiteY741" fmla="*/ 1828460 h 3080543"/>
              <a:gd name="connsiteX742" fmla="*/ 2964464 w 3140691"/>
              <a:gd name="connsiteY742" fmla="*/ 1848042 h 3080543"/>
              <a:gd name="connsiteX743" fmla="*/ 2977802 w 3140691"/>
              <a:gd name="connsiteY743" fmla="*/ 1887772 h 3080543"/>
              <a:gd name="connsiteX744" fmla="*/ 2975816 w 3140691"/>
              <a:gd name="connsiteY744" fmla="*/ 1901394 h 3080543"/>
              <a:gd name="connsiteX745" fmla="*/ 2967586 w 3140691"/>
              <a:gd name="connsiteY745" fmla="*/ 1917570 h 3080543"/>
              <a:gd name="connsiteX746" fmla="*/ 2970140 w 3140691"/>
              <a:gd name="connsiteY746" fmla="*/ 1924949 h 3080543"/>
              <a:gd name="connsiteX747" fmla="*/ 2957937 w 3140691"/>
              <a:gd name="connsiteY747" fmla="*/ 1940274 h 3080543"/>
              <a:gd name="connsiteX748" fmla="*/ 2962762 w 3140691"/>
              <a:gd name="connsiteY748" fmla="*/ 1937720 h 3080543"/>
              <a:gd name="connsiteX749" fmla="*/ 2952829 w 3140691"/>
              <a:gd name="connsiteY749" fmla="*/ 1963828 h 3080543"/>
              <a:gd name="connsiteX750" fmla="*/ 2950559 w 3140691"/>
              <a:gd name="connsiteY750" fmla="*/ 1970355 h 3080543"/>
              <a:gd name="connsiteX751" fmla="*/ 2946302 w 3140691"/>
              <a:gd name="connsiteY751" fmla="*/ 1987099 h 3080543"/>
              <a:gd name="connsiteX752" fmla="*/ 2957937 w 3140691"/>
              <a:gd name="connsiteY752" fmla="*/ 1961274 h 3080543"/>
              <a:gd name="connsiteX753" fmla="*/ 2966451 w 3140691"/>
              <a:gd name="connsiteY753" fmla="*/ 1952477 h 3080543"/>
              <a:gd name="connsiteX754" fmla="*/ 2966451 w 3140691"/>
              <a:gd name="connsiteY754" fmla="*/ 1962977 h 3080543"/>
              <a:gd name="connsiteX755" fmla="*/ 2956519 w 3140691"/>
              <a:gd name="connsiteY755" fmla="*/ 1978585 h 3080543"/>
              <a:gd name="connsiteX756" fmla="*/ 2958505 w 3140691"/>
              <a:gd name="connsiteY756" fmla="*/ 1993342 h 3080543"/>
              <a:gd name="connsiteX757" fmla="*/ 2962478 w 3140691"/>
              <a:gd name="connsiteY757" fmla="*/ 1990505 h 3080543"/>
              <a:gd name="connsiteX758" fmla="*/ 2976383 w 3140691"/>
              <a:gd name="connsiteY758" fmla="*/ 1939990 h 3080543"/>
              <a:gd name="connsiteX759" fmla="*/ 2977802 w 3140691"/>
              <a:gd name="connsiteY759" fmla="*/ 1943963 h 3080543"/>
              <a:gd name="connsiteX760" fmla="*/ 2989437 w 3140691"/>
              <a:gd name="connsiteY760" fmla="*/ 1896570 h 3080543"/>
              <a:gd name="connsiteX761" fmla="*/ 3000788 w 3140691"/>
              <a:gd name="connsiteY761" fmla="*/ 1876988 h 3080543"/>
              <a:gd name="connsiteX762" fmla="*/ 3003626 w 3140691"/>
              <a:gd name="connsiteY762" fmla="*/ 1884367 h 3080543"/>
              <a:gd name="connsiteX763" fmla="*/ 2998234 w 3140691"/>
              <a:gd name="connsiteY763" fmla="*/ 1901394 h 3080543"/>
              <a:gd name="connsiteX764" fmla="*/ 3005896 w 3140691"/>
              <a:gd name="connsiteY764" fmla="*/ 1877840 h 3080543"/>
              <a:gd name="connsiteX765" fmla="*/ 3010720 w 3140691"/>
              <a:gd name="connsiteY765" fmla="*/ 1875002 h 3080543"/>
              <a:gd name="connsiteX766" fmla="*/ 3020369 w 3140691"/>
              <a:gd name="connsiteY766" fmla="*/ 1897421 h 3080543"/>
              <a:gd name="connsiteX767" fmla="*/ 3024625 w 3140691"/>
              <a:gd name="connsiteY767" fmla="*/ 1908773 h 3080543"/>
              <a:gd name="connsiteX768" fmla="*/ 3013842 w 3140691"/>
              <a:gd name="connsiteY768" fmla="*/ 1936017 h 3080543"/>
              <a:gd name="connsiteX769" fmla="*/ 3016396 w 3140691"/>
              <a:gd name="connsiteY769" fmla="*/ 1965247 h 3080543"/>
              <a:gd name="connsiteX770" fmla="*/ 3009869 w 3140691"/>
              <a:gd name="connsiteY770" fmla="*/ 1985964 h 3080543"/>
              <a:gd name="connsiteX771" fmla="*/ 3012423 w 3140691"/>
              <a:gd name="connsiteY771" fmla="*/ 1975464 h 3080543"/>
              <a:gd name="connsiteX772" fmla="*/ 3004761 w 3140691"/>
              <a:gd name="connsiteY772" fmla="*/ 1984829 h 3080543"/>
              <a:gd name="connsiteX773" fmla="*/ 3005045 w 3140691"/>
              <a:gd name="connsiteY773" fmla="*/ 1966666 h 3080543"/>
              <a:gd name="connsiteX774" fmla="*/ 2986599 w 3140691"/>
              <a:gd name="connsiteY774" fmla="*/ 2006681 h 3080543"/>
              <a:gd name="connsiteX775" fmla="*/ 2975816 w 3140691"/>
              <a:gd name="connsiteY775" fmla="*/ 2025978 h 3080543"/>
              <a:gd name="connsiteX776" fmla="*/ 2969005 w 3140691"/>
              <a:gd name="connsiteY776" fmla="*/ 2031654 h 3080543"/>
              <a:gd name="connsiteX777" fmla="*/ 2976099 w 3140691"/>
              <a:gd name="connsiteY777" fmla="*/ 2018600 h 3080543"/>
              <a:gd name="connsiteX778" fmla="*/ 2961343 w 3140691"/>
              <a:gd name="connsiteY778" fmla="*/ 2037046 h 3080543"/>
              <a:gd name="connsiteX779" fmla="*/ 2957937 w 3140691"/>
              <a:gd name="connsiteY779" fmla="*/ 2032506 h 3080543"/>
              <a:gd name="connsiteX780" fmla="*/ 2927857 w 3140691"/>
              <a:gd name="connsiteY780" fmla="*/ 2082736 h 3080543"/>
              <a:gd name="connsiteX781" fmla="*/ 2928424 w 3140691"/>
              <a:gd name="connsiteY781" fmla="*/ 2090115 h 3080543"/>
              <a:gd name="connsiteX782" fmla="*/ 2912533 w 3140691"/>
              <a:gd name="connsiteY782" fmla="*/ 2111115 h 3080543"/>
              <a:gd name="connsiteX783" fmla="*/ 2900898 w 3140691"/>
              <a:gd name="connsiteY783" fmla="*/ 2114805 h 3080543"/>
              <a:gd name="connsiteX784" fmla="*/ 2900614 w 3140691"/>
              <a:gd name="connsiteY784" fmla="*/ 2129278 h 3080543"/>
              <a:gd name="connsiteX785" fmla="*/ 2885290 w 3140691"/>
              <a:gd name="connsiteY785" fmla="*/ 2146022 h 3080543"/>
              <a:gd name="connsiteX786" fmla="*/ 2897492 w 3140691"/>
              <a:gd name="connsiteY786" fmla="*/ 2131832 h 3080543"/>
              <a:gd name="connsiteX787" fmla="*/ 2881885 w 3140691"/>
              <a:gd name="connsiteY787" fmla="*/ 2152265 h 3080543"/>
              <a:gd name="connsiteX788" fmla="*/ 2883587 w 3140691"/>
              <a:gd name="connsiteY788" fmla="*/ 2141765 h 3080543"/>
              <a:gd name="connsiteX789" fmla="*/ 2840453 w 3140691"/>
              <a:gd name="connsiteY789" fmla="*/ 2192563 h 3080543"/>
              <a:gd name="connsiteX790" fmla="*/ 2831656 w 3140691"/>
              <a:gd name="connsiteY790" fmla="*/ 2211293 h 3080543"/>
              <a:gd name="connsiteX791" fmla="*/ 2837899 w 3140691"/>
              <a:gd name="connsiteY791" fmla="*/ 2206185 h 3080543"/>
              <a:gd name="connsiteX792" fmla="*/ 2814913 w 3140691"/>
              <a:gd name="connsiteY792" fmla="*/ 2245348 h 3080543"/>
              <a:gd name="connsiteX793" fmla="*/ 2819453 w 3140691"/>
              <a:gd name="connsiteY793" fmla="*/ 2247335 h 3080543"/>
              <a:gd name="connsiteX794" fmla="*/ 2819737 w 3140691"/>
              <a:gd name="connsiteY794" fmla="*/ 2239956 h 3080543"/>
              <a:gd name="connsiteX795" fmla="*/ 2833358 w 3140691"/>
              <a:gd name="connsiteY795" fmla="*/ 2222929 h 3080543"/>
              <a:gd name="connsiteX796" fmla="*/ 2842723 w 3140691"/>
              <a:gd name="connsiteY796" fmla="*/ 2226618 h 3080543"/>
              <a:gd name="connsiteX797" fmla="*/ 2872804 w 3140691"/>
              <a:gd name="connsiteY797" fmla="*/ 2171279 h 3080543"/>
              <a:gd name="connsiteX798" fmla="*/ 2841588 w 3140691"/>
              <a:gd name="connsiteY798" fmla="*/ 2237686 h 3080543"/>
              <a:gd name="connsiteX799" fmla="*/ 2848115 w 3140691"/>
              <a:gd name="connsiteY799" fmla="*/ 2236551 h 3080543"/>
              <a:gd name="connsiteX800" fmla="*/ 2848115 w 3140691"/>
              <a:gd name="connsiteY800" fmla="*/ 2243929 h 3080543"/>
              <a:gd name="connsiteX801" fmla="*/ 2838466 w 3140691"/>
              <a:gd name="connsiteY801" fmla="*/ 2258970 h 3080543"/>
              <a:gd name="connsiteX802" fmla="*/ 2863155 w 3140691"/>
              <a:gd name="connsiteY802" fmla="*/ 2238537 h 3080543"/>
              <a:gd name="connsiteX803" fmla="*/ 2880466 w 3140691"/>
              <a:gd name="connsiteY803" fmla="*/ 2215266 h 3080543"/>
              <a:gd name="connsiteX804" fmla="*/ 2851804 w 3140691"/>
              <a:gd name="connsiteY804" fmla="*/ 2237970 h 3080543"/>
              <a:gd name="connsiteX805" fmla="*/ 2864858 w 3140691"/>
              <a:gd name="connsiteY805" fmla="*/ 2224064 h 3080543"/>
              <a:gd name="connsiteX806" fmla="*/ 2852655 w 3140691"/>
              <a:gd name="connsiteY806" fmla="*/ 2226902 h 3080543"/>
              <a:gd name="connsiteX807" fmla="*/ 2879614 w 3140691"/>
              <a:gd name="connsiteY807" fmla="*/ 2207320 h 3080543"/>
              <a:gd name="connsiteX808" fmla="*/ 2887276 w 3140691"/>
              <a:gd name="connsiteY808" fmla="*/ 2191428 h 3080543"/>
              <a:gd name="connsiteX809" fmla="*/ 2895506 w 3140691"/>
              <a:gd name="connsiteY809" fmla="*/ 2186604 h 3080543"/>
              <a:gd name="connsiteX810" fmla="*/ 2898060 w 3140691"/>
              <a:gd name="connsiteY810" fmla="*/ 2195117 h 3080543"/>
              <a:gd name="connsiteX811" fmla="*/ 2915654 w 3140691"/>
              <a:gd name="connsiteY811" fmla="*/ 2186320 h 3080543"/>
              <a:gd name="connsiteX812" fmla="*/ 2937505 w 3140691"/>
              <a:gd name="connsiteY812" fmla="*/ 2144603 h 3080543"/>
              <a:gd name="connsiteX813" fmla="*/ 2929560 w 3140691"/>
              <a:gd name="connsiteY813" fmla="*/ 2146022 h 3080543"/>
              <a:gd name="connsiteX814" fmla="*/ 2943465 w 3140691"/>
              <a:gd name="connsiteY814" fmla="*/ 2135238 h 3080543"/>
              <a:gd name="connsiteX815" fmla="*/ 2927006 w 3140691"/>
              <a:gd name="connsiteY815" fmla="*/ 2178657 h 3080543"/>
              <a:gd name="connsiteX816" fmla="*/ 2938357 w 3140691"/>
              <a:gd name="connsiteY816" fmla="*/ 2163617 h 3080543"/>
              <a:gd name="connsiteX817" fmla="*/ 2921046 w 3140691"/>
              <a:gd name="connsiteY817" fmla="*/ 2184333 h 3080543"/>
              <a:gd name="connsiteX818" fmla="*/ 2903736 w 3140691"/>
              <a:gd name="connsiteY818" fmla="*/ 2220091 h 3080543"/>
              <a:gd name="connsiteX819" fmla="*/ 2912249 w 3140691"/>
              <a:gd name="connsiteY819" fmla="*/ 2207888 h 3080543"/>
              <a:gd name="connsiteX820" fmla="*/ 2911681 w 3140691"/>
              <a:gd name="connsiteY820" fmla="*/ 2219239 h 3080543"/>
              <a:gd name="connsiteX821" fmla="*/ 2902601 w 3140691"/>
              <a:gd name="connsiteY821" fmla="*/ 2219523 h 3080543"/>
              <a:gd name="connsiteX822" fmla="*/ 2898911 w 3140691"/>
              <a:gd name="connsiteY822" fmla="*/ 2225767 h 3080543"/>
              <a:gd name="connsiteX823" fmla="*/ 2900614 w 3140691"/>
              <a:gd name="connsiteY823" fmla="*/ 2230307 h 3080543"/>
              <a:gd name="connsiteX824" fmla="*/ 2891817 w 3140691"/>
              <a:gd name="connsiteY824" fmla="*/ 2234564 h 3080543"/>
              <a:gd name="connsiteX825" fmla="*/ 2874506 w 3140691"/>
              <a:gd name="connsiteY825" fmla="*/ 2262376 h 3080543"/>
              <a:gd name="connsiteX826" fmla="*/ 2888695 w 3140691"/>
              <a:gd name="connsiteY826" fmla="*/ 2237402 h 3080543"/>
              <a:gd name="connsiteX827" fmla="*/ 2850953 w 3140691"/>
              <a:gd name="connsiteY827" fmla="*/ 2283376 h 3080543"/>
              <a:gd name="connsiteX828" fmla="*/ 2866561 w 3140691"/>
              <a:gd name="connsiteY828" fmla="*/ 2270606 h 3080543"/>
              <a:gd name="connsiteX829" fmla="*/ 2835629 w 3140691"/>
              <a:gd name="connsiteY829" fmla="*/ 2327364 h 3080543"/>
              <a:gd name="connsiteX830" fmla="*/ 2842439 w 3140691"/>
              <a:gd name="connsiteY830" fmla="*/ 2326512 h 3080543"/>
              <a:gd name="connsiteX831" fmla="*/ 2823710 w 3140691"/>
              <a:gd name="connsiteY831" fmla="*/ 2353472 h 3080543"/>
              <a:gd name="connsiteX832" fmla="*/ 2839885 w 3140691"/>
              <a:gd name="connsiteY832" fmla="*/ 2341269 h 3080543"/>
              <a:gd name="connsiteX833" fmla="*/ 2817183 w 3140691"/>
              <a:gd name="connsiteY833" fmla="*/ 2370216 h 3080543"/>
              <a:gd name="connsiteX834" fmla="*/ 2825980 w 3140691"/>
              <a:gd name="connsiteY834" fmla="*/ 2358581 h 3080543"/>
              <a:gd name="connsiteX835" fmla="*/ 2812926 w 3140691"/>
              <a:gd name="connsiteY835" fmla="*/ 2384122 h 3080543"/>
              <a:gd name="connsiteX836" fmla="*/ 2804981 w 3140691"/>
              <a:gd name="connsiteY836" fmla="*/ 2380149 h 3080543"/>
              <a:gd name="connsiteX837" fmla="*/ 2796183 w 3140691"/>
              <a:gd name="connsiteY837" fmla="*/ 2396041 h 3080543"/>
              <a:gd name="connsiteX838" fmla="*/ 2766103 w 3140691"/>
              <a:gd name="connsiteY838" fmla="*/ 2420731 h 3080543"/>
              <a:gd name="connsiteX839" fmla="*/ 2799872 w 3140691"/>
              <a:gd name="connsiteY839" fmla="*/ 2383838 h 3080543"/>
              <a:gd name="connsiteX840" fmla="*/ 2827399 w 3140691"/>
              <a:gd name="connsiteY840" fmla="*/ 2339283 h 3080543"/>
              <a:gd name="connsiteX841" fmla="*/ 2814913 w 3140691"/>
              <a:gd name="connsiteY841" fmla="*/ 2356594 h 3080543"/>
              <a:gd name="connsiteX842" fmla="*/ 2798170 w 3140691"/>
              <a:gd name="connsiteY842" fmla="*/ 2381000 h 3080543"/>
              <a:gd name="connsiteX843" fmla="*/ 2787102 w 3140691"/>
              <a:gd name="connsiteY843" fmla="*/ 2387243 h 3080543"/>
              <a:gd name="connsiteX844" fmla="*/ 2760143 w 3140691"/>
              <a:gd name="connsiteY844" fmla="*/ 2421866 h 3080543"/>
              <a:gd name="connsiteX845" fmla="*/ 2741414 w 3140691"/>
              <a:gd name="connsiteY845" fmla="*/ 2447691 h 3080543"/>
              <a:gd name="connsiteX846" fmla="*/ 2735738 w 3140691"/>
              <a:gd name="connsiteY846" fmla="*/ 2448826 h 3080543"/>
              <a:gd name="connsiteX847" fmla="*/ 2710766 w 3140691"/>
              <a:gd name="connsiteY847" fmla="*/ 2483732 h 3080543"/>
              <a:gd name="connsiteX848" fmla="*/ 2722117 w 3140691"/>
              <a:gd name="connsiteY848" fmla="*/ 2478056 h 3080543"/>
              <a:gd name="connsiteX849" fmla="*/ 2706509 w 3140691"/>
              <a:gd name="connsiteY849" fmla="*/ 2493665 h 3080543"/>
              <a:gd name="connsiteX850" fmla="*/ 2711901 w 3140691"/>
              <a:gd name="connsiteY850" fmla="*/ 2497070 h 3080543"/>
              <a:gd name="connsiteX851" fmla="*/ 2688631 w 3140691"/>
              <a:gd name="connsiteY851" fmla="*/ 2516652 h 3080543"/>
              <a:gd name="connsiteX852" fmla="*/ 2676145 w 3140691"/>
              <a:gd name="connsiteY852" fmla="*/ 2551558 h 3080543"/>
              <a:gd name="connsiteX853" fmla="*/ 2686077 w 3140691"/>
              <a:gd name="connsiteY853" fmla="*/ 2531976 h 3080543"/>
              <a:gd name="connsiteX854" fmla="*/ 2673307 w 3140691"/>
              <a:gd name="connsiteY854" fmla="*/ 2545315 h 3080543"/>
              <a:gd name="connsiteX855" fmla="*/ 2682956 w 3140691"/>
              <a:gd name="connsiteY855" fmla="*/ 2529990 h 3080543"/>
              <a:gd name="connsiteX856" fmla="*/ 2696009 w 3140691"/>
              <a:gd name="connsiteY856" fmla="*/ 2521192 h 3080543"/>
              <a:gd name="connsiteX857" fmla="*/ 2687212 w 3140691"/>
              <a:gd name="connsiteY857" fmla="*/ 2532828 h 3080543"/>
              <a:gd name="connsiteX858" fmla="*/ 2686645 w 3140691"/>
              <a:gd name="connsiteY858" fmla="*/ 2536801 h 3080543"/>
              <a:gd name="connsiteX859" fmla="*/ 2703388 w 3140691"/>
              <a:gd name="connsiteY859" fmla="*/ 2517219 h 3080543"/>
              <a:gd name="connsiteX860" fmla="*/ 2719847 w 3140691"/>
              <a:gd name="connsiteY860" fmla="*/ 2497638 h 3080543"/>
              <a:gd name="connsiteX861" fmla="*/ 2748225 w 3140691"/>
              <a:gd name="connsiteY861" fmla="*/ 2472380 h 3080543"/>
              <a:gd name="connsiteX862" fmla="*/ 2736590 w 3140691"/>
              <a:gd name="connsiteY862" fmla="*/ 2478340 h 3080543"/>
              <a:gd name="connsiteX863" fmla="*/ 2772346 w 3140691"/>
              <a:gd name="connsiteY863" fmla="*/ 2440312 h 3080543"/>
              <a:gd name="connsiteX864" fmla="*/ 2787386 w 3140691"/>
              <a:gd name="connsiteY864" fmla="*/ 2436623 h 3080543"/>
              <a:gd name="connsiteX865" fmla="*/ 2812075 w 3140691"/>
              <a:gd name="connsiteY865" fmla="*/ 2411649 h 3080543"/>
              <a:gd name="connsiteX866" fmla="*/ 2839318 w 3140691"/>
              <a:gd name="connsiteY866" fmla="*/ 2378730 h 3080543"/>
              <a:gd name="connsiteX867" fmla="*/ 2860601 w 3140691"/>
              <a:gd name="connsiteY867" fmla="*/ 2350634 h 3080543"/>
              <a:gd name="connsiteX868" fmla="*/ 2855493 w 3140691"/>
              <a:gd name="connsiteY868" fmla="*/ 2368513 h 3080543"/>
              <a:gd name="connsiteX869" fmla="*/ 2878479 w 3140691"/>
              <a:gd name="connsiteY869" fmla="*/ 2326796 h 3080543"/>
              <a:gd name="connsiteX870" fmla="*/ 2883304 w 3140691"/>
              <a:gd name="connsiteY870" fmla="*/ 2328783 h 3080543"/>
              <a:gd name="connsiteX871" fmla="*/ 2865425 w 3140691"/>
              <a:gd name="connsiteY871" fmla="*/ 2360851 h 3080543"/>
              <a:gd name="connsiteX872" fmla="*/ 2877628 w 3140691"/>
              <a:gd name="connsiteY872" fmla="*/ 2354324 h 3080543"/>
              <a:gd name="connsiteX873" fmla="*/ 2877060 w 3140691"/>
              <a:gd name="connsiteY873" fmla="*/ 2342121 h 3080543"/>
              <a:gd name="connsiteX874" fmla="*/ 2892952 w 3140691"/>
              <a:gd name="connsiteY874" fmla="*/ 2316863 h 3080543"/>
              <a:gd name="connsiteX875" fmla="*/ 2909695 w 3140691"/>
              <a:gd name="connsiteY875" fmla="*/ 2312039 h 3080543"/>
              <a:gd name="connsiteX876" fmla="*/ 2900614 w 3140691"/>
              <a:gd name="connsiteY876" fmla="*/ 2336161 h 3080543"/>
              <a:gd name="connsiteX877" fmla="*/ 2907709 w 3140691"/>
              <a:gd name="connsiteY877" fmla="*/ 2339283 h 3080543"/>
              <a:gd name="connsiteX878" fmla="*/ 2895790 w 3140691"/>
              <a:gd name="connsiteY878" fmla="*/ 2354324 h 3080543"/>
              <a:gd name="connsiteX879" fmla="*/ 2895506 w 3140691"/>
              <a:gd name="connsiteY879" fmla="*/ 2374473 h 3080543"/>
              <a:gd name="connsiteX880" fmla="*/ 2895222 w 3140691"/>
              <a:gd name="connsiteY880" fmla="*/ 2366243 h 3080543"/>
              <a:gd name="connsiteX881" fmla="*/ 2834777 w 3140691"/>
              <a:gd name="connsiteY881" fmla="*/ 2444285 h 3080543"/>
              <a:gd name="connsiteX882" fmla="*/ 2776035 w 3140691"/>
              <a:gd name="connsiteY882" fmla="*/ 2501327 h 3080543"/>
              <a:gd name="connsiteX883" fmla="*/ 2757022 w 3140691"/>
              <a:gd name="connsiteY883" fmla="*/ 2528855 h 3080543"/>
              <a:gd name="connsiteX884" fmla="*/ 2748792 w 3140691"/>
              <a:gd name="connsiteY884" fmla="*/ 2532544 h 3080543"/>
              <a:gd name="connsiteX885" fmla="*/ 2755319 w 3140691"/>
              <a:gd name="connsiteY885" fmla="*/ 2523463 h 3080543"/>
              <a:gd name="connsiteX886" fmla="*/ 2701117 w 3140691"/>
              <a:gd name="connsiteY886" fmla="*/ 2572275 h 3080543"/>
              <a:gd name="connsiteX887" fmla="*/ 2714171 w 3140691"/>
              <a:gd name="connsiteY887" fmla="*/ 2567734 h 3080543"/>
              <a:gd name="connsiteX888" fmla="*/ 2699982 w 3140691"/>
              <a:gd name="connsiteY888" fmla="*/ 2580788 h 3080543"/>
              <a:gd name="connsiteX889" fmla="*/ 2699415 w 3140691"/>
              <a:gd name="connsiteY889" fmla="*/ 2575964 h 3080543"/>
              <a:gd name="connsiteX890" fmla="*/ 2668767 w 3140691"/>
              <a:gd name="connsiteY890" fmla="*/ 2604343 h 3080543"/>
              <a:gd name="connsiteX891" fmla="*/ 2664794 w 3140691"/>
              <a:gd name="connsiteY891" fmla="*/ 2601221 h 3080543"/>
              <a:gd name="connsiteX892" fmla="*/ 2682388 w 3140691"/>
              <a:gd name="connsiteY892" fmla="*/ 2582207 h 3080543"/>
              <a:gd name="connsiteX893" fmla="*/ 2655145 w 3140691"/>
              <a:gd name="connsiteY893" fmla="*/ 2603492 h 3080543"/>
              <a:gd name="connsiteX894" fmla="*/ 2648902 w 3140691"/>
              <a:gd name="connsiteY894" fmla="*/ 2599235 h 3080543"/>
              <a:gd name="connsiteX895" fmla="*/ 2621092 w 3140691"/>
              <a:gd name="connsiteY895" fmla="*/ 2624208 h 3080543"/>
              <a:gd name="connsiteX896" fmla="*/ 2612862 w 3140691"/>
              <a:gd name="connsiteY896" fmla="*/ 2636411 h 3080543"/>
              <a:gd name="connsiteX897" fmla="*/ 2627619 w 3140691"/>
              <a:gd name="connsiteY897" fmla="*/ 2626195 h 3080543"/>
              <a:gd name="connsiteX898" fmla="*/ 2571430 w 3140691"/>
              <a:gd name="connsiteY898" fmla="*/ 2664790 h 3080543"/>
              <a:gd name="connsiteX899" fmla="*/ 2629321 w 3140691"/>
              <a:gd name="connsiteY899" fmla="*/ 2607748 h 3080543"/>
              <a:gd name="connsiteX900" fmla="*/ 2658834 w 3140691"/>
              <a:gd name="connsiteY900" fmla="*/ 2579369 h 3080543"/>
              <a:gd name="connsiteX901" fmla="*/ 2645780 w 3140691"/>
              <a:gd name="connsiteY901" fmla="*/ 2596964 h 3080543"/>
              <a:gd name="connsiteX902" fmla="*/ 2685226 w 3140691"/>
              <a:gd name="connsiteY902" fmla="*/ 2562058 h 3080543"/>
              <a:gd name="connsiteX903" fmla="*/ 2642943 w 3140691"/>
              <a:gd name="connsiteY903" fmla="*/ 2585897 h 3080543"/>
              <a:gd name="connsiteX904" fmla="*/ 2631592 w 3140691"/>
              <a:gd name="connsiteY904" fmla="*/ 2600370 h 3080543"/>
              <a:gd name="connsiteX905" fmla="*/ 2628754 w 3140691"/>
              <a:gd name="connsiteY905" fmla="*/ 2598100 h 3080543"/>
              <a:gd name="connsiteX906" fmla="*/ 2609173 w 3140691"/>
              <a:gd name="connsiteY906" fmla="*/ 2619951 h 3080543"/>
              <a:gd name="connsiteX907" fmla="*/ 2602079 w 3140691"/>
              <a:gd name="connsiteY907" fmla="*/ 2614559 h 3080543"/>
              <a:gd name="connsiteX908" fmla="*/ 2596119 w 3140691"/>
              <a:gd name="connsiteY908" fmla="*/ 2628181 h 3080543"/>
              <a:gd name="connsiteX909" fmla="*/ 2540782 w 3140691"/>
              <a:gd name="connsiteY909" fmla="*/ 2672736 h 3080543"/>
              <a:gd name="connsiteX910" fmla="*/ 2541917 w 3140691"/>
              <a:gd name="connsiteY910" fmla="*/ 2678128 h 3080543"/>
              <a:gd name="connsiteX911" fmla="*/ 2555255 w 3140691"/>
              <a:gd name="connsiteY911" fmla="*/ 2664507 h 3080543"/>
              <a:gd name="connsiteX912" fmla="*/ 2570295 w 3140691"/>
              <a:gd name="connsiteY912" fmla="*/ 2654290 h 3080543"/>
              <a:gd name="connsiteX913" fmla="*/ 2555823 w 3140691"/>
              <a:gd name="connsiteY913" fmla="*/ 2669047 h 3080543"/>
              <a:gd name="connsiteX914" fmla="*/ 2558377 w 3140691"/>
              <a:gd name="connsiteY914" fmla="*/ 2673020 h 3080543"/>
              <a:gd name="connsiteX915" fmla="*/ 2539931 w 3140691"/>
              <a:gd name="connsiteY915" fmla="*/ 2695723 h 3080543"/>
              <a:gd name="connsiteX916" fmla="*/ 2539080 w 3140691"/>
              <a:gd name="connsiteY916" fmla="*/ 2690048 h 3080543"/>
              <a:gd name="connsiteX917" fmla="*/ 2531418 w 3140691"/>
              <a:gd name="connsiteY917" fmla="*/ 2697994 h 3080543"/>
              <a:gd name="connsiteX918" fmla="*/ 2548728 w 3140691"/>
              <a:gd name="connsiteY918" fmla="*/ 2698278 h 3080543"/>
              <a:gd name="connsiteX919" fmla="*/ 2533120 w 3140691"/>
              <a:gd name="connsiteY919" fmla="*/ 2709062 h 3080543"/>
              <a:gd name="connsiteX920" fmla="*/ 2509850 w 3140691"/>
              <a:gd name="connsiteY920" fmla="*/ 2745671 h 3080543"/>
              <a:gd name="connsiteX921" fmla="*/ 2463027 w 3140691"/>
              <a:gd name="connsiteY921" fmla="*/ 2785401 h 3080543"/>
              <a:gd name="connsiteX922" fmla="*/ 2409960 w 3140691"/>
              <a:gd name="connsiteY922" fmla="*/ 2843578 h 3080543"/>
              <a:gd name="connsiteX923" fmla="*/ 2386690 w 3140691"/>
              <a:gd name="connsiteY923" fmla="*/ 2863160 h 3080543"/>
              <a:gd name="connsiteX924" fmla="*/ 2371934 w 3140691"/>
              <a:gd name="connsiteY924" fmla="*/ 2869119 h 3080543"/>
              <a:gd name="connsiteX925" fmla="*/ 2375339 w 3140691"/>
              <a:gd name="connsiteY925" fmla="*/ 2872809 h 3080543"/>
              <a:gd name="connsiteX926" fmla="*/ 2367109 w 3140691"/>
              <a:gd name="connsiteY926" fmla="*/ 2874795 h 3080543"/>
              <a:gd name="connsiteX927" fmla="*/ 2358880 w 3140691"/>
              <a:gd name="connsiteY927" fmla="*/ 2888417 h 3080543"/>
              <a:gd name="connsiteX928" fmla="*/ 2312624 w 3140691"/>
              <a:gd name="connsiteY928" fmla="*/ 2916229 h 3080543"/>
              <a:gd name="connsiteX929" fmla="*/ 2266652 w 3140691"/>
              <a:gd name="connsiteY929" fmla="*/ 2943756 h 3080543"/>
              <a:gd name="connsiteX930" fmla="*/ 2254165 w 3140691"/>
              <a:gd name="connsiteY930" fmla="*/ 2946310 h 3080543"/>
              <a:gd name="connsiteX931" fmla="*/ 2167045 w 3140691"/>
              <a:gd name="connsiteY931" fmla="*/ 2988027 h 3080543"/>
              <a:gd name="connsiteX932" fmla="*/ 2123627 w 3140691"/>
              <a:gd name="connsiteY932" fmla="*/ 3003352 h 3080543"/>
              <a:gd name="connsiteX933" fmla="*/ 2101776 w 3140691"/>
              <a:gd name="connsiteY933" fmla="*/ 3011582 h 3080543"/>
              <a:gd name="connsiteX934" fmla="*/ 2079074 w 3140691"/>
              <a:gd name="connsiteY934" fmla="*/ 3020380 h 3080543"/>
              <a:gd name="connsiteX935" fmla="*/ 2037358 w 3140691"/>
              <a:gd name="connsiteY935" fmla="*/ 3031731 h 3080543"/>
              <a:gd name="connsiteX936" fmla="*/ 2031115 w 3140691"/>
              <a:gd name="connsiteY936" fmla="*/ 3028609 h 3080543"/>
              <a:gd name="connsiteX937" fmla="*/ 1977765 w 3140691"/>
              <a:gd name="connsiteY937" fmla="*/ 3044218 h 3080543"/>
              <a:gd name="connsiteX938" fmla="*/ 1921576 w 3140691"/>
              <a:gd name="connsiteY938" fmla="*/ 3056421 h 3080543"/>
              <a:gd name="connsiteX939" fmla="*/ 1919590 w 3140691"/>
              <a:gd name="connsiteY939" fmla="*/ 3053015 h 3080543"/>
              <a:gd name="connsiteX940" fmla="*/ 1875604 w 3140691"/>
              <a:gd name="connsiteY940" fmla="*/ 3066070 h 3080543"/>
              <a:gd name="connsiteX941" fmla="*/ 1844672 w 3140691"/>
              <a:gd name="connsiteY941" fmla="*/ 3070894 h 3080543"/>
              <a:gd name="connsiteX942" fmla="*/ 1838429 w 3140691"/>
              <a:gd name="connsiteY942" fmla="*/ 3066070 h 3080543"/>
              <a:gd name="connsiteX943" fmla="*/ 1820551 w 3140691"/>
              <a:gd name="connsiteY943" fmla="*/ 3072597 h 3080543"/>
              <a:gd name="connsiteX944" fmla="*/ 1766066 w 3140691"/>
              <a:gd name="connsiteY944" fmla="*/ 3073165 h 3080543"/>
              <a:gd name="connsiteX945" fmla="*/ 1702499 w 3140691"/>
              <a:gd name="connsiteY945" fmla="*/ 3080543 h 3080543"/>
              <a:gd name="connsiteX946" fmla="*/ 1645176 w 3140691"/>
              <a:gd name="connsiteY946" fmla="*/ 3074016 h 3080543"/>
              <a:gd name="connsiteX947" fmla="*/ 1650000 w 3140691"/>
              <a:gd name="connsiteY947" fmla="*/ 3064651 h 3080543"/>
              <a:gd name="connsiteX948" fmla="*/ 1623041 w 3140691"/>
              <a:gd name="connsiteY948" fmla="*/ 3064367 h 3080543"/>
              <a:gd name="connsiteX949" fmla="*/ 1590690 w 3140691"/>
              <a:gd name="connsiteY949" fmla="*/ 3066637 h 3080543"/>
              <a:gd name="connsiteX950" fmla="*/ 1534786 w 3140691"/>
              <a:gd name="connsiteY950" fmla="*/ 3066070 h 3080543"/>
              <a:gd name="connsiteX951" fmla="*/ 1626446 w 3140691"/>
              <a:gd name="connsiteY951" fmla="*/ 3061245 h 3080543"/>
              <a:gd name="connsiteX952" fmla="*/ 1711580 w 3140691"/>
              <a:gd name="connsiteY952" fmla="*/ 3050178 h 3080543"/>
              <a:gd name="connsiteX953" fmla="*/ 1956765 w 3140691"/>
              <a:gd name="connsiteY953" fmla="*/ 2987460 h 3080543"/>
              <a:gd name="connsiteX954" fmla="*/ 2170734 w 3140691"/>
              <a:gd name="connsiteY954" fmla="*/ 2903458 h 3080543"/>
              <a:gd name="connsiteX955" fmla="*/ 2147464 w 3140691"/>
              <a:gd name="connsiteY955" fmla="*/ 2902039 h 3080543"/>
              <a:gd name="connsiteX956" fmla="*/ 2255584 w 3140691"/>
              <a:gd name="connsiteY956" fmla="*/ 2846700 h 3080543"/>
              <a:gd name="connsiteX957" fmla="*/ 2243382 w 3140691"/>
              <a:gd name="connsiteY957" fmla="*/ 2848970 h 3080543"/>
              <a:gd name="connsiteX958" fmla="*/ 2205072 w 3140691"/>
              <a:gd name="connsiteY958" fmla="*/ 2870538 h 3080543"/>
              <a:gd name="connsiteX959" fmla="*/ 2149735 w 3140691"/>
              <a:gd name="connsiteY959" fmla="*/ 2891823 h 3080543"/>
              <a:gd name="connsiteX960" fmla="*/ 2091844 w 3140691"/>
              <a:gd name="connsiteY960" fmla="*/ 2909418 h 3080543"/>
              <a:gd name="connsiteX961" fmla="*/ 2088438 w 3140691"/>
              <a:gd name="connsiteY961" fmla="*/ 2917647 h 3080543"/>
              <a:gd name="connsiteX962" fmla="*/ 2071412 w 3140691"/>
              <a:gd name="connsiteY962" fmla="*/ 2919918 h 3080543"/>
              <a:gd name="connsiteX963" fmla="*/ 2047007 w 3140691"/>
              <a:gd name="connsiteY963" fmla="*/ 2932688 h 3080543"/>
              <a:gd name="connsiteX964" fmla="*/ 1994224 w 3140691"/>
              <a:gd name="connsiteY964" fmla="*/ 2942905 h 3080543"/>
              <a:gd name="connsiteX965" fmla="*/ 1999899 w 3140691"/>
              <a:gd name="connsiteY965" fmla="*/ 2938080 h 3080543"/>
              <a:gd name="connsiteX966" fmla="*/ 1973508 w 3140691"/>
              <a:gd name="connsiteY966" fmla="*/ 2949432 h 3080543"/>
              <a:gd name="connsiteX967" fmla="*/ 1966981 w 3140691"/>
              <a:gd name="connsiteY967" fmla="*/ 2945175 h 3080543"/>
              <a:gd name="connsiteX968" fmla="*/ 1921293 w 3140691"/>
              <a:gd name="connsiteY968" fmla="*/ 2955959 h 3080543"/>
              <a:gd name="connsiteX969" fmla="*/ 1873902 w 3140691"/>
              <a:gd name="connsiteY969" fmla="*/ 2967311 h 3080543"/>
              <a:gd name="connsiteX970" fmla="*/ 1867091 w 3140691"/>
              <a:gd name="connsiteY970" fmla="*/ 2961635 h 3080543"/>
              <a:gd name="connsiteX971" fmla="*/ 1844956 w 3140691"/>
              <a:gd name="connsiteY971" fmla="*/ 2964757 h 3080543"/>
              <a:gd name="connsiteX972" fmla="*/ 1843253 w 3140691"/>
              <a:gd name="connsiteY972" fmla="*/ 2969297 h 3080543"/>
              <a:gd name="connsiteX973" fmla="*/ 1824808 w 3140691"/>
              <a:gd name="connsiteY973" fmla="*/ 2972135 h 3080543"/>
              <a:gd name="connsiteX974" fmla="*/ 1819416 w 3140691"/>
              <a:gd name="connsiteY974" fmla="*/ 2968162 h 3080543"/>
              <a:gd name="connsiteX975" fmla="*/ 1778268 w 3140691"/>
              <a:gd name="connsiteY975" fmla="*/ 2981217 h 3080543"/>
              <a:gd name="connsiteX976" fmla="*/ 1739674 w 3140691"/>
              <a:gd name="connsiteY976" fmla="*/ 2979514 h 3080543"/>
              <a:gd name="connsiteX977" fmla="*/ 1767484 w 3140691"/>
              <a:gd name="connsiteY977" fmla="*/ 2973270 h 3080543"/>
              <a:gd name="connsiteX978" fmla="*/ 1747620 w 3140691"/>
              <a:gd name="connsiteY978" fmla="*/ 2970716 h 3080543"/>
              <a:gd name="connsiteX979" fmla="*/ 1763795 w 3140691"/>
              <a:gd name="connsiteY979" fmla="*/ 2966743 h 3080543"/>
              <a:gd name="connsiteX980" fmla="*/ 1785930 w 3140691"/>
              <a:gd name="connsiteY980" fmla="*/ 2961635 h 3080543"/>
              <a:gd name="connsiteX981" fmla="*/ 1758971 w 3140691"/>
              <a:gd name="connsiteY981" fmla="*/ 2961067 h 3080543"/>
              <a:gd name="connsiteX982" fmla="*/ 1735134 w 3140691"/>
              <a:gd name="connsiteY982" fmla="*/ 2967595 h 3080543"/>
              <a:gd name="connsiteX983" fmla="*/ 1740525 w 3140691"/>
              <a:gd name="connsiteY983" fmla="*/ 2971851 h 3080543"/>
              <a:gd name="connsiteX984" fmla="*/ 1708742 w 3140691"/>
              <a:gd name="connsiteY984" fmla="*/ 2967311 h 3080543"/>
              <a:gd name="connsiteX985" fmla="*/ 1722080 w 3140691"/>
              <a:gd name="connsiteY985" fmla="*/ 2962486 h 3080543"/>
              <a:gd name="connsiteX986" fmla="*/ 1717256 w 3140691"/>
              <a:gd name="connsiteY986" fmla="*/ 2959365 h 3080543"/>
              <a:gd name="connsiteX987" fmla="*/ 1685756 w 3140691"/>
              <a:gd name="connsiteY987" fmla="*/ 2966176 h 3080543"/>
              <a:gd name="connsiteX988" fmla="*/ 1673270 w 3140691"/>
              <a:gd name="connsiteY988" fmla="*/ 2961351 h 3080543"/>
              <a:gd name="connsiteX989" fmla="*/ 1697391 w 3140691"/>
              <a:gd name="connsiteY989" fmla="*/ 2956527 h 3080543"/>
              <a:gd name="connsiteX990" fmla="*/ 1640068 w 3140691"/>
              <a:gd name="connsiteY990" fmla="*/ 2960784 h 3080543"/>
              <a:gd name="connsiteX991" fmla="*/ 1645176 w 3140691"/>
              <a:gd name="connsiteY991" fmla="*/ 2953689 h 3080543"/>
              <a:gd name="connsiteX992" fmla="*/ 1605163 w 3140691"/>
              <a:gd name="connsiteY992" fmla="*/ 2965892 h 3080543"/>
              <a:gd name="connsiteX993" fmla="*/ 1572812 w 3140691"/>
              <a:gd name="connsiteY993" fmla="*/ 2967311 h 3080543"/>
              <a:gd name="connsiteX994" fmla="*/ 1584447 w 3140691"/>
              <a:gd name="connsiteY994" fmla="*/ 2970149 h 3080543"/>
              <a:gd name="connsiteX995" fmla="*/ 1553799 w 3140691"/>
              <a:gd name="connsiteY995" fmla="*/ 2963905 h 3080543"/>
              <a:gd name="connsiteX996" fmla="*/ 1551245 w 3140691"/>
              <a:gd name="connsiteY996" fmla="*/ 2967878 h 3080543"/>
              <a:gd name="connsiteX997" fmla="*/ 1546421 w 3140691"/>
              <a:gd name="connsiteY997" fmla="*/ 2963338 h 3080543"/>
              <a:gd name="connsiteX998" fmla="*/ 1524002 w 3140691"/>
              <a:gd name="connsiteY998" fmla="*/ 2959365 h 3080543"/>
              <a:gd name="connsiteX999" fmla="*/ 1515205 w 3140691"/>
              <a:gd name="connsiteY999" fmla="*/ 2967311 h 3080543"/>
              <a:gd name="connsiteX1000" fmla="*/ 1471787 w 3140691"/>
              <a:gd name="connsiteY1000" fmla="*/ 2966176 h 3080543"/>
              <a:gd name="connsiteX1001" fmla="*/ 1500448 w 3140691"/>
              <a:gd name="connsiteY1001" fmla="*/ 2965324 h 3080543"/>
              <a:gd name="connsiteX1002" fmla="*/ 1492503 w 3140691"/>
              <a:gd name="connsiteY1002" fmla="*/ 2961635 h 3080543"/>
              <a:gd name="connsiteX1003" fmla="*/ 1506975 w 3140691"/>
              <a:gd name="connsiteY1003" fmla="*/ 2962486 h 3080543"/>
              <a:gd name="connsiteX1004" fmla="*/ 1516340 w 3140691"/>
              <a:gd name="connsiteY1004" fmla="*/ 2957094 h 3080543"/>
              <a:gd name="connsiteX1005" fmla="*/ 1295844 w 3140691"/>
              <a:gd name="connsiteY1005" fmla="*/ 2941486 h 3080543"/>
              <a:gd name="connsiteX1006" fmla="*/ 1232277 w 3140691"/>
              <a:gd name="connsiteY1006" fmla="*/ 2928999 h 3080543"/>
              <a:gd name="connsiteX1007" fmla="*/ 1221494 w 3140691"/>
              <a:gd name="connsiteY1007" fmla="*/ 2922188 h 3080543"/>
              <a:gd name="connsiteX1008" fmla="*/ 1197089 w 3140691"/>
              <a:gd name="connsiteY1008" fmla="*/ 2919634 h 3080543"/>
              <a:gd name="connsiteX1009" fmla="*/ 1204183 w 3140691"/>
              <a:gd name="connsiteY1009" fmla="*/ 2917080 h 3080543"/>
              <a:gd name="connsiteX1010" fmla="*/ 1176089 w 3140691"/>
              <a:gd name="connsiteY1010" fmla="*/ 2912539 h 3080543"/>
              <a:gd name="connsiteX1011" fmla="*/ 1183183 w 3140691"/>
              <a:gd name="connsiteY1011" fmla="*/ 2911120 h 3080543"/>
              <a:gd name="connsiteX1012" fmla="*/ 1144873 w 3140691"/>
              <a:gd name="connsiteY1012" fmla="*/ 2906296 h 3080543"/>
              <a:gd name="connsiteX1013" fmla="*/ 1121320 w 3140691"/>
              <a:gd name="connsiteY1013" fmla="*/ 2886147 h 3080543"/>
              <a:gd name="connsiteX1014" fmla="*/ 1104009 w 3140691"/>
              <a:gd name="connsiteY1014" fmla="*/ 2885012 h 3080543"/>
              <a:gd name="connsiteX1015" fmla="*/ 1073645 w 3140691"/>
              <a:gd name="connsiteY1015" fmla="*/ 2873376 h 3080543"/>
              <a:gd name="connsiteX1016" fmla="*/ 1014051 w 3140691"/>
              <a:gd name="connsiteY1016" fmla="*/ 2846416 h 3080543"/>
              <a:gd name="connsiteX1017" fmla="*/ 966376 w 3140691"/>
              <a:gd name="connsiteY1017" fmla="*/ 2832794 h 3080543"/>
              <a:gd name="connsiteX1018" fmla="*/ 928634 w 3140691"/>
              <a:gd name="connsiteY1018" fmla="*/ 2813780 h 3080543"/>
              <a:gd name="connsiteX1019" fmla="*/ 944809 w 3140691"/>
              <a:gd name="connsiteY1019" fmla="*/ 2820875 h 3080543"/>
              <a:gd name="connsiteX1020" fmla="*/ 955309 w 3140691"/>
              <a:gd name="connsiteY1020" fmla="*/ 2819456 h 3080543"/>
              <a:gd name="connsiteX1021" fmla="*/ 954457 w 3140691"/>
              <a:gd name="connsiteY1021" fmla="*/ 2825699 h 3080543"/>
              <a:gd name="connsiteX1022" fmla="*/ 966660 w 3140691"/>
              <a:gd name="connsiteY1022" fmla="*/ 2828537 h 3080543"/>
              <a:gd name="connsiteX1023" fmla="*/ 984254 w 3140691"/>
              <a:gd name="connsiteY1023" fmla="*/ 2835916 h 3080543"/>
              <a:gd name="connsiteX1024" fmla="*/ 991065 w 3140691"/>
              <a:gd name="connsiteY1024" fmla="*/ 2835348 h 3080543"/>
              <a:gd name="connsiteX1025" fmla="*/ 969498 w 3140691"/>
              <a:gd name="connsiteY1025" fmla="*/ 2822862 h 3080543"/>
              <a:gd name="connsiteX1026" fmla="*/ 945660 w 3140691"/>
              <a:gd name="connsiteY1026" fmla="*/ 2816051 h 3080543"/>
              <a:gd name="connsiteX1027" fmla="*/ 919836 w 3140691"/>
              <a:gd name="connsiteY1027" fmla="*/ 2804983 h 3080543"/>
              <a:gd name="connsiteX1028" fmla="*/ 939701 w 3140691"/>
              <a:gd name="connsiteY1028" fmla="*/ 2809807 h 3080543"/>
              <a:gd name="connsiteX1029" fmla="*/ 940552 w 3140691"/>
              <a:gd name="connsiteY1029" fmla="*/ 2804983 h 3080543"/>
              <a:gd name="connsiteX1030" fmla="*/ 923809 w 3140691"/>
              <a:gd name="connsiteY1030" fmla="*/ 2802429 h 3080543"/>
              <a:gd name="connsiteX1031" fmla="*/ 901675 w 3140691"/>
              <a:gd name="connsiteY1031" fmla="*/ 2790226 h 3080543"/>
              <a:gd name="connsiteX1032" fmla="*/ 937998 w 3140691"/>
              <a:gd name="connsiteY1032" fmla="*/ 2801293 h 3080543"/>
              <a:gd name="connsiteX1033" fmla="*/ 929485 w 3140691"/>
              <a:gd name="connsiteY1033" fmla="*/ 2791361 h 3080543"/>
              <a:gd name="connsiteX1034" fmla="*/ 898837 w 3140691"/>
              <a:gd name="connsiteY1034" fmla="*/ 2784266 h 3080543"/>
              <a:gd name="connsiteX1035" fmla="*/ 862229 w 3140691"/>
              <a:gd name="connsiteY1035" fmla="*/ 2764117 h 3080543"/>
              <a:gd name="connsiteX1036" fmla="*/ 780501 w 3140691"/>
              <a:gd name="connsiteY1036" fmla="*/ 2728076 h 3080543"/>
              <a:gd name="connsiteX1037" fmla="*/ 798663 w 3140691"/>
              <a:gd name="connsiteY1037" fmla="*/ 2738576 h 3080543"/>
              <a:gd name="connsiteX1038" fmla="*/ 785609 w 3140691"/>
              <a:gd name="connsiteY1038" fmla="*/ 2734603 h 3080543"/>
              <a:gd name="connsiteX1039" fmla="*/ 793271 w 3140691"/>
              <a:gd name="connsiteY1039" fmla="*/ 2744252 h 3080543"/>
              <a:gd name="connsiteX1040" fmla="*/ 806892 w 3140691"/>
              <a:gd name="connsiteY1040" fmla="*/ 2746806 h 3080543"/>
              <a:gd name="connsiteX1041" fmla="*/ 811717 w 3140691"/>
              <a:gd name="connsiteY1041" fmla="*/ 2754752 h 3080543"/>
              <a:gd name="connsiteX1042" fmla="*/ 796109 w 3140691"/>
              <a:gd name="connsiteY1042" fmla="*/ 2746806 h 3080543"/>
              <a:gd name="connsiteX1043" fmla="*/ 810298 w 3140691"/>
              <a:gd name="connsiteY1043" fmla="*/ 2759576 h 3080543"/>
              <a:gd name="connsiteX1044" fmla="*/ 779082 w 3140691"/>
              <a:gd name="connsiteY1044" fmla="*/ 2740846 h 3080543"/>
              <a:gd name="connsiteX1045" fmla="*/ 765744 w 3140691"/>
              <a:gd name="connsiteY1045" fmla="*/ 2733751 h 3080543"/>
              <a:gd name="connsiteX1046" fmla="*/ 742758 w 3140691"/>
              <a:gd name="connsiteY1046" fmla="*/ 2721832 h 3080543"/>
              <a:gd name="connsiteX1047" fmla="*/ 751272 w 3140691"/>
              <a:gd name="connsiteY1047" fmla="*/ 2718143 h 3080543"/>
              <a:gd name="connsiteX1048" fmla="*/ 773406 w 3140691"/>
              <a:gd name="connsiteY1048" fmla="*/ 2727508 h 3080543"/>
              <a:gd name="connsiteX1049" fmla="*/ 769717 w 3140691"/>
              <a:gd name="connsiteY1049" fmla="*/ 2717008 h 3080543"/>
              <a:gd name="connsiteX1050" fmla="*/ 769150 w 3140691"/>
              <a:gd name="connsiteY1050" fmla="*/ 2718143 h 3080543"/>
              <a:gd name="connsiteX1051" fmla="*/ 741056 w 3140691"/>
              <a:gd name="connsiteY1051" fmla="*/ 2705372 h 3080543"/>
              <a:gd name="connsiteX1052" fmla="*/ 726583 w 3140691"/>
              <a:gd name="connsiteY1052" fmla="*/ 2695723 h 3080543"/>
              <a:gd name="connsiteX1053" fmla="*/ 728286 w 3140691"/>
              <a:gd name="connsiteY1053" fmla="*/ 2691183 h 3080543"/>
              <a:gd name="connsiteX1054" fmla="*/ 669260 w 3140691"/>
              <a:gd name="connsiteY1054" fmla="*/ 2655425 h 3080543"/>
              <a:gd name="connsiteX1055" fmla="*/ 653084 w 3140691"/>
              <a:gd name="connsiteY1055" fmla="*/ 2638114 h 3080543"/>
              <a:gd name="connsiteX1056" fmla="*/ 593774 w 3140691"/>
              <a:gd name="connsiteY1056" fmla="*/ 2599235 h 3080543"/>
              <a:gd name="connsiteX1057" fmla="*/ 558018 w 3140691"/>
              <a:gd name="connsiteY1057" fmla="*/ 2568018 h 3080543"/>
              <a:gd name="connsiteX1058" fmla="*/ 519140 w 3140691"/>
              <a:gd name="connsiteY1058" fmla="*/ 2536801 h 3080543"/>
              <a:gd name="connsiteX1059" fmla="*/ 503249 w 3140691"/>
              <a:gd name="connsiteY1059" fmla="*/ 2516368 h 3080543"/>
              <a:gd name="connsiteX1060" fmla="*/ 502681 w 3140691"/>
              <a:gd name="connsiteY1060" fmla="*/ 2524030 h 3080543"/>
              <a:gd name="connsiteX1061" fmla="*/ 489060 w 3140691"/>
              <a:gd name="connsiteY1061" fmla="*/ 2507287 h 3080543"/>
              <a:gd name="connsiteX1062" fmla="*/ 493600 w 3140691"/>
              <a:gd name="connsiteY1062" fmla="*/ 2506435 h 3080543"/>
              <a:gd name="connsiteX1063" fmla="*/ 467209 w 3140691"/>
              <a:gd name="connsiteY1063" fmla="*/ 2478340 h 3080543"/>
              <a:gd name="connsiteX1064" fmla="*/ 429466 w 3140691"/>
              <a:gd name="connsiteY1064" fmla="*/ 2442015 h 3080543"/>
              <a:gd name="connsiteX1065" fmla="*/ 397967 w 3140691"/>
              <a:gd name="connsiteY1065" fmla="*/ 2405406 h 3080543"/>
              <a:gd name="connsiteX1066" fmla="*/ 385481 w 3140691"/>
              <a:gd name="connsiteY1066" fmla="*/ 2393771 h 3080543"/>
              <a:gd name="connsiteX1067" fmla="*/ 384913 w 3140691"/>
              <a:gd name="connsiteY1067" fmla="*/ 2383554 h 3080543"/>
              <a:gd name="connsiteX1068" fmla="*/ 350292 w 3140691"/>
              <a:gd name="connsiteY1068" fmla="*/ 2340134 h 3080543"/>
              <a:gd name="connsiteX1069" fmla="*/ 368454 w 3140691"/>
              <a:gd name="connsiteY1069" fmla="*/ 2365959 h 3080543"/>
              <a:gd name="connsiteX1070" fmla="*/ 347454 w 3140691"/>
              <a:gd name="connsiteY1070" fmla="*/ 2348648 h 3080543"/>
              <a:gd name="connsiteX1071" fmla="*/ 350008 w 3140691"/>
              <a:gd name="connsiteY1071" fmla="*/ 2345810 h 3080543"/>
              <a:gd name="connsiteX1072" fmla="*/ 320495 w 3140691"/>
              <a:gd name="connsiteY1072" fmla="*/ 2312039 h 3080543"/>
              <a:gd name="connsiteX1073" fmla="*/ 311414 w 3140691"/>
              <a:gd name="connsiteY1073" fmla="*/ 2292174 h 3080543"/>
              <a:gd name="connsiteX1074" fmla="*/ 301766 w 3140691"/>
              <a:gd name="connsiteY1074" fmla="*/ 2290755 h 3080543"/>
              <a:gd name="connsiteX1075" fmla="*/ 335535 w 3140691"/>
              <a:gd name="connsiteY1075" fmla="*/ 2336161 h 3080543"/>
              <a:gd name="connsiteX1076" fmla="*/ 330144 w 3140691"/>
              <a:gd name="connsiteY1076" fmla="*/ 2337012 h 3080543"/>
              <a:gd name="connsiteX1077" fmla="*/ 343197 w 3140691"/>
              <a:gd name="connsiteY1077" fmla="*/ 2358864 h 3080543"/>
              <a:gd name="connsiteX1078" fmla="*/ 355967 w 3140691"/>
              <a:gd name="connsiteY1078" fmla="*/ 2370500 h 3080543"/>
              <a:gd name="connsiteX1079" fmla="*/ 347454 w 3140691"/>
              <a:gd name="connsiteY1079" fmla="*/ 2364256 h 3080543"/>
              <a:gd name="connsiteX1080" fmla="*/ 366184 w 3140691"/>
              <a:gd name="connsiteY1080" fmla="*/ 2390365 h 3080543"/>
              <a:gd name="connsiteX1081" fmla="*/ 351711 w 3140691"/>
              <a:gd name="connsiteY1081" fmla="*/ 2380716 h 3080543"/>
              <a:gd name="connsiteX1082" fmla="*/ 324752 w 3140691"/>
              <a:gd name="connsiteY1082" fmla="*/ 2348364 h 3080543"/>
              <a:gd name="connsiteX1083" fmla="*/ 318792 w 3140691"/>
              <a:gd name="connsiteY1083" fmla="*/ 2334458 h 3080543"/>
              <a:gd name="connsiteX1084" fmla="*/ 304603 w 3140691"/>
              <a:gd name="connsiteY1084" fmla="*/ 2323958 h 3080543"/>
              <a:gd name="connsiteX1085" fmla="*/ 288712 w 3140691"/>
              <a:gd name="connsiteY1085" fmla="*/ 2300404 h 3080543"/>
              <a:gd name="connsiteX1086" fmla="*/ 298644 w 3140691"/>
              <a:gd name="connsiteY1086" fmla="*/ 2305228 h 3080543"/>
              <a:gd name="connsiteX1087" fmla="*/ 296941 w 3140691"/>
              <a:gd name="connsiteY1087" fmla="*/ 2295863 h 3080543"/>
              <a:gd name="connsiteX1088" fmla="*/ 295806 w 3140691"/>
              <a:gd name="connsiteY1088" fmla="*/ 2303525 h 3080543"/>
              <a:gd name="connsiteX1089" fmla="*/ 293252 w 3140691"/>
              <a:gd name="connsiteY1089" fmla="*/ 2291038 h 3080543"/>
              <a:gd name="connsiteX1090" fmla="*/ 288712 w 3140691"/>
              <a:gd name="connsiteY1090" fmla="*/ 2285646 h 3080543"/>
              <a:gd name="connsiteX1091" fmla="*/ 288144 w 3140691"/>
              <a:gd name="connsiteY1091" fmla="*/ 2291322 h 3080543"/>
              <a:gd name="connsiteX1092" fmla="*/ 284455 w 3140691"/>
              <a:gd name="connsiteY1092" fmla="*/ 2280822 h 3080543"/>
              <a:gd name="connsiteX1093" fmla="*/ 284171 w 3140691"/>
              <a:gd name="connsiteY1093" fmla="*/ 2284795 h 3080543"/>
              <a:gd name="connsiteX1094" fmla="*/ 273388 w 3140691"/>
              <a:gd name="connsiteY1094" fmla="*/ 2260105 h 3080543"/>
              <a:gd name="connsiteX1095" fmla="*/ 273955 w 3140691"/>
              <a:gd name="connsiteY1095" fmla="*/ 2259254 h 3080543"/>
              <a:gd name="connsiteX1096" fmla="*/ 272820 w 3140691"/>
              <a:gd name="connsiteY1096" fmla="*/ 2257835 h 3080543"/>
              <a:gd name="connsiteX1097" fmla="*/ 267996 w 3140691"/>
              <a:gd name="connsiteY1097" fmla="*/ 2253011 h 3080543"/>
              <a:gd name="connsiteX1098" fmla="*/ 268280 w 3140691"/>
              <a:gd name="connsiteY1098" fmla="*/ 2262092 h 3080543"/>
              <a:gd name="connsiteX1099" fmla="*/ 250685 w 3140691"/>
              <a:gd name="connsiteY1099" fmla="*/ 2231159 h 3080543"/>
              <a:gd name="connsiteX1100" fmla="*/ 262320 w 3140691"/>
              <a:gd name="connsiteY1100" fmla="*/ 2248754 h 3080543"/>
              <a:gd name="connsiteX1101" fmla="*/ 248699 w 3140691"/>
              <a:gd name="connsiteY1101" fmla="*/ 2237686 h 3080543"/>
              <a:gd name="connsiteX1102" fmla="*/ 231105 w 3140691"/>
              <a:gd name="connsiteY1102" fmla="*/ 2206753 h 3080543"/>
              <a:gd name="connsiteX1103" fmla="*/ 243875 w 3140691"/>
              <a:gd name="connsiteY1103" fmla="*/ 2218388 h 3080543"/>
              <a:gd name="connsiteX1104" fmla="*/ 233659 w 3140691"/>
              <a:gd name="connsiteY1104" fmla="*/ 2186604 h 3080543"/>
              <a:gd name="connsiteX1105" fmla="*/ 246145 w 3140691"/>
              <a:gd name="connsiteY1105" fmla="*/ 2207604 h 3080543"/>
              <a:gd name="connsiteX1106" fmla="*/ 246713 w 3140691"/>
              <a:gd name="connsiteY1106" fmla="*/ 2220658 h 3080543"/>
              <a:gd name="connsiteX1107" fmla="*/ 264023 w 3140691"/>
              <a:gd name="connsiteY1107" fmla="*/ 2247051 h 3080543"/>
              <a:gd name="connsiteX1108" fmla="*/ 269131 w 3140691"/>
              <a:gd name="connsiteY1108" fmla="*/ 2251024 h 3080543"/>
              <a:gd name="connsiteX1109" fmla="*/ 271685 w 3140691"/>
              <a:gd name="connsiteY1109" fmla="*/ 2249037 h 3080543"/>
              <a:gd name="connsiteX1110" fmla="*/ 258064 w 3140691"/>
              <a:gd name="connsiteY1110" fmla="*/ 2228888 h 3080543"/>
              <a:gd name="connsiteX1111" fmla="*/ 264591 w 3140691"/>
              <a:gd name="connsiteY1111" fmla="*/ 2222929 h 3080543"/>
              <a:gd name="connsiteX1112" fmla="*/ 258064 w 3140691"/>
              <a:gd name="connsiteY1112" fmla="*/ 2210442 h 3080543"/>
              <a:gd name="connsiteX1113" fmla="*/ 244442 w 3140691"/>
              <a:gd name="connsiteY1113" fmla="*/ 2199942 h 3080543"/>
              <a:gd name="connsiteX1114" fmla="*/ 252672 w 3140691"/>
              <a:gd name="connsiteY1114" fmla="*/ 2201644 h 3080543"/>
              <a:gd name="connsiteX1115" fmla="*/ 243875 w 3140691"/>
              <a:gd name="connsiteY1115" fmla="*/ 2186887 h 3080543"/>
              <a:gd name="connsiteX1116" fmla="*/ 221172 w 3140691"/>
              <a:gd name="connsiteY1116" fmla="*/ 2147724 h 3080543"/>
              <a:gd name="connsiteX1117" fmla="*/ 219470 w 3140691"/>
              <a:gd name="connsiteY1117" fmla="*/ 2162481 h 3080543"/>
              <a:gd name="connsiteX1118" fmla="*/ 230253 w 3140691"/>
              <a:gd name="connsiteY1118" fmla="*/ 2175820 h 3080543"/>
              <a:gd name="connsiteX1119" fmla="*/ 226280 w 3140691"/>
              <a:gd name="connsiteY1119" fmla="*/ 2183766 h 3080543"/>
              <a:gd name="connsiteX1120" fmla="*/ 218051 w 3140691"/>
              <a:gd name="connsiteY1120" fmla="*/ 2177239 h 3080543"/>
              <a:gd name="connsiteX1121" fmla="*/ 203578 w 3140691"/>
              <a:gd name="connsiteY1121" fmla="*/ 2143751 h 3080543"/>
              <a:gd name="connsiteX1122" fmla="*/ 193078 w 3140691"/>
              <a:gd name="connsiteY1122" fmla="*/ 2113102 h 3080543"/>
              <a:gd name="connsiteX1123" fmla="*/ 163849 w 3140691"/>
              <a:gd name="connsiteY1123" fmla="*/ 2038465 h 3080543"/>
              <a:gd name="connsiteX1124" fmla="*/ 188538 w 3140691"/>
              <a:gd name="connsiteY1124" fmla="*/ 2090683 h 3080543"/>
              <a:gd name="connsiteX1125" fmla="*/ 208119 w 3140691"/>
              <a:gd name="connsiteY1125" fmla="*/ 2136373 h 3080543"/>
              <a:gd name="connsiteX1126" fmla="*/ 210956 w 3140691"/>
              <a:gd name="connsiteY1126" fmla="*/ 2125589 h 3080543"/>
              <a:gd name="connsiteX1127" fmla="*/ 203011 w 3140691"/>
              <a:gd name="connsiteY1127" fmla="*/ 2118494 h 3080543"/>
              <a:gd name="connsiteX1128" fmla="*/ 195065 w 3140691"/>
              <a:gd name="connsiteY1128" fmla="*/ 2103169 h 3080543"/>
              <a:gd name="connsiteX1129" fmla="*/ 200457 w 3140691"/>
              <a:gd name="connsiteY1129" fmla="*/ 2103169 h 3080543"/>
              <a:gd name="connsiteX1130" fmla="*/ 176052 w 3140691"/>
              <a:gd name="connsiteY1130" fmla="*/ 2058614 h 3080543"/>
              <a:gd name="connsiteX1131" fmla="*/ 164984 w 3140691"/>
              <a:gd name="connsiteY1131" fmla="*/ 2030235 h 3080543"/>
              <a:gd name="connsiteX1132" fmla="*/ 155903 w 3140691"/>
              <a:gd name="connsiteY1132" fmla="*/ 2001572 h 3080543"/>
              <a:gd name="connsiteX1133" fmla="*/ 147957 w 3140691"/>
              <a:gd name="connsiteY1133" fmla="*/ 2002424 h 3080543"/>
              <a:gd name="connsiteX1134" fmla="*/ 141714 w 3140691"/>
              <a:gd name="connsiteY1134" fmla="*/ 1990221 h 3080543"/>
              <a:gd name="connsiteX1135" fmla="*/ 150511 w 3140691"/>
              <a:gd name="connsiteY1135" fmla="*/ 1988802 h 3080543"/>
              <a:gd name="connsiteX1136" fmla="*/ 135755 w 3140691"/>
              <a:gd name="connsiteY1136" fmla="*/ 1953896 h 3080543"/>
              <a:gd name="connsiteX1137" fmla="*/ 140295 w 3140691"/>
              <a:gd name="connsiteY1137" fmla="*/ 1939706 h 3080543"/>
              <a:gd name="connsiteX1138" fmla="*/ 124404 w 3140691"/>
              <a:gd name="connsiteY1138" fmla="*/ 1897989 h 3080543"/>
              <a:gd name="connsiteX1139" fmla="*/ 116742 w 3140691"/>
              <a:gd name="connsiteY1139" fmla="*/ 1894016 h 3080543"/>
              <a:gd name="connsiteX1140" fmla="*/ 117593 w 3140691"/>
              <a:gd name="connsiteY1140" fmla="*/ 1878407 h 3080543"/>
              <a:gd name="connsiteX1141" fmla="*/ 111918 w 3140691"/>
              <a:gd name="connsiteY1141" fmla="*/ 1881245 h 3080543"/>
              <a:gd name="connsiteX1142" fmla="*/ 102553 w 3140691"/>
              <a:gd name="connsiteY1142" fmla="*/ 1840379 h 3080543"/>
              <a:gd name="connsiteX1143" fmla="*/ 109080 w 3140691"/>
              <a:gd name="connsiteY1143" fmla="*/ 1844920 h 3080543"/>
              <a:gd name="connsiteX1144" fmla="*/ 99147 w 3140691"/>
              <a:gd name="connsiteY1144" fmla="*/ 1800649 h 3080543"/>
              <a:gd name="connsiteX1145" fmla="*/ 98296 w 3140691"/>
              <a:gd name="connsiteY1145" fmla="*/ 1808595 h 3080543"/>
              <a:gd name="connsiteX1146" fmla="*/ 91202 w 3140691"/>
              <a:gd name="connsiteY1146" fmla="*/ 1789297 h 3080543"/>
              <a:gd name="connsiteX1147" fmla="*/ 94323 w 3140691"/>
              <a:gd name="connsiteY1147" fmla="*/ 1791568 h 3080543"/>
              <a:gd name="connsiteX1148" fmla="*/ 92337 w 3140691"/>
              <a:gd name="connsiteY1148" fmla="*/ 1765743 h 3080543"/>
              <a:gd name="connsiteX1149" fmla="*/ 88648 w 3140691"/>
              <a:gd name="connsiteY1149" fmla="*/ 1732255 h 3080543"/>
              <a:gd name="connsiteX1150" fmla="*/ 82972 w 3140691"/>
              <a:gd name="connsiteY1150" fmla="*/ 1697633 h 3080543"/>
              <a:gd name="connsiteX1151" fmla="*/ 76445 w 3140691"/>
              <a:gd name="connsiteY1151" fmla="*/ 1667835 h 3080543"/>
              <a:gd name="connsiteX1152" fmla="*/ 75878 w 3140691"/>
              <a:gd name="connsiteY1152" fmla="*/ 1611361 h 3080543"/>
              <a:gd name="connsiteX1153" fmla="*/ 71905 w 3140691"/>
              <a:gd name="connsiteY1153" fmla="*/ 1527643 h 3080543"/>
              <a:gd name="connsiteX1154" fmla="*/ 71337 w 3140691"/>
              <a:gd name="connsiteY1154" fmla="*/ 1545521 h 3080543"/>
              <a:gd name="connsiteX1155" fmla="*/ 74459 w 3140691"/>
              <a:gd name="connsiteY1155" fmla="*/ 1518845 h 3080543"/>
              <a:gd name="connsiteX1156" fmla="*/ 73040 w 3140691"/>
              <a:gd name="connsiteY1156" fmla="*/ 1498412 h 3080543"/>
              <a:gd name="connsiteX1157" fmla="*/ 73040 w 3140691"/>
              <a:gd name="connsiteY1157" fmla="*/ 1490466 h 3080543"/>
              <a:gd name="connsiteX1158" fmla="*/ 72472 w 3140691"/>
              <a:gd name="connsiteY1158" fmla="*/ 1482804 h 3080543"/>
              <a:gd name="connsiteX1159" fmla="*/ 72188 w 3140691"/>
              <a:gd name="connsiteY1159" fmla="*/ 1478547 h 3080543"/>
              <a:gd name="connsiteX1160" fmla="*/ 71053 w 3140691"/>
              <a:gd name="connsiteY1160" fmla="*/ 1493588 h 3080543"/>
              <a:gd name="connsiteX1161" fmla="*/ 65945 w 3140691"/>
              <a:gd name="connsiteY1161" fmla="*/ 1483371 h 3080543"/>
              <a:gd name="connsiteX1162" fmla="*/ 73324 w 3140691"/>
              <a:gd name="connsiteY1162" fmla="*/ 1478263 h 3080543"/>
              <a:gd name="connsiteX1163" fmla="*/ 73324 w 3140691"/>
              <a:gd name="connsiteY1163" fmla="*/ 1470884 h 3080543"/>
              <a:gd name="connsiteX1164" fmla="*/ 73324 w 3140691"/>
              <a:gd name="connsiteY1164" fmla="*/ 1470033 h 3080543"/>
              <a:gd name="connsiteX1165" fmla="*/ 73040 w 3140691"/>
              <a:gd name="connsiteY1165" fmla="*/ 1470033 h 3080543"/>
              <a:gd name="connsiteX1166" fmla="*/ 73324 w 3140691"/>
              <a:gd name="connsiteY1166" fmla="*/ 1469466 h 3080543"/>
              <a:gd name="connsiteX1167" fmla="*/ 69634 w 3140691"/>
              <a:gd name="connsiteY1167" fmla="*/ 1467763 h 3080543"/>
              <a:gd name="connsiteX1168" fmla="*/ 74459 w 3140691"/>
              <a:gd name="connsiteY1168" fmla="*/ 1459533 h 3080543"/>
              <a:gd name="connsiteX1169" fmla="*/ 75310 w 3140691"/>
              <a:gd name="connsiteY1169" fmla="*/ 1426329 h 3080543"/>
              <a:gd name="connsiteX1170" fmla="*/ 75594 w 3140691"/>
              <a:gd name="connsiteY1170" fmla="*/ 1455560 h 3080543"/>
              <a:gd name="connsiteX1171" fmla="*/ 84959 w 3140691"/>
              <a:gd name="connsiteY1171" fmla="*/ 1395680 h 3080543"/>
              <a:gd name="connsiteX1172" fmla="*/ 78148 w 3140691"/>
              <a:gd name="connsiteY1172" fmla="*/ 1414978 h 3080543"/>
              <a:gd name="connsiteX1173" fmla="*/ 75310 w 3140691"/>
              <a:gd name="connsiteY1173" fmla="*/ 1349422 h 3080543"/>
              <a:gd name="connsiteX1174" fmla="*/ 69918 w 3140691"/>
              <a:gd name="connsiteY1174" fmla="*/ 1353679 h 3080543"/>
              <a:gd name="connsiteX1175" fmla="*/ 72756 w 3140691"/>
              <a:gd name="connsiteY1175" fmla="*/ 1320475 h 3080543"/>
              <a:gd name="connsiteX1176" fmla="*/ 65094 w 3140691"/>
              <a:gd name="connsiteY1176" fmla="*/ 1339489 h 3080543"/>
              <a:gd name="connsiteX1177" fmla="*/ 69634 w 3140691"/>
              <a:gd name="connsiteY1177" fmla="*/ 1302313 h 3080543"/>
              <a:gd name="connsiteX1178" fmla="*/ 68216 w 3140691"/>
              <a:gd name="connsiteY1178" fmla="*/ 1317070 h 3080543"/>
              <a:gd name="connsiteX1179" fmla="*/ 65945 w 3140691"/>
              <a:gd name="connsiteY1179" fmla="*/ 1287840 h 3080543"/>
              <a:gd name="connsiteX1180" fmla="*/ 74742 w 3140691"/>
              <a:gd name="connsiteY1180" fmla="*/ 1287272 h 3080543"/>
              <a:gd name="connsiteX1181" fmla="*/ 74742 w 3140691"/>
              <a:gd name="connsiteY1181" fmla="*/ 1268826 h 3080543"/>
              <a:gd name="connsiteX1182" fmla="*/ 88648 w 3140691"/>
              <a:gd name="connsiteY1182" fmla="*/ 1231649 h 3080543"/>
              <a:gd name="connsiteX1183" fmla="*/ 77296 w 3140691"/>
              <a:gd name="connsiteY1183" fmla="*/ 1281312 h 3080543"/>
              <a:gd name="connsiteX1184" fmla="*/ 76729 w 3140691"/>
              <a:gd name="connsiteY1184" fmla="*/ 1334665 h 3080543"/>
              <a:gd name="connsiteX1185" fmla="*/ 80418 w 3140691"/>
              <a:gd name="connsiteY1185" fmla="*/ 1283015 h 3080543"/>
              <a:gd name="connsiteX1186" fmla="*/ 86945 w 3140691"/>
              <a:gd name="connsiteY1186" fmla="*/ 1271947 h 3080543"/>
              <a:gd name="connsiteX1187" fmla="*/ 95742 w 3140691"/>
              <a:gd name="connsiteY1187" fmla="*/ 1195040 h 3080543"/>
              <a:gd name="connsiteX1188" fmla="*/ 100283 w 3140691"/>
              <a:gd name="connsiteY1188" fmla="*/ 1191351 h 3080543"/>
              <a:gd name="connsiteX1189" fmla="*/ 104823 w 3140691"/>
              <a:gd name="connsiteY1189" fmla="*/ 1147931 h 3080543"/>
              <a:gd name="connsiteX1190" fmla="*/ 97729 w 3140691"/>
              <a:gd name="connsiteY1190" fmla="*/ 1158715 h 3080543"/>
              <a:gd name="connsiteX1191" fmla="*/ 103120 w 3140691"/>
              <a:gd name="connsiteY1191" fmla="*/ 1136863 h 3080543"/>
              <a:gd name="connsiteX1192" fmla="*/ 96877 w 3140691"/>
              <a:gd name="connsiteY1192" fmla="*/ 1136579 h 3080543"/>
              <a:gd name="connsiteX1193" fmla="*/ 107377 w 3140691"/>
              <a:gd name="connsiteY1193" fmla="*/ 1107633 h 3080543"/>
              <a:gd name="connsiteX1194" fmla="*/ 100850 w 3140691"/>
              <a:gd name="connsiteY1194" fmla="*/ 1070456 h 3080543"/>
              <a:gd name="connsiteX1195" fmla="*/ 101985 w 3140691"/>
              <a:gd name="connsiteY1195" fmla="*/ 1092592 h 3080543"/>
              <a:gd name="connsiteX1196" fmla="*/ 106526 w 3140691"/>
              <a:gd name="connsiteY1196" fmla="*/ 1074429 h 3080543"/>
              <a:gd name="connsiteX1197" fmla="*/ 105674 w 3140691"/>
              <a:gd name="connsiteY1197" fmla="*/ 1092876 h 3080543"/>
              <a:gd name="connsiteX1198" fmla="*/ 98296 w 3140691"/>
              <a:gd name="connsiteY1198" fmla="*/ 1107349 h 3080543"/>
              <a:gd name="connsiteX1199" fmla="*/ 100566 w 3140691"/>
              <a:gd name="connsiteY1199" fmla="*/ 1092592 h 3080543"/>
              <a:gd name="connsiteX1200" fmla="*/ 99147 w 3140691"/>
              <a:gd name="connsiteY1200" fmla="*/ 1088903 h 3080543"/>
              <a:gd name="connsiteX1201" fmla="*/ 94039 w 3140691"/>
              <a:gd name="connsiteY1201" fmla="*/ 1114444 h 3080543"/>
              <a:gd name="connsiteX1202" fmla="*/ 89783 w 3140691"/>
              <a:gd name="connsiteY1202" fmla="*/ 1140269 h 3080543"/>
              <a:gd name="connsiteX1203" fmla="*/ 77580 w 3140691"/>
              <a:gd name="connsiteY1203" fmla="*/ 1177161 h 3080543"/>
              <a:gd name="connsiteX1204" fmla="*/ 84959 w 3140691"/>
              <a:gd name="connsiteY1204" fmla="*/ 1165810 h 3080543"/>
              <a:gd name="connsiteX1205" fmla="*/ 73040 w 3140691"/>
              <a:gd name="connsiteY1205" fmla="*/ 1217743 h 3080543"/>
              <a:gd name="connsiteX1206" fmla="*/ 53175 w 3140691"/>
              <a:gd name="connsiteY1206" fmla="*/ 1263434 h 3080543"/>
              <a:gd name="connsiteX1207" fmla="*/ 49202 w 3140691"/>
              <a:gd name="connsiteY1207" fmla="*/ 1284718 h 3080543"/>
              <a:gd name="connsiteX1208" fmla="*/ 46648 w 3140691"/>
              <a:gd name="connsiteY1208" fmla="*/ 1306286 h 3080543"/>
              <a:gd name="connsiteX1209" fmla="*/ 42392 w 3140691"/>
              <a:gd name="connsiteY1209" fmla="*/ 1342044 h 3080543"/>
              <a:gd name="connsiteX1210" fmla="*/ 37567 w 3140691"/>
              <a:gd name="connsiteY1210" fmla="*/ 1323881 h 3080543"/>
              <a:gd name="connsiteX1211" fmla="*/ 38703 w 3140691"/>
              <a:gd name="connsiteY1211" fmla="*/ 1372125 h 3080543"/>
              <a:gd name="connsiteX1212" fmla="*/ 33595 w 3140691"/>
              <a:gd name="connsiteY1212" fmla="*/ 1372977 h 3080543"/>
              <a:gd name="connsiteX1213" fmla="*/ 32743 w 3140691"/>
              <a:gd name="connsiteY1213" fmla="*/ 1335516 h 3080543"/>
              <a:gd name="connsiteX1214" fmla="*/ 25649 w 3140691"/>
              <a:gd name="connsiteY1214" fmla="*/ 1347719 h 3080543"/>
              <a:gd name="connsiteX1215" fmla="*/ 32176 w 3140691"/>
              <a:gd name="connsiteY1215" fmla="*/ 1357936 h 3080543"/>
              <a:gd name="connsiteX1216" fmla="*/ 31892 w 3140691"/>
              <a:gd name="connsiteY1216" fmla="*/ 1388301 h 3080543"/>
              <a:gd name="connsiteX1217" fmla="*/ 19973 w 3140691"/>
              <a:gd name="connsiteY1217" fmla="*/ 1401356 h 3080543"/>
              <a:gd name="connsiteX1218" fmla="*/ 14865 w 3140691"/>
              <a:gd name="connsiteY1218" fmla="*/ 1375531 h 3080543"/>
              <a:gd name="connsiteX1219" fmla="*/ 7203 w 3140691"/>
              <a:gd name="connsiteY1219" fmla="*/ 1376382 h 3080543"/>
              <a:gd name="connsiteX1220" fmla="*/ 9757 w 3140691"/>
              <a:gd name="connsiteY1220" fmla="*/ 1357085 h 3080543"/>
              <a:gd name="connsiteX1221" fmla="*/ 109 w 3140691"/>
              <a:gd name="connsiteY1221" fmla="*/ 1339206 h 3080543"/>
              <a:gd name="connsiteX1222" fmla="*/ 4365 w 3140691"/>
              <a:gd name="connsiteY1222" fmla="*/ 1346300 h 3080543"/>
              <a:gd name="connsiteX1223" fmla="*/ 17135 w 3140691"/>
              <a:gd name="connsiteY1223" fmla="*/ 1246406 h 3080543"/>
              <a:gd name="connsiteX1224" fmla="*/ 27635 w 3140691"/>
              <a:gd name="connsiteY1224" fmla="*/ 1203554 h 3080543"/>
              <a:gd name="connsiteX1225" fmla="*/ 39270 w 3140691"/>
              <a:gd name="connsiteY1225" fmla="*/ 1166094 h 3080543"/>
              <a:gd name="connsiteX1226" fmla="*/ 42108 w 3140691"/>
              <a:gd name="connsiteY1226" fmla="*/ 1132039 h 3080543"/>
              <a:gd name="connsiteX1227" fmla="*/ 47216 w 3140691"/>
              <a:gd name="connsiteY1227" fmla="*/ 1124660 h 3080543"/>
              <a:gd name="connsiteX1228" fmla="*/ 46365 w 3140691"/>
              <a:gd name="connsiteY1228" fmla="*/ 1136012 h 3080543"/>
              <a:gd name="connsiteX1229" fmla="*/ 69067 w 3140691"/>
              <a:gd name="connsiteY1229" fmla="*/ 1065064 h 3080543"/>
              <a:gd name="connsiteX1230" fmla="*/ 59986 w 3140691"/>
              <a:gd name="connsiteY1230" fmla="*/ 1075848 h 3080543"/>
              <a:gd name="connsiteX1231" fmla="*/ 65945 w 3140691"/>
              <a:gd name="connsiteY1231" fmla="*/ 1057118 h 3080543"/>
              <a:gd name="connsiteX1232" fmla="*/ 68783 w 3140691"/>
              <a:gd name="connsiteY1232" fmla="*/ 1061091 h 3080543"/>
              <a:gd name="connsiteX1233" fmla="*/ 80986 w 3140691"/>
              <a:gd name="connsiteY1233" fmla="*/ 1020509 h 3080543"/>
              <a:gd name="connsiteX1234" fmla="*/ 85810 w 3140691"/>
              <a:gd name="connsiteY1234" fmla="*/ 1020793 h 3080543"/>
              <a:gd name="connsiteX1235" fmla="*/ 79850 w 3140691"/>
              <a:gd name="connsiteY1235" fmla="*/ 1046618 h 3080543"/>
              <a:gd name="connsiteX1236" fmla="*/ 93188 w 3140691"/>
              <a:gd name="connsiteY1236" fmla="*/ 1013982 h 3080543"/>
              <a:gd name="connsiteX1237" fmla="*/ 100850 w 3140691"/>
              <a:gd name="connsiteY1237" fmla="*/ 1014550 h 3080543"/>
              <a:gd name="connsiteX1238" fmla="*/ 113053 w 3140691"/>
              <a:gd name="connsiteY1238" fmla="*/ 978224 h 3080543"/>
              <a:gd name="connsiteX1239" fmla="*/ 113620 w 3140691"/>
              <a:gd name="connsiteY1239" fmla="*/ 963183 h 3080543"/>
              <a:gd name="connsiteX1240" fmla="*/ 106526 w 3140691"/>
              <a:gd name="connsiteY1240" fmla="*/ 980211 h 3080543"/>
              <a:gd name="connsiteX1241" fmla="*/ 136323 w 3140691"/>
              <a:gd name="connsiteY1241" fmla="*/ 917493 h 3080543"/>
              <a:gd name="connsiteX1242" fmla="*/ 113620 w 3140691"/>
              <a:gd name="connsiteY1242" fmla="*/ 997238 h 3080543"/>
              <a:gd name="connsiteX1243" fmla="*/ 101985 w 3140691"/>
              <a:gd name="connsiteY1243" fmla="*/ 1036969 h 3080543"/>
              <a:gd name="connsiteX1244" fmla="*/ 104539 w 3140691"/>
              <a:gd name="connsiteY1244" fmla="*/ 1014833 h 3080543"/>
              <a:gd name="connsiteX1245" fmla="*/ 88080 w 3140691"/>
              <a:gd name="connsiteY1245" fmla="*/ 1065916 h 3080543"/>
              <a:gd name="connsiteX1246" fmla="*/ 99999 w 3140691"/>
              <a:gd name="connsiteY1246" fmla="*/ 1045483 h 3080543"/>
              <a:gd name="connsiteX1247" fmla="*/ 112485 w 3140691"/>
              <a:gd name="connsiteY1247" fmla="*/ 1023063 h 3080543"/>
              <a:gd name="connsiteX1248" fmla="*/ 115323 w 3140691"/>
              <a:gd name="connsiteY1248" fmla="*/ 1004617 h 3080543"/>
              <a:gd name="connsiteX1249" fmla="*/ 119296 w 3140691"/>
              <a:gd name="connsiteY1249" fmla="*/ 1005184 h 3080543"/>
              <a:gd name="connsiteX1250" fmla="*/ 125255 w 3140691"/>
              <a:gd name="connsiteY1250" fmla="*/ 975954 h 3080543"/>
              <a:gd name="connsiteX1251" fmla="*/ 134052 w 3140691"/>
              <a:gd name="connsiteY1251" fmla="*/ 976805 h 3080543"/>
              <a:gd name="connsiteX1252" fmla="*/ 132633 w 3140691"/>
              <a:gd name="connsiteY1252" fmla="*/ 961765 h 3080543"/>
              <a:gd name="connsiteX1253" fmla="*/ 159025 w 3140691"/>
              <a:gd name="connsiteY1253" fmla="*/ 894506 h 3080543"/>
              <a:gd name="connsiteX1254" fmla="*/ 155336 w 3140691"/>
              <a:gd name="connsiteY1254" fmla="*/ 890249 h 3080543"/>
              <a:gd name="connsiteX1255" fmla="*/ 142566 w 3140691"/>
              <a:gd name="connsiteY1255" fmla="*/ 925723 h 3080543"/>
              <a:gd name="connsiteX1256" fmla="*/ 143985 w 3140691"/>
              <a:gd name="connsiteY1256" fmla="*/ 903304 h 3080543"/>
              <a:gd name="connsiteX1257" fmla="*/ 148525 w 3140691"/>
              <a:gd name="connsiteY1257" fmla="*/ 873790 h 3080543"/>
              <a:gd name="connsiteX1258" fmla="*/ 152214 w 3140691"/>
              <a:gd name="connsiteY1258" fmla="*/ 878330 h 3080543"/>
              <a:gd name="connsiteX1259" fmla="*/ 155052 w 3140691"/>
              <a:gd name="connsiteY1259" fmla="*/ 867546 h 3080543"/>
              <a:gd name="connsiteX1260" fmla="*/ 139728 w 3140691"/>
              <a:gd name="connsiteY1260" fmla="*/ 876060 h 3080543"/>
              <a:gd name="connsiteX1261" fmla="*/ 147957 w 3140691"/>
              <a:gd name="connsiteY1261" fmla="*/ 858465 h 3080543"/>
              <a:gd name="connsiteX1262" fmla="*/ 172930 w 3140691"/>
              <a:gd name="connsiteY1262" fmla="*/ 755733 h 3080543"/>
              <a:gd name="connsiteX1263" fmla="*/ 172930 w 3140691"/>
              <a:gd name="connsiteY1263" fmla="*/ 751476 h 3080543"/>
              <a:gd name="connsiteX1264" fmla="*/ 169808 w 3140691"/>
              <a:gd name="connsiteY1264" fmla="*/ 756584 h 3080543"/>
              <a:gd name="connsiteX1265" fmla="*/ 145971 w 3140691"/>
              <a:gd name="connsiteY1265" fmla="*/ 801139 h 3080543"/>
              <a:gd name="connsiteX1266" fmla="*/ 164133 w 3140691"/>
              <a:gd name="connsiteY1266" fmla="*/ 760841 h 3080543"/>
              <a:gd name="connsiteX1267" fmla="*/ 173781 w 3140691"/>
              <a:gd name="connsiteY1267" fmla="*/ 744665 h 3080543"/>
              <a:gd name="connsiteX1268" fmla="*/ 181443 w 3140691"/>
              <a:gd name="connsiteY1268" fmla="*/ 716570 h 3080543"/>
              <a:gd name="connsiteX1269" fmla="*/ 191659 w 3140691"/>
              <a:gd name="connsiteY1269" fmla="*/ 677407 h 3080543"/>
              <a:gd name="connsiteX1270" fmla="*/ 202727 w 3140691"/>
              <a:gd name="connsiteY1270" fmla="*/ 648744 h 3080543"/>
              <a:gd name="connsiteX1271" fmla="*/ 213227 w 3140691"/>
              <a:gd name="connsiteY1271" fmla="*/ 635973 h 3080543"/>
              <a:gd name="connsiteX1272" fmla="*/ 208402 w 3140691"/>
              <a:gd name="connsiteY1272" fmla="*/ 634270 h 3080543"/>
              <a:gd name="connsiteX1273" fmla="*/ 214646 w 3140691"/>
              <a:gd name="connsiteY1273" fmla="*/ 628311 h 3080543"/>
              <a:gd name="connsiteX1274" fmla="*/ 215497 w 3140691"/>
              <a:gd name="connsiteY1274" fmla="*/ 612419 h 3080543"/>
              <a:gd name="connsiteX1275" fmla="*/ 243023 w 3140691"/>
              <a:gd name="connsiteY1275" fmla="*/ 564458 h 3080543"/>
              <a:gd name="connsiteX1276" fmla="*/ 271118 w 3140691"/>
              <a:gd name="connsiteY1276" fmla="*/ 517349 h 3080543"/>
              <a:gd name="connsiteX1277" fmla="*/ 281334 w 3140691"/>
              <a:gd name="connsiteY1277" fmla="*/ 509119 h 3080543"/>
              <a:gd name="connsiteX1278" fmla="*/ 338941 w 3140691"/>
              <a:gd name="connsiteY1278" fmla="*/ 429090 h 3080543"/>
              <a:gd name="connsiteX1279" fmla="*/ 370724 w 3140691"/>
              <a:gd name="connsiteY1279" fmla="*/ 394184 h 3080543"/>
              <a:gd name="connsiteX1280" fmla="*/ 402507 w 3140691"/>
              <a:gd name="connsiteY1280" fmla="*/ 357575 h 3080543"/>
              <a:gd name="connsiteX1281" fmla="*/ 434858 w 3140691"/>
              <a:gd name="connsiteY1281" fmla="*/ 327209 h 3080543"/>
              <a:gd name="connsiteX1282" fmla="*/ 441669 w 3140691"/>
              <a:gd name="connsiteY1282" fmla="*/ 326926 h 3080543"/>
              <a:gd name="connsiteX1283" fmla="*/ 482249 w 3140691"/>
              <a:gd name="connsiteY1283" fmla="*/ 287479 h 3080543"/>
              <a:gd name="connsiteX1284" fmla="*/ 527086 w 3140691"/>
              <a:gd name="connsiteY1284" fmla="*/ 249735 h 3080543"/>
              <a:gd name="connsiteX1285" fmla="*/ 530208 w 3140691"/>
              <a:gd name="connsiteY1285" fmla="*/ 251721 h 3080543"/>
              <a:gd name="connsiteX1286" fmla="*/ 563694 w 3140691"/>
              <a:gd name="connsiteY1286" fmla="*/ 219369 h 3080543"/>
              <a:gd name="connsiteX1287" fmla="*/ 589234 w 3140691"/>
              <a:gd name="connsiteY1287" fmla="*/ 200071 h 3080543"/>
              <a:gd name="connsiteX1288" fmla="*/ 597463 w 3140691"/>
              <a:gd name="connsiteY1288" fmla="*/ 201490 h 3080543"/>
              <a:gd name="connsiteX1289" fmla="*/ 610233 w 3140691"/>
              <a:gd name="connsiteY1289" fmla="*/ 187584 h 3080543"/>
              <a:gd name="connsiteX1290" fmla="*/ 712678 w 3140691"/>
              <a:gd name="connsiteY1290" fmla="*/ 124867 h 3080543"/>
              <a:gd name="connsiteX1291" fmla="*/ 767163 w 3140691"/>
              <a:gd name="connsiteY1291" fmla="*/ 103583 h 3080543"/>
              <a:gd name="connsiteX1292" fmla="*/ 767163 w 3140691"/>
              <a:gd name="connsiteY1292" fmla="*/ 114083 h 3080543"/>
              <a:gd name="connsiteX1293" fmla="*/ 791568 w 3140691"/>
              <a:gd name="connsiteY1293" fmla="*/ 102164 h 3080543"/>
              <a:gd name="connsiteX1294" fmla="*/ 819379 w 3140691"/>
              <a:gd name="connsiteY1294" fmla="*/ 84852 h 3080543"/>
              <a:gd name="connsiteX1295" fmla="*/ 870175 w 3140691"/>
              <a:gd name="connsiteY1295" fmla="*/ 59595 h 3080543"/>
              <a:gd name="connsiteX1296" fmla="*/ 789866 w 3140691"/>
              <a:gd name="connsiteY1296" fmla="*/ 106137 h 3080543"/>
              <a:gd name="connsiteX1297" fmla="*/ 718637 w 3140691"/>
              <a:gd name="connsiteY1297" fmla="*/ 155800 h 3080543"/>
              <a:gd name="connsiteX1298" fmla="*/ 527370 w 3140691"/>
              <a:gd name="connsiteY1298" fmla="*/ 327777 h 3080543"/>
              <a:gd name="connsiteX1299" fmla="*/ 375548 w 3140691"/>
              <a:gd name="connsiteY1299" fmla="*/ 505997 h 3080543"/>
              <a:gd name="connsiteX1300" fmla="*/ 397115 w 3140691"/>
              <a:gd name="connsiteY1300" fmla="*/ 495781 h 3080543"/>
              <a:gd name="connsiteX1301" fmla="*/ 359657 w 3140691"/>
              <a:gd name="connsiteY1301" fmla="*/ 544309 h 3080543"/>
              <a:gd name="connsiteX1302" fmla="*/ 327022 w 3140691"/>
              <a:gd name="connsiteY1302" fmla="*/ 597662 h 3080543"/>
              <a:gd name="connsiteX1303" fmla="*/ 336671 w 3140691"/>
              <a:gd name="connsiteY1303" fmla="*/ 589715 h 3080543"/>
              <a:gd name="connsiteX1304" fmla="*/ 360508 w 3140691"/>
              <a:gd name="connsiteY1304" fmla="*/ 551971 h 3080543"/>
              <a:gd name="connsiteX1305" fmla="*/ 399669 w 3140691"/>
              <a:gd name="connsiteY1305" fmla="*/ 505997 h 3080543"/>
              <a:gd name="connsiteX1306" fmla="*/ 443088 w 3140691"/>
              <a:gd name="connsiteY1306" fmla="*/ 462010 h 3080543"/>
              <a:gd name="connsiteX1307" fmla="*/ 442236 w 3140691"/>
              <a:gd name="connsiteY1307" fmla="*/ 453212 h 3080543"/>
              <a:gd name="connsiteX1308" fmla="*/ 472317 w 3140691"/>
              <a:gd name="connsiteY1308" fmla="*/ 419725 h 3080543"/>
              <a:gd name="connsiteX1309" fmla="*/ 514600 w 3140691"/>
              <a:gd name="connsiteY1309" fmla="*/ 385386 h 3080543"/>
              <a:gd name="connsiteX1310" fmla="*/ 511762 w 3140691"/>
              <a:gd name="connsiteY1310" fmla="*/ 392197 h 3080543"/>
              <a:gd name="connsiteX1311" fmla="*/ 530208 w 3140691"/>
              <a:gd name="connsiteY1311" fmla="*/ 369494 h 3080543"/>
              <a:gd name="connsiteX1312" fmla="*/ 538154 w 3140691"/>
              <a:gd name="connsiteY1312" fmla="*/ 370062 h 3080543"/>
              <a:gd name="connsiteX1313" fmla="*/ 573626 w 3140691"/>
              <a:gd name="connsiteY1313" fmla="*/ 338561 h 3080543"/>
              <a:gd name="connsiteX1314" fmla="*/ 611085 w 3140691"/>
              <a:gd name="connsiteY1314" fmla="*/ 305925 h 3080543"/>
              <a:gd name="connsiteX1315" fmla="*/ 619882 w 3140691"/>
              <a:gd name="connsiteY1315" fmla="*/ 307912 h 3080543"/>
              <a:gd name="connsiteX1316" fmla="*/ 638044 w 3140691"/>
              <a:gd name="connsiteY1316" fmla="*/ 294573 h 3080543"/>
              <a:gd name="connsiteX1317" fmla="*/ 637760 w 3140691"/>
              <a:gd name="connsiteY1317" fmla="*/ 289749 h 3080543"/>
              <a:gd name="connsiteX1318" fmla="*/ 652800 w 3140691"/>
              <a:gd name="connsiteY1318" fmla="*/ 278681 h 3080543"/>
              <a:gd name="connsiteX1319" fmla="*/ 659611 w 3140691"/>
              <a:gd name="connsiteY1319" fmla="*/ 279533 h 3080543"/>
              <a:gd name="connsiteX1320" fmla="*/ 690259 w 3140691"/>
              <a:gd name="connsiteY1320" fmla="*/ 248599 h 3080543"/>
              <a:gd name="connsiteX1321" fmla="*/ 725732 w 3140691"/>
              <a:gd name="connsiteY1321" fmla="*/ 231856 h 3080543"/>
              <a:gd name="connsiteX1322" fmla="*/ 703597 w 3140691"/>
              <a:gd name="connsiteY1322" fmla="*/ 250586 h 3080543"/>
              <a:gd name="connsiteX1323" fmla="*/ 722894 w 3140691"/>
              <a:gd name="connsiteY1323" fmla="*/ 243491 h 3080543"/>
              <a:gd name="connsiteX1324" fmla="*/ 692529 w 3140691"/>
              <a:gd name="connsiteY1324" fmla="*/ 269316 h 3080543"/>
              <a:gd name="connsiteX1325" fmla="*/ 717218 w 3140691"/>
              <a:gd name="connsiteY1325" fmla="*/ 257397 h 3080543"/>
              <a:gd name="connsiteX1326" fmla="*/ 735380 w 3140691"/>
              <a:gd name="connsiteY1326" fmla="*/ 240086 h 3080543"/>
              <a:gd name="connsiteX1327" fmla="*/ 728569 w 3140691"/>
              <a:gd name="connsiteY1327" fmla="*/ 238951 h 3080543"/>
              <a:gd name="connsiteX1328" fmla="*/ 759217 w 3140691"/>
              <a:gd name="connsiteY1328" fmla="*/ 228167 h 3080543"/>
              <a:gd name="connsiteX1329" fmla="*/ 749569 w 3140691"/>
              <a:gd name="connsiteY1329" fmla="*/ 238667 h 3080543"/>
              <a:gd name="connsiteX1330" fmla="*/ 755245 w 3140691"/>
              <a:gd name="connsiteY1330" fmla="*/ 239234 h 3080543"/>
              <a:gd name="connsiteX1331" fmla="*/ 780217 w 3140691"/>
              <a:gd name="connsiteY1331" fmla="*/ 218801 h 3080543"/>
              <a:gd name="connsiteX1332" fmla="*/ 793839 w 3140691"/>
              <a:gd name="connsiteY1332" fmla="*/ 216815 h 3080543"/>
              <a:gd name="connsiteX1333" fmla="*/ 774258 w 3140691"/>
              <a:gd name="connsiteY1333" fmla="*/ 232423 h 3080543"/>
              <a:gd name="connsiteX1334" fmla="*/ 823919 w 3140691"/>
              <a:gd name="connsiteY1334" fmla="*/ 202058 h 3080543"/>
              <a:gd name="connsiteX1335" fmla="*/ 822500 w 3140691"/>
              <a:gd name="connsiteY1335" fmla="*/ 210572 h 3080543"/>
              <a:gd name="connsiteX1336" fmla="*/ 844351 w 3140691"/>
              <a:gd name="connsiteY1336" fmla="*/ 195247 h 3080543"/>
              <a:gd name="connsiteX1337" fmla="*/ 852865 w 3140691"/>
              <a:gd name="connsiteY1337" fmla="*/ 181057 h 3080543"/>
              <a:gd name="connsiteX1338" fmla="*/ 881242 w 3140691"/>
              <a:gd name="connsiteY1338" fmla="*/ 164881 h 3080543"/>
              <a:gd name="connsiteX1339" fmla="*/ 869324 w 3140691"/>
              <a:gd name="connsiteY1339" fmla="*/ 167719 h 3080543"/>
              <a:gd name="connsiteX1340" fmla="*/ 899688 w 3140691"/>
              <a:gd name="connsiteY1340" fmla="*/ 159205 h 3080543"/>
              <a:gd name="connsiteX1341" fmla="*/ 900256 w 3140691"/>
              <a:gd name="connsiteY1341" fmla="*/ 154381 h 3080543"/>
              <a:gd name="connsiteX1342" fmla="*/ 906499 w 3140691"/>
              <a:gd name="connsiteY1342" fmla="*/ 156368 h 3080543"/>
              <a:gd name="connsiteX1343" fmla="*/ 928634 w 3140691"/>
              <a:gd name="connsiteY1343" fmla="*/ 149557 h 3080543"/>
              <a:gd name="connsiteX1344" fmla="*/ 932890 w 3140691"/>
              <a:gd name="connsiteY1344" fmla="*/ 138489 h 3080543"/>
              <a:gd name="connsiteX1345" fmla="*/ 972052 w 3140691"/>
              <a:gd name="connsiteY1345" fmla="*/ 119191 h 3080543"/>
              <a:gd name="connsiteX1346" fmla="*/ 947079 w 3140691"/>
              <a:gd name="connsiteY1346" fmla="*/ 133381 h 3080543"/>
              <a:gd name="connsiteX1347" fmla="*/ 955876 w 3140691"/>
              <a:gd name="connsiteY1347" fmla="*/ 132813 h 3080543"/>
              <a:gd name="connsiteX1348" fmla="*/ 942539 w 3140691"/>
              <a:gd name="connsiteY1348" fmla="*/ 138773 h 3080543"/>
              <a:gd name="connsiteX1349" fmla="*/ 936296 w 3140691"/>
              <a:gd name="connsiteY1349" fmla="*/ 147854 h 3080543"/>
              <a:gd name="connsiteX1350" fmla="*/ 982552 w 3140691"/>
              <a:gd name="connsiteY1350" fmla="*/ 125151 h 3080543"/>
              <a:gd name="connsiteX1351" fmla="*/ 1036186 w 3140691"/>
              <a:gd name="connsiteY1351" fmla="*/ 103015 h 3080543"/>
              <a:gd name="connsiteX1352" fmla="*/ 1091523 w 3140691"/>
              <a:gd name="connsiteY1352" fmla="*/ 81731 h 3080543"/>
              <a:gd name="connsiteX1353" fmla="*/ 1117347 w 3140691"/>
              <a:gd name="connsiteY1353" fmla="*/ 70947 h 3080543"/>
              <a:gd name="connsiteX1354" fmla="*/ 1141468 w 3140691"/>
              <a:gd name="connsiteY1354" fmla="*/ 60730 h 3080543"/>
              <a:gd name="connsiteX1355" fmla="*/ 1203899 w 3140691"/>
              <a:gd name="connsiteY1355" fmla="*/ 42568 h 3080543"/>
              <a:gd name="connsiteX1356" fmla="*/ 1216669 w 3140691"/>
              <a:gd name="connsiteY1356" fmla="*/ 43703 h 3080543"/>
              <a:gd name="connsiteX1357" fmla="*/ 1239372 w 3140691"/>
              <a:gd name="connsiteY1357" fmla="*/ 34905 h 3080543"/>
              <a:gd name="connsiteX1358" fmla="*/ 1234547 w 3140691"/>
              <a:gd name="connsiteY1358" fmla="*/ 40297 h 3080543"/>
              <a:gd name="connsiteX1359" fmla="*/ 1261506 w 3140691"/>
              <a:gd name="connsiteY1359" fmla="*/ 31500 h 3080543"/>
              <a:gd name="connsiteX1360" fmla="*/ 1255831 w 3140691"/>
              <a:gd name="connsiteY1360" fmla="*/ 36040 h 3080543"/>
              <a:gd name="connsiteX1361" fmla="*/ 1292155 w 3140691"/>
              <a:gd name="connsiteY1361" fmla="*/ 22986 h 3080543"/>
              <a:gd name="connsiteX1362" fmla="*/ 1322519 w 3140691"/>
              <a:gd name="connsiteY1362" fmla="*/ 30081 h 3080543"/>
              <a:gd name="connsiteX1363" fmla="*/ 1338410 w 3140691"/>
              <a:gd name="connsiteY1363" fmla="*/ 23270 h 3080543"/>
              <a:gd name="connsiteX1364" fmla="*/ 1370761 w 3140691"/>
              <a:gd name="connsiteY1364" fmla="*/ 19581 h 3080543"/>
              <a:gd name="connsiteX1365" fmla="*/ 1401126 w 3140691"/>
              <a:gd name="connsiteY1365" fmla="*/ 21000 h 3080543"/>
              <a:gd name="connsiteX1366" fmla="*/ 1436314 w 3140691"/>
              <a:gd name="connsiteY1366" fmla="*/ 16459 h 3080543"/>
              <a:gd name="connsiteX1367" fmla="*/ 1485124 w 3140691"/>
              <a:gd name="connsiteY1367" fmla="*/ 6810 h 3080543"/>
              <a:gd name="connsiteX1368" fmla="*/ 1527124 w 3140691"/>
              <a:gd name="connsiteY1368" fmla="*/ 6242 h 3080543"/>
              <a:gd name="connsiteX1369" fmla="*/ 1509529 w 3140691"/>
              <a:gd name="connsiteY1369" fmla="*/ 7378 h 3080543"/>
              <a:gd name="connsiteX1370" fmla="*/ 1500732 w 3140691"/>
              <a:gd name="connsiteY1370" fmla="*/ 13621 h 3080543"/>
              <a:gd name="connsiteX1371" fmla="*/ 1498746 w 3140691"/>
              <a:gd name="connsiteY1371" fmla="*/ 7378 h 3080543"/>
              <a:gd name="connsiteX1372" fmla="*/ 1467530 w 3140691"/>
              <a:gd name="connsiteY1372" fmla="*/ 12202 h 3080543"/>
              <a:gd name="connsiteX1373" fmla="*/ 1461571 w 3140691"/>
              <a:gd name="connsiteY1373" fmla="*/ 15608 h 3080543"/>
              <a:gd name="connsiteX1374" fmla="*/ 1486543 w 3140691"/>
              <a:gd name="connsiteY1374" fmla="*/ 17027 h 3080543"/>
              <a:gd name="connsiteX1375" fmla="*/ 1510948 w 3140691"/>
              <a:gd name="connsiteY1375" fmla="*/ 12202 h 3080543"/>
              <a:gd name="connsiteX1376" fmla="*/ 1539042 w 3140691"/>
              <a:gd name="connsiteY1376" fmla="*/ 9932 h 3080543"/>
              <a:gd name="connsiteX1377" fmla="*/ 1519178 w 3140691"/>
              <a:gd name="connsiteY1377" fmla="*/ 14756 h 3080543"/>
              <a:gd name="connsiteX1378" fmla="*/ 1520597 w 3140691"/>
              <a:gd name="connsiteY1378" fmla="*/ 19864 h 3080543"/>
              <a:gd name="connsiteX1379" fmla="*/ 1536772 w 3140691"/>
              <a:gd name="connsiteY1379" fmla="*/ 13905 h 3080543"/>
              <a:gd name="connsiteX1380" fmla="*/ 1561745 w 3140691"/>
              <a:gd name="connsiteY1380" fmla="*/ 14756 h 3080543"/>
              <a:gd name="connsiteX1381" fmla="*/ 1524853 w 3140691"/>
              <a:gd name="connsiteY1381" fmla="*/ 21851 h 3080543"/>
              <a:gd name="connsiteX1382" fmla="*/ 1536772 w 3140691"/>
              <a:gd name="connsiteY1382" fmla="*/ 26392 h 3080543"/>
              <a:gd name="connsiteX1383" fmla="*/ 1567136 w 3140691"/>
              <a:gd name="connsiteY1383" fmla="*/ 19013 h 3080543"/>
              <a:gd name="connsiteX1384" fmla="*/ 1608852 w 3140691"/>
              <a:gd name="connsiteY1384" fmla="*/ 19864 h 3080543"/>
              <a:gd name="connsiteX1385" fmla="*/ 1630987 w 3140691"/>
              <a:gd name="connsiteY1385" fmla="*/ 16459 h 3080543"/>
              <a:gd name="connsiteX1386" fmla="*/ 1655959 w 3140691"/>
              <a:gd name="connsiteY1386" fmla="*/ 16175 h 3080543"/>
              <a:gd name="connsiteX1387" fmla="*/ 1697959 w 3140691"/>
              <a:gd name="connsiteY1387" fmla="*/ 13905 h 3080543"/>
              <a:gd name="connsiteX1388" fmla="*/ 1676959 w 3140691"/>
              <a:gd name="connsiteY1388" fmla="*/ 13337 h 3080543"/>
              <a:gd name="connsiteX1389" fmla="*/ 1690297 w 3140691"/>
              <a:gd name="connsiteY1389" fmla="*/ 10499 h 3080543"/>
              <a:gd name="connsiteX1390" fmla="*/ 1678945 w 3140691"/>
              <a:gd name="connsiteY1390" fmla="*/ 5675 h 3080543"/>
              <a:gd name="connsiteX1391" fmla="*/ 1665892 w 3140691"/>
              <a:gd name="connsiteY1391" fmla="*/ 9932 h 3080543"/>
              <a:gd name="connsiteX1392" fmla="*/ 1657946 w 3140691"/>
              <a:gd name="connsiteY1392" fmla="*/ 5107 h 3080543"/>
              <a:gd name="connsiteX1393" fmla="*/ 1675256 w 3140691"/>
              <a:gd name="connsiteY1393" fmla="*/ 4540 h 3080543"/>
              <a:gd name="connsiteX1394" fmla="*/ 1665076 w 3140691"/>
              <a:gd name="connsiteY1394" fmla="*/ 2801 h 30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</a:cxnLst>
            <a:rect l="l" t="t" r="r" b="b"/>
            <a:pathLst>
              <a:path w="3140691" h="3080543">
                <a:moveTo>
                  <a:pt x="3053770" y="1104106"/>
                </a:moveTo>
                <a:lnTo>
                  <a:pt x="3057651" y="1107278"/>
                </a:lnTo>
                <a:cubicBezTo>
                  <a:pt x="3058963" y="1110045"/>
                  <a:pt x="3059530" y="1113876"/>
                  <a:pt x="3057260" y="1116998"/>
                </a:cubicBezTo>
                <a:close/>
                <a:moveTo>
                  <a:pt x="3053324" y="1102459"/>
                </a:moveTo>
                <a:lnTo>
                  <a:pt x="3053770" y="1104106"/>
                </a:lnTo>
                <a:lnTo>
                  <a:pt x="3053571" y="1103943"/>
                </a:lnTo>
                <a:close/>
                <a:moveTo>
                  <a:pt x="2826160" y="905030"/>
                </a:moveTo>
                <a:lnTo>
                  <a:pt x="2826548" y="905574"/>
                </a:lnTo>
                <a:lnTo>
                  <a:pt x="2826516" y="905665"/>
                </a:lnTo>
                <a:close/>
                <a:moveTo>
                  <a:pt x="2820588" y="895074"/>
                </a:moveTo>
                <a:lnTo>
                  <a:pt x="2826160" y="905030"/>
                </a:lnTo>
                <a:lnTo>
                  <a:pt x="2822504" y="899898"/>
                </a:lnTo>
                <a:cubicBezTo>
                  <a:pt x="2821653" y="898976"/>
                  <a:pt x="2821156" y="898195"/>
                  <a:pt x="2820588" y="895074"/>
                </a:cubicBezTo>
                <a:close/>
                <a:moveTo>
                  <a:pt x="2918492" y="761409"/>
                </a:moveTo>
                <a:cubicBezTo>
                  <a:pt x="2916506" y="766233"/>
                  <a:pt x="2921330" y="775882"/>
                  <a:pt x="2927289" y="780990"/>
                </a:cubicBezTo>
                <a:cubicBezTo>
                  <a:pt x="2927857" y="785247"/>
                  <a:pt x="2926722" y="790355"/>
                  <a:pt x="2924168" y="790355"/>
                </a:cubicBezTo>
                <a:cubicBezTo>
                  <a:pt x="2925019" y="790923"/>
                  <a:pt x="2925587" y="790923"/>
                  <a:pt x="2926154" y="790923"/>
                </a:cubicBezTo>
                <a:cubicBezTo>
                  <a:pt x="2929560" y="796031"/>
                  <a:pt x="2923884" y="798869"/>
                  <a:pt x="2921614" y="790355"/>
                </a:cubicBezTo>
                <a:cubicBezTo>
                  <a:pt x="2920479" y="797450"/>
                  <a:pt x="2931830" y="806247"/>
                  <a:pt x="2925870" y="808234"/>
                </a:cubicBezTo>
                <a:cubicBezTo>
                  <a:pt x="2927006" y="809937"/>
                  <a:pt x="2927857" y="809937"/>
                  <a:pt x="2928424" y="809937"/>
                </a:cubicBezTo>
                <a:cubicBezTo>
                  <a:pt x="2927857" y="805680"/>
                  <a:pt x="2927857" y="801991"/>
                  <a:pt x="2929276" y="801139"/>
                </a:cubicBezTo>
                <a:cubicBezTo>
                  <a:pt x="2937505" y="815612"/>
                  <a:pt x="2934384" y="819018"/>
                  <a:pt x="2935519" y="826397"/>
                </a:cubicBezTo>
                <a:cubicBezTo>
                  <a:pt x="2934668" y="825829"/>
                  <a:pt x="2934100" y="824694"/>
                  <a:pt x="2933249" y="823559"/>
                </a:cubicBezTo>
                <a:cubicBezTo>
                  <a:pt x="2934668" y="831505"/>
                  <a:pt x="2936654" y="840018"/>
                  <a:pt x="2943748" y="853073"/>
                </a:cubicBezTo>
                <a:cubicBezTo>
                  <a:pt x="2938640" y="855627"/>
                  <a:pt x="2921897" y="822991"/>
                  <a:pt x="2924168" y="817883"/>
                </a:cubicBezTo>
                <a:cubicBezTo>
                  <a:pt x="2928708" y="824694"/>
                  <a:pt x="2925870" y="825829"/>
                  <a:pt x="2931546" y="833207"/>
                </a:cubicBezTo>
                <a:cubicBezTo>
                  <a:pt x="2932965" y="820437"/>
                  <a:pt x="2916222" y="791774"/>
                  <a:pt x="2904871" y="786950"/>
                </a:cubicBezTo>
                <a:cubicBezTo>
                  <a:pt x="2906573" y="794612"/>
                  <a:pt x="2917073" y="810220"/>
                  <a:pt x="2915938" y="816180"/>
                </a:cubicBezTo>
                <a:cubicBezTo>
                  <a:pt x="2911114" y="811923"/>
                  <a:pt x="2909979" y="796031"/>
                  <a:pt x="2899479" y="782977"/>
                </a:cubicBezTo>
                <a:cubicBezTo>
                  <a:pt x="2899479" y="782977"/>
                  <a:pt x="2899479" y="782977"/>
                  <a:pt x="2903452" y="779571"/>
                </a:cubicBezTo>
                <a:cubicBezTo>
                  <a:pt x="2903452" y="779571"/>
                  <a:pt x="2903452" y="779571"/>
                  <a:pt x="2908560" y="788085"/>
                </a:cubicBezTo>
                <a:cubicBezTo>
                  <a:pt x="2904871" y="780706"/>
                  <a:pt x="2911965" y="781274"/>
                  <a:pt x="2903736" y="770774"/>
                </a:cubicBezTo>
                <a:cubicBezTo>
                  <a:pt x="2908844" y="774463"/>
                  <a:pt x="2904303" y="767368"/>
                  <a:pt x="2908276" y="766517"/>
                </a:cubicBezTo>
                <a:cubicBezTo>
                  <a:pt x="2913100" y="777868"/>
                  <a:pt x="2910263" y="776733"/>
                  <a:pt x="2910546" y="786382"/>
                </a:cubicBezTo>
                <a:cubicBezTo>
                  <a:pt x="2913100" y="788936"/>
                  <a:pt x="2914519" y="787517"/>
                  <a:pt x="2917641" y="793477"/>
                </a:cubicBezTo>
                <a:cubicBezTo>
                  <a:pt x="2916789" y="789788"/>
                  <a:pt x="2920762" y="789504"/>
                  <a:pt x="2915371" y="782409"/>
                </a:cubicBezTo>
                <a:cubicBezTo>
                  <a:pt x="2917073" y="782977"/>
                  <a:pt x="2919343" y="785531"/>
                  <a:pt x="2921330" y="787801"/>
                </a:cubicBezTo>
                <a:cubicBezTo>
                  <a:pt x="2914519" y="772476"/>
                  <a:pt x="2909411" y="758571"/>
                  <a:pt x="2918492" y="761409"/>
                </a:cubicBezTo>
                <a:close/>
                <a:moveTo>
                  <a:pt x="2509740" y="500958"/>
                </a:moveTo>
                <a:lnTo>
                  <a:pt x="2520918" y="508268"/>
                </a:lnTo>
                <a:cubicBezTo>
                  <a:pt x="2518790" y="509119"/>
                  <a:pt x="2517583" y="508339"/>
                  <a:pt x="2515952" y="506671"/>
                </a:cubicBezTo>
                <a:close/>
                <a:moveTo>
                  <a:pt x="2508431" y="499754"/>
                </a:moveTo>
                <a:lnTo>
                  <a:pt x="2509740" y="500958"/>
                </a:lnTo>
                <a:lnTo>
                  <a:pt x="2508281" y="500004"/>
                </a:lnTo>
                <a:close/>
                <a:moveTo>
                  <a:pt x="1656814" y="0"/>
                </a:moveTo>
                <a:lnTo>
                  <a:pt x="1656828" y="0"/>
                </a:lnTo>
                <a:lnTo>
                  <a:pt x="1679016" y="1312"/>
                </a:lnTo>
                <a:cubicBezTo>
                  <a:pt x="1684550" y="1631"/>
                  <a:pt x="1688736" y="1844"/>
                  <a:pt x="1693134" y="1986"/>
                </a:cubicBezTo>
                <a:cubicBezTo>
                  <a:pt x="1701931" y="2269"/>
                  <a:pt x="1711296" y="2269"/>
                  <a:pt x="1733998" y="1986"/>
                </a:cubicBezTo>
                <a:cubicBezTo>
                  <a:pt x="1730026" y="5391"/>
                  <a:pt x="1720945" y="4824"/>
                  <a:pt x="1728323" y="9364"/>
                </a:cubicBezTo>
                <a:cubicBezTo>
                  <a:pt x="1715837" y="10783"/>
                  <a:pt x="1712431" y="8229"/>
                  <a:pt x="1704485" y="11351"/>
                </a:cubicBezTo>
                <a:cubicBezTo>
                  <a:pt x="1709310" y="15891"/>
                  <a:pt x="1710161" y="15608"/>
                  <a:pt x="1712431" y="19013"/>
                </a:cubicBezTo>
                <a:cubicBezTo>
                  <a:pt x="1716404" y="18729"/>
                  <a:pt x="1714418" y="17878"/>
                  <a:pt x="1712431" y="17594"/>
                </a:cubicBezTo>
                <a:cubicBezTo>
                  <a:pt x="1719242" y="13337"/>
                  <a:pt x="1742228" y="21567"/>
                  <a:pt x="1743079" y="15891"/>
                </a:cubicBezTo>
                <a:cubicBezTo>
                  <a:pt x="1748755" y="18729"/>
                  <a:pt x="1750458" y="18445"/>
                  <a:pt x="1760390" y="17594"/>
                </a:cubicBezTo>
                <a:cubicBezTo>
                  <a:pt x="1754431" y="21567"/>
                  <a:pt x="1777984" y="22419"/>
                  <a:pt x="1761241" y="22419"/>
                </a:cubicBezTo>
                <a:cubicBezTo>
                  <a:pt x="1776565" y="22986"/>
                  <a:pt x="1805795" y="23554"/>
                  <a:pt x="1829632" y="26675"/>
                </a:cubicBezTo>
                <a:cubicBezTo>
                  <a:pt x="1808065" y="28378"/>
                  <a:pt x="1825943" y="31784"/>
                  <a:pt x="1852051" y="34338"/>
                </a:cubicBezTo>
                <a:cubicBezTo>
                  <a:pt x="1877874" y="37743"/>
                  <a:pt x="1911928" y="41432"/>
                  <a:pt x="1922144" y="40581"/>
                </a:cubicBezTo>
                <a:cubicBezTo>
                  <a:pt x="1932076" y="44270"/>
                  <a:pt x="1949671" y="48243"/>
                  <a:pt x="1968116" y="51365"/>
                </a:cubicBezTo>
                <a:cubicBezTo>
                  <a:pt x="1986562" y="54487"/>
                  <a:pt x="2005575" y="57041"/>
                  <a:pt x="2017210" y="60163"/>
                </a:cubicBezTo>
                <a:cubicBezTo>
                  <a:pt x="2020048" y="64419"/>
                  <a:pt x="2031683" y="67257"/>
                  <a:pt x="2040480" y="70663"/>
                </a:cubicBezTo>
                <a:cubicBezTo>
                  <a:pt x="2050412" y="71230"/>
                  <a:pt x="2024021" y="63852"/>
                  <a:pt x="2037358" y="63568"/>
                </a:cubicBezTo>
                <a:cubicBezTo>
                  <a:pt x="2040764" y="66690"/>
                  <a:pt x="2043601" y="70095"/>
                  <a:pt x="2057223" y="71798"/>
                </a:cubicBezTo>
                <a:cubicBezTo>
                  <a:pt x="2055520" y="72649"/>
                  <a:pt x="2053817" y="73217"/>
                  <a:pt x="2053817" y="74920"/>
                </a:cubicBezTo>
                <a:cubicBezTo>
                  <a:pt x="2059209" y="74636"/>
                  <a:pt x="2066871" y="75771"/>
                  <a:pt x="2073966" y="77758"/>
                </a:cubicBezTo>
                <a:cubicBezTo>
                  <a:pt x="2081060" y="80028"/>
                  <a:pt x="2087303" y="83150"/>
                  <a:pt x="2090141" y="86555"/>
                </a:cubicBezTo>
                <a:cubicBezTo>
                  <a:pt x="2107452" y="89677"/>
                  <a:pt x="2124195" y="95069"/>
                  <a:pt x="2140370" y="100461"/>
                </a:cubicBezTo>
                <a:cubicBezTo>
                  <a:pt x="2155978" y="106137"/>
                  <a:pt x="2171018" y="112664"/>
                  <a:pt x="2185207" y="116921"/>
                </a:cubicBezTo>
                <a:cubicBezTo>
                  <a:pt x="2180099" y="119191"/>
                  <a:pt x="2201666" y="128840"/>
                  <a:pt x="2201950" y="121461"/>
                </a:cubicBezTo>
                <a:cubicBezTo>
                  <a:pt x="2207058" y="126002"/>
                  <a:pt x="2212734" y="127421"/>
                  <a:pt x="2207342" y="129691"/>
                </a:cubicBezTo>
                <a:cubicBezTo>
                  <a:pt x="2227774" y="136502"/>
                  <a:pt x="2237706" y="143881"/>
                  <a:pt x="2258138" y="150976"/>
                </a:cubicBezTo>
                <a:cubicBezTo>
                  <a:pt x="2257287" y="147002"/>
                  <a:pt x="2237422" y="136786"/>
                  <a:pt x="2230044" y="137070"/>
                </a:cubicBezTo>
                <a:cubicBezTo>
                  <a:pt x="2220679" y="129124"/>
                  <a:pt x="2253882" y="144732"/>
                  <a:pt x="2256436" y="142178"/>
                </a:cubicBezTo>
                <a:cubicBezTo>
                  <a:pt x="2256436" y="142178"/>
                  <a:pt x="2256436" y="142178"/>
                  <a:pt x="2255868" y="145867"/>
                </a:cubicBezTo>
                <a:cubicBezTo>
                  <a:pt x="2269206" y="149557"/>
                  <a:pt x="2276584" y="154665"/>
                  <a:pt x="2297584" y="160624"/>
                </a:cubicBezTo>
                <a:cubicBezTo>
                  <a:pt x="2321989" y="178503"/>
                  <a:pt x="2337880" y="190706"/>
                  <a:pt x="2367961" y="199504"/>
                </a:cubicBezTo>
                <a:cubicBezTo>
                  <a:pt x="2369380" y="196666"/>
                  <a:pt x="2364272" y="193260"/>
                  <a:pt x="2363704" y="190139"/>
                </a:cubicBezTo>
                <a:cubicBezTo>
                  <a:pt x="2353488" y="186733"/>
                  <a:pt x="2362853" y="195247"/>
                  <a:pt x="2346961" y="187301"/>
                </a:cubicBezTo>
                <a:cubicBezTo>
                  <a:pt x="2362853" y="189003"/>
                  <a:pt x="2327948" y="166016"/>
                  <a:pt x="2329083" y="174814"/>
                </a:cubicBezTo>
                <a:cubicBezTo>
                  <a:pt x="2320286" y="163179"/>
                  <a:pt x="2292192" y="151259"/>
                  <a:pt x="2272895" y="147286"/>
                </a:cubicBezTo>
                <a:cubicBezTo>
                  <a:pt x="2272043" y="144165"/>
                  <a:pt x="2275733" y="145016"/>
                  <a:pt x="2277151" y="143597"/>
                </a:cubicBezTo>
                <a:cubicBezTo>
                  <a:pt x="2275165" y="139908"/>
                  <a:pt x="2249909" y="137070"/>
                  <a:pt x="2255301" y="131110"/>
                </a:cubicBezTo>
                <a:cubicBezTo>
                  <a:pt x="2249057" y="129124"/>
                  <a:pt x="2246787" y="130543"/>
                  <a:pt x="2238841" y="127137"/>
                </a:cubicBezTo>
                <a:cubicBezTo>
                  <a:pt x="2241395" y="126853"/>
                  <a:pt x="2245084" y="127705"/>
                  <a:pt x="2249057" y="128556"/>
                </a:cubicBezTo>
                <a:cubicBezTo>
                  <a:pt x="2243666" y="122029"/>
                  <a:pt x="2236004" y="122029"/>
                  <a:pt x="2220396" y="114650"/>
                </a:cubicBezTo>
                <a:cubicBezTo>
                  <a:pt x="2225787" y="114934"/>
                  <a:pt x="2233450" y="116921"/>
                  <a:pt x="2237422" y="116069"/>
                </a:cubicBezTo>
                <a:cubicBezTo>
                  <a:pt x="2251611" y="124867"/>
                  <a:pt x="2271192" y="131110"/>
                  <a:pt x="2276584" y="131394"/>
                </a:cubicBezTo>
                <a:cubicBezTo>
                  <a:pt x="2283111" y="134232"/>
                  <a:pt x="2281976" y="137070"/>
                  <a:pt x="2288503" y="140191"/>
                </a:cubicBezTo>
                <a:cubicBezTo>
                  <a:pt x="2299002" y="145300"/>
                  <a:pt x="2298719" y="140475"/>
                  <a:pt x="2305529" y="142462"/>
                </a:cubicBezTo>
                <a:cubicBezTo>
                  <a:pt x="2314043" y="148989"/>
                  <a:pt x="2318299" y="150408"/>
                  <a:pt x="2330786" y="155232"/>
                </a:cubicBezTo>
                <a:cubicBezTo>
                  <a:pt x="2332488" y="160341"/>
                  <a:pt x="2320002" y="152111"/>
                  <a:pt x="2320002" y="155800"/>
                </a:cubicBezTo>
                <a:cubicBezTo>
                  <a:pt x="2318583" y="158638"/>
                  <a:pt x="2323975" y="161760"/>
                  <a:pt x="2328232" y="164881"/>
                </a:cubicBezTo>
                <a:cubicBezTo>
                  <a:pt x="2330786" y="165449"/>
                  <a:pt x="2333624" y="166016"/>
                  <a:pt x="2338164" y="168003"/>
                </a:cubicBezTo>
                <a:cubicBezTo>
                  <a:pt x="2340150" y="167152"/>
                  <a:pt x="2326529" y="159489"/>
                  <a:pt x="2335894" y="162895"/>
                </a:cubicBezTo>
                <a:cubicBezTo>
                  <a:pt x="2346961" y="172260"/>
                  <a:pt x="2348664" y="175665"/>
                  <a:pt x="2365407" y="184179"/>
                </a:cubicBezTo>
                <a:cubicBezTo>
                  <a:pt x="2367961" y="185030"/>
                  <a:pt x="2368812" y="184463"/>
                  <a:pt x="2371934" y="186166"/>
                </a:cubicBezTo>
                <a:cubicBezTo>
                  <a:pt x="2377042" y="184179"/>
                  <a:pt x="2362285" y="179922"/>
                  <a:pt x="2367393" y="177936"/>
                </a:cubicBezTo>
                <a:cubicBezTo>
                  <a:pt x="2377893" y="185314"/>
                  <a:pt x="2383569" y="195247"/>
                  <a:pt x="2397474" y="196382"/>
                </a:cubicBezTo>
                <a:cubicBezTo>
                  <a:pt x="2395771" y="191558"/>
                  <a:pt x="2387258" y="192977"/>
                  <a:pt x="2379028" y="186733"/>
                </a:cubicBezTo>
                <a:cubicBezTo>
                  <a:pt x="2374488" y="177652"/>
                  <a:pt x="2393501" y="192409"/>
                  <a:pt x="2396055" y="190139"/>
                </a:cubicBezTo>
                <a:cubicBezTo>
                  <a:pt x="2399176" y="198085"/>
                  <a:pt x="2413649" y="201206"/>
                  <a:pt x="2426419" y="207450"/>
                </a:cubicBezTo>
                <a:cubicBezTo>
                  <a:pt x="2420460" y="208869"/>
                  <a:pt x="2410811" y="200355"/>
                  <a:pt x="2409393" y="204044"/>
                </a:cubicBezTo>
                <a:cubicBezTo>
                  <a:pt x="2416771" y="208585"/>
                  <a:pt x="2434649" y="217382"/>
                  <a:pt x="2434365" y="226464"/>
                </a:cubicBezTo>
                <a:cubicBezTo>
                  <a:pt x="2430108" y="223342"/>
                  <a:pt x="2416487" y="209153"/>
                  <a:pt x="2413365" y="214261"/>
                </a:cubicBezTo>
                <a:cubicBezTo>
                  <a:pt x="2408257" y="210572"/>
                  <a:pt x="2409109" y="207166"/>
                  <a:pt x="2405987" y="203477"/>
                </a:cubicBezTo>
                <a:cubicBezTo>
                  <a:pt x="2396906" y="198085"/>
                  <a:pt x="2371366" y="192693"/>
                  <a:pt x="2378177" y="189287"/>
                </a:cubicBezTo>
                <a:cubicBezTo>
                  <a:pt x="2372785" y="186733"/>
                  <a:pt x="2370515" y="187584"/>
                  <a:pt x="2370515" y="190990"/>
                </a:cubicBezTo>
                <a:cubicBezTo>
                  <a:pt x="2370515" y="192977"/>
                  <a:pt x="2390947" y="203760"/>
                  <a:pt x="2392082" y="202058"/>
                </a:cubicBezTo>
                <a:cubicBezTo>
                  <a:pt x="2398041" y="207450"/>
                  <a:pt x="2381298" y="201490"/>
                  <a:pt x="2389528" y="210288"/>
                </a:cubicBezTo>
                <a:cubicBezTo>
                  <a:pt x="2396339" y="209436"/>
                  <a:pt x="2396339" y="212842"/>
                  <a:pt x="2401163" y="217950"/>
                </a:cubicBezTo>
                <a:cubicBezTo>
                  <a:pt x="2419041" y="227883"/>
                  <a:pt x="2401447" y="210004"/>
                  <a:pt x="2418473" y="220220"/>
                </a:cubicBezTo>
                <a:cubicBezTo>
                  <a:pt x="2414784" y="219937"/>
                  <a:pt x="2413933" y="223058"/>
                  <a:pt x="2410528" y="222774"/>
                </a:cubicBezTo>
                <a:cubicBezTo>
                  <a:pt x="2415352" y="225612"/>
                  <a:pt x="2420460" y="228450"/>
                  <a:pt x="2425284" y="231288"/>
                </a:cubicBezTo>
                <a:cubicBezTo>
                  <a:pt x="2432662" y="227883"/>
                  <a:pt x="2450257" y="244626"/>
                  <a:pt x="2464162" y="253708"/>
                </a:cubicBezTo>
                <a:cubicBezTo>
                  <a:pt x="2469554" y="250586"/>
                  <a:pt x="2451959" y="243491"/>
                  <a:pt x="2458203" y="240369"/>
                </a:cubicBezTo>
                <a:cubicBezTo>
                  <a:pt x="2449405" y="234126"/>
                  <a:pt x="2453095" y="242356"/>
                  <a:pt x="2442311" y="234126"/>
                </a:cubicBezTo>
                <a:cubicBezTo>
                  <a:pt x="2446000" y="231572"/>
                  <a:pt x="2438622" y="227599"/>
                  <a:pt x="2442027" y="225045"/>
                </a:cubicBezTo>
                <a:cubicBezTo>
                  <a:pt x="2445149" y="225612"/>
                  <a:pt x="2453095" y="231288"/>
                  <a:pt x="2452243" y="226748"/>
                </a:cubicBezTo>
                <a:cubicBezTo>
                  <a:pt x="2463878" y="234126"/>
                  <a:pt x="2473243" y="240937"/>
                  <a:pt x="2481472" y="248032"/>
                </a:cubicBezTo>
                <a:cubicBezTo>
                  <a:pt x="2489702" y="255410"/>
                  <a:pt x="2497364" y="262221"/>
                  <a:pt x="2505310" y="269600"/>
                </a:cubicBezTo>
                <a:cubicBezTo>
                  <a:pt x="2512121" y="272722"/>
                  <a:pt x="2526309" y="281235"/>
                  <a:pt x="2539363" y="291168"/>
                </a:cubicBezTo>
                <a:cubicBezTo>
                  <a:pt x="2551850" y="301101"/>
                  <a:pt x="2563768" y="311885"/>
                  <a:pt x="2568025" y="319547"/>
                </a:cubicBezTo>
                <a:cubicBezTo>
                  <a:pt x="2562917" y="311317"/>
                  <a:pt x="2529999" y="284073"/>
                  <a:pt x="2520350" y="286627"/>
                </a:cubicBezTo>
                <a:cubicBezTo>
                  <a:pt x="2504742" y="274424"/>
                  <a:pt x="2495661" y="262505"/>
                  <a:pt x="2481189" y="256829"/>
                </a:cubicBezTo>
                <a:cubicBezTo>
                  <a:pt x="2478635" y="261370"/>
                  <a:pt x="2493107" y="267613"/>
                  <a:pt x="2484026" y="267613"/>
                </a:cubicBezTo>
                <a:cubicBezTo>
                  <a:pt x="2491121" y="273289"/>
                  <a:pt x="2494810" y="273857"/>
                  <a:pt x="2494242" y="269884"/>
                </a:cubicBezTo>
                <a:cubicBezTo>
                  <a:pt x="2494242" y="269884"/>
                  <a:pt x="2494242" y="269884"/>
                  <a:pt x="2508715" y="279249"/>
                </a:cubicBezTo>
                <a:cubicBezTo>
                  <a:pt x="2505877" y="278681"/>
                  <a:pt x="2504459" y="279816"/>
                  <a:pt x="2503891" y="282087"/>
                </a:cubicBezTo>
                <a:cubicBezTo>
                  <a:pt x="2528864" y="289749"/>
                  <a:pt x="2564620" y="321534"/>
                  <a:pt x="2593281" y="346507"/>
                </a:cubicBezTo>
                <a:cubicBezTo>
                  <a:pt x="2602646" y="353034"/>
                  <a:pt x="2599524" y="345372"/>
                  <a:pt x="2599524" y="341966"/>
                </a:cubicBezTo>
                <a:cubicBezTo>
                  <a:pt x="2604349" y="345939"/>
                  <a:pt x="2606051" y="345088"/>
                  <a:pt x="2611159" y="349345"/>
                </a:cubicBezTo>
                <a:cubicBezTo>
                  <a:pt x="2600943" y="346223"/>
                  <a:pt x="2610308" y="355021"/>
                  <a:pt x="2604065" y="355021"/>
                </a:cubicBezTo>
                <a:cubicBezTo>
                  <a:pt x="2615984" y="357859"/>
                  <a:pt x="2618254" y="363818"/>
                  <a:pt x="2634429" y="377724"/>
                </a:cubicBezTo>
                <a:cubicBezTo>
                  <a:pt x="2624497" y="374886"/>
                  <a:pt x="2642091" y="388508"/>
                  <a:pt x="2638118" y="391630"/>
                </a:cubicBezTo>
                <a:cubicBezTo>
                  <a:pt x="2655429" y="405819"/>
                  <a:pt x="2656280" y="404684"/>
                  <a:pt x="2672456" y="420009"/>
                </a:cubicBezTo>
                <a:cubicBezTo>
                  <a:pt x="2682672" y="427671"/>
                  <a:pt x="2675010" y="416603"/>
                  <a:pt x="2680969" y="419441"/>
                </a:cubicBezTo>
                <a:cubicBezTo>
                  <a:pt x="2682956" y="423414"/>
                  <a:pt x="2690901" y="429941"/>
                  <a:pt x="2688631" y="432779"/>
                </a:cubicBezTo>
                <a:cubicBezTo>
                  <a:pt x="2698280" y="437888"/>
                  <a:pt x="2691469" y="431644"/>
                  <a:pt x="2692036" y="427387"/>
                </a:cubicBezTo>
                <a:cubicBezTo>
                  <a:pt x="2708212" y="440158"/>
                  <a:pt x="2704523" y="444982"/>
                  <a:pt x="2720698" y="458037"/>
                </a:cubicBezTo>
                <a:cubicBezTo>
                  <a:pt x="2718144" y="458320"/>
                  <a:pt x="2715023" y="457185"/>
                  <a:pt x="2712752" y="457469"/>
                </a:cubicBezTo>
                <a:cubicBezTo>
                  <a:pt x="2723252" y="467118"/>
                  <a:pt x="2727225" y="472794"/>
                  <a:pt x="2743968" y="489821"/>
                </a:cubicBezTo>
                <a:cubicBezTo>
                  <a:pt x="2746238" y="488970"/>
                  <a:pt x="2743684" y="485848"/>
                  <a:pt x="2740563" y="482726"/>
                </a:cubicBezTo>
                <a:cubicBezTo>
                  <a:pt x="2744819" y="484429"/>
                  <a:pt x="2750211" y="489537"/>
                  <a:pt x="2756454" y="495781"/>
                </a:cubicBezTo>
                <a:cubicBezTo>
                  <a:pt x="2755887" y="497200"/>
                  <a:pt x="2754468" y="496916"/>
                  <a:pt x="2752481" y="495213"/>
                </a:cubicBezTo>
                <a:cubicBezTo>
                  <a:pt x="2759576" y="506849"/>
                  <a:pt x="2773197" y="524727"/>
                  <a:pt x="2788238" y="542890"/>
                </a:cubicBezTo>
                <a:cubicBezTo>
                  <a:pt x="2802427" y="561620"/>
                  <a:pt x="2818318" y="580067"/>
                  <a:pt x="2831940" y="591702"/>
                </a:cubicBezTo>
                <a:cubicBezTo>
                  <a:pt x="2831940" y="605040"/>
                  <a:pt x="2866844" y="635689"/>
                  <a:pt x="2861169" y="639946"/>
                </a:cubicBezTo>
                <a:cubicBezTo>
                  <a:pt x="2872236" y="650730"/>
                  <a:pt x="2880182" y="664068"/>
                  <a:pt x="2887844" y="676555"/>
                </a:cubicBezTo>
                <a:cubicBezTo>
                  <a:pt x="2895222" y="689326"/>
                  <a:pt x="2902317" y="701245"/>
                  <a:pt x="2909979" y="710894"/>
                </a:cubicBezTo>
                <a:cubicBezTo>
                  <a:pt x="2898060" y="704367"/>
                  <a:pt x="2880750" y="668893"/>
                  <a:pt x="2865709" y="649879"/>
                </a:cubicBezTo>
                <a:cubicBezTo>
                  <a:pt x="2863439" y="647892"/>
                  <a:pt x="2861169" y="645906"/>
                  <a:pt x="2860034" y="646473"/>
                </a:cubicBezTo>
                <a:cubicBezTo>
                  <a:pt x="2867128" y="657825"/>
                  <a:pt x="2880182" y="671731"/>
                  <a:pt x="2889830" y="688191"/>
                </a:cubicBezTo>
                <a:cubicBezTo>
                  <a:pt x="2886425" y="686488"/>
                  <a:pt x="2884439" y="688758"/>
                  <a:pt x="2881317" y="687055"/>
                </a:cubicBezTo>
                <a:cubicBezTo>
                  <a:pt x="2888979" y="697840"/>
                  <a:pt x="2894371" y="700110"/>
                  <a:pt x="2900614" y="705786"/>
                </a:cubicBezTo>
                <a:cubicBezTo>
                  <a:pt x="2903452" y="711178"/>
                  <a:pt x="2894371" y="708340"/>
                  <a:pt x="2888979" y="698123"/>
                </a:cubicBezTo>
                <a:cubicBezTo>
                  <a:pt x="2898060" y="715435"/>
                  <a:pt x="2916506" y="739840"/>
                  <a:pt x="2927289" y="754598"/>
                </a:cubicBezTo>
                <a:cubicBezTo>
                  <a:pt x="2932681" y="754598"/>
                  <a:pt x="2921897" y="742395"/>
                  <a:pt x="2926438" y="741543"/>
                </a:cubicBezTo>
                <a:cubicBezTo>
                  <a:pt x="2934384" y="747503"/>
                  <a:pt x="2928141" y="750625"/>
                  <a:pt x="2932681" y="758571"/>
                </a:cubicBezTo>
                <a:cubicBezTo>
                  <a:pt x="2934951" y="761976"/>
                  <a:pt x="2936086" y="759422"/>
                  <a:pt x="2937505" y="759138"/>
                </a:cubicBezTo>
                <a:cubicBezTo>
                  <a:pt x="2940627" y="776733"/>
                  <a:pt x="2965316" y="821572"/>
                  <a:pt x="2957086" y="825829"/>
                </a:cubicBezTo>
                <a:cubicBezTo>
                  <a:pt x="2967870" y="842856"/>
                  <a:pt x="2972126" y="856195"/>
                  <a:pt x="2977234" y="869533"/>
                </a:cubicBezTo>
                <a:cubicBezTo>
                  <a:pt x="2980072" y="872938"/>
                  <a:pt x="2982910" y="873506"/>
                  <a:pt x="2985748" y="875492"/>
                </a:cubicBezTo>
                <a:cubicBezTo>
                  <a:pt x="2989721" y="889966"/>
                  <a:pt x="2998234" y="897628"/>
                  <a:pt x="3005045" y="915507"/>
                </a:cubicBezTo>
                <a:cubicBezTo>
                  <a:pt x="2999937" y="910682"/>
                  <a:pt x="3003342" y="918345"/>
                  <a:pt x="3002207" y="921466"/>
                </a:cubicBezTo>
                <a:cubicBezTo>
                  <a:pt x="3007883" y="933669"/>
                  <a:pt x="3009585" y="922318"/>
                  <a:pt x="3008734" y="933385"/>
                </a:cubicBezTo>
                <a:cubicBezTo>
                  <a:pt x="3014126" y="942467"/>
                  <a:pt x="3012423" y="929696"/>
                  <a:pt x="3019801" y="946156"/>
                </a:cubicBezTo>
                <a:cubicBezTo>
                  <a:pt x="3008734" y="937075"/>
                  <a:pt x="3024909" y="961765"/>
                  <a:pt x="3016112" y="956372"/>
                </a:cubicBezTo>
                <a:cubicBezTo>
                  <a:pt x="3023207" y="965738"/>
                  <a:pt x="3023490" y="971981"/>
                  <a:pt x="3028315" y="976522"/>
                </a:cubicBezTo>
                <a:cubicBezTo>
                  <a:pt x="3032288" y="985603"/>
                  <a:pt x="3031436" y="996103"/>
                  <a:pt x="3026612" y="985603"/>
                </a:cubicBezTo>
                <a:cubicBezTo>
                  <a:pt x="3025477" y="997238"/>
                  <a:pt x="3034558" y="1013982"/>
                  <a:pt x="3041368" y="1027320"/>
                </a:cubicBezTo>
                <a:cubicBezTo>
                  <a:pt x="3041652" y="1024766"/>
                  <a:pt x="3039666" y="1019374"/>
                  <a:pt x="3042220" y="1019090"/>
                </a:cubicBezTo>
                <a:cubicBezTo>
                  <a:pt x="3049598" y="1036401"/>
                  <a:pt x="3038531" y="1033280"/>
                  <a:pt x="3043639" y="1049172"/>
                </a:cubicBezTo>
                <a:cubicBezTo>
                  <a:pt x="3048179" y="1063361"/>
                  <a:pt x="3067192" y="1093727"/>
                  <a:pt x="3058395" y="1097984"/>
                </a:cubicBezTo>
                <a:cubicBezTo>
                  <a:pt x="3058111" y="1092592"/>
                  <a:pt x="3056976" y="1089186"/>
                  <a:pt x="3054139" y="1085213"/>
                </a:cubicBezTo>
                <a:cubicBezTo>
                  <a:pt x="3052436" y="1085781"/>
                  <a:pt x="3054990" y="1100538"/>
                  <a:pt x="3050733" y="1086916"/>
                </a:cubicBezTo>
                <a:lnTo>
                  <a:pt x="3053324" y="1102459"/>
                </a:lnTo>
                <a:lnTo>
                  <a:pt x="3048818" y="1085816"/>
                </a:lnTo>
                <a:cubicBezTo>
                  <a:pt x="3047044" y="1075352"/>
                  <a:pt x="3045058" y="1065632"/>
                  <a:pt x="3039098" y="1059105"/>
                </a:cubicBezTo>
                <a:cubicBezTo>
                  <a:pt x="3038531" y="1052861"/>
                  <a:pt x="3041368" y="1050307"/>
                  <a:pt x="3040233" y="1043212"/>
                </a:cubicBezTo>
                <a:cubicBezTo>
                  <a:pt x="3038247" y="1037820"/>
                  <a:pt x="3036828" y="1043780"/>
                  <a:pt x="3034842" y="1042361"/>
                </a:cubicBezTo>
                <a:cubicBezTo>
                  <a:pt x="3034842" y="1042361"/>
                  <a:pt x="3033990" y="1039239"/>
                  <a:pt x="3032571" y="1034415"/>
                </a:cubicBezTo>
                <a:cubicBezTo>
                  <a:pt x="3031152" y="1029590"/>
                  <a:pt x="3029450" y="1022779"/>
                  <a:pt x="3027180" y="1015685"/>
                </a:cubicBezTo>
                <a:cubicBezTo>
                  <a:pt x="3023207" y="1001211"/>
                  <a:pt x="3018382" y="984468"/>
                  <a:pt x="3016396" y="976238"/>
                </a:cubicBezTo>
                <a:cubicBezTo>
                  <a:pt x="3014409" y="971981"/>
                  <a:pt x="3012707" y="975103"/>
                  <a:pt x="3010720" y="975670"/>
                </a:cubicBezTo>
                <a:cubicBezTo>
                  <a:pt x="3011572" y="965738"/>
                  <a:pt x="3005045" y="947859"/>
                  <a:pt x="2998234" y="930264"/>
                </a:cubicBezTo>
                <a:cubicBezTo>
                  <a:pt x="2994829" y="921466"/>
                  <a:pt x="2991140" y="912669"/>
                  <a:pt x="2987734" y="905290"/>
                </a:cubicBezTo>
                <a:cubicBezTo>
                  <a:pt x="2984329" y="898195"/>
                  <a:pt x="2981491" y="891952"/>
                  <a:pt x="2979505" y="888263"/>
                </a:cubicBezTo>
                <a:cubicBezTo>
                  <a:pt x="2976383" y="878046"/>
                  <a:pt x="2968153" y="857613"/>
                  <a:pt x="2958505" y="837464"/>
                </a:cubicBezTo>
                <a:cubicBezTo>
                  <a:pt x="2948573" y="817599"/>
                  <a:pt x="2937505" y="797734"/>
                  <a:pt x="2929843" y="787517"/>
                </a:cubicBezTo>
                <a:cubicBezTo>
                  <a:pt x="2928708" y="784963"/>
                  <a:pt x="2927857" y="782977"/>
                  <a:pt x="2927289" y="780990"/>
                </a:cubicBezTo>
                <a:cubicBezTo>
                  <a:pt x="2925303" y="773895"/>
                  <a:pt x="2925870" y="769355"/>
                  <a:pt x="2918776" y="761976"/>
                </a:cubicBezTo>
                <a:cubicBezTo>
                  <a:pt x="2918208" y="758571"/>
                  <a:pt x="2918776" y="756017"/>
                  <a:pt x="2921614" y="754881"/>
                </a:cubicBezTo>
                <a:cubicBezTo>
                  <a:pt x="2921614" y="754881"/>
                  <a:pt x="2921614" y="754881"/>
                  <a:pt x="2916222" y="746368"/>
                </a:cubicBezTo>
                <a:cubicBezTo>
                  <a:pt x="2913668" y="742962"/>
                  <a:pt x="2912533" y="744949"/>
                  <a:pt x="2914235" y="748070"/>
                </a:cubicBezTo>
                <a:cubicBezTo>
                  <a:pt x="2905155" y="733881"/>
                  <a:pt x="2895790" y="716570"/>
                  <a:pt x="2883587" y="698975"/>
                </a:cubicBezTo>
                <a:cubicBezTo>
                  <a:pt x="2871669" y="681380"/>
                  <a:pt x="2859182" y="661798"/>
                  <a:pt x="2843007" y="644771"/>
                </a:cubicBezTo>
                <a:cubicBezTo>
                  <a:pt x="2850385" y="663785"/>
                  <a:pt x="2880466" y="695569"/>
                  <a:pt x="2873655" y="708340"/>
                </a:cubicBezTo>
                <a:cubicBezTo>
                  <a:pt x="2879047" y="718272"/>
                  <a:pt x="2879331" y="709475"/>
                  <a:pt x="2883020" y="713164"/>
                </a:cubicBezTo>
                <a:cubicBezTo>
                  <a:pt x="2884722" y="718272"/>
                  <a:pt x="2882452" y="720827"/>
                  <a:pt x="2884155" y="725935"/>
                </a:cubicBezTo>
                <a:cubicBezTo>
                  <a:pt x="2891533" y="732178"/>
                  <a:pt x="2890114" y="732178"/>
                  <a:pt x="2898628" y="744097"/>
                </a:cubicBezTo>
                <a:cubicBezTo>
                  <a:pt x="2903168" y="754314"/>
                  <a:pt x="2890966" y="733597"/>
                  <a:pt x="2889547" y="734448"/>
                </a:cubicBezTo>
                <a:cubicBezTo>
                  <a:pt x="2889830" y="741827"/>
                  <a:pt x="2903168" y="753462"/>
                  <a:pt x="2902884" y="758003"/>
                </a:cubicBezTo>
                <a:cubicBezTo>
                  <a:pt x="2899195" y="761976"/>
                  <a:pt x="2893236" y="750625"/>
                  <a:pt x="2900046" y="765098"/>
                </a:cubicBezTo>
                <a:cubicBezTo>
                  <a:pt x="2899195" y="769922"/>
                  <a:pt x="2892668" y="747219"/>
                  <a:pt x="2888695" y="739840"/>
                </a:cubicBezTo>
                <a:cubicBezTo>
                  <a:pt x="2884722" y="741259"/>
                  <a:pt x="2882736" y="733313"/>
                  <a:pt x="2878479" y="722813"/>
                </a:cubicBezTo>
                <a:cubicBezTo>
                  <a:pt x="2873939" y="712597"/>
                  <a:pt x="2867979" y="699542"/>
                  <a:pt x="2858331" y="691029"/>
                </a:cubicBezTo>
                <a:cubicBezTo>
                  <a:pt x="2862588" y="699258"/>
                  <a:pt x="2863723" y="706921"/>
                  <a:pt x="2853791" y="690745"/>
                </a:cubicBezTo>
                <a:cubicBezTo>
                  <a:pt x="2853791" y="703232"/>
                  <a:pt x="2887844" y="738138"/>
                  <a:pt x="2875641" y="742678"/>
                </a:cubicBezTo>
                <a:cubicBezTo>
                  <a:pt x="2873655" y="739273"/>
                  <a:pt x="2872236" y="737854"/>
                  <a:pt x="2871101" y="737854"/>
                </a:cubicBezTo>
                <a:cubicBezTo>
                  <a:pt x="2875074" y="733881"/>
                  <a:pt x="2853223" y="713164"/>
                  <a:pt x="2857763" y="709759"/>
                </a:cubicBezTo>
                <a:cubicBezTo>
                  <a:pt x="2849250" y="702380"/>
                  <a:pt x="2847264" y="691880"/>
                  <a:pt x="2840737" y="689893"/>
                </a:cubicBezTo>
                <a:cubicBezTo>
                  <a:pt x="2837899" y="679109"/>
                  <a:pt x="2826264" y="664352"/>
                  <a:pt x="2821156" y="653284"/>
                </a:cubicBezTo>
                <a:cubicBezTo>
                  <a:pt x="2817751" y="649879"/>
                  <a:pt x="2820872" y="655555"/>
                  <a:pt x="2818602" y="655839"/>
                </a:cubicBezTo>
                <a:cubicBezTo>
                  <a:pt x="2808670" y="641933"/>
                  <a:pt x="2806967" y="632852"/>
                  <a:pt x="2810089" y="626608"/>
                </a:cubicBezTo>
                <a:cubicBezTo>
                  <a:pt x="2806116" y="622067"/>
                  <a:pt x="2803845" y="622067"/>
                  <a:pt x="2802427" y="624905"/>
                </a:cubicBezTo>
                <a:cubicBezTo>
                  <a:pt x="2799872" y="620649"/>
                  <a:pt x="2798454" y="616959"/>
                  <a:pt x="2795616" y="612702"/>
                </a:cubicBezTo>
                <a:cubicBezTo>
                  <a:pt x="2797035" y="612419"/>
                  <a:pt x="2800724" y="617243"/>
                  <a:pt x="2801859" y="615824"/>
                </a:cubicBezTo>
                <a:cubicBezTo>
                  <a:pt x="2799872" y="610148"/>
                  <a:pt x="2787954" y="604189"/>
                  <a:pt x="2781994" y="598229"/>
                </a:cubicBezTo>
                <a:cubicBezTo>
                  <a:pt x="2774049" y="588580"/>
                  <a:pt x="2784265" y="588580"/>
                  <a:pt x="2770643" y="575810"/>
                </a:cubicBezTo>
                <a:cubicBezTo>
                  <a:pt x="2771778" y="587161"/>
                  <a:pt x="2780292" y="594824"/>
                  <a:pt x="2770076" y="591986"/>
                </a:cubicBezTo>
                <a:cubicBezTo>
                  <a:pt x="2770076" y="594824"/>
                  <a:pt x="2771495" y="598513"/>
                  <a:pt x="2774049" y="602486"/>
                </a:cubicBezTo>
                <a:cubicBezTo>
                  <a:pt x="2780576" y="608729"/>
                  <a:pt x="2772913" y="594824"/>
                  <a:pt x="2780292" y="600216"/>
                </a:cubicBezTo>
                <a:cubicBezTo>
                  <a:pt x="2794481" y="624338"/>
                  <a:pt x="2808386" y="658393"/>
                  <a:pt x="2833075" y="678826"/>
                </a:cubicBezTo>
                <a:cubicBezTo>
                  <a:pt x="2827399" y="682799"/>
                  <a:pt x="2812075" y="656974"/>
                  <a:pt x="2805832" y="659812"/>
                </a:cubicBezTo>
                <a:cubicBezTo>
                  <a:pt x="2798170" y="648460"/>
                  <a:pt x="2799021" y="649028"/>
                  <a:pt x="2793629" y="639946"/>
                </a:cubicBezTo>
                <a:cubicBezTo>
                  <a:pt x="2791075" y="637392"/>
                  <a:pt x="2783130" y="634270"/>
                  <a:pt x="2791075" y="642500"/>
                </a:cubicBezTo>
                <a:cubicBezTo>
                  <a:pt x="2780859" y="633703"/>
                  <a:pt x="2783130" y="628027"/>
                  <a:pt x="2775467" y="615824"/>
                </a:cubicBezTo>
                <a:cubicBezTo>
                  <a:pt x="2766670" y="613270"/>
                  <a:pt x="2767805" y="603337"/>
                  <a:pt x="2755319" y="594256"/>
                </a:cubicBezTo>
                <a:cubicBezTo>
                  <a:pt x="2762414" y="595675"/>
                  <a:pt x="2768657" y="603337"/>
                  <a:pt x="2775751" y="613270"/>
                </a:cubicBezTo>
                <a:cubicBezTo>
                  <a:pt x="2779157" y="618094"/>
                  <a:pt x="2782846" y="623203"/>
                  <a:pt x="2786535" y="628595"/>
                </a:cubicBezTo>
                <a:cubicBezTo>
                  <a:pt x="2790224" y="633987"/>
                  <a:pt x="2793913" y="639379"/>
                  <a:pt x="2798454" y="644203"/>
                </a:cubicBezTo>
                <a:cubicBezTo>
                  <a:pt x="2788521" y="624622"/>
                  <a:pt x="2776035" y="609297"/>
                  <a:pt x="2763833" y="593972"/>
                </a:cubicBezTo>
                <a:cubicBezTo>
                  <a:pt x="2757589" y="586310"/>
                  <a:pt x="2751630" y="578648"/>
                  <a:pt x="2745387" y="570985"/>
                </a:cubicBezTo>
                <a:cubicBezTo>
                  <a:pt x="2738860" y="563323"/>
                  <a:pt x="2732333" y="555661"/>
                  <a:pt x="2726090" y="547147"/>
                </a:cubicBezTo>
                <a:cubicBezTo>
                  <a:pt x="2717860" y="542039"/>
                  <a:pt x="2721549" y="553958"/>
                  <a:pt x="2725239" y="558782"/>
                </a:cubicBezTo>
                <a:cubicBezTo>
                  <a:pt x="2729779" y="561620"/>
                  <a:pt x="2732617" y="560769"/>
                  <a:pt x="2738860" y="567864"/>
                </a:cubicBezTo>
                <a:cubicBezTo>
                  <a:pt x="2738576" y="570418"/>
                  <a:pt x="2735738" y="567864"/>
                  <a:pt x="2732901" y="565026"/>
                </a:cubicBezTo>
                <a:cubicBezTo>
                  <a:pt x="2738009" y="575242"/>
                  <a:pt x="2756171" y="582904"/>
                  <a:pt x="2757022" y="592270"/>
                </a:cubicBezTo>
                <a:cubicBezTo>
                  <a:pt x="2752481" y="591702"/>
                  <a:pt x="2746522" y="587445"/>
                  <a:pt x="2740279" y="582053"/>
                </a:cubicBezTo>
                <a:cubicBezTo>
                  <a:pt x="2743968" y="593121"/>
                  <a:pt x="2760995" y="612702"/>
                  <a:pt x="2772630" y="624054"/>
                </a:cubicBezTo>
                <a:cubicBezTo>
                  <a:pt x="2775751" y="641081"/>
                  <a:pt x="2793062" y="655271"/>
                  <a:pt x="2806116" y="664352"/>
                </a:cubicBezTo>
                <a:cubicBezTo>
                  <a:pt x="2799021" y="667190"/>
                  <a:pt x="2784548" y="649311"/>
                  <a:pt x="2785684" y="658109"/>
                </a:cubicBezTo>
                <a:cubicBezTo>
                  <a:pt x="2781427" y="649311"/>
                  <a:pt x="2778022" y="639946"/>
                  <a:pt x="2771495" y="630297"/>
                </a:cubicBezTo>
                <a:cubicBezTo>
                  <a:pt x="2768089" y="632852"/>
                  <a:pt x="2759576" y="621500"/>
                  <a:pt x="2753333" y="616675"/>
                </a:cubicBezTo>
                <a:cubicBezTo>
                  <a:pt x="2753049" y="621216"/>
                  <a:pt x="2768373" y="633703"/>
                  <a:pt x="2768657" y="638527"/>
                </a:cubicBezTo>
                <a:cubicBezTo>
                  <a:pt x="2766954" y="639379"/>
                  <a:pt x="2762130" y="631433"/>
                  <a:pt x="2760711" y="632852"/>
                </a:cubicBezTo>
                <a:cubicBezTo>
                  <a:pt x="2759576" y="634554"/>
                  <a:pt x="2762981" y="638811"/>
                  <a:pt x="2766103" y="642500"/>
                </a:cubicBezTo>
                <a:cubicBezTo>
                  <a:pt x="2769224" y="646757"/>
                  <a:pt x="2771778" y="650730"/>
                  <a:pt x="2769508" y="651582"/>
                </a:cubicBezTo>
                <a:cubicBezTo>
                  <a:pt x="2762130" y="640230"/>
                  <a:pt x="2754184" y="624054"/>
                  <a:pt x="2742265" y="614973"/>
                </a:cubicBezTo>
                <a:cubicBezTo>
                  <a:pt x="2741414" y="617811"/>
                  <a:pt x="2746806" y="623770"/>
                  <a:pt x="2742265" y="624622"/>
                </a:cubicBezTo>
                <a:cubicBezTo>
                  <a:pt x="2741982" y="628311"/>
                  <a:pt x="2751630" y="636825"/>
                  <a:pt x="2750211" y="639946"/>
                </a:cubicBezTo>
                <a:cubicBezTo>
                  <a:pt x="2753049" y="641081"/>
                  <a:pt x="2758157" y="648744"/>
                  <a:pt x="2759008" y="644487"/>
                </a:cubicBezTo>
                <a:cubicBezTo>
                  <a:pt x="2766387" y="651582"/>
                  <a:pt x="2763833" y="653852"/>
                  <a:pt x="2767238" y="658960"/>
                </a:cubicBezTo>
                <a:cubicBezTo>
                  <a:pt x="2755319" y="648460"/>
                  <a:pt x="2744252" y="637392"/>
                  <a:pt x="2733468" y="620365"/>
                </a:cubicBezTo>
                <a:cubicBezTo>
                  <a:pt x="2728644" y="625757"/>
                  <a:pt x="2745671" y="641933"/>
                  <a:pt x="2754468" y="654420"/>
                </a:cubicBezTo>
                <a:cubicBezTo>
                  <a:pt x="2742833" y="649879"/>
                  <a:pt x="2765251" y="686488"/>
                  <a:pt x="2770359" y="679109"/>
                </a:cubicBezTo>
                <a:cubicBezTo>
                  <a:pt x="2770359" y="679109"/>
                  <a:pt x="2770359" y="679109"/>
                  <a:pt x="2780292" y="691596"/>
                </a:cubicBezTo>
                <a:cubicBezTo>
                  <a:pt x="2773765" y="693867"/>
                  <a:pt x="2795048" y="713448"/>
                  <a:pt x="2799305" y="721962"/>
                </a:cubicBezTo>
                <a:cubicBezTo>
                  <a:pt x="2796183" y="725367"/>
                  <a:pt x="2787386" y="707772"/>
                  <a:pt x="2783981" y="710610"/>
                </a:cubicBezTo>
                <a:cubicBezTo>
                  <a:pt x="2782562" y="713164"/>
                  <a:pt x="2791643" y="722246"/>
                  <a:pt x="2791359" y="725367"/>
                </a:cubicBezTo>
                <a:cubicBezTo>
                  <a:pt x="2794197" y="728205"/>
                  <a:pt x="2796467" y="728489"/>
                  <a:pt x="2798454" y="727070"/>
                </a:cubicBezTo>
                <a:cubicBezTo>
                  <a:pt x="2813210" y="751760"/>
                  <a:pt x="2825696" y="761125"/>
                  <a:pt x="2837899" y="785247"/>
                </a:cubicBezTo>
                <a:cubicBezTo>
                  <a:pt x="2829386" y="775598"/>
                  <a:pt x="2830237" y="780422"/>
                  <a:pt x="2835629" y="791490"/>
                </a:cubicBezTo>
                <a:cubicBezTo>
                  <a:pt x="2830804" y="787233"/>
                  <a:pt x="2820305" y="774747"/>
                  <a:pt x="2818602" y="768787"/>
                </a:cubicBezTo>
                <a:cubicBezTo>
                  <a:pt x="2813778" y="765382"/>
                  <a:pt x="2810656" y="770490"/>
                  <a:pt x="2805832" y="767652"/>
                </a:cubicBezTo>
                <a:cubicBezTo>
                  <a:pt x="2804697" y="775030"/>
                  <a:pt x="2815480" y="781558"/>
                  <a:pt x="2814913" y="788936"/>
                </a:cubicBezTo>
                <a:cubicBezTo>
                  <a:pt x="2806967" y="779287"/>
                  <a:pt x="2782562" y="747219"/>
                  <a:pt x="2778589" y="733313"/>
                </a:cubicBezTo>
                <a:cubicBezTo>
                  <a:pt x="2771778" y="725083"/>
                  <a:pt x="2769792" y="733597"/>
                  <a:pt x="2761279" y="719975"/>
                </a:cubicBezTo>
                <a:cubicBezTo>
                  <a:pt x="2755887" y="720827"/>
                  <a:pt x="2766954" y="730759"/>
                  <a:pt x="2762414" y="732178"/>
                </a:cubicBezTo>
                <a:cubicBezTo>
                  <a:pt x="2755319" y="728205"/>
                  <a:pt x="2747373" y="700677"/>
                  <a:pt x="2740846" y="705786"/>
                </a:cubicBezTo>
                <a:cubicBezTo>
                  <a:pt x="2735171" y="696704"/>
                  <a:pt x="2740846" y="701529"/>
                  <a:pt x="2744252" y="702096"/>
                </a:cubicBezTo>
                <a:cubicBezTo>
                  <a:pt x="2741414" y="694434"/>
                  <a:pt x="2733752" y="683650"/>
                  <a:pt x="2725522" y="672582"/>
                </a:cubicBezTo>
                <a:cubicBezTo>
                  <a:pt x="2716725" y="662082"/>
                  <a:pt x="2707361" y="651014"/>
                  <a:pt x="2701969" y="642784"/>
                </a:cubicBezTo>
                <a:cubicBezTo>
                  <a:pt x="2696861" y="637392"/>
                  <a:pt x="2697144" y="645622"/>
                  <a:pt x="2700834" y="649028"/>
                </a:cubicBezTo>
                <a:cubicBezTo>
                  <a:pt x="2693455" y="645338"/>
                  <a:pt x="2683523" y="633419"/>
                  <a:pt x="2678983" y="636825"/>
                </a:cubicBezTo>
                <a:cubicBezTo>
                  <a:pt x="2675010" y="631716"/>
                  <a:pt x="2682104" y="632000"/>
                  <a:pt x="2675861" y="626041"/>
                </a:cubicBezTo>
                <a:cubicBezTo>
                  <a:pt x="2670753" y="626324"/>
                  <a:pt x="2656564" y="626892"/>
                  <a:pt x="2643226" y="607878"/>
                </a:cubicBezTo>
                <a:cubicBezTo>
                  <a:pt x="2635281" y="607594"/>
                  <a:pt x="2647767" y="605040"/>
                  <a:pt x="2655429" y="617243"/>
                </a:cubicBezTo>
                <a:cubicBezTo>
                  <a:pt x="2655429" y="617243"/>
                  <a:pt x="2655429" y="617243"/>
                  <a:pt x="2657699" y="614121"/>
                </a:cubicBezTo>
                <a:cubicBezTo>
                  <a:pt x="2654578" y="605891"/>
                  <a:pt x="2637551" y="587729"/>
                  <a:pt x="2630173" y="585175"/>
                </a:cubicBezTo>
                <a:cubicBezTo>
                  <a:pt x="2623929" y="577229"/>
                  <a:pt x="2633578" y="583472"/>
                  <a:pt x="2625632" y="575810"/>
                </a:cubicBezTo>
                <a:cubicBezTo>
                  <a:pt x="2627902" y="573823"/>
                  <a:pt x="2633294" y="579215"/>
                  <a:pt x="2635281" y="583188"/>
                </a:cubicBezTo>
                <a:cubicBezTo>
                  <a:pt x="2638970" y="578080"/>
                  <a:pt x="2629605" y="575810"/>
                  <a:pt x="2621092" y="566161"/>
                </a:cubicBezTo>
                <a:cubicBezTo>
                  <a:pt x="2617970" y="563607"/>
                  <a:pt x="2617403" y="567012"/>
                  <a:pt x="2615984" y="568147"/>
                </a:cubicBezTo>
                <a:cubicBezTo>
                  <a:pt x="2615700" y="570134"/>
                  <a:pt x="2620808" y="574391"/>
                  <a:pt x="2624213" y="577796"/>
                </a:cubicBezTo>
                <a:cubicBezTo>
                  <a:pt x="2615416" y="578931"/>
                  <a:pt x="2609741" y="558782"/>
                  <a:pt x="2616551" y="561904"/>
                </a:cubicBezTo>
                <a:cubicBezTo>
                  <a:pt x="2598389" y="552539"/>
                  <a:pt x="2596119" y="542322"/>
                  <a:pt x="2579092" y="530119"/>
                </a:cubicBezTo>
                <a:cubicBezTo>
                  <a:pt x="2578241" y="523308"/>
                  <a:pt x="2584484" y="528984"/>
                  <a:pt x="2590727" y="528984"/>
                </a:cubicBezTo>
                <a:cubicBezTo>
                  <a:pt x="2606051" y="544593"/>
                  <a:pt x="2608038" y="549701"/>
                  <a:pt x="2618821" y="558782"/>
                </a:cubicBezTo>
                <a:cubicBezTo>
                  <a:pt x="2617686" y="556228"/>
                  <a:pt x="2617970" y="554242"/>
                  <a:pt x="2619389" y="552539"/>
                </a:cubicBezTo>
                <a:cubicBezTo>
                  <a:pt x="2627051" y="559917"/>
                  <a:pt x="2618254" y="555377"/>
                  <a:pt x="2623362" y="563039"/>
                </a:cubicBezTo>
                <a:cubicBezTo>
                  <a:pt x="2629038" y="568431"/>
                  <a:pt x="2631592" y="567864"/>
                  <a:pt x="2634429" y="573823"/>
                </a:cubicBezTo>
                <a:cubicBezTo>
                  <a:pt x="2642659" y="576945"/>
                  <a:pt x="2650321" y="580350"/>
                  <a:pt x="2656564" y="580350"/>
                </a:cubicBezTo>
                <a:cubicBezTo>
                  <a:pt x="2654010" y="574675"/>
                  <a:pt x="2646064" y="567012"/>
                  <a:pt x="2652591" y="565309"/>
                </a:cubicBezTo>
                <a:cubicBezTo>
                  <a:pt x="2630173" y="551120"/>
                  <a:pt x="2620524" y="533525"/>
                  <a:pt x="2609741" y="515930"/>
                </a:cubicBezTo>
                <a:cubicBezTo>
                  <a:pt x="2598389" y="499186"/>
                  <a:pt x="2586471" y="482159"/>
                  <a:pt x="2561498" y="470523"/>
                </a:cubicBezTo>
                <a:cubicBezTo>
                  <a:pt x="2563485" y="464848"/>
                  <a:pt x="2577390" y="481024"/>
                  <a:pt x="2583349" y="482726"/>
                </a:cubicBezTo>
                <a:cubicBezTo>
                  <a:pt x="2584768" y="479037"/>
                  <a:pt x="2572565" y="470240"/>
                  <a:pt x="2565187" y="463996"/>
                </a:cubicBezTo>
                <a:cubicBezTo>
                  <a:pt x="2576538" y="465132"/>
                  <a:pt x="2561498" y="455483"/>
                  <a:pt x="2555823" y="448672"/>
                </a:cubicBezTo>
                <a:cubicBezTo>
                  <a:pt x="2559228" y="449807"/>
                  <a:pt x="2558944" y="445266"/>
                  <a:pt x="2565471" y="451509"/>
                </a:cubicBezTo>
                <a:cubicBezTo>
                  <a:pt x="2559795" y="443280"/>
                  <a:pt x="2553269" y="435050"/>
                  <a:pt x="2558944" y="430509"/>
                </a:cubicBezTo>
                <a:cubicBezTo>
                  <a:pt x="2567174" y="435901"/>
                  <a:pt x="2559795" y="436752"/>
                  <a:pt x="2570295" y="442712"/>
                </a:cubicBezTo>
                <a:cubicBezTo>
                  <a:pt x="2561498" y="433347"/>
                  <a:pt x="2568876" y="428522"/>
                  <a:pt x="2551850" y="416887"/>
                </a:cubicBezTo>
                <a:cubicBezTo>
                  <a:pt x="2557525" y="419725"/>
                  <a:pt x="2578525" y="431077"/>
                  <a:pt x="2588741" y="442996"/>
                </a:cubicBezTo>
                <a:cubicBezTo>
                  <a:pt x="2594416" y="446685"/>
                  <a:pt x="2592714" y="438171"/>
                  <a:pt x="2601511" y="447253"/>
                </a:cubicBezTo>
                <a:cubicBezTo>
                  <a:pt x="2597822" y="435617"/>
                  <a:pt x="2579092" y="431077"/>
                  <a:pt x="2567741" y="421428"/>
                </a:cubicBezTo>
                <a:cubicBezTo>
                  <a:pt x="2568309" y="420576"/>
                  <a:pt x="2571430" y="423130"/>
                  <a:pt x="2573417" y="424549"/>
                </a:cubicBezTo>
                <a:cubicBezTo>
                  <a:pt x="2573984" y="423414"/>
                  <a:pt x="2570863" y="421144"/>
                  <a:pt x="2568876" y="419157"/>
                </a:cubicBezTo>
                <a:cubicBezTo>
                  <a:pt x="2570295" y="417455"/>
                  <a:pt x="2577957" y="425401"/>
                  <a:pt x="2578525" y="421995"/>
                </a:cubicBezTo>
                <a:cubicBezTo>
                  <a:pt x="2577674" y="417739"/>
                  <a:pt x="2564336" y="410076"/>
                  <a:pt x="2562349" y="410927"/>
                </a:cubicBezTo>
                <a:cubicBezTo>
                  <a:pt x="2558377" y="406387"/>
                  <a:pt x="2561498" y="403833"/>
                  <a:pt x="2551282" y="397589"/>
                </a:cubicBezTo>
                <a:cubicBezTo>
                  <a:pt x="2554404" y="396170"/>
                  <a:pt x="2561498" y="401279"/>
                  <a:pt x="2564620" y="400143"/>
                </a:cubicBezTo>
                <a:cubicBezTo>
                  <a:pt x="2567741" y="403549"/>
                  <a:pt x="2568309" y="406387"/>
                  <a:pt x="2567457" y="408657"/>
                </a:cubicBezTo>
                <a:cubicBezTo>
                  <a:pt x="2577957" y="413482"/>
                  <a:pt x="2594984" y="425685"/>
                  <a:pt x="2610308" y="439307"/>
                </a:cubicBezTo>
                <a:cubicBezTo>
                  <a:pt x="2625916" y="452645"/>
                  <a:pt x="2640956" y="465415"/>
                  <a:pt x="2649186" y="469104"/>
                </a:cubicBezTo>
                <a:cubicBezTo>
                  <a:pt x="2646916" y="468821"/>
                  <a:pt x="2642659" y="465132"/>
                  <a:pt x="2642091" y="467969"/>
                </a:cubicBezTo>
                <a:cubicBezTo>
                  <a:pt x="2649470" y="475915"/>
                  <a:pt x="2648902" y="469672"/>
                  <a:pt x="2654010" y="473645"/>
                </a:cubicBezTo>
                <a:cubicBezTo>
                  <a:pt x="2659686" y="485564"/>
                  <a:pt x="2673875" y="498051"/>
                  <a:pt x="2686928" y="506849"/>
                </a:cubicBezTo>
                <a:cubicBezTo>
                  <a:pt x="2671037" y="504011"/>
                  <a:pt x="2705374" y="531538"/>
                  <a:pt x="2700550" y="538066"/>
                </a:cubicBezTo>
                <a:cubicBezTo>
                  <a:pt x="2707928" y="546579"/>
                  <a:pt x="2713604" y="551404"/>
                  <a:pt x="2714739" y="546012"/>
                </a:cubicBezTo>
                <a:cubicBezTo>
                  <a:pt x="2710198" y="538349"/>
                  <a:pt x="2704523" y="531822"/>
                  <a:pt x="2699415" y="525863"/>
                </a:cubicBezTo>
                <a:cubicBezTo>
                  <a:pt x="2694023" y="519903"/>
                  <a:pt x="2688915" y="514511"/>
                  <a:pt x="2685226" y="508835"/>
                </a:cubicBezTo>
                <a:cubicBezTo>
                  <a:pt x="2692036" y="506849"/>
                  <a:pt x="2703388" y="527565"/>
                  <a:pt x="2710198" y="530119"/>
                </a:cubicBezTo>
                <a:cubicBezTo>
                  <a:pt x="2701117" y="514511"/>
                  <a:pt x="2683523" y="498051"/>
                  <a:pt x="2666780" y="481024"/>
                </a:cubicBezTo>
                <a:cubicBezTo>
                  <a:pt x="2650037" y="463996"/>
                  <a:pt x="2631875" y="448388"/>
                  <a:pt x="2621375" y="433347"/>
                </a:cubicBezTo>
                <a:cubicBezTo>
                  <a:pt x="2621375" y="428806"/>
                  <a:pt x="2632727" y="444415"/>
                  <a:pt x="2632727" y="439874"/>
                </a:cubicBezTo>
                <a:cubicBezTo>
                  <a:pt x="2629321" y="433347"/>
                  <a:pt x="2612578" y="422279"/>
                  <a:pt x="2611727" y="416887"/>
                </a:cubicBezTo>
                <a:cubicBezTo>
                  <a:pt x="2604633" y="415184"/>
                  <a:pt x="2596687" y="412346"/>
                  <a:pt x="2587322" y="406671"/>
                </a:cubicBezTo>
                <a:cubicBezTo>
                  <a:pt x="2594133" y="410927"/>
                  <a:pt x="2591295" y="416603"/>
                  <a:pt x="2599808" y="424549"/>
                </a:cubicBezTo>
                <a:cubicBezTo>
                  <a:pt x="2593849" y="423698"/>
                  <a:pt x="2579660" y="409225"/>
                  <a:pt x="2570579" y="402981"/>
                </a:cubicBezTo>
                <a:cubicBezTo>
                  <a:pt x="2566890" y="395603"/>
                  <a:pt x="2558093" y="388224"/>
                  <a:pt x="2546742" y="380846"/>
                </a:cubicBezTo>
                <a:cubicBezTo>
                  <a:pt x="2535107" y="374035"/>
                  <a:pt x="2521485" y="366656"/>
                  <a:pt x="2508999" y="358994"/>
                </a:cubicBezTo>
                <a:cubicBezTo>
                  <a:pt x="2510418" y="361264"/>
                  <a:pt x="2510418" y="363534"/>
                  <a:pt x="2509283" y="365237"/>
                </a:cubicBezTo>
                <a:cubicBezTo>
                  <a:pt x="2502472" y="360413"/>
                  <a:pt x="2494526" y="357007"/>
                  <a:pt x="2486297" y="354453"/>
                </a:cubicBezTo>
                <a:cubicBezTo>
                  <a:pt x="2478067" y="351899"/>
                  <a:pt x="2469554" y="349629"/>
                  <a:pt x="2461324" y="346223"/>
                </a:cubicBezTo>
                <a:cubicBezTo>
                  <a:pt x="2456216" y="342534"/>
                  <a:pt x="2468986" y="346791"/>
                  <a:pt x="2473810" y="349913"/>
                </a:cubicBezTo>
                <a:cubicBezTo>
                  <a:pt x="2470121" y="340264"/>
                  <a:pt x="2456500" y="339696"/>
                  <a:pt x="2448554" y="335155"/>
                </a:cubicBezTo>
                <a:cubicBezTo>
                  <a:pt x="2451108" y="333736"/>
                  <a:pt x="2457635" y="338277"/>
                  <a:pt x="2453378" y="332318"/>
                </a:cubicBezTo>
                <a:cubicBezTo>
                  <a:pt x="2441460" y="326074"/>
                  <a:pt x="2432379" y="323236"/>
                  <a:pt x="2427838" y="326358"/>
                </a:cubicBezTo>
                <a:cubicBezTo>
                  <a:pt x="2420744" y="320398"/>
                  <a:pt x="2413365" y="317560"/>
                  <a:pt x="2404852" y="314439"/>
                </a:cubicBezTo>
                <a:cubicBezTo>
                  <a:pt x="2415919" y="329196"/>
                  <a:pt x="2448838" y="341399"/>
                  <a:pt x="2455932" y="350196"/>
                </a:cubicBezTo>
                <a:cubicBezTo>
                  <a:pt x="2461040" y="351332"/>
                  <a:pt x="2477783" y="354169"/>
                  <a:pt x="2475513" y="361548"/>
                </a:cubicBezTo>
                <a:cubicBezTo>
                  <a:pt x="2479770" y="363251"/>
                  <a:pt x="2483175" y="364102"/>
                  <a:pt x="2485162" y="363534"/>
                </a:cubicBezTo>
                <a:cubicBezTo>
                  <a:pt x="2490553" y="366656"/>
                  <a:pt x="2474378" y="366089"/>
                  <a:pt x="2490553" y="374886"/>
                </a:cubicBezTo>
                <a:cubicBezTo>
                  <a:pt x="2489418" y="378292"/>
                  <a:pt x="2482608" y="373467"/>
                  <a:pt x="2475513" y="368927"/>
                </a:cubicBezTo>
                <a:cubicBezTo>
                  <a:pt x="2478918" y="365805"/>
                  <a:pt x="2476081" y="361548"/>
                  <a:pt x="2470689" y="356724"/>
                </a:cubicBezTo>
                <a:cubicBezTo>
                  <a:pt x="2463878" y="353602"/>
                  <a:pt x="2459621" y="359845"/>
                  <a:pt x="2467000" y="364670"/>
                </a:cubicBezTo>
                <a:cubicBezTo>
                  <a:pt x="2467851" y="368643"/>
                  <a:pt x="2445716" y="351332"/>
                  <a:pt x="2455081" y="360129"/>
                </a:cubicBezTo>
                <a:cubicBezTo>
                  <a:pt x="2444581" y="355872"/>
                  <a:pt x="2426987" y="339412"/>
                  <a:pt x="2420460" y="343953"/>
                </a:cubicBezTo>
                <a:cubicBezTo>
                  <a:pt x="2439189" y="365805"/>
                  <a:pt x="2466432" y="379994"/>
                  <a:pt x="2487432" y="395603"/>
                </a:cubicBezTo>
                <a:cubicBezTo>
                  <a:pt x="2494526" y="401846"/>
                  <a:pt x="2489418" y="399292"/>
                  <a:pt x="2487716" y="401846"/>
                </a:cubicBezTo>
                <a:cubicBezTo>
                  <a:pt x="2497648" y="408373"/>
                  <a:pt x="2501621" y="413482"/>
                  <a:pt x="2507296" y="419157"/>
                </a:cubicBezTo>
                <a:cubicBezTo>
                  <a:pt x="2501337" y="416036"/>
                  <a:pt x="2499350" y="419157"/>
                  <a:pt x="2492256" y="414333"/>
                </a:cubicBezTo>
                <a:cubicBezTo>
                  <a:pt x="2493675" y="418874"/>
                  <a:pt x="2508148" y="426252"/>
                  <a:pt x="2514675" y="431928"/>
                </a:cubicBezTo>
                <a:cubicBezTo>
                  <a:pt x="2508715" y="433914"/>
                  <a:pt x="2530566" y="452928"/>
                  <a:pt x="2528012" y="459739"/>
                </a:cubicBezTo>
                <a:cubicBezTo>
                  <a:pt x="2536242" y="465699"/>
                  <a:pt x="2546742" y="474497"/>
                  <a:pt x="2557525" y="483294"/>
                </a:cubicBezTo>
                <a:cubicBezTo>
                  <a:pt x="2567741" y="492375"/>
                  <a:pt x="2578525" y="500889"/>
                  <a:pt x="2587322" y="505997"/>
                </a:cubicBezTo>
                <a:cubicBezTo>
                  <a:pt x="2592714" y="516781"/>
                  <a:pt x="2603781" y="528133"/>
                  <a:pt x="2614565" y="532390"/>
                </a:cubicBezTo>
                <a:cubicBezTo>
                  <a:pt x="2617686" y="536363"/>
                  <a:pt x="2612295" y="536930"/>
                  <a:pt x="2614565" y="540620"/>
                </a:cubicBezTo>
                <a:cubicBezTo>
                  <a:pt x="2605768" y="528984"/>
                  <a:pt x="2592146" y="516781"/>
                  <a:pt x="2577390" y="504862"/>
                </a:cubicBezTo>
                <a:cubicBezTo>
                  <a:pt x="2570011" y="498335"/>
                  <a:pt x="2562633" y="492092"/>
                  <a:pt x="2555255" y="485848"/>
                </a:cubicBezTo>
                <a:cubicBezTo>
                  <a:pt x="2547593" y="479605"/>
                  <a:pt x="2540215" y="473645"/>
                  <a:pt x="2533972" y="467686"/>
                </a:cubicBezTo>
                <a:cubicBezTo>
                  <a:pt x="2530566" y="465415"/>
                  <a:pt x="2530566" y="468821"/>
                  <a:pt x="2529147" y="470240"/>
                </a:cubicBezTo>
                <a:cubicBezTo>
                  <a:pt x="2526593" y="463145"/>
                  <a:pt x="2515242" y="457469"/>
                  <a:pt x="2510134" y="453780"/>
                </a:cubicBezTo>
                <a:cubicBezTo>
                  <a:pt x="2512972" y="463429"/>
                  <a:pt x="2535958" y="480740"/>
                  <a:pt x="2546742" y="488970"/>
                </a:cubicBezTo>
                <a:cubicBezTo>
                  <a:pt x="2546174" y="493794"/>
                  <a:pt x="2549863" y="500322"/>
                  <a:pt x="2547877" y="504862"/>
                </a:cubicBezTo>
                <a:cubicBezTo>
                  <a:pt x="2544471" y="499754"/>
                  <a:pt x="2537944" y="494078"/>
                  <a:pt x="2538512" y="490389"/>
                </a:cubicBezTo>
                <a:cubicBezTo>
                  <a:pt x="2506729" y="476199"/>
                  <a:pt x="2500202" y="448955"/>
                  <a:pt x="2471540" y="440725"/>
                </a:cubicBezTo>
                <a:cubicBezTo>
                  <a:pt x="2468419" y="438171"/>
                  <a:pt x="2470973" y="436469"/>
                  <a:pt x="2471256" y="434482"/>
                </a:cubicBezTo>
                <a:cubicBezTo>
                  <a:pt x="2465013" y="429941"/>
                  <a:pt x="2462459" y="430509"/>
                  <a:pt x="2459621" y="430793"/>
                </a:cubicBezTo>
                <a:cubicBezTo>
                  <a:pt x="2456500" y="429090"/>
                  <a:pt x="2462459" y="425401"/>
                  <a:pt x="2455649" y="424833"/>
                </a:cubicBezTo>
                <a:cubicBezTo>
                  <a:pt x="2451959" y="420009"/>
                  <a:pt x="2460189" y="421712"/>
                  <a:pt x="2450824" y="413765"/>
                </a:cubicBezTo>
                <a:cubicBezTo>
                  <a:pt x="2447419" y="411779"/>
                  <a:pt x="2445716" y="412914"/>
                  <a:pt x="2442027" y="410927"/>
                </a:cubicBezTo>
                <a:cubicBezTo>
                  <a:pt x="2442595" y="413482"/>
                  <a:pt x="2444865" y="416319"/>
                  <a:pt x="2447986" y="419441"/>
                </a:cubicBezTo>
                <a:cubicBezTo>
                  <a:pt x="2441176" y="416036"/>
                  <a:pt x="2421879" y="400995"/>
                  <a:pt x="2425284" y="395603"/>
                </a:cubicBezTo>
                <a:cubicBezTo>
                  <a:pt x="2425284" y="395603"/>
                  <a:pt x="2425284" y="395603"/>
                  <a:pt x="2435784" y="402414"/>
                </a:cubicBezTo>
                <a:cubicBezTo>
                  <a:pt x="2436352" y="399576"/>
                  <a:pt x="2430108" y="395603"/>
                  <a:pt x="2423581" y="391630"/>
                </a:cubicBezTo>
                <a:cubicBezTo>
                  <a:pt x="2427271" y="390495"/>
                  <a:pt x="2427271" y="390211"/>
                  <a:pt x="2426135" y="385954"/>
                </a:cubicBezTo>
                <a:cubicBezTo>
                  <a:pt x="2420460" y="381981"/>
                  <a:pt x="2417338" y="381413"/>
                  <a:pt x="2416771" y="384251"/>
                </a:cubicBezTo>
                <a:cubicBezTo>
                  <a:pt x="2413649" y="381129"/>
                  <a:pt x="2413082" y="378575"/>
                  <a:pt x="2413649" y="376305"/>
                </a:cubicBezTo>
                <a:cubicBezTo>
                  <a:pt x="2430960" y="387373"/>
                  <a:pt x="2454230" y="404400"/>
                  <a:pt x="2468986" y="411495"/>
                </a:cubicBezTo>
                <a:cubicBezTo>
                  <a:pt x="2468986" y="406671"/>
                  <a:pt x="2473810" y="409225"/>
                  <a:pt x="2474945" y="406671"/>
                </a:cubicBezTo>
                <a:cubicBezTo>
                  <a:pt x="2473243" y="402130"/>
                  <a:pt x="2467000" y="396738"/>
                  <a:pt x="2460189" y="391346"/>
                </a:cubicBezTo>
                <a:cubicBezTo>
                  <a:pt x="2453095" y="386238"/>
                  <a:pt x="2445432" y="380846"/>
                  <a:pt x="2440892" y="376021"/>
                </a:cubicBezTo>
                <a:cubicBezTo>
                  <a:pt x="2443162" y="383116"/>
                  <a:pt x="2438906" y="379427"/>
                  <a:pt x="2434933" y="373751"/>
                </a:cubicBezTo>
                <a:cubicBezTo>
                  <a:pt x="2431811" y="372332"/>
                  <a:pt x="2423581" y="372900"/>
                  <a:pt x="2429825" y="378008"/>
                </a:cubicBezTo>
                <a:cubicBezTo>
                  <a:pt x="2422730" y="374602"/>
                  <a:pt x="2419325" y="376305"/>
                  <a:pt x="2413933" y="375170"/>
                </a:cubicBezTo>
                <a:cubicBezTo>
                  <a:pt x="2391231" y="360697"/>
                  <a:pt x="2406839" y="360413"/>
                  <a:pt x="2384988" y="347358"/>
                </a:cubicBezTo>
                <a:cubicBezTo>
                  <a:pt x="2384988" y="345088"/>
                  <a:pt x="2388393" y="347075"/>
                  <a:pt x="2389244" y="345656"/>
                </a:cubicBezTo>
                <a:cubicBezTo>
                  <a:pt x="2374771" y="340547"/>
                  <a:pt x="2375055" y="339412"/>
                  <a:pt x="2364839" y="330047"/>
                </a:cubicBezTo>
                <a:cubicBezTo>
                  <a:pt x="2358880" y="328061"/>
                  <a:pt x="2364272" y="337426"/>
                  <a:pt x="2364555" y="339980"/>
                </a:cubicBezTo>
                <a:cubicBezTo>
                  <a:pt x="2381015" y="344804"/>
                  <a:pt x="2396906" y="365237"/>
                  <a:pt x="2412514" y="378575"/>
                </a:cubicBezTo>
                <a:cubicBezTo>
                  <a:pt x="2398609" y="371197"/>
                  <a:pt x="2385839" y="366940"/>
                  <a:pt x="2377042" y="367224"/>
                </a:cubicBezTo>
                <a:cubicBezTo>
                  <a:pt x="2377042" y="367224"/>
                  <a:pt x="2377042" y="367224"/>
                  <a:pt x="2379596" y="361548"/>
                </a:cubicBezTo>
                <a:cubicBezTo>
                  <a:pt x="2371650" y="356724"/>
                  <a:pt x="2369947" y="359278"/>
                  <a:pt x="2362285" y="354453"/>
                </a:cubicBezTo>
                <a:cubicBezTo>
                  <a:pt x="2363988" y="354453"/>
                  <a:pt x="2365691" y="354169"/>
                  <a:pt x="2366258" y="352467"/>
                </a:cubicBezTo>
                <a:cubicBezTo>
                  <a:pt x="2354056" y="347075"/>
                  <a:pt x="2357461" y="347358"/>
                  <a:pt x="2347812" y="340547"/>
                </a:cubicBezTo>
                <a:cubicBezTo>
                  <a:pt x="2341002" y="336291"/>
                  <a:pt x="2338448" y="337426"/>
                  <a:pt x="2335610" y="337993"/>
                </a:cubicBezTo>
                <a:cubicBezTo>
                  <a:pt x="2346110" y="345088"/>
                  <a:pt x="2354623" y="352467"/>
                  <a:pt x="2363704" y="359561"/>
                </a:cubicBezTo>
                <a:cubicBezTo>
                  <a:pt x="2357461" y="358142"/>
                  <a:pt x="2338448" y="347075"/>
                  <a:pt x="2345258" y="356156"/>
                </a:cubicBezTo>
                <a:cubicBezTo>
                  <a:pt x="2348380" y="357859"/>
                  <a:pt x="2348380" y="355305"/>
                  <a:pt x="2349231" y="354169"/>
                </a:cubicBezTo>
                <a:cubicBezTo>
                  <a:pt x="2362001" y="366656"/>
                  <a:pt x="2379880" y="378859"/>
                  <a:pt x="2392650" y="377724"/>
                </a:cubicBezTo>
                <a:cubicBezTo>
                  <a:pt x="2406271" y="386238"/>
                  <a:pt x="2374771" y="375170"/>
                  <a:pt x="2394920" y="388224"/>
                </a:cubicBezTo>
                <a:cubicBezTo>
                  <a:pt x="2379880" y="385103"/>
                  <a:pt x="2363988" y="373467"/>
                  <a:pt x="2342988" y="362116"/>
                </a:cubicBezTo>
                <a:cubicBezTo>
                  <a:pt x="2350650" y="369494"/>
                  <a:pt x="2334475" y="360129"/>
                  <a:pt x="2341569" y="365521"/>
                </a:cubicBezTo>
                <a:cubicBezTo>
                  <a:pt x="2339299" y="365237"/>
                  <a:pt x="2326529" y="353034"/>
                  <a:pt x="2324259" y="360129"/>
                </a:cubicBezTo>
                <a:cubicBezTo>
                  <a:pt x="2313759" y="353886"/>
                  <a:pt x="2313759" y="353602"/>
                  <a:pt x="2302408" y="349061"/>
                </a:cubicBezTo>
                <a:cubicBezTo>
                  <a:pt x="2326529" y="362116"/>
                  <a:pt x="2351218" y="376873"/>
                  <a:pt x="2375623" y="391062"/>
                </a:cubicBezTo>
                <a:cubicBezTo>
                  <a:pt x="2387825" y="398441"/>
                  <a:pt x="2399176" y="406671"/>
                  <a:pt x="2410528" y="414617"/>
                </a:cubicBezTo>
                <a:cubicBezTo>
                  <a:pt x="2421595" y="422563"/>
                  <a:pt x="2432379" y="430225"/>
                  <a:pt x="2441743" y="439307"/>
                </a:cubicBezTo>
                <a:cubicBezTo>
                  <a:pt x="2448554" y="439874"/>
                  <a:pt x="2455932" y="446685"/>
                  <a:pt x="2462175" y="452361"/>
                </a:cubicBezTo>
                <a:cubicBezTo>
                  <a:pt x="2467851" y="456334"/>
                  <a:pt x="2465581" y="448388"/>
                  <a:pt x="2468135" y="447536"/>
                </a:cubicBezTo>
                <a:cubicBezTo>
                  <a:pt x="2474378" y="452928"/>
                  <a:pt x="2477500" y="453496"/>
                  <a:pt x="2477500" y="449523"/>
                </a:cubicBezTo>
                <a:cubicBezTo>
                  <a:pt x="2482891" y="454064"/>
                  <a:pt x="2488851" y="458604"/>
                  <a:pt x="2485162" y="461158"/>
                </a:cubicBezTo>
                <a:cubicBezTo>
                  <a:pt x="2454230" y="438739"/>
                  <a:pt x="2481756" y="474213"/>
                  <a:pt x="2495945" y="485281"/>
                </a:cubicBezTo>
                <a:cubicBezTo>
                  <a:pt x="2490270" y="483010"/>
                  <a:pt x="2498499" y="494929"/>
                  <a:pt x="2486297" y="484145"/>
                </a:cubicBezTo>
                <a:cubicBezTo>
                  <a:pt x="2492965" y="493085"/>
                  <a:pt x="2499918" y="496206"/>
                  <a:pt x="2506055" y="498548"/>
                </a:cubicBezTo>
                <a:lnTo>
                  <a:pt x="2508281" y="500004"/>
                </a:lnTo>
                <a:lnTo>
                  <a:pt x="2505877" y="504011"/>
                </a:lnTo>
                <a:cubicBezTo>
                  <a:pt x="2493959" y="492943"/>
                  <a:pt x="2476648" y="480172"/>
                  <a:pt x="2471256" y="480456"/>
                </a:cubicBezTo>
                <a:cubicBezTo>
                  <a:pt x="2473527" y="484429"/>
                  <a:pt x="2489986" y="494929"/>
                  <a:pt x="2495661" y="497767"/>
                </a:cubicBezTo>
                <a:cubicBezTo>
                  <a:pt x="2492540" y="499754"/>
                  <a:pt x="2502188" y="510822"/>
                  <a:pt x="2510985" y="519335"/>
                </a:cubicBezTo>
                <a:cubicBezTo>
                  <a:pt x="2507580" y="518768"/>
                  <a:pt x="2506161" y="521322"/>
                  <a:pt x="2502756" y="520754"/>
                </a:cubicBezTo>
                <a:cubicBezTo>
                  <a:pt x="2501337" y="516781"/>
                  <a:pt x="2502472" y="513376"/>
                  <a:pt x="2496796" y="507984"/>
                </a:cubicBezTo>
                <a:cubicBezTo>
                  <a:pt x="2490553" y="511957"/>
                  <a:pt x="2491121" y="501457"/>
                  <a:pt x="2481189" y="499186"/>
                </a:cubicBezTo>
                <a:cubicBezTo>
                  <a:pt x="2476648" y="494646"/>
                  <a:pt x="2477216" y="493510"/>
                  <a:pt x="2480621" y="494078"/>
                </a:cubicBezTo>
                <a:cubicBezTo>
                  <a:pt x="2470405" y="484713"/>
                  <a:pt x="2466148" y="485564"/>
                  <a:pt x="2459054" y="477618"/>
                </a:cubicBezTo>
                <a:cubicBezTo>
                  <a:pt x="2452527" y="473645"/>
                  <a:pt x="2461324" y="482159"/>
                  <a:pt x="2456784" y="482159"/>
                </a:cubicBezTo>
                <a:cubicBezTo>
                  <a:pt x="2441176" y="470240"/>
                  <a:pt x="2430960" y="461442"/>
                  <a:pt x="2421879" y="453780"/>
                </a:cubicBezTo>
                <a:cubicBezTo>
                  <a:pt x="2412514" y="446118"/>
                  <a:pt x="2403717" y="439874"/>
                  <a:pt x="2392082" y="431928"/>
                </a:cubicBezTo>
                <a:cubicBezTo>
                  <a:pt x="2391798" y="424549"/>
                  <a:pt x="2389812" y="420009"/>
                  <a:pt x="2367109" y="407522"/>
                </a:cubicBezTo>
                <a:cubicBezTo>
                  <a:pt x="2365123" y="410076"/>
                  <a:pt x="2376758" y="414333"/>
                  <a:pt x="2372785" y="416887"/>
                </a:cubicBezTo>
                <a:cubicBezTo>
                  <a:pt x="2378461" y="422279"/>
                  <a:pt x="2386406" y="421995"/>
                  <a:pt x="2385555" y="424833"/>
                </a:cubicBezTo>
                <a:cubicBezTo>
                  <a:pt x="2382434" y="429090"/>
                  <a:pt x="2362569" y="412063"/>
                  <a:pt x="2356893" y="408657"/>
                </a:cubicBezTo>
                <a:cubicBezTo>
                  <a:pt x="2358596" y="408657"/>
                  <a:pt x="2360299" y="408373"/>
                  <a:pt x="2360866" y="406954"/>
                </a:cubicBezTo>
                <a:cubicBezTo>
                  <a:pt x="2346110" y="399576"/>
                  <a:pt x="2334191" y="396170"/>
                  <a:pt x="2330502" y="386522"/>
                </a:cubicBezTo>
                <a:cubicBezTo>
                  <a:pt x="2319435" y="378008"/>
                  <a:pt x="2314894" y="377440"/>
                  <a:pt x="2311773" y="379143"/>
                </a:cubicBezTo>
                <a:cubicBezTo>
                  <a:pt x="2308651" y="380846"/>
                  <a:pt x="2306381" y="384535"/>
                  <a:pt x="2299286" y="385103"/>
                </a:cubicBezTo>
                <a:cubicBezTo>
                  <a:pt x="2295881" y="390495"/>
                  <a:pt x="2308651" y="389927"/>
                  <a:pt x="2305529" y="393900"/>
                </a:cubicBezTo>
                <a:cubicBezTo>
                  <a:pt x="2302975" y="392481"/>
                  <a:pt x="2302975" y="394184"/>
                  <a:pt x="2302124" y="395035"/>
                </a:cubicBezTo>
                <a:cubicBezTo>
                  <a:pt x="2297300" y="391914"/>
                  <a:pt x="2298435" y="389076"/>
                  <a:pt x="2289638" y="385954"/>
                </a:cubicBezTo>
                <a:cubicBezTo>
                  <a:pt x="2286800" y="384535"/>
                  <a:pt x="2287084" y="387373"/>
                  <a:pt x="2283678" y="385386"/>
                </a:cubicBezTo>
                <a:cubicBezTo>
                  <a:pt x="2283678" y="385670"/>
                  <a:pt x="2283962" y="385954"/>
                  <a:pt x="2283962" y="385954"/>
                </a:cubicBezTo>
                <a:cubicBezTo>
                  <a:pt x="2292192" y="390495"/>
                  <a:pt x="2300421" y="395319"/>
                  <a:pt x="2308651" y="399860"/>
                </a:cubicBezTo>
                <a:cubicBezTo>
                  <a:pt x="2314610" y="399860"/>
                  <a:pt x="2316029" y="400995"/>
                  <a:pt x="2312056" y="393332"/>
                </a:cubicBezTo>
                <a:cubicBezTo>
                  <a:pt x="2316597" y="395603"/>
                  <a:pt x="2318016" y="399008"/>
                  <a:pt x="2320002" y="397589"/>
                </a:cubicBezTo>
                <a:cubicBezTo>
                  <a:pt x="2322840" y="399576"/>
                  <a:pt x="2320853" y="399576"/>
                  <a:pt x="2319435" y="398725"/>
                </a:cubicBezTo>
                <a:cubicBezTo>
                  <a:pt x="2318016" y="401562"/>
                  <a:pt x="2321989" y="404684"/>
                  <a:pt x="2325394" y="407806"/>
                </a:cubicBezTo>
                <a:cubicBezTo>
                  <a:pt x="2323691" y="407806"/>
                  <a:pt x="2322556" y="407522"/>
                  <a:pt x="2321421" y="407522"/>
                </a:cubicBezTo>
                <a:cubicBezTo>
                  <a:pt x="2455932" y="488118"/>
                  <a:pt x="2572849" y="592553"/>
                  <a:pt x="2667348" y="714583"/>
                </a:cubicBezTo>
                <a:cubicBezTo>
                  <a:pt x="2672456" y="714867"/>
                  <a:pt x="2673307" y="717705"/>
                  <a:pt x="2679550" y="726502"/>
                </a:cubicBezTo>
                <a:cubicBezTo>
                  <a:pt x="2679266" y="728205"/>
                  <a:pt x="2678131" y="728205"/>
                  <a:pt x="2676996" y="727070"/>
                </a:cubicBezTo>
                <a:cubicBezTo>
                  <a:pt x="2678983" y="729624"/>
                  <a:pt x="2680685" y="732178"/>
                  <a:pt x="2682672" y="734732"/>
                </a:cubicBezTo>
                <a:cubicBezTo>
                  <a:pt x="2680969" y="727637"/>
                  <a:pt x="2680402" y="721110"/>
                  <a:pt x="2680685" y="715718"/>
                </a:cubicBezTo>
                <a:cubicBezTo>
                  <a:pt x="2680402" y="715151"/>
                  <a:pt x="2680402" y="714867"/>
                  <a:pt x="2680402" y="714867"/>
                </a:cubicBezTo>
                <a:cubicBezTo>
                  <a:pt x="2680402" y="714867"/>
                  <a:pt x="2680685" y="715151"/>
                  <a:pt x="2680685" y="715435"/>
                </a:cubicBezTo>
                <a:cubicBezTo>
                  <a:pt x="2680685" y="715151"/>
                  <a:pt x="2680685" y="714867"/>
                  <a:pt x="2680685" y="714867"/>
                </a:cubicBezTo>
                <a:cubicBezTo>
                  <a:pt x="2680685" y="714867"/>
                  <a:pt x="2680402" y="714867"/>
                  <a:pt x="2680402" y="714867"/>
                </a:cubicBezTo>
                <a:cubicBezTo>
                  <a:pt x="2675293" y="703515"/>
                  <a:pt x="2659686" y="668042"/>
                  <a:pt x="2640105" y="664352"/>
                </a:cubicBezTo>
                <a:cubicBezTo>
                  <a:pt x="2640672" y="659812"/>
                  <a:pt x="2628470" y="649879"/>
                  <a:pt x="2634713" y="647892"/>
                </a:cubicBezTo>
                <a:cubicBezTo>
                  <a:pt x="2624781" y="639379"/>
                  <a:pt x="2618538" y="636541"/>
                  <a:pt x="2621092" y="631433"/>
                </a:cubicBezTo>
                <a:cubicBezTo>
                  <a:pt x="2614565" y="626892"/>
                  <a:pt x="2608605" y="618946"/>
                  <a:pt x="2602930" y="612986"/>
                </a:cubicBezTo>
                <a:cubicBezTo>
                  <a:pt x="2597538" y="607027"/>
                  <a:pt x="2592714" y="602770"/>
                  <a:pt x="2589308" y="604756"/>
                </a:cubicBezTo>
                <a:cubicBezTo>
                  <a:pt x="2586187" y="601351"/>
                  <a:pt x="2583917" y="589148"/>
                  <a:pt x="2579376" y="593405"/>
                </a:cubicBezTo>
                <a:cubicBezTo>
                  <a:pt x="2583633" y="587729"/>
                  <a:pt x="2568876" y="574675"/>
                  <a:pt x="2559795" y="564458"/>
                </a:cubicBezTo>
                <a:cubicBezTo>
                  <a:pt x="2572565" y="569566"/>
                  <a:pt x="2582782" y="591702"/>
                  <a:pt x="2594700" y="592553"/>
                </a:cubicBezTo>
                <a:cubicBezTo>
                  <a:pt x="2604633" y="602202"/>
                  <a:pt x="2590444" y="592270"/>
                  <a:pt x="2589592" y="594540"/>
                </a:cubicBezTo>
                <a:cubicBezTo>
                  <a:pt x="2605200" y="609297"/>
                  <a:pt x="2613430" y="619230"/>
                  <a:pt x="2628186" y="632000"/>
                </a:cubicBezTo>
                <a:cubicBezTo>
                  <a:pt x="2622227" y="624054"/>
                  <a:pt x="2615984" y="615540"/>
                  <a:pt x="2609457" y="607027"/>
                </a:cubicBezTo>
                <a:cubicBezTo>
                  <a:pt x="2602646" y="599080"/>
                  <a:pt x="2596119" y="590851"/>
                  <a:pt x="2590160" y="583188"/>
                </a:cubicBezTo>
                <a:cubicBezTo>
                  <a:pt x="2593565" y="582621"/>
                  <a:pt x="2603781" y="596243"/>
                  <a:pt x="2604065" y="589432"/>
                </a:cubicBezTo>
                <a:cubicBezTo>
                  <a:pt x="2607187" y="600216"/>
                  <a:pt x="2630173" y="614973"/>
                  <a:pt x="2628754" y="621784"/>
                </a:cubicBezTo>
                <a:cubicBezTo>
                  <a:pt x="2632443" y="625757"/>
                  <a:pt x="2634146" y="625189"/>
                  <a:pt x="2637835" y="629446"/>
                </a:cubicBezTo>
                <a:cubicBezTo>
                  <a:pt x="2638686" y="628595"/>
                  <a:pt x="2636132" y="626041"/>
                  <a:pt x="2634429" y="624054"/>
                </a:cubicBezTo>
                <a:cubicBezTo>
                  <a:pt x="2644078" y="628595"/>
                  <a:pt x="2644078" y="640514"/>
                  <a:pt x="2653159" y="649028"/>
                </a:cubicBezTo>
                <a:cubicBezTo>
                  <a:pt x="2657415" y="640798"/>
                  <a:pt x="2670469" y="666623"/>
                  <a:pt x="2684942" y="676555"/>
                </a:cubicBezTo>
                <a:cubicBezTo>
                  <a:pt x="2682956" y="677690"/>
                  <a:pt x="2679550" y="674569"/>
                  <a:pt x="2675293" y="669177"/>
                </a:cubicBezTo>
                <a:cubicBezTo>
                  <a:pt x="2676712" y="673717"/>
                  <a:pt x="2684374" y="681380"/>
                  <a:pt x="2684658" y="685637"/>
                </a:cubicBezTo>
                <a:cubicBezTo>
                  <a:pt x="2688915" y="687339"/>
                  <a:pt x="2693455" y="691312"/>
                  <a:pt x="2697712" y="696137"/>
                </a:cubicBezTo>
                <a:cubicBezTo>
                  <a:pt x="2702820" y="696421"/>
                  <a:pt x="2708779" y="698975"/>
                  <a:pt x="2715874" y="704367"/>
                </a:cubicBezTo>
                <a:cubicBezTo>
                  <a:pt x="2715023" y="707772"/>
                  <a:pt x="2715590" y="712029"/>
                  <a:pt x="2713604" y="714583"/>
                </a:cubicBezTo>
                <a:cubicBezTo>
                  <a:pt x="2717009" y="718272"/>
                  <a:pt x="2720131" y="721678"/>
                  <a:pt x="2723252" y="723948"/>
                </a:cubicBezTo>
                <a:cubicBezTo>
                  <a:pt x="2726374" y="728773"/>
                  <a:pt x="2730914" y="734448"/>
                  <a:pt x="2728076" y="736151"/>
                </a:cubicBezTo>
                <a:cubicBezTo>
                  <a:pt x="2734320" y="745232"/>
                  <a:pt x="2736022" y="738705"/>
                  <a:pt x="2741698" y="748070"/>
                </a:cubicBezTo>
                <a:cubicBezTo>
                  <a:pt x="2738576" y="748070"/>
                  <a:pt x="2733468" y="741827"/>
                  <a:pt x="2729212" y="739557"/>
                </a:cubicBezTo>
                <a:cubicBezTo>
                  <a:pt x="2732333" y="752043"/>
                  <a:pt x="2740279" y="756584"/>
                  <a:pt x="2746806" y="768503"/>
                </a:cubicBezTo>
                <a:cubicBezTo>
                  <a:pt x="2753900" y="777017"/>
                  <a:pt x="2748792" y="764814"/>
                  <a:pt x="2755035" y="769071"/>
                </a:cubicBezTo>
                <a:cubicBezTo>
                  <a:pt x="2754752" y="773612"/>
                  <a:pt x="2764684" y="784396"/>
                  <a:pt x="2759008" y="785815"/>
                </a:cubicBezTo>
                <a:cubicBezTo>
                  <a:pt x="2766103" y="794612"/>
                  <a:pt x="2768657" y="796315"/>
                  <a:pt x="2770076" y="804261"/>
                </a:cubicBezTo>
                <a:cubicBezTo>
                  <a:pt x="2772913" y="807383"/>
                  <a:pt x="2775467" y="809085"/>
                  <a:pt x="2778022" y="809369"/>
                </a:cubicBezTo>
                <a:cubicBezTo>
                  <a:pt x="2777170" y="801139"/>
                  <a:pt x="2767805" y="795747"/>
                  <a:pt x="2762697" y="786666"/>
                </a:cubicBezTo>
                <a:cubicBezTo>
                  <a:pt x="2776886" y="796315"/>
                  <a:pt x="2778589" y="802558"/>
                  <a:pt x="2784548" y="819586"/>
                </a:cubicBezTo>
                <a:cubicBezTo>
                  <a:pt x="2781994" y="821005"/>
                  <a:pt x="2778305" y="815045"/>
                  <a:pt x="2774332" y="808518"/>
                </a:cubicBezTo>
                <a:cubicBezTo>
                  <a:pt x="2774332" y="817031"/>
                  <a:pt x="2786251" y="842005"/>
                  <a:pt x="2794481" y="842573"/>
                </a:cubicBezTo>
                <a:cubicBezTo>
                  <a:pt x="2797886" y="853073"/>
                  <a:pt x="2805548" y="867262"/>
                  <a:pt x="2813494" y="877479"/>
                </a:cubicBezTo>
                <a:cubicBezTo>
                  <a:pt x="2817467" y="885992"/>
                  <a:pt x="2810089" y="876627"/>
                  <a:pt x="2809521" y="880600"/>
                </a:cubicBezTo>
                <a:cubicBezTo>
                  <a:pt x="2805264" y="868681"/>
                  <a:pt x="2800724" y="859884"/>
                  <a:pt x="2795616" y="852222"/>
                </a:cubicBezTo>
                <a:cubicBezTo>
                  <a:pt x="2790508" y="845410"/>
                  <a:pt x="2784548" y="839167"/>
                  <a:pt x="2778022" y="832072"/>
                </a:cubicBezTo>
                <a:cubicBezTo>
                  <a:pt x="2780859" y="838032"/>
                  <a:pt x="2783697" y="843424"/>
                  <a:pt x="2786535" y="848532"/>
                </a:cubicBezTo>
                <a:cubicBezTo>
                  <a:pt x="2787954" y="849384"/>
                  <a:pt x="2789656" y="849667"/>
                  <a:pt x="2791359" y="849100"/>
                </a:cubicBezTo>
                <a:cubicBezTo>
                  <a:pt x="2797602" y="860168"/>
                  <a:pt x="2795616" y="862438"/>
                  <a:pt x="2795616" y="866411"/>
                </a:cubicBezTo>
                <a:cubicBezTo>
                  <a:pt x="2797318" y="870668"/>
                  <a:pt x="2798737" y="874357"/>
                  <a:pt x="2799305" y="877763"/>
                </a:cubicBezTo>
                <a:cubicBezTo>
                  <a:pt x="2809521" y="888547"/>
                  <a:pt x="2817751" y="902169"/>
                  <a:pt x="2824845" y="910398"/>
                </a:cubicBezTo>
                <a:lnTo>
                  <a:pt x="2826516" y="905665"/>
                </a:lnTo>
                <a:lnTo>
                  <a:pt x="2834068" y="919160"/>
                </a:lnTo>
                <a:cubicBezTo>
                  <a:pt x="2838041" y="927781"/>
                  <a:pt x="2841162" y="936223"/>
                  <a:pt x="2842439" y="942183"/>
                </a:cubicBezTo>
                <a:cubicBezTo>
                  <a:pt x="2847831" y="951832"/>
                  <a:pt x="2851520" y="952399"/>
                  <a:pt x="2853223" y="952967"/>
                </a:cubicBezTo>
                <a:cubicBezTo>
                  <a:pt x="2859750" y="965454"/>
                  <a:pt x="2852939" y="960346"/>
                  <a:pt x="2849534" y="959210"/>
                </a:cubicBezTo>
                <a:cubicBezTo>
                  <a:pt x="2840169" y="941615"/>
                  <a:pt x="2838183" y="934237"/>
                  <a:pt x="2830521" y="921182"/>
                </a:cubicBezTo>
                <a:cubicBezTo>
                  <a:pt x="2824277" y="926007"/>
                  <a:pt x="2836196" y="948710"/>
                  <a:pt x="2842439" y="953251"/>
                </a:cubicBezTo>
                <a:cubicBezTo>
                  <a:pt x="2843858" y="956940"/>
                  <a:pt x="2840737" y="957224"/>
                  <a:pt x="2839602" y="958643"/>
                </a:cubicBezTo>
                <a:cubicBezTo>
                  <a:pt x="2843858" y="968575"/>
                  <a:pt x="2845845" y="972549"/>
                  <a:pt x="2851237" y="986738"/>
                </a:cubicBezTo>
                <a:cubicBezTo>
                  <a:pt x="2851237" y="986738"/>
                  <a:pt x="2851237" y="986738"/>
                  <a:pt x="2847264" y="989008"/>
                </a:cubicBezTo>
                <a:cubicBezTo>
                  <a:pt x="2852939" y="992981"/>
                  <a:pt x="2861453" y="1006036"/>
                  <a:pt x="2866561" y="1007455"/>
                </a:cubicBezTo>
                <a:cubicBezTo>
                  <a:pt x="2866277" y="1012563"/>
                  <a:pt x="2870817" y="1023631"/>
                  <a:pt x="2873939" y="1021360"/>
                </a:cubicBezTo>
                <a:cubicBezTo>
                  <a:pt x="2875641" y="1015401"/>
                  <a:pt x="2868263" y="1010293"/>
                  <a:pt x="2866561" y="1000360"/>
                </a:cubicBezTo>
                <a:cubicBezTo>
                  <a:pt x="2868547" y="998941"/>
                  <a:pt x="2870250" y="1002630"/>
                  <a:pt x="2871952" y="1000928"/>
                </a:cubicBezTo>
                <a:cubicBezTo>
                  <a:pt x="2871952" y="1006320"/>
                  <a:pt x="2876493" y="1016820"/>
                  <a:pt x="2879331" y="1025901"/>
                </a:cubicBezTo>
                <a:cubicBezTo>
                  <a:pt x="2883020" y="1024198"/>
                  <a:pt x="2879331" y="1014550"/>
                  <a:pt x="2885006" y="1015685"/>
                </a:cubicBezTo>
                <a:cubicBezTo>
                  <a:pt x="2886993" y="1017955"/>
                  <a:pt x="2888695" y="1021928"/>
                  <a:pt x="2890398" y="1027320"/>
                </a:cubicBezTo>
                <a:cubicBezTo>
                  <a:pt x="2892384" y="1021644"/>
                  <a:pt x="2894087" y="1022779"/>
                  <a:pt x="2898060" y="1027036"/>
                </a:cubicBezTo>
                <a:cubicBezTo>
                  <a:pt x="2900330" y="1023063"/>
                  <a:pt x="2896641" y="1012847"/>
                  <a:pt x="2896357" y="1006320"/>
                </a:cubicBezTo>
                <a:cubicBezTo>
                  <a:pt x="2905722" y="1001779"/>
                  <a:pt x="2908844" y="1005468"/>
                  <a:pt x="2915371" y="996387"/>
                </a:cubicBezTo>
                <a:cubicBezTo>
                  <a:pt x="2917925" y="999792"/>
                  <a:pt x="2920195" y="1007171"/>
                  <a:pt x="2922749" y="1010860"/>
                </a:cubicBezTo>
                <a:cubicBezTo>
                  <a:pt x="2924451" y="1009157"/>
                  <a:pt x="2923600" y="1004049"/>
                  <a:pt x="2920762" y="996955"/>
                </a:cubicBezTo>
                <a:cubicBezTo>
                  <a:pt x="2923316" y="994684"/>
                  <a:pt x="2925870" y="1008874"/>
                  <a:pt x="2928424" y="1004049"/>
                </a:cubicBezTo>
                <a:cubicBezTo>
                  <a:pt x="2930411" y="1012563"/>
                  <a:pt x="2931546" y="1019658"/>
                  <a:pt x="2935803" y="1022779"/>
                </a:cubicBezTo>
                <a:cubicBezTo>
                  <a:pt x="2932397" y="1017387"/>
                  <a:pt x="2934668" y="1011144"/>
                  <a:pt x="2938073" y="1009441"/>
                </a:cubicBezTo>
                <a:cubicBezTo>
                  <a:pt x="2941478" y="1007739"/>
                  <a:pt x="2946870" y="1010576"/>
                  <a:pt x="2948856" y="1023347"/>
                </a:cubicBezTo>
                <a:cubicBezTo>
                  <a:pt x="2950275" y="1026469"/>
                  <a:pt x="2952262" y="1029590"/>
                  <a:pt x="2954816" y="1031293"/>
                </a:cubicBezTo>
                <a:cubicBezTo>
                  <a:pt x="2956802" y="1027320"/>
                  <a:pt x="2961059" y="1030158"/>
                  <a:pt x="2965599" y="1044915"/>
                </a:cubicBezTo>
                <a:cubicBezTo>
                  <a:pt x="2968721" y="1041510"/>
                  <a:pt x="2967586" y="1032712"/>
                  <a:pt x="2969856" y="1027888"/>
                </a:cubicBezTo>
                <a:cubicBezTo>
                  <a:pt x="2971275" y="1027888"/>
                  <a:pt x="2972410" y="1033563"/>
                  <a:pt x="2973829" y="1037253"/>
                </a:cubicBezTo>
                <a:cubicBezTo>
                  <a:pt x="2976667" y="1037537"/>
                  <a:pt x="2974397" y="1031577"/>
                  <a:pt x="2972978" y="1026469"/>
                </a:cubicBezTo>
                <a:cubicBezTo>
                  <a:pt x="2976099" y="1024198"/>
                  <a:pt x="2978653" y="1034982"/>
                  <a:pt x="2981775" y="1033563"/>
                </a:cubicBezTo>
                <a:cubicBezTo>
                  <a:pt x="2982059" y="1023063"/>
                  <a:pt x="2976383" y="1026752"/>
                  <a:pt x="2973545" y="1014833"/>
                </a:cubicBezTo>
                <a:cubicBezTo>
                  <a:pt x="2983194" y="1026752"/>
                  <a:pt x="2993410" y="1021360"/>
                  <a:pt x="3003058" y="1026752"/>
                </a:cubicBezTo>
                <a:cubicBezTo>
                  <a:pt x="3005329" y="1034699"/>
                  <a:pt x="3007883" y="1035550"/>
                  <a:pt x="3010153" y="1046334"/>
                </a:cubicBezTo>
                <a:cubicBezTo>
                  <a:pt x="3010437" y="1046334"/>
                  <a:pt x="3011004" y="1046334"/>
                  <a:pt x="3011288" y="1046050"/>
                </a:cubicBezTo>
                <a:cubicBezTo>
                  <a:pt x="3011288" y="1045766"/>
                  <a:pt x="3011288" y="1045766"/>
                  <a:pt x="3011288" y="1045483"/>
                </a:cubicBezTo>
                <a:cubicBezTo>
                  <a:pt x="3003626" y="1025617"/>
                  <a:pt x="2995964" y="1006603"/>
                  <a:pt x="2993694" y="989860"/>
                </a:cubicBezTo>
                <a:cubicBezTo>
                  <a:pt x="3003058" y="990995"/>
                  <a:pt x="2990856" y="969143"/>
                  <a:pt x="2997950" y="968008"/>
                </a:cubicBezTo>
                <a:cubicBezTo>
                  <a:pt x="2999653" y="973116"/>
                  <a:pt x="2995964" y="972549"/>
                  <a:pt x="3001072" y="981630"/>
                </a:cubicBezTo>
                <a:cubicBezTo>
                  <a:pt x="3001072" y="986170"/>
                  <a:pt x="2999937" y="983900"/>
                  <a:pt x="2997950" y="983616"/>
                </a:cubicBezTo>
                <a:cubicBezTo>
                  <a:pt x="3000788" y="989860"/>
                  <a:pt x="3000220" y="992414"/>
                  <a:pt x="3001639" y="996671"/>
                </a:cubicBezTo>
                <a:cubicBezTo>
                  <a:pt x="3006464" y="998374"/>
                  <a:pt x="2998518" y="986170"/>
                  <a:pt x="3003342" y="987873"/>
                </a:cubicBezTo>
                <a:cubicBezTo>
                  <a:pt x="3003058" y="1002914"/>
                  <a:pt x="3015261" y="1018239"/>
                  <a:pt x="3020936" y="1019658"/>
                </a:cubicBezTo>
                <a:cubicBezTo>
                  <a:pt x="3021504" y="1024766"/>
                  <a:pt x="3012139" y="1016820"/>
                  <a:pt x="3008734" y="1019090"/>
                </a:cubicBezTo>
                <a:cubicBezTo>
                  <a:pt x="3008734" y="1023347"/>
                  <a:pt x="3010437" y="1029874"/>
                  <a:pt x="3012991" y="1036969"/>
                </a:cubicBezTo>
                <a:cubicBezTo>
                  <a:pt x="3012991" y="1035834"/>
                  <a:pt x="3012991" y="1034699"/>
                  <a:pt x="3012707" y="1033563"/>
                </a:cubicBezTo>
                <a:cubicBezTo>
                  <a:pt x="3012991" y="1033563"/>
                  <a:pt x="3012991" y="1033847"/>
                  <a:pt x="3012991" y="1033847"/>
                </a:cubicBezTo>
                <a:cubicBezTo>
                  <a:pt x="3012423" y="1032145"/>
                  <a:pt x="3011855" y="1030442"/>
                  <a:pt x="3011288" y="1029023"/>
                </a:cubicBezTo>
                <a:cubicBezTo>
                  <a:pt x="3013274" y="1031577"/>
                  <a:pt x="3014977" y="1034415"/>
                  <a:pt x="3016396" y="1036969"/>
                </a:cubicBezTo>
                <a:cubicBezTo>
                  <a:pt x="3020936" y="1038955"/>
                  <a:pt x="3023774" y="1032712"/>
                  <a:pt x="3030301" y="1044631"/>
                </a:cubicBezTo>
                <a:cubicBezTo>
                  <a:pt x="3031720" y="1054564"/>
                  <a:pt x="3025193" y="1045766"/>
                  <a:pt x="3023207" y="1047753"/>
                </a:cubicBezTo>
                <a:cubicBezTo>
                  <a:pt x="3025761" y="1058821"/>
                  <a:pt x="3028882" y="1060807"/>
                  <a:pt x="3031436" y="1063078"/>
                </a:cubicBezTo>
                <a:cubicBezTo>
                  <a:pt x="3030869" y="1067051"/>
                  <a:pt x="3029450" y="1067051"/>
                  <a:pt x="3027747" y="1065348"/>
                </a:cubicBezTo>
                <a:cubicBezTo>
                  <a:pt x="3031436" y="1076983"/>
                  <a:pt x="3035409" y="1090038"/>
                  <a:pt x="3042504" y="1105930"/>
                </a:cubicBezTo>
                <a:cubicBezTo>
                  <a:pt x="3040801" y="1103943"/>
                  <a:pt x="3037679" y="1102524"/>
                  <a:pt x="3039098" y="1107349"/>
                </a:cubicBezTo>
                <a:cubicBezTo>
                  <a:pt x="3035977" y="1103943"/>
                  <a:pt x="3032855" y="1092308"/>
                  <a:pt x="3029450" y="1090038"/>
                </a:cubicBezTo>
                <a:cubicBezTo>
                  <a:pt x="3027463" y="1091457"/>
                  <a:pt x="3032288" y="1101106"/>
                  <a:pt x="3029166" y="1101389"/>
                </a:cubicBezTo>
                <a:cubicBezTo>
                  <a:pt x="3030585" y="1104795"/>
                  <a:pt x="3030869" y="1102524"/>
                  <a:pt x="3030301" y="1100822"/>
                </a:cubicBezTo>
                <a:cubicBezTo>
                  <a:pt x="3038814" y="1115011"/>
                  <a:pt x="3046193" y="1133174"/>
                  <a:pt x="3048179" y="1154174"/>
                </a:cubicBezTo>
                <a:cubicBezTo>
                  <a:pt x="3046476" y="1151336"/>
                  <a:pt x="3044490" y="1149917"/>
                  <a:pt x="3042787" y="1150201"/>
                </a:cubicBezTo>
                <a:cubicBezTo>
                  <a:pt x="3044490" y="1152472"/>
                  <a:pt x="3045625" y="1156728"/>
                  <a:pt x="3046760" y="1162120"/>
                </a:cubicBezTo>
                <a:cubicBezTo>
                  <a:pt x="3051301" y="1164958"/>
                  <a:pt x="3045625" y="1150485"/>
                  <a:pt x="3050166" y="1153323"/>
                </a:cubicBezTo>
                <a:cubicBezTo>
                  <a:pt x="3052152" y="1157580"/>
                  <a:pt x="3054706" y="1158999"/>
                  <a:pt x="3056409" y="1166094"/>
                </a:cubicBezTo>
                <a:cubicBezTo>
                  <a:pt x="3060098" y="1165526"/>
                  <a:pt x="3061801" y="1153607"/>
                  <a:pt x="3065206" y="1166377"/>
                </a:cubicBezTo>
                <a:cubicBezTo>
                  <a:pt x="3065773" y="1162972"/>
                  <a:pt x="3064638" y="1157580"/>
                  <a:pt x="3062652" y="1144809"/>
                </a:cubicBezTo>
                <a:cubicBezTo>
                  <a:pt x="3066341" y="1155309"/>
                  <a:pt x="3070030" y="1166661"/>
                  <a:pt x="3074854" y="1170350"/>
                </a:cubicBezTo>
                <a:cubicBezTo>
                  <a:pt x="3062652" y="1163823"/>
                  <a:pt x="3067476" y="1198446"/>
                  <a:pt x="3058395" y="1198729"/>
                </a:cubicBezTo>
                <a:cubicBezTo>
                  <a:pt x="3058395" y="1192202"/>
                  <a:pt x="3061801" y="1191351"/>
                  <a:pt x="3060665" y="1183121"/>
                </a:cubicBezTo>
                <a:cubicBezTo>
                  <a:pt x="3057828" y="1174040"/>
                  <a:pt x="3056976" y="1187662"/>
                  <a:pt x="3057260" y="1191635"/>
                </a:cubicBezTo>
                <a:cubicBezTo>
                  <a:pt x="3054422" y="1191351"/>
                  <a:pt x="3051868" y="1171769"/>
                  <a:pt x="3056976" y="1176878"/>
                </a:cubicBezTo>
                <a:cubicBezTo>
                  <a:pt x="3050733" y="1168364"/>
                  <a:pt x="3046760" y="1164107"/>
                  <a:pt x="3041368" y="1167796"/>
                </a:cubicBezTo>
                <a:cubicBezTo>
                  <a:pt x="3039098" y="1157864"/>
                  <a:pt x="3042504" y="1157580"/>
                  <a:pt x="3041936" y="1150485"/>
                </a:cubicBezTo>
                <a:cubicBezTo>
                  <a:pt x="3040801" y="1151053"/>
                  <a:pt x="3039666" y="1152188"/>
                  <a:pt x="3039098" y="1154458"/>
                </a:cubicBezTo>
                <a:cubicBezTo>
                  <a:pt x="3036260" y="1153891"/>
                  <a:pt x="3037679" y="1141688"/>
                  <a:pt x="3035125" y="1134877"/>
                </a:cubicBezTo>
                <a:cubicBezTo>
                  <a:pt x="3037679" y="1134593"/>
                  <a:pt x="3039382" y="1148782"/>
                  <a:pt x="3041652" y="1149634"/>
                </a:cubicBezTo>
                <a:cubicBezTo>
                  <a:pt x="3041936" y="1149917"/>
                  <a:pt x="3041936" y="1149634"/>
                  <a:pt x="3041936" y="1149917"/>
                </a:cubicBezTo>
                <a:cubicBezTo>
                  <a:pt x="3041936" y="1149634"/>
                  <a:pt x="3041936" y="1149350"/>
                  <a:pt x="3041936" y="1149350"/>
                </a:cubicBezTo>
                <a:cubicBezTo>
                  <a:pt x="3041936" y="1149350"/>
                  <a:pt x="3042220" y="1149634"/>
                  <a:pt x="3042504" y="1149917"/>
                </a:cubicBezTo>
                <a:cubicBezTo>
                  <a:pt x="3045058" y="1149634"/>
                  <a:pt x="3042504" y="1142255"/>
                  <a:pt x="3044490" y="1141404"/>
                </a:cubicBezTo>
                <a:cubicBezTo>
                  <a:pt x="3042220" y="1137147"/>
                  <a:pt x="3039950" y="1131755"/>
                  <a:pt x="3037396" y="1133741"/>
                </a:cubicBezTo>
                <a:cubicBezTo>
                  <a:pt x="3036544" y="1122390"/>
                  <a:pt x="3031152" y="1117565"/>
                  <a:pt x="3033423" y="1110187"/>
                </a:cubicBezTo>
                <a:cubicBezTo>
                  <a:pt x="3030869" y="1106498"/>
                  <a:pt x="3032004" y="1112457"/>
                  <a:pt x="3028031" y="1105646"/>
                </a:cubicBezTo>
                <a:cubicBezTo>
                  <a:pt x="3025761" y="1090322"/>
                  <a:pt x="3020936" y="1073862"/>
                  <a:pt x="3015545" y="1057969"/>
                </a:cubicBezTo>
                <a:cubicBezTo>
                  <a:pt x="3013842" y="1066767"/>
                  <a:pt x="3008450" y="1071875"/>
                  <a:pt x="3003342" y="1070456"/>
                </a:cubicBezTo>
                <a:cubicBezTo>
                  <a:pt x="3003626" y="1072726"/>
                  <a:pt x="3003910" y="1074997"/>
                  <a:pt x="3004477" y="1077267"/>
                </a:cubicBezTo>
                <a:cubicBezTo>
                  <a:pt x="3004477" y="1077267"/>
                  <a:pt x="3004477" y="1077267"/>
                  <a:pt x="3001923" y="1078686"/>
                </a:cubicBezTo>
                <a:cubicBezTo>
                  <a:pt x="3001923" y="1077267"/>
                  <a:pt x="3001639" y="1075281"/>
                  <a:pt x="3001072" y="1072443"/>
                </a:cubicBezTo>
                <a:cubicBezTo>
                  <a:pt x="3001072" y="1074429"/>
                  <a:pt x="3001356" y="1076700"/>
                  <a:pt x="3001639" y="1078686"/>
                </a:cubicBezTo>
                <a:cubicBezTo>
                  <a:pt x="3001639" y="1078686"/>
                  <a:pt x="3001639" y="1078686"/>
                  <a:pt x="3001923" y="1078686"/>
                </a:cubicBezTo>
                <a:cubicBezTo>
                  <a:pt x="3002207" y="1079537"/>
                  <a:pt x="3001923" y="1080105"/>
                  <a:pt x="3001923" y="1080105"/>
                </a:cubicBezTo>
                <a:cubicBezTo>
                  <a:pt x="3002775" y="1088051"/>
                  <a:pt x="3004761" y="1097132"/>
                  <a:pt x="3005612" y="1104511"/>
                </a:cubicBezTo>
                <a:cubicBezTo>
                  <a:pt x="3006464" y="1104227"/>
                  <a:pt x="3005329" y="1100254"/>
                  <a:pt x="3005045" y="1097416"/>
                </a:cubicBezTo>
                <a:cubicBezTo>
                  <a:pt x="3009585" y="1096281"/>
                  <a:pt x="3012991" y="1107916"/>
                  <a:pt x="3017531" y="1107065"/>
                </a:cubicBezTo>
                <a:cubicBezTo>
                  <a:pt x="3019234" y="1112173"/>
                  <a:pt x="3017815" y="1113309"/>
                  <a:pt x="3018666" y="1117565"/>
                </a:cubicBezTo>
                <a:cubicBezTo>
                  <a:pt x="3022355" y="1126079"/>
                  <a:pt x="3024909" y="1115011"/>
                  <a:pt x="3026896" y="1114160"/>
                </a:cubicBezTo>
                <a:cubicBezTo>
                  <a:pt x="3025761" y="1117849"/>
                  <a:pt x="3024058" y="1132606"/>
                  <a:pt x="3030017" y="1127782"/>
                </a:cubicBezTo>
                <a:cubicBezTo>
                  <a:pt x="3037963" y="1155593"/>
                  <a:pt x="3031436" y="1174040"/>
                  <a:pt x="3040517" y="1190216"/>
                </a:cubicBezTo>
                <a:cubicBezTo>
                  <a:pt x="3034558" y="1184824"/>
                  <a:pt x="3031436" y="1192486"/>
                  <a:pt x="3036828" y="1206108"/>
                </a:cubicBezTo>
                <a:cubicBezTo>
                  <a:pt x="3032004" y="1199865"/>
                  <a:pt x="3032571" y="1202135"/>
                  <a:pt x="3029734" y="1208378"/>
                </a:cubicBezTo>
                <a:cubicBezTo>
                  <a:pt x="3026328" y="1195608"/>
                  <a:pt x="3029166" y="1183405"/>
                  <a:pt x="3023774" y="1181702"/>
                </a:cubicBezTo>
                <a:cubicBezTo>
                  <a:pt x="3020936" y="1184540"/>
                  <a:pt x="3030301" y="1208662"/>
                  <a:pt x="3022639" y="1203838"/>
                </a:cubicBezTo>
                <a:cubicBezTo>
                  <a:pt x="3024625" y="1217460"/>
                  <a:pt x="3028315" y="1220581"/>
                  <a:pt x="3030585" y="1233352"/>
                </a:cubicBezTo>
                <a:cubicBezTo>
                  <a:pt x="3034274" y="1230798"/>
                  <a:pt x="3035409" y="1223419"/>
                  <a:pt x="3037112" y="1216892"/>
                </a:cubicBezTo>
                <a:cubicBezTo>
                  <a:pt x="3039666" y="1218595"/>
                  <a:pt x="3035977" y="1240163"/>
                  <a:pt x="3041085" y="1247825"/>
                </a:cubicBezTo>
                <a:cubicBezTo>
                  <a:pt x="3044774" y="1243568"/>
                  <a:pt x="3041085" y="1241298"/>
                  <a:pt x="3040233" y="1230230"/>
                </a:cubicBezTo>
                <a:cubicBezTo>
                  <a:pt x="3041652" y="1224554"/>
                  <a:pt x="3045058" y="1230798"/>
                  <a:pt x="3046476" y="1221149"/>
                </a:cubicBezTo>
                <a:cubicBezTo>
                  <a:pt x="3051868" y="1227676"/>
                  <a:pt x="3043355" y="1230514"/>
                  <a:pt x="3043355" y="1236474"/>
                </a:cubicBezTo>
                <a:cubicBezTo>
                  <a:pt x="3043922" y="1246123"/>
                  <a:pt x="3048747" y="1232217"/>
                  <a:pt x="3049314" y="1241866"/>
                </a:cubicBezTo>
                <a:cubicBezTo>
                  <a:pt x="3052720" y="1231933"/>
                  <a:pt x="3051017" y="1229095"/>
                  <a:pt x="3053571" y="1218595"/>
                </a:cubicBezTo>
                <a:cubicBezTo>
                  <a:pt x="3055841" y="1228244"/>
                  <a:pt x="3064071" y="1229946"/>
                  <a:pt x="3060098" y="1238460"/>
                </a:cubicBezTo>
                <a:cubicBezTo>
                  <a:pt x="3062652" y="1249812"/>
                  <a:pt x="3062652" y="1239311"/>
                  <a:pt x="3066625" y="1239879"/>
                </a:cubicBezTo>
                <a:cubicBezTo>
                  <a:pt x="3065773" y="1234203"/>
                  <a:pt x="3064922" y="1228244"/>
                  <a:pt x="3064355" y="1222568"/>
                </a:cubicBezTo>
                <a:cubicBezTo>
                  <a:pt x="3073152" y="1231082"/>
                  <a:pt x="3063503" y="1246406"/>
                  <a:pt x="3066909" y="1261731"/>
                </a:cubicBezTo>
                <a:cubicBezTo>
                  <a:pt x="3070881" y="1262298"/>
                  <a:pt x="3072017" y="1257190"/>
                  <a:pt x="3069746" y="1246406"/>
                </a:cubicBezTo>
                <a:cubicBezTo>
                  <a:pt x="3072868" y="1252366"/>
                  <a:pt x="3072868" y="1241014"/>
                  <a:pt x="3076273" y="1247825"/>
                </a:cubicBezTo>
                <a:cubicBezTo>
                  <a:pt x="3076841" y="1254069"/>
                  <a:pt x="3072300" y="1245839"/>
                  <a:pt x="3072584" y="1256623"/>
                </a:cubicBezTo>
                <a:cubicBezTo>
                  <a:pt x="3072868" y="1269961"/>
                  <a:pt x="3077976" y="1260879"/>
                  <a:pt x="3078260" y="1273082"/>
                </a:cubicBezTo>
                <a:cubicBezTo>
                  <a:pt x="3075706" y="1275920"/>
                  <a:pt x="3075138" y="1284434"/>
                  <a:pt x="3072300" y="1278474"/>
                </a:cubicBezTo>
                <a:cubicBezTo>
                  <a:pt x="3075422" y="1300894"/>
                  <a:pt x="3066341" y="1298624"/>
                  <a:pt x="3069746" y="1322462"/>
                </a:cubicBezTo>
                <a:cubicBezTo>
                  <a:pt x="3074287" y="1316502"/>
                  <a:pt x="3077125" y="1306570"/>
                  <a:pt x="3080246" y="1298056"/>
                </a:cubicBezTo>
                <a:cubicBezTo>
                  <a:pt x="3079395" y="1293232"/>
                  <a:pt x="3077125" y="1295786"/>
                  <a:pt x="3075138" y="1295786"/>
                </a:cubicBezTo>
                <a:cubicBezTo>
                  <a:pt x="3075422" y="1290394"/>
                  <a:pt x="3076273" y="1286421"/>
                  <a:pt x="3076273" y="1281029"/>
                </a:cubicBezTo>
                <a:cubicBezTo>
                  <a:pt x="3079111" y="1281312"/>
                  <a:pt x="3077976" y="1296637"/>
                  <a:pt x="3081098" y="1294083"/>
                </a:cubicBezTo>
                <a:cubicBezTo>
                  <a:pt x="3079395" y="1285285"/>
                  <a:pt x="3087341" y="1287556"/>
                  <a:pt x="3087057" y="1274218"/>
                </a:cubicBezTo>
                <a:cubicBezTo>
                  <a:pt x="3092165" y="1279326"/>
                  <a:pt x="3092449" y="1279042"/>
                  <a:pt x="3098408" y="1274502"/>
                </a:cubicBezTo>
                <a:cubicBezTo>
                  <a:pt x="3096138" y="1279893"/>
                  <a:pt x="3096705" y="1290961"/>
                  <a:pt x="3095286" y="1297488"/>
                </a:cubicBezTo>
                <a:cubicBezTo>
                  <a:pt x="3092165" y="1298056"/>
                  <a:pt x="3092449" y="1284150"/>
                  <a:pt x="3089043" y="1284718"/>
                </a:cubicBezTo>
                <a:cubicBezTo>
                  <a:pt x="3088192" y="1293232"/>
                  <a:pt x="3087908" y="1300326"/>
                  <a:pt x="3084503" y="1289542"/>
                </a:cubicBezTo>
                <a:cubicBezTo>
                  <a:pt x="3082516" y="1293799"/>
                  <a:pt x="3086489" y="1317354"/>
                  <a:pt x="3080814" y="1305151"/>
                </a:cubicBezTo>
                <a:cubicBezTo>
                  <a:pt x="3082516" y="1317070"/>
                  <a:pt x="3081949" y="1325016"/>
                  <a:pt x="3081949" y="1333814"/>
                </a:cubicBezTo>
                <a:cubicBezTo>
                  <a:pt x="3075422" y="1331827"/>
                  <a:pt x="3066341" y="1332962"/>
                  <a:pt x="3062936" y="1352544"/>
                </a:cubicBezTo>
                <a:cubicBezTo>
                  <a:pt x="3062368" y="1338354"/>
                  <a:pt x="3060382" y="1324165"/>
                  <a:pt x="3054990" y="1326151"/>
                </a:cubicBezTo>
                <a:cubicBezTo>
                  <a:pt x="3053571" y="1327003"/>
                  <a:pt x="3054706" y="1332678"/>
                  <a:pt x="3054706" y="1336935"/>
                </a:cubicBezTo>
                <a:cubicBezTo>
                  <a:pt x="3051868" y="1338638"/>
                  <a:pt x="3049882" y="1337503"/>
                  <a:pt x="3048179" y="1334665"/>
                </a:cubicBezTo>
                <a:cubicBezTo>
                  <a:pt x="3049314" y="1321895"/>
                  <a:pt x="3046760" y="1317921"/>
                  <a:pt x="3047328" y="1306854"/>
                </a:cubicBezTo>
                <a:cubicBezTo>
                  <a:pt x="3050449" y="1303448"/>
                  <a:pt x="3050449" y="1313097"/>
                  <a:pt x="3052720" y="1312529"/>
                </a:cubicBezTo>
                <a:cubicBezTo>
                  <a:pt x="3057828" y="1297772"/>
                  <a:pt x="3048179" y="1275920"/>
                  <a:pt x="3044774" y="1264853"/>
                </a:cubicBezTo>
                <a:cubicBezTo>
                  <a:pt x="3045058" y="1276488"/>
                  <a:pt x="3041368" y="1284150"/>
                  <a:pt x="3042220" y="1304583"/>
                </a:cubicBezTo>
                <a:cubicBezTo>
                  <a:pt x="3037112" y="1306854"/>
                  <a:pt x="3041936" y="1299759"/>
                  <a:pt x="3039666" y="1290961"/>
                </a:cubicBezTo>
                <a:cubicBezTo>
                  <a:pt x="3035409" y="1290677"/>
                  <a:pt x="3036828" y="1302313"/>
                  <a:pt x="3034842" y="1306570"/>
                </a:cubicBezTo>
                <a:cubicBezTo>
                  <a:pt x="3036828" y="1317638"/>
                  <a:pt x="3037396" y="1306002"/>
                  <a:pt x="3040233" y="1311962"/>
                </a:cubicBezTo>
                <a:cubicBezTo>
                  <a:pt x="3038814" y="1328138"/>
                  <a:pt x="3034558" y="1338071"/>
                  <a:pt x="3027747" y="1343179"/>
                </a:cubicBezTo>
                <a:cubicBezTo>
                  <a:pt x="3030017" y="1353679"/>
                  <a:pt x="3028882" y="1358220"/>
                  <a:pt x="3028598" y="1370423"/>
                </a:cubicBezTo>
                <a:cubicBezTo>
                  <a:pt x="3025193" y="1360774"/>
                  <a:pt x="3021220" y="1372977"/>
                  <a:pt x="3015261" y="1373260"/>
                </a:cubicBezTo>
                <a:cubicBezTo>
                  <a:pt x="3016112" y="1382342"/>
                  <a:pt x="3020653" y="1380923"/>
                  <a:pt x="3020653" y="1392842"/>
                </a:cubicBezTo>
                <a:cubicBezTo>
                  <a:pt x="3025477" y="1388018"/>
                  <a:pt x="3030585" y="1402207"/>
                  <a:pt x="3031720" y="1387166"/>
                </a:cubicBezTo>
                <a:cubicBezTo>
                  <a:pt x="3033423" y="1389153"/>
                  <a:pt x="3034274" y="1394261"/>
                  <a:pt x="3034558" y="1400504"/>
                </a:cubicBezTo>
                <a:cubicBezTo>
                  <a:pt x="3030017" y="1400221"/>
                  <a:pt x="3028031" y="1405613"/>
                  <a:pt x="3024909" y="1409302"/>
                </a:cubicBezTo>
                <a:cubicBezTo>
                  <a:pt x="3026896" y="1419802"/>
                  <a:pt x="3028315" y="1433992"/>
                  <a:pt x="3025761" y="1446478"/>
                </a:cubicBezTo>
                <a:cubicBezTo>
                  <a:pt x="3030585" y="1450168"/>
                  <a:pt x="3029734" y="1437965"/>
                  <a:pt x="3029734" y="1428883"/>
                </a:cubicBezTo>
                <a:cubicBezTo>
                  <a:pt x="3030585" y="1434559"/>
                  <a:pt x="3034274" y="1437965"/>
                  <a:pt x="3035693" y="1431438"/>
                </a:cubicBezTo>
                <a:cubicBezTo>
                  <a:pt x="3034558" y="1443357"/>
                  <a:pt x="3039098" y="1462087"/>
                  <a:pt x="3032855" y="1469466"/>
                </a:cubicBezTo>
                <a:cubicBezTo>
                  <a:pt x="3032288" y="1473155"/>
                  <a:pt x="3039666" y="1469182"/>
                  <a:pt x="3040517" y="1464925"/>
                </a:cubicBezTo>
                <a:cubicBezTo>
                  <a:pt x="3043071" y="1472020"/>
                  <a:pt x="3043639" y="1484790"/>
                  <a:pt x="3044206" y="1495574"/>
                </a:cubicBezTo>
                <a:cubicBezTo>
                  <a:pt x="3046760" y="1495007"/>
                  <a:pt x="3046476" y="1485642"/>
                  <a:pt x="3049882" y="1487912"/>
                </a:cubicBezTo>
                <a:cubicBezTo>
                  <a:pt x="3047328" y="1501534"/>
                  <a:pt x="3049314" y="1505791"/>
                  <a:pt x="3046760" y="1515723"/>
                </a:cubicBezTo>
                <a:cubicBezTo>
                  <a:pt x="3049882" y="1531616"/>
                  <a:pt x="3054139" y="1504372"/>
                  <a:pt x="3060098" y="1503804"/>
                </a:cubicBezTo>
                <a:cubicBezTo>
                  <a:pt x="3059814" y="1495007"/>
                  <a:pt x="3060382" y="1493304"/>
                  <a:pt x="3058679" y="1483371"/>
                </a:cubicBezTo>
                <a:cubicBezTo>
                  <a:pt x="3060382" y="1476560"/>
                  <a:pt x="3061233" y="1480533"/>
                  <a:pt x="3062084" y="1484506"/>
                </a:cubicBezTo>
                <a:cubicBezTo>
                  <a:pt x="3062652" y="1488479"/>
                  <a:pt x="3063219" y="1492453"/>
                  <a:pt x="3064922" y="1485925"/>
                </a:cubicBezTo>
                <a:cubicBezTo>
                  <a:pt x="3066057" y="1491034"/>
                  <a:pt x="3068044" y="1494155"/>
                  <a:pt x="3067476" y="1502953"/>
                </a:cubicBezTo>
                <a:cubicBezTo>
                  <a:pt x="3069179" y="1496709"/>
                  <a:pt x="3072584" y="1496709"/>
                  <a:pt x="3072300" y="1485074"/>
                </a:cubicBezTo>
                <a:cubicBezTo>
                  <a:pt x="3076841" y="1482236"/>
                  <a:pt x="3079395" y="1485358"/>
                  <a:pt x="3079395" y="1494439"/>
                </a:cubicBezTo>
                <a:cubicBezTo>
                  <a:pt x="3086206" y="1474290"/>
                  <a:pt x="3076273" y="1482520"/>
                  <a:pt x="3075138" y="1466911"/>
                </a:cubicBezTo>
                <a:cubicBezTo>
                  <a:pt x="3074854" y="1466911"/>
                  <a:pt x="3084219" y="1454425"/>
                  <a:pt x="3083935" y="1469182"/>
                </a:cubicBezTo>
                <a:cubicBezTo>
                  <a:pt x="3085070" y="1453573"/>
                  <a:pt x="3086773" y="1434276"/>
                  <a:pt x="3083368" y="1422924"/>
                </a:cubicBezTo>
                <a:cubicBezTo>
                  <a:pt x="3089043" y="1423208"/>
                  <a:pt x="3088760" y="1414978"/>
                  <a:pt x="3091881" y="1403626"/>
                </a:cubicBezTo>
                <a:cubicBezTo>
                  <a:pt x="3092165" y="1416681"/>
                  <a:pt x="3090462" y="1417532"/>
                  <a:pt x="3092165" y="1428600"/>
                </a:cubicBezTo>
                <a:cubicBezTo>
                  <a:pt x="3092165" y="1428600"/>
                  <a:pt x="3092165" y="1428600"/>
                  <a:pt x="3088192" y="1429167"/>
                </a:cubicBezTo>
                <a:cubicBezTo>
                  <a:pt x="3088192" y="1449316"/>
                  <a:pt x="3091597" y="1445627"/>
                  <a:pt x="3087908" y="1461519"/>
                </a:cubicBezTo>
                <a:cubicBezTo>
                  <a:pt x="3092732" y="1453857"/>
                  <a:pt x="3094435" y="1432857"/>
                  <a:pt x="3093584" y="1410437"/>
                </a:cubicBezTo>
                <a:cubicBezTo>
                  <a:pt x="3093300" y="1407032"/>
                  <a:pt x="3095003" y="1407315"/>
                  <a:pt x="3095854" y="1406464"/>
                </a:cubicBezTo>
                <a:cubicBezTo>
                  <a:pt x="3095854" y="1406464"/>
                  <a:pt x="3095854" y="1406464"/>
                  <a:pt x="3098408" y="1405896"/>
                </a:cubicBezTo>
                <a:cubicBezTo>
                  <a:pt x="3098692" y="1411572"/>
                  <a:pt x="3097273" y="1412424"/>
                  <a:pt x="3097273" y="1416964"/>
                </a:cubicBezTo>
                <a:cubicBezTo>
                  <a:pt x="3100395" y="1416964"/>
                  <a:pt x="3100111" y="1408450"/>
                  <a:pt x="3102097" y="1405329"/>
                </a:cubicBezTo>
                <a:cubicBezTo>
                  <a:pt x="3103800" y="1406748"/>
                  <a:pt x="3105219" y="1410153"/>
                  <a:pt x="3106070" y="1415262"/>
                </a:cubicBezTo>
                <a:cubicBezTo>
                  <a:pt x="3102381" y="1427465"/>
                  <a:pt x="3105503" y="1435411"/>
                  <a:pt x="3101813" y="1448465"/>
                </a:cubicBezTo>
                <a:cubicBezTo>
                  <a:pt x="3097840" y="1450735"/>
                  <a:pt x="3100962" y="1432005"/>
                  <a:pt x="3098408" y="1431154"/>
                </a:cubicBezTo>
                <a:cubicBezTo>
                  <a:pt x="3095286" y="1440235"/>
                  <a:pt x="3099543" y="1456695"/>
                  <a:pt x="3098976" y="1470601"/>
                </a:cubicBezTo>
                <a:cubicBezTo>
                  <a:pt x="3098976" y="1470601"/>
                  <a:pt x="3098976" y="1470601"/>
                  <a:pt x="3104935" y="1469466"/>
                </a:cubicBezTo>
                <a:cubicBezTo>
                  <a:pt x="3106070" y="1466911"/>
                  <a:pt x="3110327" y="1447614"/>
                  <a:pt x="3110043" y="1465209"/>
                </a:cubicBezTo>
                <a:cubicBezTo>
                  <a:pt x="3115151" y="1459533"/>
                  <a:pt x="3110043" y="1457546"/>
                  <a:pt x="3110327" y="1447046"/>
                </a:cubicBezTo>
                <a:cubicBezTo>
                  <a:pt x="3112029" y="1442222"/>
                  <a:pt x="3115151" y="1444776"/>
                  <a:pt x="3116570" y="1449600"/>
                </a:cubicBezTo>
                <a:cubicBezTo>
                  <a:pt x="3123097" y="1436262"/>
                  <a:pt x="3115435" y="1413843"/>
                  <a:pt x="3108340" y="1418383"/>
                </a:cubicBezTo>
                <a:cubicBezTo>
                  <a:pt x="3112029" y="1409302"/>
                  <a:pt x="3110894" y="1412991"/>
                  <a:pt x="3111746" y="1399653"/>
                </a:cubicBezTo>
                <a:cubicBezTo>
                  <a:pt x="3115719" y="1395112"/>
                  <a:pt x="3114300" y="1410437"/>
                  <a:pt x="3114583" y="1417248"/>
                </a:cubicBezTo>
                <a:cubicBezTo>
                  <a:pt x="3116854" y="1413559"/>
                  <a:pt x="3121394" y="1416113"/>
                  <a:pt x="3120543" y="1405045"/>
                </a:cubicBezTo>
                <a:cubicBezTo>
                  <a:pt x="3127070" y="1414978"/>
                  <a:pt x="3133880" y="1415545"/>
                  <a:pt x="3140691" y="1404761"/>
                </a:cubicBezTo>
                <a:cubicBezTo>
                  <a:pt x="3138705" y="1412424"/>
                  <a:pt x="3135583" y="1417248"/>
                  <a:pt x="3133313" y="1424627"/>
                </a:cubicBezTo>
                <a:cubicBezTo>
                  <a:pt x="3134164" y="1441938"/>
                  <a:pt x="3137002" y="1430019"/>
                  <a:pt x="3140691" y="1426897"/>
                </a:cubicBezTo>
                <a:cubicBezTo>
                  <a:pt x="3140691" y="1439668"/>
                  <a:pt x="3137853" y="1444776"/>
                  <a:pt x="3136434" y="1453573"/>
                </a:cubicBezTo>
                <a:cubicBezTo>
                  <a:pt x="3131894" y="1457830"/>
                  <a:pt x="3135583" y="1437965"/>
                  <a:pt x="3133029" y="1435694"/>
                </a:cubicBezTo>
                <a:cubicBezTo>
                  <a:pt x="3131326" y="1437397"/>
                  <a:pt x="3131043" y="1442505"/>
                  <a:pt x="3129056" y="1443924"/>
                </a:cubicBezTo>
                <a:cubicBezTo>
                  <a:pt x="3130191" y="1453289"/>
                  <a:pt x="3133880" y="1454992"/>
                  <a:pt x="3136434" y="1460952"/>
                </a:cubicBezTo>
                <a:cubicBezTo>
                  <a:pt x="3134164" y="1471736"/>
                  <a:pt x="3130759" y="1456695"/>
                  <a:pt x="3126218" y="1462655"/>
                </a:cubicBezTo>
                <a:cubicBezTo>
                  <a:pt x="3125083" y="1474006"/>
                  <a:pt x="3129624" y="1469182"/>
                  <a:pt x="3128489" y="1480533"/>
                </a:cubicBezTo>
                <a:cubicBezTo>
                  <a:pt x="3125367" y="1478263"/>
                  <a:pt x="3122813" y="1483087"/>
                  <a:pt x="3119975" y="1490182"/>
                </a:cubicBezTo>
                <a:cubicBezTo>
                  <a:pt x="3117421" y="1497277"/>
                  <a:pt x="3114867" y="1507210"/>
                  <a:pt x="3112881" y="1515156"/>
                </a:cubicBezTo>
                <a:cubicBezTo>
                  <a:pt x="3110611" y="1514021"/>
                  <a:pt x="3112881" y="1501250"/>
                  <a:pt x="3108624" y="1504939"/>
                </a:cubicBezTo>
                <a:cubicBezTo>
                  <a:pt x="3103232" y="1507210"/>
                  <a:pt x="3101530" y="1521967"/>
                  <a:pt x="3098124" y="1531332"/>
                </a:cubicBezTo>
                <a:cubicBezTo>
                  <a:pt x="3093016" y="1531048"/>
                  <a:pt x="3100395" y="1517710"/>
                  <a:pt x="3096705" y="1513737"/>
                </a:cubicBezTo>
                <a:cubicBezTo>
                  <a:pt x="3098976" y="1513737"/>
                  <a:pt x="3102665" y="1507777"/>
                  <a:pt x="3103232" y="1491317"/>
                </a:cubicBezTo>
                <a:cubicBezTo>
                  <a:pt x="3097273" y="1511183"/>
                  <a:pt x="3089895" y="1525088"/>
                  <a:pt x="3082516" y="1540129"/>
                </a:cubicBezTo>
                <a:cubicBezTo>
                  <a:pt x="3076557" y="1538710"/>
                  <a:pt x="3077125" y="1521683"/>
                  <a:pt x="3078827" y="1501534"/>
                </a:cubicBezTo>
                <a:cubicBezTo>
                  <a:pt x="3078827" y="1497845"/>
                  <a:pt x="3076557" y="1499547"/>
                  <a:pt x="3076841" y="1494723"/>
                </a:cubicBezTo>
                <a:cubicBezTo>
                  <a:pt x="3074003" y="1496709"/>
                  <a:pt x="3074287" y="1514304"/>
                  <a:pt x="3076841" y="1512318"/>
                </a:cubicBezTo>
                <a:cubicBezTo>
                  <a:pt x="3071733" y="1517710"/>
                  <a:pt x="3070030" y="1528210"/>
                  <a:pt x="3068895" y="1537859"/>
                </a:cubicBezTo>
                <a:cubicBezTo>
                  <a:pt x="3067476" y="1536440"/>
                  <a:pt x="3066625" y="1533602"/>
                  <a:pt x="3067192" y="1527643"/>
                </a:cubicBezTo>
                <a:cubicBezTo>
                  <a:pt x="3065773" y="1530197"/>
                  <a:pt x="3064922" y="1534170"/>
                  <a:pt x="3064071" y="1538427"/>
                </a:cubicBezTo>
                <a:cubicBezTo>
                  <a:pt x="3064638" y="1548075"/>
                  <a:pt x="3067760" y="1533035"/>
                  <a:pt x="3068895" y="1541264"/>
                </a:cubicBezTo>
                <a:cubicBezTo>
                  <a:pt x="3062084" y="1559427"/>
                  <a:pt x="3063219" y="1576171"/>
                  <a:pt x="3062936" y="1597739"/>
                </a:cubicBezTo>
                <a:cubicBezTo>
                  <a:pt x="3061233" y="1590360"/>
                  <a:pt x="3056409" y="1596887"/>
                  <a:pt x="3054706" y="1605117"/>
                </a:cubicBezTo>
                <a:cubicBezTo>
                  <a:pt x="3051868" y="1624699"/>
                  <a:pt x="3059530" y="1642010"/>
                  <a:pt x="3048747" y="1646834"/>
                </a:cubicBezTo>
                <a:cubicBezTo>
                  <a:pt x="3045909" y="1638037"/>
                  <a:pt x="3056125" y="1584117"/>
                  <a:pt x="3047044" y="1595185"/>
                </a:cubicBezTo>
                <a:cubicBezTo>
                  <a:pt x="3045625" y="1589225"/>
                  <a:pt x="3052152" y="1569360"/>
                  <a:pt x="3046760" y="1564251"/>
                </a:cubicBezTo>
                <a:cubicBezTo>
                  <a:pt x="3044206" y="1565670"/>
                  <a:pt x="3044206" y="1577590"/>
                  <a:pt x="3040517" y="1574752"/>
                </a:cubicBezTo>
                <a:cubicBezTo>
                  <a:pt x="3039382" y="1588090"/>
                  <a:pt x="3043071" y="1590644"/>
                  <a:pt x="3040801" y="1605685"/>
                </a:cubicBezTo>
                <a:cubicBezTo>
                  <a:pt x="3039098" y="1594333"/>
                  <a:pt x="3032571" y="1601144"/>
                  <a:pt x="3031720" y="1619874"/>
                </a:cubicBezTo>
                <a:cubicBezTo>
                  <a:pt x="3030869" y="1617320"/>
                  <a:pt x="3030301" y="1613631"/>
                  <a:pt x="3030301" y="1609658"/>
                </a:cubicBezTo>
                <a:cubicBezTo>
                  <a:pt x="3027180" y="1615901"/>
                  <a:pt x="3023490" y="1619307"/>
                  <a:pt x="3020653" y="1626969"/>
                </a:cubicBezTo>
                <a:cubicBezTo>
                  <a:pt x="3021504" y="1641726"/>
                  <a:pt x="3022923" y="1655632"/>
                  <a:pt x="3028882" y="1661024"/>
                </a:cubicBezTo>
                <a:cubicBezTo>
                  <a:pt x="3027747" y="1667267"/>
                  <a:pt x="3024342" y="1663011"/>
                  <a:pt x="3022639" y="1667835"/>
                </a:cubicBezTo>
                <a:cubicBezTo>
                  <a:pt x="3016680" y="1696214"/>
                  <a:pt x="3027747" y="1693660"/>
                  <a:pt x="3023774" y="1715796"/>
                </a:cubicBezTo>
                <a:cubicBezTo>
                  <a:pt x="3025477" y="1715512"/>
                  <a:pt x="3026328" y="1709836"/>
                  <a:pt x="3027180" y="1705579"/>
                </a:cubicBezTo>
                <a:cubicBezTo>
                  <a:pt x="3029166" y="1718350"/>
                  <a:pt x="3033990" y="1729701"/>
                  <a:pt x="3039950" y="1723174"/>
                </a:cubicBezTo>
                <a:cubicBezTo>
                  <a:pt x="3036828" y="1740201"/>
                  <a:pt x="3028882" y="1726296"/>
                  <a:pt x="3025477" y="1743607"/>
                </a:cubicBezTo>
                <a:cubicBezTo>
                  <a:pt x="3024058" y="1742472"/>
                  <a:pt x="3026328" y="1734809"/>
                  <a:pt x="3027180" y="1729701"/>
                </a:cubicBezTo>
                <a:cubicBezTo>
                  <a:pt x="3023207" y="1727715"/>
                  <a:pt x="3020085" y="1732539"/>
                  <a:pt x="3017531" y="1739634"/>
                </a:cubicBezTo>
                <a:cubicBezTo>
                  <a:pt x="3016112" y="1738499"/>
                  <a:pt x="3018099" y="1731120"/>
                  <a:pt x="3019234" y="1726012"/>
                </a:cubicBezTo>
                <a:cubicBezTo>
                  <a:pt x="3009585" y="1737647"/>
                  <a:pt x="3015828" y="1735661"/>
                  <a:pt x="3008166" y="1729134"/>
                </a:cubicBezTo>
                <a:cubicBezTo>
                  <a:pt x="3004761" y="1737931"/>
                  <a:pt x="3001356" y="1749567"/>
                  <a:pt x="2995680" y="1745593"/>
                </a:cubicBezTo>
                <a:cubicBezTo>
                  <a:pt x="2988869" y="1762621"/>
                  <a:pt x="2987734" y="1774256"/>
                  <a:pt x="2980640" y="1795257"/>
                </a:cubicBezTo>
                <a:cubicBezTo>
                  <a:pt x="2983478" y="1798378"/>
                  <a:pt x="2985180" y="1791000"/>
                  <a:pt x="2988018" y="1792703"/>
                </a:cubicBezTo>
                <a:cubicBezTo>
                  <a:pt x="2981491" y="1808311"/>
                  <a:pt x="2979505" y="1795824"/>
                  <a:pt x="2972126" y="1808027"/>
                </a:cubicBezTo>
                <a:cubicBezTo>
                  <a:pt x="2970707" y="1814271"/>
                  <a:pt x="2975816" y="1810581"/>
                  <a:pt x="2975532" y="1815122"/>
                </a:cubicBezTo>
                <a:cubicBezTo>
                  <a:pt x="2972978" y="1819947"/>
                  <a:pt x="2970424" y="1821933"/>
                  <a:pt x="2967302" y="1821082"/>
                </a:cubicBezTo>
                <a:cubicBezTo>
                  <a:pt x="2965883" y="1828176"/>
                  <a:pt x="2972694" y="1822784"/>
                  <a:pt x="2971843" y="1828460"/>
                </a:cubicBezTo>
                <a:cubicBezTo>
                  <a:pt x="2967302" y="1841231"/>
                  <a:pt x="2968153" y="1840096"/>
                  <a:pt x="2964464" y="1848042"/>
                </a:cubicBezTo>
                <a:cubicBezTo>
                  <a:pt x="2962194" y="1869894"/>
                  <a:pt x="2970991" y="1880961"/>
                  <a:pt x="2977802" y="1887772"/>
                </a:cubicBezTo>
                <a:cubicBezTo>
                  <a:pt x="2974964" y="1895435"/>
                  <a:pt x="2969572" y="1902813"/>
                  <a:pt x="2975816" y="1901394"/>
                </a:cubicBezTo>
                <a:cubicBezTo>
                  <a:pt x="2973261" y="1910192"/>
                  <a:pt x="2967586" y="1927787"/>
                  <a:pt x="2967586" y="1917570"/>
                </a:cubicBezTo>
                <a:cubicBezTo>
                  <a:pt x="2964748" y="1928638"/>
                  <a:pt x="2970424" y="1918422"/>
                  <a:pt x="2970140" y="1924949"/>
                </a:cubicBezTo>
                <a:cubicBezTo>
                  <a:pt x="2966167" y="1930909"/>
                  <a:pt x="2961910" y="1930341"/>
                  <a:pt x="2957937" y="1940274"/>
                </a:cubicBezTo>
                <a:cubicBezTo>
                  <a:pt x="2955100" y="1948220"/>
                  <a:pt x="2961627" y="1941693"/>
                  <a:pt x="2962762" y="1937720"/>
                </a:cubicBezTo>
                <a:cubicBezTo>
                  <a:pt x="2961627" y="1944247"/>
                  <a:pt x="2959073" y="1950490"/>
                  <a:pt x="2952829" y="1963828"/>
                </a:cubicBezTo>
                <a:cubicBezTo>
                  <a:pt x="2960775" y="1951625"/>
                  <a:pt x="2955100" y="1967518"/>
                  <a:pt x="2950559" y="1970355"/>
                </a:cubicBezTo>
                <a:cubicBezTo>
                  <a:pt x="2950275" y="1974612"/>
                  <a:pt x="2951978" y="1977166"/>
                  <a:pt x="2946302" y="1987099"/>
                </a:cubicBezTo>
                <a:cubicBezTo>
                  <a:pt x="2952829" y="1982275"/>
                  <a:pt x="2952546" y="1974612"/>
                  <a:pt x="2957937" y="1961274"/>
                </a:cubicBezTo>
                <a:cubicBezTo>
                  <a:pt x="2957654" y="1969504"/>
                  <a:pt x="2963045" y="1957869"/>
                  <a:pt x="2966451" y="1952477"/>
                </a:cubicBezTo>
                <a:cubicBezTo>
                  <a:pt x="2969856" y="1951909"/>
                  <a:pt x="2964464" y="1962126"/>
                  <a:pt x="2966451" y="1962977"/>
                </a:cubicBezTo>
                <a:cubicBezTo>
                  <a:pt x="2957937" y="1968085"/>
                  <a:pt x="2964748" y="1971207"/>
                  <a:pt x="2956519" y="1978585"/>
                </a:cubicBezTo>
                <a:cubicBezTo>
                  <a:pt x="2960491" y="1983977"/>
                  <a:pt x="2954816" y="1985964"/>
                  <a:pt x="2958505" y="1993342"/>
                </a:cubicBezTo>
                <a:cubicBezTo>
                  <a:pt x="2959924" y="1993059"/>
                  <a:pt x="2961343" y="1990221"/>
                  <a:pt x="2962478" y="1990505"/>
                </a:cubicBezTo>
                <a:cubicBezTo>
                  <a:pt x="2963897" y="1973193"/>
                  <a:pt x="2971843" y="1956166"/>
                  <a:pt x="2976383" y="1939990"/>
                </a:cubicBezTo>
                <a:cubicBezTo>
                  <a:pt x="2977234" y="1940841"/>
                  <a:pt x="2976383" y="1943679"/>
                  <a:pt x="2977802" y="1943963"/>
                </a:cubicBezTo>
                <a:cubicBezTo>
                  <a:pt x="2986599" y="1923246"/>
                  <a:pt x="2984613" y="1917287"/>
                  <a:pt x="2989437" y="1896570"/>
                </a:cubicBezTo>
                <a:cubicBezTo>
                  <a:pt x="2993410" y="1897138"/>
                  <a:pt x="2997099" y="1887772"/>
                  <a:pt x="3000788" y="1876988"/>
                </a:cubicBezTo>
                <a:cubicBezTo>
                  <a:pt x="3006180" y="1873583"/>
                  <a:pt x="2998234" y="1888056"/>
                  <a:pt x="3003626" y="1884367"/>
                </a:cubicBezTo>
                <a:cubicBezTo>
                  <a:pt x="3001072" y="1895435"/>
                  <a:pt x="2997950" y="1894583"/>
                  <a:pt x="2998234" y="1901394"/>
                </a:cubicBezTo>
                <a:cubicBezTo>
                  <a:pt x="3002775" y="1897989"/>
                  <a:pt x="3003910" y="1883799"/>
                  <a:pt x="3005896" y="1877840"/>
                </a:cubicBezTo>
                <a:cubicBezTo>
                  <a:pt x="3007599" y="1878407"/>
                  <a:pt x="3009301" y="1878691"/>
                  <a:pt x="3010720" y="1875002"/>
                </a:cubicBezTo>
                <a:cubicBezTo>
                  <a:pt x="3004761" y="1890610"/>
                  <a:pt x="3011004" y="1897421"/>
                  <a:pt x="3020369" y="1897421"/>
                </a:cubicBezTo>
                <a:cubicBezTo>
                  <a:pt x="3018382" y="1907922"/>
                  <a:pt x="3018950" y="1913597"/>
                  <a:pt x="3024625" y="1908773"/>
                </a:cubicBezTo>
                <a:cubicBezTo>
                  <a:pt x="3021220" y="1922395"/>
                  <a:pt x="3020085" y="1926936"/>
                  <a:pt x="3013842" y="1936017"/>
                </a:cubicBezTo>
                <a:cubicBezTo>
                  <a:pt x="3016680" y="1941976"/>
                  <a:pt x="3001072" y="1975747"/>
                  <a:pt x="3016396" y="1965247"/>
                </a:cubicBezTo>
                <a:cubicBezTo>
                  <a:pt x="3016112" y="1969504"/>
                  <a:pt x="3012991" y="1977450"/>
                  <a:pt x="3009869" y="1985964"/>
                </a:cubicBezTo>
                <a:cubicBezTo>
                  <a:pt x="3008450" y="1985113"/>
                  <a:pt x="3011004" y="1979437"/>
                  <a:pt x="3012423" y="1975464"/>
                </a:cubicBezTo>
                <a:cubicBezTo>
                  <a:pt x="3009869" y="1974328"/>
                  <a:pt x="3007315" y="1977450"/>
                  <a:pt x="3004761" y="1984829"/>
                </a:cubicBezTo>
                <a:cubicBezTo>
                  <a:pt x="3002207" y="1982275"/>
                  <a:pt x="3009585" y="1967234"/>
                  <a:pt x="3005045" y="1966666"/>
                </a:cubicBezTo>
                <a:cubicBezTo>
                  <a:pt x="2999085" y="1975180"/>
                  <a:pt x="2985748" y="2001289"/>
                  <a:pt x="2986599" y="2006681"/>
                </a:cubicBezTo>
                <a:cubicBezTo>
                  <a:pt x="2981775" y="2009518"/>
                  <a:pt x="2978370" y="2014627"/>
                  <a:pt x="2975816" y="2025978"/>
                </a:cubicBezTo>
                <a:cubicBezTo>
                  <a:pt x="2973545" y="2025411"/>
                  <a:pt x="2971559" y="2027681"/>
                  <a:pt x="2969005" y="2031654"/>
                </a:cubicBezTo>
                <a:cubicBezTo>
                  <a:pt x="2967018" y="2025411"/>
                  <a:pt x="2974113" y="2027397"/>
                  <a:pt x="2976099" y="2018600"/>
                </a:cubicBezTo>
                <a:cubicBezTo>
                  <a:pt x="2976667" y="2014343"/>
                  <a:pt x="2965883" y="2025127"/>
                  <a:pt x="2961343" y="2037046"/>
                </a:cubicBezTo>
                <a:cubicBezTo>
                  <a:pt x="2961343" y="2034208"/>
                  <a:pt x="2960208" y="2032789"/>
                  <a:pt x="2957937" y="2032506"/>
                </a:cubicBezTo>
                <a:cubicBezTo>
                  <a:pt x="2951411" y="2052371"/>
                  <a:pt x="2939492" y="2060317"/>
                  <a:pt x="2927857" y="2082736"/>
                </a:cubicBezTo>
                <a:cubicBezTo>
                  <a:pt x="2923033" y="2093520"/>
                  <a:pt x="2936654" y="2075642"/>
                  <a:pt x="2928424" y="2090115"/>
                </a:cubicBezTo>
                <a:cubicBezTo>
                  <a:pt x="2923884" y="2096642"/>
                  <a:pt x="2923600" y="2086426"/>
                  <a:pt x="2912533" y="2111115"/>
                </a:cubicBezTo>
                <a:cubicBezTo>
                  <a:pt x="2909127" y="2107426"/>
                  <a:pt x="2904587" y="2116507"/>
                  <a:pt x="2900898" y="2114805"/>
                </a:cubicBezTo>
                <a:cubicBezTo>
                  <a:pt x="2896641" y="2123886"/>
                  <a:pt x="2894655" y="2130129"/>
                  <a:pt x="2900614" y="2129278"/>
                </a:cubicBezTo>
                <a:cubicBezTo>
                  <a:pt x="2897209" y="2138359"/>
                  <a:pt x="2890398" y="2147724"/>
                  <a:pt x="2885290" y="2146022"/>
                </a:cubicBezTo>
                <a:cubicBezTo>
                  <a:pt x="2889830" y="2138359"/>
                  <a:pt x="2892384" y="2144603"/>
                  <a:pt x="2897492" y="2131832"/>
                </a:cubicBezTo>
                <a:cubicBezTo>
                  <a:pt x="2894655" y="2128994"/>
                  <a:pt x="2881885" y="2147441"/>
                  <a:pt x="2881885" y="2152265"/>
                </a:cubicBezTo>
                <a:cubicBezTo>
                  <a:pt x="2884722" y="2152549"/>
                  <a:pt x="2876493" y="2155954"/>
                  <a:pt x="2883587" y="2141765"/>
                </a:cubicBezTo>
                <a:cubicBezTo>
                  <a:pt x="2867128" y="2153968"/>
                  <a:pt x="2855493" y="2191428"/>
                  <a:pt x="2840453" y="2192563"/>
                </a:cubicBezTo>
                <a:cubicBezTo>
                  <a:pt x="2839885" y="2202212"/>
                  <a:pt x="2836196" y="2201361"/>
                  <a:pt x="2831656" y="2211293"/>
                </a:cubicBezTo>
                <a:cubicBezTo>
                  <a:pt x="2833642" y="2210158"/>
                  <a:pt x="2835345" y="2209307"/>
                  <a:pt x="2837899" y="2206185"/>
                </a:cubicBezTo>
                <a:cubicBezTo>
                  <a:pt x="2834777" y="2214131"/>
                  <a:pt x="2823426" y="2228037"/>
                  <a:pt x="2814913" y="2245348"/>
                </a:cubicBezTo>
                <a:cubicBezTo>
                  <a:pt x="2814913" y="2245348"/>
                  <a:pt x="2814913" y="2245348"/>
                  <a:pt x="2819453" y="2247335"/>
                </a:cubicBezTo>
                <a:cubicBezTo>
                  <a:pt x="2823994" y="2241091"/>
                  <a:pt x="2821440" y="2240808"/>
                  <a:pt x="2819737" y="2239956"/>
                </a:cubicBezTo>
                <a:cubicBezTo>
                  <a:pt x="2823994" y="2231726"/>
                  <a:pt x="2832791" y="2232578"/>
                  <a:pt x="2833358" y="2222929"/>
                </a:cubicBezTo>
                <a:cubicBezTo>
                  <a:pt x="2833075" y="2224064"/>
                  <a:pt x="2840453" y="2230307"/>
                  <a:pt x="2842723" y="2226618"/>
                </a:cubicBezTo>
                <a:cubicBezTo>
                  <a:pt x="2852372" y="2218956"/>
                  <a:pt x="2865425" y="2182914"/>
                  <a:pt x="2872804" y="2171279"/>
                </a:cubicBezTo>
                <a:cubicBezTo>
                  <a:pt x="2868547" y="2187455"/>
                  <a:pt x="2856345" y="2216118"/>
                  <a:pt x="2841588" y="2237686"/>
                </a:cubicBezTo>
                <a:cubicBezTo>
                  <a:pt x="2839885" y="2241943"/>
                  <a:pt x="2847547" y="2235983"/>
                  <a:pt x="2848115" y="2236551"/>
                </a:cubicBezTo>
                <a:cubicBezTo>
                  <a:pt x="2850101" y="2236551"/>
                  <a:pt x="2838750" y="2254713"/>
                  <a:pt x="2848115" y="2243929"/>
                </a:cubicBezTo>
                <a:cubicBezTo>
                  <a:pt x="2849818" y="2247902"/>
                  <a:pt x="2841304" y="2253294"/>
                  <a:pt x="2838466" y="2258970"/>
                </a:cubicBezTo>
                <a:cubicBezTo>
                  <a:pt x="2847264" y="2253578"/>
                  <a:pt x="2859750" y="2234280"/>
                  <a:pt x="2863155" y="2238537"/>
                </a:cubicBezTo>
                <a:cubicBezTo>
                  <a:pt x="2869966" y="2225483"/>
                  <a:pt x="2874223" y="2225199"/>
                  <a:pt x="2880466" y="2215266"/>
                </a:cubicBezTo>
                <a:cubicBezTo>
                  <a:pt x="2879331" y="2206469"/>
                  <a:pt x="2855493" y="2244497"/>
                  <a:pt x="2851804" y="2237970"/>
                </a:cubicBezTo>
                <a:cubicBezTo>
                  <a:pt x="2856912" y="2229172"/>
                  <a:pt x="2859750" y="2232294"/>
                  <a:pt x="2864858" y="2224064"/>
                </a:cubicBezTo>
                <a:cubicBezTo>
                  <a:pt x="2867412" y="2216685"/>
                  <a:pt x="2855493" y="2228605"/>
                  <a:pt x="2852655" y="2226902"/>
                </a:cubicBezTo>
                <a:cubicBezTo>
                  <a:pt x="2862871" y="2214131"/>
                  <a:pt x="2871101" y="2210726"/>
                  <a:pt x="2879614" y="2207320"/>
                </a:cubicBezTo>
                <a:cubicBezTo>
                  <a:pt x="2882452" y="2199374"/>
                  <a:pt x="2883020" y="2201644"/>
                  <a:pt x="2887276" y="2191428"/>
                </a:cubicBezTo>
                <a:cubicBezTo>
                  <a:pt x="2886425" y="2196820"/>
                  <a:pt x="2890682" y="2196820"/>
                  <a:pt x="2895506" y="2186604"/>
                </a:cubicBezTo>
                <a:cubicBezTo>
                  <a:pt x="2893236" y="2192563"/>
                  <a:pt x="2901182" y="2188590"/>
                  <a:pt x="2898060" y="2195117"/>
                </a:cubicBezTo>
                <a:cubicBezTo>
                  <a:pt x="2902033" y="2185468"/>
                  <a:pt x="2908560" y="2193698"/>
                  <a:pt x="2915654" y="2186320"/>
                </a:cubicBezTo>
                <a:cubicBezTo>
                  <a:pt x="2920195" y="2169292"/>
                  <a:pt x="2927006" y="2160211"/>
                  <a:pt x="2937505" y="2144603"/>
                </a:cubicBezTo>
                <a:cubicBezTo>
                  <a:pt x="2938640" y="2135805"/>
                  <a:pt x="2932681" y="2148576"/>
                  <a:pt x="2929560" y="2146022"/>
                </a:cubicBezTo>
                <a:cubicBezTo>
                  <a:pt x="2934668" y="2140630"/>
                  <a:pt x="2939492" y="2132400"/>
                  <a:pt x="2943465" y="2135238"/>
                </a:cubicBezTo>
                <a:cubicBezTo>
                  <a:pt x="2940627" y="2148008"/>
                  <a:pt x="2934951" y="2166454"/>
                  <a:pt x="2927006" y="2178657"/>
                </a:cubicBezTo>
                <a:cubicBezTo>
                  <a:pt x="2929843" y="2179225"/>
                  <a:pt x="2934100" y="2171563"/>
                  <a:pt x="2938357" y="2163617"/>
                </a:cubicBezTo>
                <a:cubicBezTo>
                  <a:pt x="2937222" y="2172698"/>
                  <a:pt x="2924451" y="2187455"/>
                  <a:pt x="2921046" y="2184333"/>
                </a:cubicBezTo>
                <a:cubicBezTo>
                  <a:pt x="2916222" y="2200226"/>
                  <a:pt x="2909979" y="2205618"/>
                  <a:pt x="2903736" y="2220091"/>
                </a:cubicBezTo>
                <a:cubicBezTo>
                  <a:pt x="2908844" y="2218672"/>
                  <a:pt x="2907992" y="2215834"/>
                  <a:pt x="2912249" y="2207888"/>
                </a:cubicBezTo>
                <a:cubicBezTo>
                  <a:pt x="2914235" y="2209591"/>
                  <a:pt x="2909695" y="2217253"/>
                  <a:pt x="2911681" y="2219239"/>
                </a:cubicBezTo>
                <a:cubicBezTo>
                  <a:pt x="2907425" y="2222929"/>
                  <a:pt x="2901749" y="2223780"/>
                  <a:pt x="2902601" y="2219523"/>
                </a:cubicBezTo>
                <a:cubicBezTo>
                  <a:pt x="2902601" y="2219523"/>
                  <a:pt x="2902601" y="2219523"/>
                  <a:pt x="2898911" y="2225767"/>
                </a:cubicBezTo>
                <a:cubicBezTo>
                  <a:pt x="2892384" y="2235416"/>
                  <a:pt x="2907141" y="2219239"/>
                  <a:pt x="2900614" y="2230307"/>
                </a:cubicBezTo>
                <a:cubicBezTo>
                  <a:pt x="2901465" y="2233145"/>
                  <a:pt x="2897209" y="2230024"/>
                  <a:pt x="2891817" y="2234564"/>
                </a:cubicBezTo>
                <a:cubicBezTo>
                  <a:pt x="2889263" y="2242794"/>
                  <a:pt x="2887276" y="2255281"/>
                  <a:pt x="2874506" y="2262376"/>
                </a:cubicBezTo>
                <a:cubicBezTo>
                  <a:pt x="2880182" y="2253578"/>
                  <a:pt x="2887844" y="2242510"/>
                  <a:pt x="2888695" y="2237402"/>
                </a:cubicBezTo>
                <a:cubicBezTo>
                  <a:pt x="2878763" y="2253578"/>
                  <a:pt x="2860034" y="2268335"/>
                  <a:pt x="2850953" y="2283376"/>
                </a:cubicBezTo>
                <a:cubicBezTo>
                  <a:pt x="2855777" y="2281390"/>
                  <a:pt x="2861736" y="2272592"/>
                  <a:pt x="2866561" y="2270606"/>
                </a:cubicBezTo>
                <a:cubicBezTo>
                  <a:pt x="2867128" y="2281673"/>
                  <a:pt x="2845277" y="2306931"/>
                  <a:pt x="2835629" y="2327364"/>
                </a:cubicBezTo>
                <a:cubicBezTo>
                  <a:pt x="2838466" y="2325661"/>
                  <a:pt x="2840453" y="2325377"/>
                  <a:pt x="2842439" y="2326512"/>
                </a:cubicBezTo>
                <a:cubicBezTo>
                  <a:pt x="2833075" y="2340986"/>
                  <a:pt x="2833358" y="2341553"/>
                  <a:pt x="2823710" y="2353472"/>
                </a:cubicBezTo>
                <a:cubicBezTo>
                  <a:pt x="2828250" y="2352621"/>
                  <a:pt x="2835912" y="2340134"/>
                  <a:pt x="2839885" y="2341269"/>
                </a:cubicBezTo>
                <a:cubicBezTo>
                  <a:pt x="2833075" y="2350067"/>
                  <a:pt x="2816332" y="2363405"/>
                  <a:pt x="2817183" y="2370216"/>
                </a:cubicBezTo>
                <a:cubicBezTo>
                  <a:pt x="2822291" y="2369932"/>
                  <a:pt x="2821156" y="2363689"/>
                  <a:pt x="2825980" y="2358581"/>
                </a:cubicBezTo>
                <a:cubicBezTo>
                  <a:pt x="2824277" y="2370500"/>
                  <a:pt x="2821723" y="2372770"/>
                  <a:pt x="2812926" y="2384122"/>
                </a:cubicBezTo>
                <a:cubicBezTo>
                  <a:pt x="2820305" y="2370500"/>
                  <a:pt x="2812359" y="2377594"/>
                  <a:pt x="2804981" y="2380149"/>
                </a:cubicBezTo>
                <a:cubicBezTo>
                  <a:pt x="2797318" y="2388662"/>
                  <a:pt x="2803845" y="2387527"/>
                  <a:pt x="2796183" y="2396041"/>
                </a:cubicBezTo>
                <a:cubicBezTo>
                  <a:pt x="2787386" y="2400582"/>
                  <a:pt x="2774616" y="2417325"/>
                  <a:pt x="2766103" y="2420731"/>
                </a:cubicBezTo>
                <a:cubicBezTo>
                  <a:pt x="2776319" y="2411933"/>
                  <a:pt x="2788521" y="2398595"/>
                  <a:pt x="2799872" y="2383838"/>
                </a:cubicBezTo>
                <a:cubicBezTo>
                  <a:pt x="2811224" y="2369365"/>
                  <a:pt x="2821723" y="2353472"/>
                  <a:pt x="2827399" y="2339283"/>
                </a:cubicBezTo>
                <a:cubicBezTo>
                  <a:pt x="2825413" y="2342972"/>
                  <a:pt x="2820588" y="2349215"/>
                  <a:pt x="2814913" y="2356594"/>
                </a:cubicBezTo>
                <a:cubicBezTo>
                  <a:pt x="2809237" y="2363689"/>
                  <a:pt x="2802710" y="2372202"/>
                  <a:pt x="2798170" y="2381000"/>
                </a:cubicBezTo>
                <a:cubicBezTo>
                  <a:pt x="2795900" y="2378446"/>
                  <a:pt x="2788805" y="2391500"/>
                  <a:pt x="2787102" y="2387243"/>
                </a:cubicBezTo>
                <a:cubicBezTo>
                  <a:pt x="2776886" y="2401433"/>
                  <a:pt x="2768089" y="2412501"/>
                  <a:pt x="2760143" y="2421866"/>
                </a:cubicBezTo>
                <a:cubicBezTo>
                  <a:pt x="2752198" y="2431231"/>
                  <a:pt x="2745954" y="2439177"/>
                  <a:pt x="2741414" y="2447691"/>
                </a:cubicBezTo>
                <a:cubicBezTo>
                  <a:pt x="2738576" y="2450812"/>
                  <a:pt x="2737441" y="2449110"/>
                  <a:pt x="2735738" y="2448826"/>
                </a:cubicBezTo>
                <a:cubicBezTo>
                  <a:pt x="2727793" y="2463583"/>
                  <a:pt x="2714739" y="2470962"/>
                  <a:pt x="2710766" y="2483732"/>
                </a:cubicBezTo>
                <a:cubicBezTo>
                  <a:pt x="2711333" y="2490259"/>
                  <a:pt x="2721549" y="2471529"/>
                  <a:pt x="2722117" y="2478056"/>
                </a:cubicBezTo>
                <a:cubicBezTo>
                  <a:pt x="2718995" y="2487138"/>
                  <a:pt x="2713604" y="2485719"/>
                  <a:pt x="2706509" y="2493665"/>
                </a:cubicBezTo>
                <a:cubicBezTo>
                  <a:pt x="2699982" y="2502178"/>
                  <a:pt x="2712469" y="2491962"/>
                  <a:pt x="2711901" y="2497070"/>
                </a:cubicBezTo>
                <a:cubicBezTo>
                  <a:pt x="2702536" y="2509273"/>
                  <a:pt x="2697428" y="2512395"/>
                  <a:pt x="2688631" y="2516652"/>
                </a:cubicBezTo>
                <a:cubicBezTo>
                  <a:pt x="2661672" y="2549571"/>
                  <a:pt x="2654010" y="2560923"/>
                  <a:pt x="2676145" y="2551558"/>
                </a:cubicBezTo>
                <a:cubicBezTo>
                  <a:pt x="2684091" y="2542477"/>
                  <a:pt x="2684091" y="2537936"/>
                  <a:pt x="2686077" y="2531976"/>
                </a:cubicBezTo>
                <a:cubicBezTo>
                  <a:pt x="2680685" y="2532260"/>
                  <a:pt x="2678699" y="2541058"/>
                  <a:pt x="2673307" y="2545315"/>
                </a:cubicBezTo>
                <a:cubicBezTo>
                  <a:pt x="2674158" y="2538787"/>
                  <a:pt x="2679550" y="2535949"/>
                  <a:pt x="2682956" y="2529990"/>
                </a:cubicBezTo>
                <a:cubicBezTo>
                  <a:pt x="2685226" y="2529990"/>
                  <a:pt x="2687780" y="2528571"/>
                  <a:pt x="2696009" y="2521192"/>
                </a:cubicBezTo>
                <a:cubicBezTo>
                  <a:pt x="2696861" y="2522895"/>
                  <a:pt x="2690618" y="2528571"/>
                  <a:pt x="2687212" y="2532828"/>
                </a:cubicBezTo>
                <a:cubicBezTo>
                  <a:pt x="2688631" y="2533112"/>
                  <a:pt x="2688347" y="2534531"/>
                  <a:pt x="2686645" y="2536801"/>
                </a:cubicBezTo>
                <a:cubicBezTo>
                  <a:pt x="2693455" y="2534814"/>
                  <a:pt x="2705090" y="2521760"/>
                  <a:pt x="2703388" y="2517219"/>
                </a:cubicBezTo>
                <a:cubicBezTo>
                  <a:pt x="2708212" y="2517219"/>
                  <a:pt x="2724387" y="2499624"/>
                  <a:pt x="2719847" y="2497638"/>
                </a:cubicBezTo>
                <a:cubicBezTo>
                  <a:pt x="2729212" y="2496786"/>
                  <a:pt x="2739711" y="2486286"/>
                  <a:pt x="2748225" y="2472380"/>
                </a:cubicBezTo>
                <a:cubicBezTo>
                  <a:pt x="2745103" y="2472380"/>
                  <a:pt x="2738009" y="2482881"/>
                  <a:pt x="2736590" y="2478340"/>
                </a:cubicBezTo>
                <a:cubicBezTo>
                  <a:pt x="2747373" y="2461596"/>
                  <a:pt x="2760427" y="2450529"/>
                  <a:pt x="2772346" y="2440312"/>
                </a:cubicBezTo>
                <a:cubicBezTo>
                  <a:pt x="2774616" y="2444001"/>
                  <a:pt x="2780008" y="2442015"/>
                  <a:pt x="2787386" y="2436623"/>
                </a:cubicBezTo>
                <a:cubicBezTo>
                  <a:pt x="2794197" y="2430947"/>
                  <a:pt x="2802994" y="2421866"/>
                  <a:pt x="2812075" y="2411649"/>
                </a:cubicBezTo>
                <a:cubicBezTo>
                  <a:pt x="2821156" y="2401149"/>
                  <a:pt x="2830521" y="2389514"/>
                  <a:pt x="2839318" y="2378730"/>
                </a:cubicBezTo>
                <a:cubicBezTo>
                  <a:pt x="2847831" y="2367662"/>
                  <a:pt x="2854926" y="2357445"/>
                  <a:pt x="2860601" y="2350634"/>
                </a:cubicBezTo>
                <a:cubicBezTo>
                  <a:pt x="2859466" y="2356026"/>
                  <a:pt x="2854642" y="2364540"/>
                  <a:pt x="2855493" y="2368513"/>
                </a:cubicBezTo>
                <a:cubicBezTo>
                  <a:pt x="2861169" y="2353472"/>
                  <a:pt x="2866277" y="2344959"/>
                  <a:pt x="2878479" y="2326796"/>
                </a:cubicBezTo>
                <a:cubicBezTo>
                  <a:pt x="2878479" y="2326796"/>
                  <a:pt x="2878479" y="2326796"/>
                  <a:pt x="2883304" y="2328783"/>
                </a:cubicBezTo>
                <a:cubicBezTo>
                  <a:pt x="2871669" y="2337580"/>
                  <a:pt x="2862588" y="2355459"/>
                  <a:pt x="2865425" y="2360851"/>
                </a:cubicBezTo>
                <a:cubicBezTo>
                  <a:pt x="2875358" y="2350067"/>
                  <a:pt x="2877628" y="2342688"/>
                  <a:pt x="2877628" y="2354324"/>
                </a:cubicBezTo>
                <a:cubicBezTo>
                  <a:pt x="2888695" y="2341553"/>
                  <a:pt x="2879614" y="2344391"/>
                  <a:pt x="2877060" y="2342121"/>
                </a:cubicBezTo>
                <a:cubicBezTo>
                  <a:pt x="2886425" y="2332756"/>
                  <a:pt x="2890398" y="2326796"/>
                  <a:pt x="2892952" y="2316863"/>
                </a:cubicBezTo>
                <a:cubicBezTo>
                  <a:pt x="2900614" y="2307782"/>
                  <a:pt x="2903168" y="2317431"/>
                  <a:pt x="2909695" y="2312039"/>
                </a:cubicBezTo>
                <a:cubicBezTo>
                  <a:pt x="2912249" y="2315728"/>
                  <a:pt x="2910830" y="2322823"/>
                  <a:pt x="2900614" y="2336161"/>
                </a:cubicBezTo>
                <a:cubicBezTo>
                  <a:pt x="2900614" y="2336161"/>
                  <a:pt x="2900614" y="2336161"/>
                  <a:pt x="2907709" y="2339283"/>
                </a:cubicBezTo>
                <a:cubicBezTo>
                  <a:pt x="2902601" y="2348364"/>
                  <a:pt x="2900614" y="2346661"/>
                  <a:pt x="2895790" y="2354324"/>
                </a:cubicBezTo>
                <a:cubicBezTo>
                  <a:pt x="2909127" y="2343823"/>
                  <a:pt x="2905438" y="2358864"/>
                  <a:pt x="2895506" y="2374473"/>
                </a:cubicBezTo>
                <a:cubicBezTo>
                  <a:pt x="2890682" y="2375324"/>
                  <a:pt x="2897492" y="2367378"/>
                  <a:pt x="2895222" y="2366243"/>
                </a:cubicBezTo>
                <a:cubicBezTo>
                  <a:pt x="2876777" y="2396608"/>
                  <a:pt x="2855209" y="2421866"/>
                  <a:pt x="2834777" y="2444285"/>
                </a:cubicBezTo>
                <a:cubicBezTo>
                  <a:pt x="2814345" y="2466988"/>
                  <a:pt x="2793346" y="2484867"/>
                  <a:pt x="2776035" y="2501327"/>
                </a:cubicBezTo>
                <a:cubicBezTo>
                  <a:pt x="2771778" y="2509273"/>
                  <a:pt x="2769792" y="2516084"/>
                  <a:pt x="2757022" y="2528855"/>
                </a:cubicBezTo>
                <a:cubicBezTo>
                  <a:pt x="2755319" y="2527720"/>
                  <a:pt x="2752198" y="2529139"/>
                  <a:pt x="2748792" y="2532544"/>
                </a:cubicBezTo>
                <a:cubicBezTo>
                  <a:pt x="2747657" y="2531125"/>
                  <a:pt x="2752481" y="2526868"/>
                  <a:pt x="2755319" y="2523463"/>
                </a:cubicBezTo>
                <a:cubicBezTo>
                  <a:pt x="2734603" y="2533112"/>
                  <a:pt x="2728928" y="2542193"/>
                  <a:pt x="2701117" y="2572275"/>
                </a:cubicBezTo>
                <a:cubicBezTo>
                  <a:pt x="2702536" y="2576815"/>
                  <a:pt x="2712752" y="2562058"/>
                  <a:pt x="2714171" y="2567734"/>
                </a:cubicBezTo>
                <a:cubicBezTo>
                  <a:pt x="2706225" y="2573126"/>
                  <a:pt x="2707077" y="2571423"/>
                  <a:pt x="2699982" y="2580788"/>
                </a:cubicBezTo>
                <a:cubicBezTo>
                  <a:pt x="2697712" y="2580221"/>
                  <a:pt x="2700550" y="2576815"/>
                  <a:pt x="2699415" y="2575964"/>
                </a:cubicBezTo>
                <a:cubicBezTo>
                  <a:pt x="2689766" y="2591005"/>
                  <a:pt x="2678131" y="2588451"/>
                  <a:pt x="2668767" y="2604343"/>
                </a:cubicBezTo>
                <a:cubicBezTo>
                  <a:pt x="2657415" y="2613708"/>
                  <a:pt x="2673875" y="2592708"/>
                  <a:pt x="2664794" y="2601221"/>
                </a:cubicBezTo>
                <a:cubicBezTo>
                  <a:pt x="2663659" y="2598667"/>
                  <a:pt x="2677564" y="2588167"/>
                  <a:pt x="2682388" y="2582207"/>
                </a:cubicBezTo>
                <a:cubicBezTo>
                  <a:pt x="2676145" y="2578518"/>
                  <a:pt x="2663091" y="2599235"/>
                  <a:pt x="2655145" y="2603492"/>
                </a:cubicBezTo>
                <a:cubicBezTo>
                  <a:pt x="2666496" y="2588167"/>
                  <a:pt x="2644078" y="2608884"/>
                  <a:pt x="2648902" y="2599235"/>
                </a:cubicBezTo>
                <a:cubicBezTo>
                  <a:pt x="2631875" y="2615127"/>
                  <a:pt x="2634997" y="2618816"/>
                  <a:pt x="2621092" y="2624208"/>
                </a:cubicBezTo>
                <a:cubicBezTo>
                  <a:pt x="2613997" y="2630452"/>
                  <a:pt x="2613997" y="2633290"/>
                  <a:pt x="2612862" y="2636411"/>
                </a:cubicBezTo>
                <a:cubicBezTo>
                  <a:pt x="2613430" y="2638965"/>
                  <a:pt x="2625348" y="2630452"/>
                  <a:pt x="2627619" y="2626195"/>
                </a:cubicBezTo>
                <a:cubicBezTo>
                  <a:pt x="2623929" y="2638398"/>
                  <a:pt x="2594700" y="2646060"/>
                  <a:pt x="2571430" y="2664790"/>
                </a:cubicBezTo>
                <a:cubicBezTo>
                  <a:pt x="2577674" y="2647763"/>
                  <a:pt x="2612011" y="2633290"/>
                  <a:pt x="2629321" y="2607748"/>
                </a:cubicBezTo>
                <a:cubicBezTo>
                  <a:pt x="2646348" y="2600086"/>
                  <a:pt x="2642943" y="2589870"/>
                  <a:pt x="2658834" y="2579369"/>
                </a:cubicBezTo>
                <a:cubicBezTo>
                  <a:pt x="2659686" y="2582491"/>
                  <a:pt x="2650888" y="2590721"/>
                  <a:pt x="2645780" y="2596964"/>
                </a:cubicBezTo>
                <a:cubicBezTo>
                  <a:pt x="2658834" y="2591856"/>
                  <a:pt x="2669334" y="2574829"/>
                  <a:pt x="2685226" y="2562058"/>
                </a:cubicBezTo>
                <a:cubicBezTo>
                  <a:pt x="2671888" y="2568585"/>
                  <a:pt x="2657415" y="2577099"/>
                  <a:pt x="2642943" y="2585897"/>
                </a:cubicBezTo>
                <a:cubicBezTo>
                  <a:pt x="2634146" y="2593275"/>
                  <a:pt x="2640672" y="2592991"/>
                  <a:pt x="2631592" y="2600370"/>
                </a:cubicBezTo>
                <a:cubicBezTo>
                  <a:pt x="2631592" y="2600370"/>
                  <a:pt x="2631592" y="2600370"/>
                  <a:pt x="2628754" y="2598100"/>
                </a:cubicBezTo>
                <a:cubicBezTo>
                  <a:pt x="2616835" y="2608032"/>
                  <a:pt x="2623078" y="2609735"/>
                  <a:pt x="2609173" y="2619951"/>
                </a:cubicBezTo>
                <a:cubicBezTo>
                  <a:pt x="2618254" y="2608316"/>
                  <a:pt x="2604633" y="2618816"/>
                  <a:pt x="2602079" y="2614559"/>
                </a:cubicBezTo>
                <a:cubicBezTo>
                  <a:pt x="2585336" y="2628465"/>
                  <a:pt x="2599241" y="2621370"/>
                  <a:pt x="2596119" y="2628181"/>
                </a:cubicBezTo>
                <a:cubicBezTo>
                  <a:pt x="2575687" y="2647195"/>
                  <a:pt x="2558944" y="2658263"/>
                  <a:pt x="2540782" y="2672736"/>
                </a:cubicBezTo>
                <a:cubicBezTo>
                  <a:pt x="2537377" y="2676142"/>
                  <a:pt x="2541066" y="2676709"/>
                  <a:pt x="2541917" y="2678128"/>
                </a:cubicBezTo>
                <a:cubicBezTo>
                  <a:pt x="2545039" y="2674155"/>
                  <a:pt x="2550147" y="2669047"/>
                  <a:pt x="2555255" y="2664507"/>
                </a:cubicBezTo>
                <a:cubicBezTo>
                  <a:pt x="2560079" y="2659682"/>
                  <a:pt x="2565471" y="2655709"/>
                  <a:pt x="2570295" y="2654290"/>
                </a:cubicBezTo>
                <a:cubicBezTo>
                  <a:pt x="2568025" y="2655141"/>
                  <a:pt x="2560647" y="2663088"/>
                  <a:pt x="2555823" y="2669047"/>
                </a:cubicBezTo>
                <a:cubicBezTo>
                  <a:pt x="2550714" y="2674723"/>
                  <a:pt x="2548728" y="2678696"/>
                  <a:pt x="2558377" y="2673020"/>
                </a:cubicBezTo>
                <a:cubicBezTo>
                  <a:pt x="2549863" y="2681534"/>
                  <a:pt x="2548444" y="2682953"/>
                  <a:pt x="2539931" y="2695723"/>
                </a:cubicBezTo>
                <a:cubicBezTo>
                  <a:pt x="2537944" y="2694588"/>
                  <a:pt x="2541634" y="2691183"/>
                  <a:pt x="2539080" y="2690048"/>
                </a:cubicBezTo>
                <a:cubicBezTo>
                  <a:pt x="2533972" y="2693737"/>
                  <a:pt x="2535107" y="2694872"/>
                  <a:pt x="2531418" y="2697994"/>
                </a:cubicBezTo>
                <a:cubicBezTo>
                  <a:pt x="2536526" y="2703102"/>
                  <a:pt x="2538512" y="2700264"/>
                  <a:pt x="2548728" y="2698278"/>
                </a:cubicBezTo>
                <a:cubicBezTo>
                  <a:pt x="2543052" y="2699129"/>
                  <a:pt x="2539647" y="2708778"/>
                  <a:pt x="2533120" y="2709062"/>
                </a:cubicBezTo>
                <a:cubicBezTo>
                  <a:pt x="2526877" y="2721265"/>
                  <a:pt x="2520350" y="2733184"/>
                  <a:pt x="2509850" y="2745671"/>
                </a:cubicBezTo>
                <a:cubicBezTo>
                  <a:pt x="2499067" y="2757874"/>
                  <a:pt x="2484594" y="2770928"/>
                  <a:pt x="2463027" y="2785401"/>
                </a:cubicBezTo>
                <a:cubicBezTo>
                  <a:pt x="2455081" y="2802996"/>
                  <a:pt x="2419892" y="2826551"/>
                  <a:pt x="2409960" y="2843578"/>
                </a:cubicBezTo>
                <a:cubicBezTo>
                  <a:pt x="2399744" y="2851241"/>
                  <a:pt x="2381015" y="2860322"/>
                  <a:pt x="2386690" y="2863160"/>
                </a:cubicBezTo>
                <a:cubicBezTo>
                  <a:pt x="2380447" y="2866565"/>
                  <a:pt x="2375339" y="2869119"/>
                  <a:pt x="2371934" y="2869119"/>
                </a:cubicBezTo>
                <a:cubicBezTo>
                  <a:pt x="2361150" y="2875930"/>
                  <a:pt x="2387542" y="2864295"/>
                  <a:pt x="2375339" y="2872809"/>
                </a:cubicBezTo>
                <a:cubicBezTo>
                  <a:pt x="2361434" y="2882174"/>
                  <a:pt x="2376190" y="2869403"/>
                  <a:pt x="2367109" y="2874795"/>
                </a:cubicBezTo>
                <a:cubicBezTo>
                  <a:pt x="2364555" y="2879336"/>
                  <a:pt x="2362569" y="2883593"/>
                  <a:pt x="2358880" y="2888417"/>
                </a:cubicBezTo>
                <a:cubicBezTo>
                  <a:pt x="2347812" y="2895796"/>
                  <a:pt x="2330502" y="2906863"/>
                  <a:pt x="2312624" y="2916229"/>
                </a:cubicBezTo>
                <a:cubicBezTo>
                  <a:pt x="2295030" y="2926161"/>
                  <a:pt x="2277151" y="2936094"/>
                  <a:pt x="2266652" y="2943756"/>
                </a:cubicBezTo>
                <a:cubicBezTo>
                  <a:pt x="2261260" y="2945743"/>
                  <a:pt x="2257003" y="2946594"/>
                  <a:pt x="2254165" y="2946310"/>
                </a:cubicBezTo>
                <a:cubicBezTo>
                  <a:pt x="2224652" y="2965040"/>
                  <a:pt x="2195991" y="2977527"/>
                  <a:pt x="2167045" y="2988027"/>
                </a:cubicBezTo>
                <a:cubicBezTo>
                  <a:pt x="2152572" y="2993136"/>
                  <a:pt x="2138100" y="2998244"/>
                  <a:pt x="2123627" y="3003352"/>
                </a:cubicBezTo>
                <a:cubicBezTo>
                  <a:pt x="2116249" y="3005906"/>
                  <a:pt x="2109154" y="3008744"/>
                  <a:pt x="2101776" y="3011582"/>
                </a:cubicBezTo>
                <a:cubicBezTo>
                  <a:pt x="2094398" y="3014420"/>
                  <a:pt x="2086736" y="3017258"/>
                  <a:pt x="2079074" y="3020380"/>
                </a:cubicBezTo>
                <a:cubicBezTo>
                  <a:pt x="2068006" y="3018677"/>
                  <a:pt x="2059493" y="3024920"/>
                  <a:pt x="2037358" y="3031731"/>
                </a:cubicBezTo>
                <a:cubicBezTo>
                  <a:pt x="2036507" y="3029745"/>
                  <a:pt x="2031399" y="3031164"/>
                  <a:pt x="2031115" y="3028609"/>
                </a:cubicBezTo>
                <a:cubicBezTo>
                  <a:pt x="2012669" y="3037407"/>
                  <a:pt x="1995359" y="3040529"/>
                  <a:pt x="1977765" y="3044218"/>
                </a:cubicBezTo>
                <a:cubicBezTo>
                  <a:pt x="1960170" y="3047623"/>
                  <a:pt x="1942009" y="3051029"/>
                  <a:pt x="1921576" y="3056421"/>
                </a:cubicBezTo>
                <a:cubicBezTo>
                  <a:pt x="1921576" y="3056421"/>
                  <a:pt x="1921576" y="3056421"/>
                  <a:pt x="1919590" y="3053015"/>
                </a:cubicBezTo>
                <a:cubicBezTo>
                  <a:pt x="1898307" y="3063232"/>
                  <a:pt x="1896604" y="3055853"/>
                  <a:pt x="1875604" y="3066070"/>
                </a:cubicBezTo>
                <a:cubicBezTo>
                  <a:pt x="1869645" y="3064083"/>
                  <a:pt x="1855456" y="3066921"/>
                  <a:pt x="1844672" y="3070894"/>
                </a:cubicBezTo>
                <a:cubicBezTo>
                  <a:pt x="1846375" y="3066921"/>
                  <a:pt x="1838145" y="3069192"/>
                  <a:pt x="1838429" y="3066070"/>
                </a:cubicBezTo>
                <a:cubicBezTo>
                  <a:pt x="1826510" y="3067773"/>
                  <a:pt x="1832470" y="3070894"/>
                  <a:pt x="1820551" y="3072597"/>
                </a:cubicBezTo>
                <a:cubicBezTo>
                  <a:pt x="1805795" y="3071462"/>
                  <a:pt x="1786781" y="3072597"/>
                  <a:pt x="1766066" y="3073165"/>
                </a:cubicBezTo>
                <a:cubicBezTo>
                  <a:pt x="1745633" y="3074016"/>
                  <a:pt x="1723499" y="3076286"/>
                  <a:pt x="1702499" y="3080543"/>
                </a:cubicBezTo>
                <a:cubicBezTo>
                  <a:pt x="1690013" y="3075151"/>
                  <a:pt x="1668446" y="3074300"/>
                  <a:pt x="1645176" y="3074016"/>
                </a:cubicBezTo>
                <a:cubicBezTo>
                  <a:pt x="1648581" y="3071462"/>
                  <a:pt x="1648297" y="3067773"/>
                  <a:pt x="1650000" y="3064651"/>
                </a:cubicBezTo>
                <a:cubicBezTo>
                  <a:pt x="1642622" y="3063516"/>
                  <a:pt x="1633257" y="3063516"/>
                  <a:pt x="1623041" y="3064367"/>
                </a:cubicBezTo>
                <a:cubicBezTo>
                  <a:pt x="1612825" y="3064935"/>
                  <a:pt x="1601757" y="3065786"/>
                  <a:pt x="1590690" y="3066637"/>
                </a:cubicBezTo>
                <a:cubicBezTo>
                  <a:pt x="1568839" y="3068624"/>
                  <a:pt x="1547272" y="3070610"/>
                  <a:pt x="1534786" y="3066070"/>
                </a:cubicBezTo>
                <a:cubicBezTo>
                  <a:pt x="1563731" y="3066354"/>
                  <a:pt x="1595798" y="3064367"/>
                  <a:pt x="1626446" y="3061245"/>
                </a:cubicBezTo>
                <a:cubicBezTo>
                  <a:pt x="1657378" y="3057556"/>
                  <a:pt x="1686891" y="3054151"/>
                  <a:pt x="1711580" y="3050178"/>
                </a:cubicBezTo>
                <a:cubicBezTo>
                  <a:pt x="1787349" y="3026623"/>
                  <a:pt x="1875888" y="3014988"/>
                  <a:pt x="1956765" y="2987460"/>
                </a:cubicBezTo>
                <a:cubicBezTo>
                  <a:pt x="2031683" y="2974973"/>
                  <a:pt x="2099222" y="2944891"/>
                  <a:pt x="2170734" y="2903458"/>
                </a:cubicBezTo>
                <a:cubicBezTo>
                  <a:pt x="2167329" y="2898634"/>
                  <a:pt x="2149167" y="2908566"/>
                  <a:pt x="2147464" y="2902039"/>
                </a:cubicBezTo>
                <a:cubicBezTo>
                  <a:pt x="2191166" y="2882741"/>
                  <a:pt x="2214153" y="2874228"/>
                  <a:pt x="2255584" y="2846700"/>
                </a:cubicBezTo>
                <a:cubicBezTo>
                  <a:pt x="2252463" y="2846416"/>
                  <a:pt x="2248490" y="2847267"/>
                  <a:pt x="2243382" y="2848970"/>
                </a:cubicBezTo>
                <a:cubicBezTo>
                  <a:pt x="2239976" y="2860038"/>
                  <a:pt x="2202801" y="2865714"/>
                  <a:pt x="2205072" y="2870538"/>
                </a:cubicBezTo>
                <a:cubicBezTo>
                  <a:pt x="2186342" y="2875079"/>
                  <a:pt x="2168180" y="2883593"/>
                  <a:pt x="2149735" y="2891823"/>
                </a:cubicBezTo>
                <a:cubicBezTo>
                  <a:pt x="2131289" y="2900052"/>
                  <a:pt x="2111992" y="2906863"/>
                  <a:pt x="2091844" y="2909418"/>
                </a:cubicBezTo>
                <a:cubicBezTo>
                  <a:pt x="2087587" y="2911972"/>
                  <a:pt x="2098938" y="2912539"/>
                  <a:pt x="2088438" y="2917647"/>
                </a:cubicBezTo>
                <a:cubicBezTo>
                  <a:pt x="2087587" y="2914242"/>
                  <a:pt x="2079925" y="2915945"/>
                  <a:pt x="2071412" y="2919918"/>
                </a:cubicBezTo>
                <a:cubicBezTo>
                  <a:pt x="2062331" y="2923607"/>
                  <a:pt x="2052399" y="2928715"/>
                  <a:pt x="2047007" y="2932688"/>
                </a:cubicBezTo>
                <a:cubicBezTo>
                  <a:pt x="2060628" y="2918783"/>
                  <a:pt x="2010399" y="2940067"/>
                  <a:pt x="1994224" y="2942905"/>
                </a:cubicBezTo>
                <a:cubicBezTo>
                  <a:pt x="1994508" y="2941202"/>
                  <a:pt x="2000751" y="2939499"/>
                  <a:pt x="1999899" y="2938080"/>
                </a:cubicBezTo>
                <a:cubicBezTo>
                  <a:pt x="1988832" y="2940067"/>
                  <a:pt x="1978616" y="2944040"/>
                  <a:pt x="1973508" y="2949432"/>
                </a:cubicBezTo>
                <a:cubicBezTo>
                  <a:pt x="1965846" y="2952270"/>
                  <a:pt x="1969819" y="2946027"/>
                  <a:pt x="1966981" y="2945175"/>
                </a:cubicBezTo>
                <a:cubicBezTo>
                  <a:pt x="1950806" y="2950851"/>
                  <a:pt x="1936333" y="2953405"/>
                  <a:pt x="1921293" y="2955959"/>
                </a:cubicBezTo>
                <a:cubicBezTo>
                  <a:pt x="1906252" y="2958513"/>
                  <a:pt x="1890928" y="2960784"/>
                  <a:pt x="1873902" y="2967311"/>
                </a:cubicBezTo>
                <a:cubicBezTo>
                  <a:pt x="1874753" y="2963338"/>
                  <a:pt x="1866240" y="2965608"/>
                  <a:pt x="1867091" y="2961635"/>
                </a:cubicBezTo>
                <a:cubicBezTo>
                  <a:pt x="1857726" y="2963905"/>
                  <a:pt x="1846659" y="2967595"/>
                  <a:pt x="1844956" y="2964757"/>
                </a:cubicBezTo>
                <a:cubicBezTo>
                  <a:pt x="1840699" y="2965608"/>
                  <a:pt x="1834456" y="2971284"/>
                  <a:pt x="1843253" y="2969297"/>
                </a:cubicBezTo>
                <a:cubicBezTo>
                  <a:pt x="1841267" y="2973270"/>
                  <a:pt x="1835024" y="2967595"/>
                  <a:pt x="1824808" y="2972135"/>
                </a:cubicBezTo>
                <a:cubicBezTo>
                  <a:pt x="1817713" y="2971000"/>
                  <a:pt x="1826510" y="2969297"/>
                  <a:pt x="1819416" y="2968162"/>
                </a:cubicBezTo>
                <a:cubicBezTo>
                  <a:pt x="1807213" y="2974973"/>
                  <a:pt x="1782241" y="2974689"/>
                  <a:pt x="1778268" y="2981217"/>
                </a:cubicBezTo>
                <a:cubicBezTo>
                  <a:pt x="1771457" y="2974122"/>
                  <a:pt x="1758120" y="2978946"/>
                  <a:pt x="1739674" y="2979514"/>
                </a:cubicBezTo>
                <a:cubicBezTo>
                  <a:pt x="1741093" y="2976392"/>
                  <a:pt x="1759255" y="2975824"/>
                  <a:pt x="1767484" y="2973270"/>
                </a:cubicBezTo>
                <a:cubicBezTo>
                  <a:pt x="1770038" y="2968446"/>
                  <a:pt x="1756985" y="2969014"/>
                  <a:pt x="1747620" y="2970716"/>
                </a:cubicBezTo>
                <a:cubicBezTo>
                  <a:pt x="1750458" y="2967027"/>
                  <a:pt x="1756701" y="2966743"/>
                  <a:pt x="1763795" y="2966743"/>
                </a:cubicBezTo>
                <a:cubicBezTo>
                  <a:pt x="1770890" y="2966176"/>
                  <a:pt x="1778836" y="2965892"/>
                  <a:pt x="1785930" y="2961635"/>
                </a:cubicBezTo>
                <a:cubicBezTo>
                  <a:pt x="1777700" y="2960784"/>
                  <a:pt x="1758687" y="2967311"/>
                  <a:pt x="1758971" y="2961067"/>
                </a:cubicBezTo>
                <a:cubicBezTo>
                  <a:pt x="1747904" y="2962770"/>
                  <a:pt x="1750174" y="2966459"/>
                  <a:pt x="1735134" y="2967595"/>
                </a:cubicBezTo>
                <a:cubicBezTo>
                  <a:pt x="1725201" y="2970716"/>
                  <a:pt x="1743931" y="2968162"/>
                  <a:pt x="1740525" y="2971851"/>
                </a:cubicBezTo>
                <a:cubicBezTo>
                  <a:pt x="1726336" y="2970432"/>
                  <a:pt x="1721796" y="2970432"/>
                  <a:pt x="1708742" y="2967311"/>
                </a:cubicBezTo>
                <a:cubicBezTo>
                  <a:pt x="1716972" y="2966176"/>
                  <a:pt x="1721796" y="2964757"/>
                  <a:pt x="1722080" y="2962486"/>
                </a:cubicBezTo>
                <a:cubicBezTo>
                  <a:pt x="1722364" y="2960216"/>
                  <a:pt x="1717823" y="2961067"/>
                  <a:pt x="1717256" y="2959365"/>
                </a:cubicBezTo>
                <a:cubicBezTo>
                  <a:pt x="1703350" y="2965608"/>
                  <a:pt x="1701931" y="2961067"/>
                  <a:pt x="1685756" y="2966176"/>
                </a:cubicBezTo>
                <a:cubicBezTo>
                  <a:pt x="1694837" y="2961919"/>
                  <a:pt x="1691999" y="2957662"/>
                  <a:pt x="1673270" y="2961351"/>
                </a:cubicBezTo>
                <a:cubicBezTo>
                  <a:pt x="1662486" y="2960784"/>
                  <a:pt x="1691148" y="2958229"/>
                  <a:pt x="1697391" y="2956527"/>
                </a:cubicBezTo>
                <a:cubicBezTo>
                  <a:pt x="1677243" y="2955392"/>
                  <a:pt x="1661635" y="2958229"/>
                  <a:pt x="1640068" y="2960784"/>
                </a:cubicBezTo>
                <a:cubicBezTo>
                  <a:pt x="1639500" y="2956527"/>
                  <a:pt x="1629852" y="2955959"/>
                  <a:pt x="1645176" y="2953689"/>
                </a:cubicBezTo>
                <a:cubicBezTo>
                  <a:pt x="1625027" y="2954256"/>
                  <a:pt x="1608568" y="2958513"/>
                  <a:pt x="1605163" y="2965892"/>
                </a:cubicBezTo>
                <a:cubicBezTo>
                  <a:pt x="1594663" y="2966459"/>
                  <a:pt x="1575934" y="2962203"/>
                  <a:pt x="1572812" y="2967311"/>
                </a:cubicBezTo>
                <a:cubicBezTo>
                  <a:pt x="1568555" y="2972135"/>
                  <a:pt x="1585014" y="2967027"/>
                  <a:pt x="1584447" y="2970149"/>
                </a:cubicBezTo>
                <a:cubicBezTo>
                  <a:pt x="1573663" y="2975824"/>
                  <a:pt x="1568555" y="2964189"/>
                  <a:pt x="1553799" y="2963905"/>
                </a:cubicBezTo>
                <a:cubicBezTo>
                  <a:pt x="1549542" y="2963905"/>
                  <a:pt x="1542448" y="2968446"/>
                  <a:pt x="1551245" y="2967878"/>
                </a:cubicBezTo>
                <a:cubicBezTo>
                  <a:pt x="1545853" y="2970716"/>
                  <a:pt x="1535921" y="2965608"/>
                  <a:pt x="1546421" y="2963338"/>
                </a:cubicBezTo>
                <a:cubicBezTo>
                  <a:pt x="1538758" y="2959932"/>
                  <a:pt x="1520029" y="2968446"/>
                  <a:pt x="1524002" y="2959365"/>
                </a:cubicBezTo>
                <a:cubicBezTo>
                  <a:pt x="1514921" y="2961351"/>
                  <a:pt x="1516908" y="2965892"/>
                  <a:pt x="1515205" y="2967311"/>
                </a:cubicBezTo>
                <a:cubicBezTo>
                  <a:pt x="1506975" y="2967311"/>
                  <a:pt x="1482286" y="2966176"/>
                  <a:pt x="1471787" y="2966176"/>
                </a:cubicBezTo>
                <a:cubicBezTo>
                  <a:pt x="1477746" y="2962203"/>
                  <a:pt x="1489097" y="2967027"/>
                  <a:pt x="1500448" y="2965324"/>
                </a:cubicBezTo>
                <a:cubicBezTo>
                  <a:pt x="1501016" y="2962770"/>
                  <a:pt x="1498746" y="2961351"/>
                  <a:pt x="1492503" y="2961635"/>
                </a:cubicBezTo>
                <a:cubicBezTo>
                  <a:pt x="1500448" y="2957094"/>
                  <a:pt x="1505840" y="2960784"/>
                  <a:pt x="1506975" y="2962486"/>
                </a:cubicBezTo>
                <a:cubicBezTo>
                  <a:pt x="1516340" y="2962486"/>
                  <a:pt x="1515489" y="2959648"/>
                  <a:pt x="1516340" y="2957094"/>
                </a:cubicBezTo>
                <a:cubicBezTo>
                  <a:pt x="1455327" y="2960500"/>
                  <a:pt x="1361680" y="2944040"/>
                  <a:pt x="1295844" y="2941486"/>
                </a:cubicBezTo>
                <a:cubicBezTo>
                  <a:pt x="1304925" y="2933540"/>
                  <a:pt x="1239939" y="2925877"/>
                  <a:pt x="1232277" y="2928999"/>
                </a:cubicBezTo>
                <a:cubicBezTo>
                  <a:pt x="1227453" y="2927013"/>
                  <a:pt x="1227453" y="2923891"/>
                  <a:pt x="1221494" y="2922188"/>
                </a:cubicBezTo>
                <a:cubicBezTo>
                  <a:pt x="1213548" y="2926445"/>
                  <a:pt x="1209291" y="2918499"/>
                  <a:pt x="1197089" y="2919634"/>
                </a:cubicBezTo>
                <a:cubicBezTo>
                  <a:pt x="1184318" y="2915661"/>
                  <a:pt x="1211277" y="2922188"/>
                  <a:pt x="1204183" y="2917080"/>
                </a:cubicBezTo>
                <a:cubicBezTo>
                  <a:pt x="1194535" y="2909134"/>
                  <a:pt x="1188291" y="2918783"/>
                  <a:pt x="1176089" y="2912539"/>
                </a:cubicBezTo>
                <a:cubicBezTo>
                  <a:pt x="1176940" y="2911404"/>
                  <a:pt x="1183183" y="2912823"/>
                  <a:pt x="1183183" y="2911120"/>
                </a:cubicBezTo>
                <a:cubicBezTo>
                  <a:pt x="1172967" y="2906863"/>
                  <a:pt x="1144873" y="2899201"/>
                  <a:pt x="1144873" y="2906296"/>
                </a:cubicBezTo>
                <a:cubicBezTo>
                  <a:pt x="1136076" y="2896931"/>
                  <a:pt x="1141184" y="2893242"/>
                  <a:pt x="1121320" y="2886147"/>
                </a:cubicBezTo>
                <a:cubicBezTo>
                  <a:pt x="1110820" y="2883025"/>
                  <a:pt x="1114509" y="2888133"/>
                  <a:pt x="1104009" y="2885012"/>
                </a:cubicBezTo>
                <a:cubicBezTo>
                  <a:pt x="1100320" y="2879903"/>
                  <a:pt x="1083009" y="2874511"/>
                  <a:pt x="1073645" y="2873376"/>
                </a:cubicBezTo>
                <a:cubicBezTo>
                  <a:pt x="1070523" y="2859187"/>
                  <a:pt x="1026537" y="2856349"/>
                  <a:pt x="1014051" y="2846416"/>
                </a:cubicBezTo>
                <a:cubicBezTo>
                  <a:pt x="1003835" y="2845565"/>
                  <a:pt x="984254" y="2839605"/>
                  <a:pt x="966376" y="2832794"/>
                </a:cubicBezTo>
                <a:cubicBezTo>
                  <a:pt x="948498" y="2825416"/>
                  <a:pt x="932323" y="2817186"/>
                  <a:pt x="928634" y="2813780"/>
                </a:cubicBezTo>
                <a:cubicBezTo>
                  <a:pt x="935728" y="2812077"/>
                  <a:pt x="940552" y="2816618"/>
                  <a:pt x="944809" y="2820875"/>
                </a:cubicBezTo>
                <a:cubicBezTo>
                  <a:pt x="953039" y="2822578"/>
                  <a:pt x="939417" y="2813213"/>
                  <a:pt x="955309" y="2819456"/>
                </a:cubicBezTo>
                <a:cubicBezTo>
                  <a:pt x="951052" y="2819740"/>
                  <a:pt x="950485" y="2822578"/>
                  <a:pt x="954457" y="2825699"/>
                </a:cubicBezTo>
                <a:cubicBezTo>
                  <a:pt x="956444" y="2824564"/>
                  <a:pt x="960984" y="2825983"/>
                  <a:pt x="966660" y="2828537"/>
                </a:cubicBezTo>
                <a:cubicBezTo>
                  <a:pt x="972336" y="2830808"/>
                  <a:pt x="978579" y="2833929"/>
                  <a:pt x="984254" y="2835916"/>
                </a:cubicBezTo>
                <a:cubicBezTo>
                  <a:pt x="987092" y="2836200"/>
                  <a:pt x="990214" y="2836767"/>
                  <a:pt x="991065" y="2835348"/>
                </a:cubicBezTo>
                <a:cubicBezTo>
                  <a:pt x="989646" y="2831375"/>
                  <a:pt x="979714" y="2826551"/>
                  <a:pt x="969498" y="2822862"/>
                </a:cubicBezTo>
                <a:cubicBezTo>
                  <a:pt x="959282" y="2818888"/>
                  <a:pt x="948782" y="2815767"/>
                  <a:pt x="945660" y="2816051"/>
                </a:cubicBezTo>
                <a:cubicBezTo>
                  <a:pt x="940552" y="2812929"/>
                  <a:pt x="926647" y="2803848"/>
                  <a:pt x="919836" y="2804983"/>
                </a:cubicBezTo>
                <a:cubicBezTo>
                  <a:pt x="908201" y="2797320"/>
                  <a:pt x="932606" y="2806969"/>
                  <a:pt x="939701" y="2809807"/>
                </a:cubicBezTo>
                <a:cubicBezTo>
                  <a:pt x="939701" y="2809807"/>
                  <a:pt x="939701" y="2809807"/>
                  <a:pt x="940552" y="2804983"/>
                </a:cubicBezTo>
                <a:cubicBezTo>
                  <a:pt x="932039" y="2801577"/>
                  <a:pt x="932890" y="2806118"/>
                  <a:pt x="923809" y="2802429"/>
                </a:cubicBezTo>
                <a:cubicBezTo>
                  <a:pt x="939133" y="2801861"/>
                  <a:pt x="916999" y="2795050"/>
                  <a:pt x="901675" y="2790226"/>
                </a:cubicBezTo>
                <a:cubicBezTo>
                  <a:pt x="903093" y="2785401"/>
                  <a:pt x="926931" y="2798456"/>
                  <a:pt x="937998" y="2801293"/>
                </a:cubicBezTo>
                <a:cubicBezTo>
                  <a:pt x="933458" y="2795050"/>
                  <a:pt x="935444" y="2796753"/>
                  <a:pt x="929485" y="2791361"/>
                </a:cubicBezTo>
                <a:cubicBezTo>
                  <a:pt x="929485" y="2795050"/>
                  <a:pt x="914728" y="2791077"/>
                  <a:pt x="898837" y="2784266"/>
                </a:cubicBezTo>
                <a:cubicBezTo>
                  <a:pt x="883229" y="2777171"/>
                  <a:pt x="866486" y="2768374"/>
                  <a:pt x="862229" y="2764117"/>
                </a:cubicBezTo>
                <a:cubicBezTo>
                  <a:pt x="836405" y="2758725"/>
                  <a:pt x="798947" y="2732049"/>
                  <a:pt x="780501" y="2728076"/>
                </a:cubicBezTo>
                <a:cubicBezTo>
                  <a:pt x="783906" y="2733184"/>
                  <a:pt x="790433" y="2735454"/>
                  <a:pt x="798663" y="2738576"/>
                </a:cubicBezTo>
                <a:cubicBezTo>
                  <a:pt x="800649" y="2743684"/>
                  <a:pt x="791001" y="2737157"/>
                  <a:pt x="785609" y="2734603"/>
                </a:cubicBezTo>
                <a:cubicBezTo>
                  <a:pt x="781636" y="2737157"/>
                  <a:pt x="789014" y="2740846"/>
                  <a:pt x="793271" y="2744252"/>
                </a:cubicBezTo>
                <a:cubicBezTo>
                  <a:pt x="797528" y="2741130"/>
                  <a:pt x="806325" y="2751630"/>
                  <a:pt x="806892" y="2746806"/>
                </a:cubicBezTo>
                <a:cubicBezTo>
                  <a:pt x="810865" y="2749644"/>
                  <a:pt x="812000" y="2752198"/>
                  <a:pt x="811717" y="2754752"/>
                </a:cubicBezTo>
                <a:cubicBezTo>
                  <a:pt x="811717" y="2754752"/>
                  <a:pt x="811717" y="2754752"/>
                  <a:pt x="796109" y="2746806"/>
                </a:cubicBezTo>
                <a:cubicBezTo>
                  <a:pt x="795825" y="2750779"/>
                  <a:pt x="813703" y="2755887"/>
                  <a:pt x="810298" y="2759576"/>
                </a:cubicBezTo>
                <a:cubicBezTo>
                  <a:pt x="793555" y="2749360"/>
                  <a:pt x="786744" y="2745387"/>
                  <a:pt x="779082" y="2740846"/>
                </a:cubicBezTo>
                <a:cubicBezTo>
                  <a:pt x="775393" y="2738576"/>
                  <a:pt x="771420" y="2736589"/>
                  <a:pt x="765744" y="2733751"/>
                </a:cubicBezTo>
                <a:cubicBezTo>
                  <a:pt x="760069" y="2730913"/>
                  <a:pt x="752974" y="2727224"/>
                  <a:pt x="742758" y="2721832"/>
                </a:cubicBezTo>
                <a:cubicBezTo>
                  <a:pt x="747583" y="2720697"/>
                  <a:pt x="755528" y="2725521"/>
                  <a:pt x="751272" y="2718143"/>
                </a:cubicBezTo>
                <a:cubicBezTo>
                  <a:pt x="762907" y="2722684"/>
                  <a:pt x="764609" y="2726657"/>
                  <a:pt x="773406" y="2727508"/>
                </a:cubicBezTo>
                <a:cubicBezTo>
                  <a:pt x="770852" y="2721265"/>
                  <a:pt x="770285" y="2720981"/>
                  <a:pt x="769717" y="2717008"/>
                </a:cubicBezTo>
                <a:cubicBezTo>
                  <a:pt x="766028" y="2715305"/>
                  <a:pt x="767447" y="2717292"/>
                  <a:pt x="769150" y="2718143"/>
                </a:cubicBezTo>
                <a:cubicBezTo>
                  <a:pt x="761204" y="2718994"/>
                  <a:pt x="744461" y="2700548"/>
                  <a:pt x="741056" y="2705372"/>
                </a:cubicBezTo>
                <a:cubicBezTo>
                  <a:pt x="737367" y="2699980"/>
                  <a:pt x="735664" y="2699697"/>
                  <a:pt x="726583" y="2695723"/>
                </a:cubicBezTo>
                <a:cubicBezTo>
                  <a:pt x="733677" y="2695156"/>
                  <a:pt x="713245" y="2683237"/>
                  <a:pt x="728286" y="2691183"/>
                </a:cubicBezTo>
                <a:cubicBezTo>
                  <a:pt x="714664" y="2683520"/>
                  <a:pt x="689124" y="2669331"/>
                  <a:pt x="669260" y="2655425"/>
                </a:cubicBezTo>
                <a:cubicBezTo>
                  <a:pt x="689408" y="2663939"/>
                  <a:pt x="674935" y="2652587"/>
                  <a:pt x="653084" y="2638114"/>
                </a:cubicBezTo>
                <a:cubicBezTo>
                  <a:pt x="631517" y="2622789"/>
                  <a:pt x="603139" y="2603492"/>
                  <a:pt x="593774" y="2599235"/>
                </a:cubicBezTo>
                <a:cubicBezTo>
                  <a:pt x="586680" y="2591289"/>
                  <a:pt x="573058" y="2579369"/>
                  <a:pt x="558018" y="2568018"/>
                </a:cubicBezTo>
                <a:cubicBezTo>
                  <a:pt x="543262" y="2556666"/>
                  <a:pt x="527938" y="2545315"/>
                  <a:pt x="519140" y="2536801"/>
                </a:cubicBezTo>
                <a:cubicBezTo>
                  <a:pt x="518289" y="2531693"/>
                  <a:pt x="509492" y="2523463"/>
                  <a:pt x="503249" y="2516368"/>
                </a:cubicBezTo>
                <a:cubicBezTo>
                  <a:pt x="494735" y="2511260"/>
                  <a:pt x="514600" y="2530274"/>
                  <a:pt x="502681" y="2524030"/>
                </a:cubicBezTo>
                <a:cubicBezTo>
                  <a:pt x="501262" y="2519490"/>
                  <a:pt x="500411" y="2515517"/>
                  <a:pt x="489060" y="2507287"/>
                </a:cubicBezTo>
                <a:cubicBezTo>
                  <a:pt x="491046" y="2507570"/>
                  <a:pt x="492749" y="2507854"/>
                  <a:pt x="493600" y="2506435"/>
                </a:cubicBezTo>
                <a:cubicBezTo>
                  <a:pt x="483384" y="2501327"/>
                  <a:pt x="469195" y="2487138"/>
                  <a:pt x="467209" y="2478340"/>
                </a:cubicBezTo>
                <a:cubicBezTo>
                  <a:pt x="453304" y="2467272"/>
                  <a:pt x="440817" y="2454785"/>
                  <a:pt x="429466" y="2442015"/>
                </a:cubicBezTo>
                <a:cubicBezTo>
                  <a:pt x="418683" y="2428961"/>
                  <a:pt x="408467" y="2416190"/>
                  <a:pt x="397967" y="2405406"/>
                </a:cubicBezTo>
                <a:cubicBezTo>
                  <a:pt x="403642" y="2406257"/>
                  <a:pt x="389170" y="2387243"/>
                  <a:pt x="385481" y="2393771"/>
                </a:cubicBezTo>
                <a:cubicBezTo>
                  <a:pt x="382926" y="2387243"/>
                  <a:pt x="378954" y="2382987"/>
                  <a:pt x="384913" y="2383554"/>
                </a:cubicBezTo>
                <a:cubicBezTo>
                  <a:pt x="370156" y="2367378"/>
                  <a:pt x="364765" y="2356594"/>
                  <a:pt x="350292" y="2340134"/>
                </a:cubicBezTo>
                <a:cubicBezTo>
                  <a:pt x="349157" y="2343823"/>
                  <a:pt x="361643" y="2362554"/>
                  <a:pt x="368454" y="2365959"/>
                </a:cubicBezTo>
                <a:cubicBezTo>
                  <a:pt x="372710" y="2377311"/>
                  <a:pt x="351143" y="2347797"/>
                  <a:pt x="347454" y="2348648"/>
                </a:cubicBezTo>
                <a:cubicBezTo>
                  <a:pt x="347454" y="2348648"/>
                  <a:pt x="347454" y="2348648"/>
                  <a:pt x="350008" y="2345810"/>
                </a:cubicBezTo>
                <a:cubicBezTo>
                  <a:pt x="339792" y="2336161"/>
                  <a:pt x="336387" y="2327364"/>
                  <a:pt x="320495" y="2312039"/>
                </a:cubicBezTo>
                <a:cubicBezTo>
                  <a:pt x="317374" y="2304944"/>
                  <a:pt x="314252" y="2298417"/>
                  <a:pt x="311414" y="2292174"/>
                </a:cubicBezTo>
                <a:cubicBezTo>
                  <a:pt x="307441" y="2290471"/>
                  <a:pt x="304320" y="2289903"/>
                  <a:pt x="301766" y="2290755"/>
                </a:cubicBezTo>
                <a:cubicBezTo>
                  <a:pt x="307157" y="2305228"/>
                  <a:pt x="323333" y="2324526"/>
                  <a:pt x="335535" y="2336161"/>
                </a:cubicBezTo>
                <a:cubicBezTo>
                  <a:pt x="334684" y="2339283"/>
                  <a:pt x="331846" y="2336729"/>
                  <a:pt x="330144" y="2337012"/>
                </a:cubicBezTo>
                <a:cubicBezTo>
                  <a:pt x="329860" y="2341553"/>
                  <a:pt x="350859" y="2356026"/>
                  <a:pt x="343197" y="2358864"/>
                </a:cubicBezTo>
                <a:cubicBezTo>
                  <a:pt x="347738" y="2363405"/>
                  <a:pt x="350576" y="2363689"/>
                  <a:pt x="355967" y="2370500"/>
                </a:cubicBezTo>
                <a:cubicBezTo>
                  <a:pt x="353413" y="2369365"/>
                  <a:pt x="350576" y="2367094"/>
                  <a:pt x="347454" y="2364256"/>
                </a:cubicBezTo>
                <a:cubicBezTo>
                  <a:pt x="349157" y="2372486"/>
                  <a:pt x="355967" y="2376176"/>
                  <a:pt x="366184" y="2390365"/>
                </a:cubicBezTo>
                <a:cubicBezTo>
                  <a:pt x="361359" y="2387527"/>
                  <a:pt x="355684" y="2381851"/>
                  <a:pt x="351711" y="2380716"/>
                </a:cubicBezTo>
                <a:cubicBezTo>
                  <a:pt x="343481" y="2366243"/>
                  <a:pt x="329292" y="2350918"/>
                  <a:pt x="324752" y="2348364"/>
                </a:cubicBezTo>
                <a:cubicBezTo>
                  <a:pt x="320495" y="2342404"/>
                  <a:pt x="322765" y="2340418"/>
                  <a:pt x="318792" y="2334458"/>
                </a:cubicBezTo>
                <a:cubicBezTo>
                  <a:pt x="311982" y="2324809"/>
                  <a:pt x="309995" y="2329066"/>
                  <a:pt x="304603" y="2323958"/>
                </a:cubicBezTo>
                <a:cubicBezTo>
                  <a:pt x="300631" y="2314025"/>
                  <a:pt x="297509" y="2310620"/>
                  <a:pt x="288712" y="2300404"/>
                </a:cubicBezTo>
                <a:cubicBezTo>
                  <a:pt x="289563" y="2295011"/>
                  <a:pt x="296941" y="2308633"/>
                  <a:pt x="298644" y="2305228"/>
                </a:cubicBezTo>
                <a:cubicBezTo>
                  <a:pt x="300631" y="2303809"/>
                  <a:pt x="298928" y="2300120"/>
                  <a:pt x="296941" y="2295863"/>
                </a:cubicBezTo>
                <a:cubicBezTo>
                  <a:pt x="296374" y="2297849"/>
                  <a:pt x="295806" y="2300404"/>
                  <a:pt x="295806" y="2303525"/>
                </a:cubicBezTo>
                <a:cubicBezTo>
                  <a:pt x="294671" y="2298985"/>
                  <a:pt x="294104" y="2295011"/>
                  <a:pt x="293252" y="2291038"/>
                </a:cubicBezTo>
                <a:cubicBezTo>
                  <a:pt x="291833" y="2289903"/>
                  <a:pt x="290415" y="2288201"/>
                  <a:pt x="288712" y="2285646"/>
                </a:cubicBezTo>
                <a:cubicBezTo>
                  <a:pt x="286158" y="2285363"/>
                  <a:pt x="294671" y="2298985"/>
                  <a:pt x="288144" y="2291322"/>
                </a:cubicBezTo>
                <a:cubicBezTo>
                  <a:pt x="286442" y="2287065"/>
                  <a:pt x="285307" y="2283944"/>
                  <a:pt x="284455" y="2280822"/>
                </a:cubicBezTo>
                <a:cubicBezTo>
                  <a:pt x="284455" y="2282241"/>
                  <a:pt x="284455" y="2283660"/>
                  <a:pt x="284171" y="2284795"/>
                </a:cubicBezTo>
                <a:cubicBezTo>
                  <a:pt x="277361" y="2274011"/>
                  <a:pt x="276509" y="2268335"/>
                  <a:pt x="273388" y="2260105"/>
                </a:cubicBezTo>
                <a:cubicBezTo>
                  <a:pt x="273672" y="2259821"/>
                  <a:pt x="273672" y="2259538"/>
                  <a:pt x="273955" y="2259254"/>
                </a:cubicBezTo>
                <a:cubicBezTo>
                  <a:pt x="273388" y="2258970"/>
                  <a:pt x="273104" y="2258403"/>
                  <a:pt x="272820" y="2257835"/>
                </a:cubicBezTo>
                <a:cubicBezTo>
                  <a:pt x="271118" y="2255565"/>
                  <a:pt x="269982" y="2255848"/>
                  <a:pt x="267996" y="2253011"/>
                </a:cubicBezTo>
                <a:cubicBezTo>
                  <a:pt x="262604" y="2252159"/>
                  <a:pt x="273672" y="2262943"/>
                  <a:pt x="268280" y="2262092"/>
                </a:cubicBezTo>
                <a:cubicBezTo>
                  <a:pt x="262320" y="2250456"/>
                  <a:pt x="262320" y="2239105"/>
                  <a:pt x="250685" y="2231159"/>
                </a:cubicBezTo>
                <a:cubicBezTo>
                  <a:pt x="249834" y="2236267"/>
                  <a:pt x="258064" y="2239105"/>
                  <a:pt x="262320" y="2248754"/>
                </a:cubicBezTo>
                <a:cubicBezTo>
                  <a:pt x="261469" y="2258970"/>
                  <a:pt x="252104" y="2236834"/>
                  <a:pt x="248699" y="2237686"/>
                </a:cubicBezTo>
                <a:cubicBezTo>
                  <a:pt x="249834" y="2229172"/>
                  <a:pt x="239334" y="2218672"/>
                  <a:pt x="231105" y="2206753"/>
                </a:cubicBezTo>
                <a:cubicBezTo>
                  <a:pt x="237064" y="2208455"/>
                  <a:pt x="241037" y="2221226"/>
                  <a:pt x="243875" y="2218388"/>
                </a:cubicBezTo>
                <a:cubicBezTo>
                  <a:pt x="240469" y="2210726"/>
                  <a:pt x="228834" y="2194266"/>
                  <a:pt x="233659" y="2186604"/>
                </a:cubicBezTo>
                <a:cubicBezTo>
                  <a:pt x="235645" y="2191144"/>
                  <a:pt x="240753" y="2210442"/>
                  <a:pt x="246145" y="2207604"/>
                </a:cubicBezTo>
                <a:cubicBezTo>
                  <a:pt x="248415" y="2213564"/>
                  <a:pt x="246145" y="2215834"/>
                  <a:pt x="246713" y="2220658"/>
                </a:cubicBezTo>
                <a:cubicBezTo>
                  <a:pt x="252104" y="2230024"/>
                  <a:pt x="271969" y="2247335"/>
                  <a:pt x="264023" y="2247051"/>
                </a:cubicBezTo>
                <a:cubicBezTo>
                  <a:pt x="266293" y="2249889"/>
                  <a:pt x="267996" y="2251024"/>
                  <a:pt x="269131" y="2251024"/>
                </a:cubicBezTo>
                <a:cubicBezTo>
                  <a:pt x="268847" y="2248754"/>
                  <a:pt x="269982" y="2248754"/>
                  <a:pt x="271685" y="2249037"/>
                </a:cubicBezTo>
                <a:cubicBezTo>
                  <a:pt x="271969" y="2246483"/>
                  <a:pt x="259766" y="2228037"/>
                  <a:pt x="258064" y="2228888"/>
                </a:cubicBezTo>
                <a:cubicBezTo>
                  <a:pt x="255510" y="2221510"/>
                  <a:pt x="267428" y="2234848"/>
                  <a:pt x="264591" y="2222929"/>
                </a:cubicBezTo>
                <a:cubicBezTo>
                  <a:pt x="258064" y="2220375"/>
                  <a:pt x="259766" y="2217537"/>
                  <a:pt x="258064" y="2210442"/>
                </a:cubicBezTo>
                <a:cubicBezTo>
                  <a:pt x="247848" y="2192847"/>
                  <a:pt x="254091" y="2217253"/>
                  <a:pt x="244442" y="2199942"/>
                </a:cubicBezTo>
                <a:cubicBezTo>
                  <a:pt x="247564" y="2201928"/>
                  <a:pt x="249834" y="2199658"/>
                  <a:pt x="252672" y="2201644"/>
                </a:cubicBezTo>
                <a:cubicBezTo>
                  <a:pt x="249834" y="2196536"/>
                  <a:pt x="246713" y="2191712"/>
                  <a:pt x="243875" y="2186887"/>
                </a:cubicBezTo>
                <a:cubicBezTo>
                  <a:pt x="235929" y="2186036"/>
                  <a:pt x="227983" y="2163049"/>
                  <a:pt x="221172" y="2147724"/>
                </a:cubicBezTo>
                <a:cubicBezTo>
                  <a:pt x="214646" y="2147724"/>
                  <a:pt x="226280" y="2163049"/>
                  <a:pt x="219470" y="2162481"/>
                </a:cubicBezTo>
                <a:cubicBezTo>
                  <a:pt x="224010" y="2172414"/>
                  <a:pt x="224862" y="2163333"/>
                  <a:pt x="230253" y="2175820"/>
                </a:cubicBezTo>
                <a:cubicBezTo>
                  <a:pt x="225997" y="2176103"/>
                  <a:pt x="230253" y="2183482"/>
                  <a:pt x="226280" y="2183766"/>
                </a:cubicBezTo>
                <a:cubicBezTo>
                  <a:pt x="223443" y="2181779"/>
                  <a:pt x="219186" y="2172982"/>
                  <a:pt x="218051" y="2177239"/>
                </a:cubicBezTo>
                <a:cubicBezTo>
                  <a:pt x="211240" y="2165036"/>
                  <a:pt x="206984" y="2154251"/>
                  <a:pt x="203578" y="2143751"/>
                </a:cubicBezTo>
                <a:cubicBezTo>
                  <a:pt x="199889" y="2133251"/>
                  <a:pt x="196767" y="2123602"/>
                  <a:pt x="193078" y="2113102"/>
                </a:cubicBezTo>
                <a:cubicBezTo>
                  <a:pt x="183714" y="2101750"/>
                  <a:pt x="163849" y="2056344"/>
                  <a:pt x="163849" y="2038465"/>
                </a:cubicBezTo>
                <a:cubicBezTo>
                  <a:pt x="164417" y="2048398"/>
                  <a:pt x="179741" y="2087845"/>
                  <a:pt x="188538" y="2090683"/>
                </a:cubicBezTo>
                <a:cubicBezTo>
                  <a:pt x="196200" y="2109413"/>
                  <a:pt x="198186" y="2124170"/>
                  <a:pt x="208119" y="2136373"/>
                </a:cubicBezTo>
                <a:cubicBezTo>
                  <a:pt x="212375" y="2133535"/>
                  <a:pt x="202727" y="2121048"/>
                  <a:pt x="210956" y="2125589"/>
                </a:cubicBezTo>
                <a:cubicBezTo>
                  <a:pt x="207267" y="2117075"/>
                  <a:pt x="204713" y="2114805"/>
                  <a:pt x="203011" y="2118494"/>
                </a:cubicBezTo>
                <a:cubicBezTo>
                  <a:pt x="203011" y="2118494"/>
                  <a:pt x="203011" y="2118494"/>
                  <a:pt x="195065" y="2103169"/>
                </a:cubicBezTo>
                <a:cubicBezTo>
                  <a:pt x="197051" y="2104872"/>
                  <a:pt x="199038" y="2104872"/>
                  <a:pt x="200457" y="2103169"/>
                </a:cubicBezTo>
                <a:cubicBezTo>
                  <a:pt x="191659" y="2093804"/>
                  <a:pt x="183997" y="2077061"/>
                  <a:pt x="176052" y="2058614"/>
                </a:cubicBezTo>
                <a:cubicBezTo>
                  <a:pt x="172362" y="2049533"/>
                  <a:pt x="168673" y="2039884"/>
                  <a:pt x="164984" y="2030235"/>
                </a:cubicBezTo>
                <a:cubicBezTo>
                  <a:pt x="161863" y="2020586"/>
                  <a:pt x="158741" y="2010654"/>
                  <a:pt x="155903" y="2001572"/>
                </a:cubicBezTo>
                <a:cubicBezTo>
                  <a:pt x="150795" y="1991356"/>
                  <a:pt x="149944" y="1999586"/>
                  <a:pt x="147957" y="2002424"/>
                </a:cubicBezTo>
                <a:cubicBezTo>
                  <a:pt x="145971" y="1996464"/>
                  <a:pt x="143985" y="1996464"/>
                  <a:pt x="141714" y="1990221"/>
                </a:cubicBezTo>
                <a:cubicBezTo>
                  <a:pt x="149093" y="1998167"/>
                  <a:pt x="145403" y="1985680"/>
                  <a:pt x="150511" y="1988802"/>
                </a:cubicBezTo>
                <a:cubicBezTo>
                  <a:pt x="141998" y="1980288"/>
                  <a:pt x="141998" y="1974328"/>
                  <a:pt x="135755" y="1953896"/>
                </a:cubicBezTo>
                <a:cubicBezTo>
                  <a:pt x="142849" y="1961558"/>
                  <a:pt x="135187" y="1940274"/>
                  <a:pt x="140295" y="1939706"/>
                </a:cubicBezTo>
                <a:cubicBezTo>
                  <a:pt x="132066" y="1918706"/>
                  <a:pt x="130931" y="1919273"/>
                  <a:pt x="124404" y="1897989"/>
                </a:cubicBezTo>
                <a:cubicBezTo>
                  <a:pt x="119863" y="1885786"/>
                  <a:pt x="120431" y="1899692"/>
                  <a:pt x="116742" y="1894016"/>
                </a:cubicBezTo>
                <a:cubicBezTo>
                  <a:pt x="117309" y="1889475"/>
                  <a:pt x="114188" y="1879543"/>
                  <a:pt x="117593" y="1878407"/>
                </a:cubicBezTo>
                <a:cubicBezTo>
                  <a:pt x="111918" y="1869042"/>
                  <a:pt x="114472" y="1877840"/>
                  <a:pt x="111918" y="1881245"/>
                </a:cubicBezTo>
                <a:cubicBezTo>
                  <a:pt x="104539" y="1861948"/>
                  <a:pt x="109931" y="1859677"/>
                  <a:pt x="102553" y="1840379"/>
                </a:cubicBezTo>
                <a:cubicBezTo>
                  <a:pt x="104823" y="1841231"/>
                  <a:pt x="106810" y="1843785"/>
                  <a:pt x="109080" y="1844920"/>
                </a:cubicBezTo>
                <a:cubicBezTo>
                  <a:pt x="104255" y="1831298"/>
                  <a:pt x="104539" y="1824203"/>
                  <a:pt x="99147" y="1800649"/>
                </a:cubicBezTo>
                <a:cubicBezTo>
                  <a:pt x="96877" y="1800365"/>
                  <a:pt x="97445" y="1804338"/>
                  <a:pt x="98296" y="1808595"/>
                </a:cubicBezTo>
                <a:cubicBezTo>
                  <a:pt x="95742" y="1805189"/>
                  <a:pt x="93472" y="1797811"/>
                  <a:pt x="91202" y="1789297"/>
                </a:cubicBezTo>
                <a:cubicBezTo>
                  <a:pt x="92621" y="1788162"/>
                  <a:pt x="93472" y="1789297"/>
                  <a:pt x="94323" y="1791568"/>
                </a:cubicBezTo>
                <a:cubicBezTo>
                  <a:pt x="94323" y="1785040"/>
                  <a:pt x="93472" y="1775959"/>
                  <a:pt x="92337" y="1765743"/>
                </a:cubicBezTo>
                <a:cubicBezTo>
                  <a:pt x="91202" y="1755526"/>
                  <a:pt x="90350" y="1743891"/>
                  <a:pt x="88648" y="1732255"/>
                </a:cubicBezTo>
                <a:cubicBezTo>
                  <a:pt x="87229" y="1720620"/>
                  <a:pt x="85242" y="1708701"/>
                  <a:pt x="82972" y="1697633"/>
                </a:cubicBezTo>
                <a:cubicBezTo>
                  <a:pt x="80986" y="1686565"/>
                  <a:pt x="78999" y="1676349"/>
                  <a:pt x="76445" y="1667835"/>
                </a:cubicBezTo>
                <a:cubicBezTo>
                  <a:pt x="83256" y="1656483"/>
                  <a:pt x="68499" y="1611928"/>
                  <a:pt x="75878" y="1611361"/>
                </a:cubicBezTo>
                <a:cubicBezTo>
                  <a:pt x="70202" y="1582414"/>
                  <a:pt x="73324" y="1551765"/>
                  <a:pt x="71905" y="1527643"/>
                </a:cubicBezTo>
                <a:cubicBezTo>
                  <a:pt x="70202" y="1530764"/>
                  <a:pt x="70486" y="1538143"/>
                  <a:pt x="71337" y="1545521"/>
                </a:cubicBezTo>
                <a:cubicBezTo>
                  <a:pt x="67364" y="1537859"/>
                  <a:pt x="70202" y="1520264"/>
                  <a:pt x="74459" y="1518845"/>
                </a:cubicBezTo>
                <a:cubicBezTo>
                  <a:pt x="72188" y="1514588"/>
                  <a:pt x="71905" y="1504939"/>
                  <a:pt x="73040" y="1498412"/>
                </a:cubicBezTo>
                <a:cubicBezTo>
                  <a:pt x="73040" y="1495858"/>
                  <a:pt x="73040" y="1493304"/>
                  <a:pt x="73040" y="1490466"/>
                </a:cubicBezTo>
                <a:cubicBezTo>
                  <a:pt x="71337" y="1486777"/>
                  <a:pt x="71621" y="1484790"/>
                  <a:pt x="72472" y="1482804"/>
                </a:cubicBezTo>
                <a:cubicBezTo>
                  <a:pt x="72472" y="1481385"/>
                  <a:pt x="72188" y="1479966"/>
                  <a:pt x="72188" y="1478547"/>
                </a:cubicBezTo>
                <a:cubicBezTo>
                  <a:pt x="68499" y="1482520"/>
                  <a:pt x="70770" y="1484223"/>
                  <a:pt x="71053" y="1493588"/>
                </a:cubicBezTo>
                <a:cubicBezTo>
                  <a:pt x="68499" y="1493020"/>
                  <a:pt x="68499" y="1483939"/>
                  <a:pt x="65945" y="1483371"/>
                </a:cubicBezTo>
                <a:cubicBezTo>
                  <a:pt x="67648" y="1477979"/>
                  <a:pt x="71905" y="1474290"/>
                  <a:pt x="73324" y="1478263"/>
                </a:cubicBezTo>
                <a:cubicBezTo>
                  <a:pt x="73324" y="1478263"/>
                  <a:pt x="73324" y="1478263"/>
                  <a:pt x="73324" y="1470884"/>
                </a:cubicBezTo>
                <a:cubicBezTo>
                  <a:pt x="73324" y="1470601"/>
                  <a:pt x="73324" y="1470317"/>
                  <a:pt x="73324" y="1470033"/>
                </a:cubicBezTo>
                <a:cubicBezTo>
                  <a:pt x="73324" y="1470033"/>
                  <a:pt x="73040" y="1470033"/>
                  <a:pt x="73040" y="1470033"/>
                </a:cubicBezTo>
                <a:cubicBezTo>
                  <a:pt x="73040" y="1469749"/>
                  <a:pt x="73324" y="1469749"/>
                  <a:pt x="73324" y="1469466"/>
                </a:cubicBezTo>
                <a:cubicBezTo>
                  <a:pt x="73040" y="1461236"/>
                  <a:pt x="69918" y="1480250"/>
                  <a:pt x="69634" y="1467763"/>
                </a:cubicBezTo>
                <a:cubicBezTo>
                  <a:pt x="67080" y="1466060"/>
                  <a:pt x="72472" y="1466628"/>
                  <a:pt x="74459" y="1459533"/>
                </a:cubicBezTo>
                <a:cubicBezTo>
                  <a:pt x="71905" y="1451019"/>
                  <a:pt x="67932" y="1439100"/>
                  <a:pt x="75310" y="1426329"/>
                </a:cubicBezTo>
                <a:cubicBezTo>
                  <a:pt x="75026" y="1436830"/>
                  <a:pt x="73607" y="1450735"/>
                  <a:pt x="75594" y="1455560"/>
                </a:cubicBezTo>
                <a:cubicBezTo>
                  <a:pt x="75878" y="1436262"/>
                  <a:pt x="84959" y="1413559"/>
                  <a:pt x="84959" y="1395680"/>
                </a:cubicBezTo>
                <a:cubicBezTo>
                  <a:pt x="82121" y="1399937"/>
                  <a:pt x="80986" y="1410721"/>
                  <a:pt x="78148" y="1414978"/>
                </a:cubicBezTo>
                <a:cubicBezTo>
                  <a:pt x="72472" y="1405896"/>
                  <a:pt x="76729" y="1372125"/>
                  <a:pt x="75310" y="1349422"/>
                </a:cubicBezTo>
                <a:cubicBezTo>
                  <a:pt x="73891" y="1352260"/>
                  <a:pt x="72188" y="1353679"/>
                  <a:pt x="69918" y="1353679"/>
                </a:cubicBezTo>
                <a:cubicBezTo>
                  <a:pt x="71053" y="1336084"/>
                  <a:pt x="70486" y="1335516"/>
                  <a:pt x="72756" y="1320475"/>
                </a:cubicBezTo>
                <a:cubicBezTo>
                  <a:pt x="69351" y="1323313"/>
                  <a:pt x="69067" y="1338071"/>
                  <a:pt x="65094" y="1339489"/>
                </a:cubicBezTo>
                <a:cubicBezTo>
                  <a:pt x="66513" y="1328138"/>
                  <a:pt x="74459" y="1307705"/>
                  <a:pt x="69634" y="1302313"/>
                </a:cubicBezTo>
                <a:cubicBezTo>
                  <a:pt x="65662" y="1305151"/>
                  <a:pt x="69918" y="1309975"/>
                  <a:pt x="68216" y="1317070"/>
                </a:cubicBezTo>
                <a:cubicBezTo>
                  <a:pt x="63675" y="1305718"/>
                  <a:pt x="64526" y="1302597"/>
                  <a:pt x="65945" y="1287840"/>
                </a:cubicBezTo>
                <a:cubicBezTo>
                  <a:pt x="66797" y="1303732"/>
                  <a:pt x="69634" y="1293515"/>
                  <a:pt x="74742" y="1287272"/>
                </a:cubicBezTo>
                <a:cubicBezTo>
                  <a:pt x="77296" y="1275920"/>
                  <a:pt x="72188" y="1280461"/>
                  <a:pt x="74742" y="1268826"/>
                </a:cubicBezTo>
                <a:cubicBezTo>
                  <a:pt x="80134" y="1260312"/>
                  <a:pt x="82972" y="1239028"/>
                  <a:pt x="88648" y="1231649"/>
                </a:cubicBezTo>
                <a:cubicBezTo>
                  <a:pt x="84107" y="1244703"/>
                  <a:pt x="80134" y="1262582"/>
                  <a:pt x="77296" y="1281312"/>
                </a:cubicBezTo>
                <a:cubicBezTo>
                  <a:pt x="74742" y="1300043"/>
                  <a:pt x="75026" y="1319340"/>
                  <a:pt x="76729" y="1334665"/>
                </a:cubicBezTo>
                <a:cubicBezTo>
                  <a:pt x="76729" y="1326151"/>
                  <a:pt x="81269" y="1302881"/>
                  <a:pt x="80418" y="1283015"/>
                </a:cubicBezTo>
                <a:cubicBezTo>
                  <a:pt x="83540" y="1284150"/>
                  <a:pt x="83256" y="1268826"/>
                  <a:pt x="86945" y="1271947"/>
                </a:cubicBezTo>
                <a:cubicBezTo>
                  <a:pt x="90918" y="1236474"/>
                  <a:pt x="96310" y="1214622"/>
                  <a:pt x="95742" y="1195040"/>
                </a:cubicBezTo>
                <a:cubicBezTo>
                  <a:pt x="96877" y="1190783"/>
                  <a:pt x="98580" y="1192202"/>
                  <a:pt x="100283" y="1191351"/>
                </a:cubicBezTo>
                <a:cubicBezTo>
                  <a:pt x="99999" y="1174323"/>
                  <a:pt x="107945" y="1161269"/>
                  <a:pt x="104823" y="1147931"/>
                </a:cubicBezTo>
                <a:cubicBezTo>
                  <a:pt x="101134" y="1142255"/>
                  <a:pt x="101418" y="1164107"/>
                  <a:pt x="97729" y="1158715"/>
                </a:cubicBezTo>
                <a:cubicBezTo>
                  <a:pt x="96026" y="1149066"/>
                  <a:pt x="101418" y="1147647"/>
                  <a:pt x="103120" y="1136863"/>
                </a:cubicBezTo>
                <a:cubicBezTo>
                  <a:pt x="104255" y="1126079"/>
                  <a:pt x="99147" y="1141404"/>
                  <a:pt x="96877" y="1136579"/>
                </a:cubicBezTo>
                <a:cubicBezTo>
                  <a:pt x="98296" y="1121255"/>
                  <a:pt x="101701" y="1115863"/>
                  <a:pt x="107377" y="1107633"/>
                </a:cubicBezTo>
                <a:cubicBezTo>
                  <a:pt x="114755" y="1064780"/>
                  <a:pt x="115323" y="1050875"/>
                  <a:pt x="100850" y="1070456"/>
                </a:cubicBezTo>
                <a:cubicBezTo>
                  <a:pt x="98296" y="1082659"/>
                  <a:pt x="100850" y="1086632"/>
                  <a:pt x="101985" y="1092592"/>
                </a:cubicBezTo>
                <a:cubicBezTo>
                  <a:pt x="106526" y="1089754"/>
                  <a:pt x="103972" y="1080957"/>
                  <a:pt x="106526" y="1074429"/>
                </a:cubicBezTo>
                <a:cubicBezTo>
                  <a:pt x="108796" y="1080673"/>
                  <a:pt x="105674" y="1086065"/>
                  <a:pt x="105674" y="1092876"/>
                </a:cubicBezTo>
                <a:cubicBezTo>
                  <a:pt x="103688" y="1094011"/>
                  <a:pt x="102269" y="1096565"/>
                  <a:pt x="98296" y="1107349"/>
                </a:cubicBezTo>
                <a:cubicBezTo>
                  <a:pt x="96877" y="1106214"/>
                  <a:pt x="99715" y="1098268"/>
                  <a:pt x="100566" y="1092592"/>
                </a:cubicBezTo>
                <a:cubicBezTo>
                  <a:pt x="99147" y="1093159"/>
                  <a:pt x="98580" y="1091740"/>
                  <a:pt x="99147" y="1088903"/>
                </a:cubicBezTo>
                <a:cubicBezTo>
                  <a:pt x="94323" y="1094011"/>
                  <a:pt x="90067" y="1111606"/>
                  <a:pt x="94039" y="1114444"/>
                </a:cubicBezTo>
                <a:cubicBezTo>
                  <a:pt x="89499" y="1116998"/>
                  <a:pt x="84675" y="1141120"/>
                  <a:pt x="89783" y="1140269"/>
                </a:cubicBezTo>
                <a:cubicBezTo>
                  <a:pt x="82405" y="1146228"/>
                  <a:pt x="78432" y="1160418"/>
                  <a:pt x="77580" y="1177161"/>
                </a:cubicBezTo>
                <a:cubicBezTo>
                  <a:pt x="80418" y="1175459"/>
                  <a:pt x="81553" y="1162688"/>
                  <a:pt x="84959" y="1165810"/>
                </a:cubicBezTo>
                <a:cubicBezTo>
                  <a:pt x="83823" y="1186243"/>
                  <a:pt x="77580" y="1202419"/>
                  <a:pt x="73040" y="1217743"/>
                </a:cubicBezTo>
                <a:cubicBezTo>
                  <a:pt x="65378" y="1213770"/>
                  <a:pt x="58567" y="1235906"/>
                  <a:pt x="53175" y="1263434"/>
                </a:cubicBezTo>
                <a:cubicBezTo>
                  <a:pt x="51756" y="1270245"/>
                  <a:pt x="50337" y="1277623"/>
                  <a:pt x="49202" y="1284718"/>
                </a:cubicBezTo>
                <a:cubicBezTo>
                  <a:pt x="48067" y="1292096"/>
                  <a:pt x="47500" y="1299475"/>
                  <a:pt x="46648" y="1306286"/>
                </a:cubicBezTo>
                <a:cubicBezTo>
                  <a:pt x="44946" y="1320475"/>
                  <a:pt x="43527" y="1332962"/>
                  <a:pt x="42392" y="1342044"/>
                </a:cubicBezTo>
                <a:cubicBezTo>
                  <a:pt x="40405" y="1336652"/>
                  <a:pt x="40405" y="1326719"/>
                  <a:pt x="37567" y="1323881"/>
                </a:cubicBezTo>
                <a:cubicBezTo>
                  <a:pt x="40405" y="1339773"/>
                  <a:pt x="39838" y="1349990"/>
                  <a:pt x="38703" y="1372125"/>
                </a:cubicBezTo>
                <a:cubicBezTo>
                  <a:pt x="38703" y="1372125"/>
                  <a:pt x="38703" y="1372125"/>
                  <a:pt x="33595" y="1372977"/>
                </a:cubicBezTo>
                <a:cubicBezTo>
                  <a:pt x="38986" y="1359071"/>
                  <a:pt x="38135" y="1338638"/>
                  <a:pt x="32743" y="1335516"/>
                </a:cubicBezTo>
                <a:cubicBezTo>
                  <a:pt x="29905" y="1350273"/>
                  <a:pt x="31324" y="1357936"/>
                  <a:pt x="25649" y="1347719"/>
                </a:cubicBezTo>
                <a:cubicBezTo>
                  <a:pt x="22243" y="1364463"/>
                  <a:pt x="28770" y="1357368"/>
                  <a:pt x="32176" y="1357936"/>
                </a:cubicBezTo>
                <a:cubicBezTo>
                  <a:pt x="28486" y="1370990"/>
                  <a:pt x="28486" y="1378369"/>
                  <a:pt x="31892" y="1388301"/>
                </a:cubicBezTo>
                <a:cubicBezTo>
                  <a:pt x="30189" y="1400221"/>
                  <a:pt x="22811" y="1393410"/>
                  <a:pt x="19973" y="1401356"/>
                </a:cubicBezTo>
                <a:cubicBezTo>
                  <a:pt x="16000" y="1399369"/>
                  <a:pt x="13730" y="1392558"/>
                  <a:pt x="14865" y="1375531"/>
                </a:cubicBezTo>
                <a:cubicBezTo>
                  <a:pt x="14865" y="1375531"/>
                  <a:pt x="14865" y="1375531"/>
                  <a:pt x="7203" y="1376382"/>
                </a:cubicBezTo>
                <a:cubicBezTo>
                  <a:pt x="6636" y="1365598"/>
                  <a:pt x="9473" y="1366166"/>
                  <a:pt x="9757" y="1357085"/>
                </a:cubicBezTo>
                <a:cubicBezTo>
                  <a:pt x="3514" y="1373260"/>
                  <a:pt x="-743" y="1358220"/>
                  <a:pt x="109" y="1339206"/>
                </a:cubicBezTo>
                <a:cubicBezTo>
                  <a:pt x="3798" y="1336084"/>
                  <a:pt x="1811" y="1346584"/>
                  <a:pt x="4365" y="1346300"/>
                </a:cubicBezTo>
                <a:cubicBezTo>
                  <a:pt x="5784" y="1310543"/>
                  <a:pt x="10041" y="1276772"/>
                  <a:pt x="17135" y="1246406"/>
                </a:cubicBezTo>
                <a:cubicBezTo>
                  <a:pt x="20541" y="1231365"/>
                  <a:pt x="24230" y="1217176"/>
                  <a:pt x="27635" y="1203554"/>
                </a:cubicBezTo>
                <a:cubicBezTo>
                  <a:pt x="31324" y="1190216"/>
                  <a:pt x="35581" y="1177729"/>
                  <a:pt x="39270" y="1166094"/>
                </a:cubicBezTo>
                <a:cubicBezTo>
                  <a:pt x="38986" y="1157012"/>
                  <a:pt x="37567" y="1149917"/>
                  <a:pt x="42108" y="1132039"/>
                </a:cubicBezTo>
                <a:cubicBezTo>
                  <a:pt x="44094" y="1132322"/>
                  <a:pt x="45797" y="1129485"/>
                  <a:pt x="47216" y="1124660"/>
                </a:cubicBezTo>
                <a:cubicBezTo>
                  <a:pt x="48635" y="1125228"/>
                  <a:pt x="46932" y="1131471"/>
                  <a:pt x="46365" y="1136012"/>
                </a:cubicBezTo>
                <a:cubicBezTo>
                  <a:pt x="58283" y="1116714"/>
                  <a:pt x="59418" y="1105930"/>
                  <a:pt x="69067" y="1065064"/>
                </a:cubicBezTo>
                <a:cubicBezTo>
                  <a:pt x="65378" y="1061943"/>
                  <a:pt x="63675" y="1080105"/>
                  <a:pt x="59986" y="1075848"/>
                </a:cubicBezTo>
                <a:cubicBezTo>
                  <a:pt x="63959" y="1067051"/>
                  <a:pt x="64243" y="1069037"/>
                  <a:pt x="65945" y="1057118"/>
                </a:cubicBezTo>
                <a:cubicBezTo>
                  <a:pt x="68216" y="1056267"/>
                  <a:pt x="67080" y="1060807"/>
                  <a:pt x="68783" y="1061091"/>
                </a:cubicBezTo>
                <a:cubicBezTo>
                  <a:pt x="69351" y="1042645"/>
                  <a:pt x="80418" y="1038672"/>
                  <a:pt x="80986" y="1020509"/>
                </a:cubicBezTo>
                <a:cubicBezTo>
                  <a:pt x="86377" y="1006036"/>
                  <a:pt x="81837" y="1032996"/>
                  <a:pt x="85810" y="1020793"/>
                </a:cubicBezTo>
                <a:cubicBezTo>
                  <a:pt x="88364" y="1022779"/>
                  <a:pt x="80986" y="1038955"/>
                  <a:pt x="79850" y="1046618"/>
                </a:cubicBezTo>
                <a:cubicBezTo>
                  <a:pt x="86945" y="1046902"/>
                  <a:pt x="88364" y="1021928"/>
                  <a:pt x="93188" y="1013982"/>
                </a:cubicBezTo>
                <a:cubicBezTo>
                  <a:pt x="90634" y="1033280"/>
                  <a:pt x="100283" y="1003482"/>
                  <a:pt x="100850" y="1014550"/>
                </a:cubicBezTo>
                <a:cubicBezTo>
                  <a:pt x="107945" y="991846"/>
                  <a:pt x="103688" y="990427"/>
                  <a:pt x="113053" y="978224"/>
                </a:cubicBezTo>
                <a:cubicBezTo>
                  <a:pt x="115890" y="969143"/>
                  <a:pt x="114472" y="966589"/>
                  <a:pt x="113620" y="963183"/>
                </a:cubicBezTo>
                <a:cubicBezTo>
                  <a:pt x="111918" y="961197"/>
                  <a:pt x="105958" y="975670"/>
                  <a:pt x="106526" y="980211"/>
                </a:cubicBezTo>
                <a:cubicBezTo>
                  <a:pt x="102553" y="967724"/>
                  <a:pt x="124971" y="945588"/>
                  <a:pt x="136323" y="917493"/>
                </a:cubicBezTo>
                <a:cubicBezTo>
                  <a:pt x="138877" y="935372"/>
                  <a:pt x="116174" y="965454"/>
                  <a:pt x="113620" y="997238"/>
                </a:cubicBezTo>
                <a:cubicBezTo>
                  <a:pt x="102553" y="1012563"/>
                  <a:pt x="110782" y="1019658"/>
                  <a:pt x="101985" y="1036969"/>
                </a:cubicBezTo>
                <a:cubicBezTo>
                  <a:pt x="99431" y="1034699"/>
                  <a:pt x="103120" y="1023063"/>
                  <a:pt x="104539" y="1014833"/>
                </a:cubicBezTo>
                <a:cubicBezTo>
                  <a:pt x="95742" y="1026185"/>
                  <a:pt x="94891" y="1046334"/>
                  <a:pt x="88080" y="1065916"/>
                </a:cubicBezTo>
                <a:cubicBezTo>
                  <a:pt x="92053" y="1059672"/>
                  <a:pt x="96026" y="1052577"/>
                  <a:pt x="99999" y="1045483"/>
                </a:cubicBezTo>
                <a:cubicBezTo>
                  <a:pt x="103972" y="1038104"/>
                  <a:pt x="108228" y="1030726"/>
                  <a:pt x="112485" y="1023063"/>
                </a:cubicBezTo>
                <a:cubicBezTo>
                  <a:pt x="116742" y="1011995"/>
                  <a:pt x="111066" y="1015685"/>
                  <a:pt x="115323" y="1004617"/>
                </a:cubicBezTo>
                <a:cubicBezTo>
                  <a:pt x="115323" y="1004617"/>
                  <a:pt x="115323" y="1004617"/>
                  <a:pt x="119296" y="1005184"/>
                </a:cubicBezTo>
                <a:cubicBezTo>
                  <a:pt x="124404" y="990427"/>
                  <a:pt x="118728" y="992130"/>
                  <a:pt x="125255" y="975954"/>
                </a:cubicBezTo>
                <a:cubicBezTo>
                  <a:pt x="123552" y="990995"/>
                  <a:pt x="129512" y="974535"/>
                  <a:pt x="134052" y="976805"/>
                </a:cubicBezTo>
                <a:cubicBezTo>
                  <a:pt x="141714" y="956372"/>
                  <a:pt x="132917" y="969427"/>
                  <a:pt x="132633" y="961765"/>
                </a:cubicBezTo>
                <a:cubicBezTo>
                  <a:pt x="140863" y="934804"/>
                  <a:pt x="151079" y="916926"/>
                  <a:pt x="159025" y="894506"/>
                </a:cubicBezTo>
                <a:cubicBezTo>
                  <a:pt x="160444" y="889682"/>
                  <a:pt x="157038" y="891101"/>
                  <a:pt x="155336" y="890249"/>
                </a:cubicBezTo>
                <a:cubicBezTo>
                  <a:pt x="153633" y="900750"/>
                  <a:pt x="149376" y="918628"/>
                  <a:pt x="142566" y="925723"/>
                </a:cubicBezTo>
                <a:cubicBezTo>
                  <a:pt x="145403" y="922034"/>
                  <a:pt x="154201" y="882871"/>
                  <a:pt x="143985" y="903304"/>
                </a:cubicBezTo>
                <a:cubicBezTo>
                  <a:pt x="146539" y="891385"/>
                  <a:pt x="147390" y="889398"/>
                  <a:pt x="148525" y="873790"/>
                </a:cubicBezTo>
                <a:cubicBezTo>
                  <a:pt x="151079" y="873790"/>
                  <a:pt x="149376" y="878614"/>
                  <a:pt x="152214" y="878330"/>
                </a:cubicBezTo>
                <a:cubicBezTo>
                  <a:pt x="154768" y="872654"/>
                  <a:pt x="153349" y="872087"/>
                  <a:pt x="155052" y="867546"/>
                </a:cubicBezTo>
                <a:cubicBezTo>
                  <a:pt x="147957" y="865560"/>
                  <a:pt x="147674" y="868965"/>
                  <a:pt x="139728" y="876060"/>
                </a:cubicBezTo>
                <a:cubicBezTo>
                  <a:pt x="144268" y="872371"/>
                  <a:pt x="142566" y="862154"/>
                  <a:pt x="147957" y="858465"/>
                </a:cubicBezTo>
                <a:cubicBezTo>
                  <a:pt x="147390" y="831221"/>
                  <a:pt x="147957" y="802842"/>
                  <a:pt x="172930" y="755733"/>
                </a:cubicBezTo>
                <a:cubicBezTo>
                  <a:pt x="172930" y="754314"/>
                  <a:pt x="172930" y="752895"/>
                  <a:pt x="172930" y="751476"/>
                </a:cubicBezTo>
                <a:cubicBezTo>
                  <a:pt x="172079" y="753179"/>
                  <a:pt x="170944" y="754881"/>
                  <a:pt x="169808" y="756584"/>
                </a:cubicBezTo>
                <a:cubicBezTo>
                  <a:pt x="161579" y="770490"/>
                  <a:pt x="152214" y="786098"/>
                  <a:pt x="145971" y="801139"/>
                </a:cubicBezTo>
                <a:cubicBezTo>
                  <a:pt x="148809" y="790355"/>
                  <a:pt x="156187" y="775314"/>
                  <a:pt x="164133" y="760841"/>
                </a:cubicBezTo>
                <a:cubicBezTo>
                  <a:pt x="167254" y="755165"/>
                  <a:pt x="170660" y="749773"/>
                  <a:pt x="173781" y="744665"/>
                </a:cubicBezTo>
                <a:cubicBezTo>
                  <a:pt x="175200" y="736435"/>
                  <a:pt x="178038" y="726502"/>
                  <a:pt x="181443" y="716570"/>
                </a:cubicBezTo>
                <a:cubicBezTo>
                  <a:pt x="186268" y="702096"/>
                  <a:pt x="191376" y="687339"/>
                  <a:pt x="191659" y="677407"/>
                </a:cubicBezTo>
                <a:cubicBezTo>
                  <a:pt x="197335" y="665771"/>
                  <a:pt x="209254" y="648176"/>
                  <a:pt x="202727" y="648744"/>
                </a:cubicBezTo>
                <a:cubicBezTo>
                  <a:pt x="206416" y="642217"/>
                  <a:pt x="210105" y="637676"/>
                  <a:pt x="213227" y="635973"/>
                </a:cubicBezTo>
                <a:cubicBezTo>
                  <a:pt x="219186" y="624622"/>
                  <a:pt x="201592" y="647892"/>
                  <a:pt x="208402" y="634270"/>
                </a:cubicBezTo>
                <a:cubicBezTo>
                  <a:pt x="216064" y="619230"/>
                  <a:pt x="208970" y="637960"/>
                  <a:pt x="214646" y="628311"/>
                </a:cubicBezTo>
                <a:cubicBezTo>
                  <a:pt x="214646" y="623203"/>
                  <a:pt x="214646" y="618378"/>
                  <a:pt x="215497" y="612419"/>
                </a:cubicBezTo>
                <a:cubicBezTo>
                  <a:pt x="221740" y="600216"/>
                  <a:pt x="232240" y="582053"/>
                  <a:pt x="243023" y="564458"/>
                </a:cubicBezTo>
                <a:cubicBezTo>
                  <a:pt x="254375" y="546863"/>
                  <a:pt x="265442" y="529552"/>
                  <a:pt x="271118" y="517349"/>
                </a:cubicBezTo>
                <a:cubicBezTo>
                  <a:pt x="275090" y="513092"/>
                  <a:pt x="278496" y="510254"/>
                  <a:pt x="281334" y="509119"/>
                </a:cubicBezTo>
                <a:cubicBezTo>
                  <a:pt x="298360" y="477618"/>
                  <a:pt x="318225" y="452645"/>
                  <a:pt x="338941" y="429090"/>
                </a:cubicBezTo>
                <a:cubicBezTo>
                  <a:pt x="349441" y="417455"/>
                  <a:pt x="359940" y="405819"/>
                  <a:pt x="370724" y="394184"/>
                </a:cubicBezTo>
                <a:cubicBezTo>
                  <a:pt x="381224" y="382548"/>
                  <a:pt x="391724" y="370345"/>
                  <a:pt x="402507" y="357575"/>
                </a:cubicBezTo>
                <a:cubicBezTo>
                  <a:pt x="413291" y="353602"/>
                  <a:pt x="418115" y="344237"/>
                  <a:pt x="434858" y="327209"/>
                </a:cubicBezTo>
                <a:cubicBezTo>
                  <a:pt x="436277" y="328628"/>
                  <a:pt x="440250" y="324939"/>
                  <a:pt x="441669" y="326926"/>
                </a:cubicBezTo>
                <a:cubicBezTo>
                  <a:pt x="454155" y="310466"/>
                  <a:pt x="468060" y="299114"/>
                  <a:pt x="482249" y="287479"/>
                </a:cubicBezTo>
                <a:cubicBezTo>
                  <a:pt x="496438" y="275843"/>
                  <a:pt x="511195" y="264492"/>
                  <a:pt x="527086" y="249735"/>
                </a:cubicBezTo>
                <a:cubicBezTo>
                  <a:pt x="527086" y="249735"/>
                  <a:pt x="527086" y="249735"/>
                  <a:pt x="530208" y="251721"/>
                </a:cubicBezTo>
                <a:cubicBezTo>
                  <a:pt x="544964" y="232423"/>
                  <a:pt x="549505" y="238099"/>
                  <a:pt x="563694" y="219369"/>
                </a:cubicBezTo>
                <a:cubicBezTo>
                  <a:pt x="570221" y="218234"/>
                  <a:pt x="581572" y="208869"/>
                  <a:pt x="589234" y="200071"/>
                </a:cubicBezTo>
                <a:cubicBezTo>
                  <a:pt x="589801" y="204612"/>
                  <a:pt x="596045" y="198652"/>
                  <a:pt x="597463" y="201490"/>
                </a:cubicBezTo>
                <a:cubicBezTo>
                  <a:pt x="607112" y="194395"/>
                  <a:pt x="600301" y="194679"/>
                  <a:pt x="610233" y="187584"/>
                </a:cubicBezTo>
                <a:cubicBezTo>
                  <a:pt x="637193" y="174246"/>
                  <a:pt x="678908" y="151543"/>
                  <a:pt x="712678" y="124867"/>
                </a:cubicBezTo>
                <a:cubicBezTo>
                  <a:pt x="726583" y="123448"/>
                  <a:pt x="746164" y="114367"/>
                  <a:pt x="767163" y="103583"/>
                </a:cubicBezTo>
                <a:cubicBezTo>
                  <a:pt x="765461" y="107556"/>
                  <a:pt x="767447" y="110677"/>
                  <a:pt x="767163" y="114083"/>
                </a:cubicBezTo>
                <a:cubicBezTo>
                  <a:pt x="774542" y="111812"/>
                  <a:pt x="782771" y="107272"/>
                  <a:pt x="791568" y="102164"/>
                </a:cubicBezTo>
                <a:cubicBezTo>
                  <a:pt x="800649" y="97055"/>
                  <a:pt x="810014" y="90812"/>
                  <a:pt x="819379" y="84852"/>
                </a:cubicBezTo>
                <a:cubicBezTo>
                  <a:pt x="838392" y="72933"/>
                  <a:pt x="856554" y="61014"/>
                  <a:pt x="870175" y="59595"/>
                </a:cubicBezTo>
                <a:cubicBezTo>
                  <a:pt x="843784" y="72366"/>
                  <a:pt x="816257" y="89677"/>
                  <a:pt x="789866" y="106137"/>
                </a:cubicBezTo>
                <a:cubicBezTo>
                  <a:pt x="764042" y="124015"/>
                  <a:pt x="739069" y="141043"/>
                  <a:pt x="718637" y="155800"/>
                </a:cubicBezTo>
                <a:cubicBezTo>
                  <a:pt x="661598" y="212558"/>
                  <a:pt x="586964" y="264492"/>
                  <a:pt x="527370" y="327777"/>
                </a:cubicBezTo>
                <a:cubicBezTo>
                  <a:pt x="466074" y="374886"/>
                  <a:pt x="419818" y="433914"/>
                  <a:pt x="375548" y="505997"/>
                </a:cubicBezTo>
                <a:cubicBezTo>
                  <a:pt x="380940" y="508551"/>
                  <a:pt x="392575" y="490673"/>
                  <a:pt x="397115" y="495781"/>
                </a:cubicBezTo>
                <a:cubicBezTo>
                  <a:pt x="382075" y="515079"/>
                  <a:pt x="370440" y="529552"/>
                  <a:pt x="359657" y="544309"/>
                </a:cubicBezTo>
                <a:cubicBezTo>
                  <a:pt x="348589" y="559350"/>
                  <a:pt x="339225" y="575810"/>
                  <a:pt x="327022" y="597662"/>
                </a:cubicBezTo>
                <a:cubicBezTo>
                  <a:pt x="329860" y="596810"/>
                  <a:pt x="332981" y="593972"/>
                  <a:pt x="336671" y="589715"/>
                </a:cubicBezTo>
                <a:cubicBezTo>
                  <a:pt x="334684" y="578364"/>
                  <a:pt x="364765" y="555093"/>
                  <a:pt x="360508" y="551971"/>
                </a:cubicBezTo>
                <a:cubicBezTo>
                  <a:pt x="375264" y="538633"/>
                  <a:pt x="387183" y="522457"/>
                  <a:pt x="399669" y="505997"/>
                </a:cubicBezTo>
                <a:cubicBezTo>
                  <a:pt x="412156" y="489537"/>
                  <a:pt x="426345" y="474213"/>
                  <a:pt x="443088" y="462010"/>
                </a:cubicBezTo>
                <a:cubicBezTo>
                  <a:pt x="445642" y="458037"/>
                  <a:pt x="435426" y="462861"/>
                  <a:pt x="442236" y="453212"/>
                </a:cubicBezTo>
                <a:cubicBezTo>
                  <a:pt x="446777" y="458604"/>
                  <a:pt x="466074" y="431644"/>
                  <a:pt x="472317" y="419725"/>
                </a:cubicBezTo>
                <a:cubicBezTo>
                  <a:pt x="466358" y="438739"/>
                  <a:pt x="501546" y="395603"/>
                  <a:pt x="514600" y="385386"/>
                </a:cubicBezTo>
                <a:cubicBezTo>
                  <a:pt x="515168" y="386805"/>
                  <a:pt x="510343" y="391346"/>
                  <a:pt x="511762" y="392197"/>
                </a:cubicBezTo>
                <a:cubicBezTo>
                  <a:pt x="520843" y="385103"/>
                  <a:pt x="528221" y="376873"/>
                  <a:pt x="530208" y="369494"/>
                </a:cubicBezTo>
                <a:cubicBezTo>
                  <a:pt x="535600" y="363534"/>
                  <a:pt x="535032" y="370629"/>
                  <a:pt x="538154" y="370062"/>
                </a:cubicBezTo>
                <a:cubicBezTo>
                  <a:pt x="549789" y="357575"/>
                  <a:pt x="561707" y="348210"/>
                  <a:pt x="573626" y="338561"/>
                </a:cubicBezTo>
                <a:cubicBezTo>
                  <a:pt x="586112" y="329196"/>
                  <a:pt x="598599" y="319831"/>
                  <a:pt x="611085" y="305925"/>
                </a:cubicBezTo>
                <a:cubicBezTo>
                  <a:pt x="612220" y="310182"/>
                  <a:pt x="618747" y="303939"/>
                  <a:pt x="619882" y="307912"/>
                </a:cubicBezTo>
                <a:cubicBezTo>
                  <a:pt x="626976" y="301384"/>
                  <a:pt x="635206" y="292871"/>
                  <a:pt x="638044" y="294573"/>
                </a:cubicBezTo>
                <a:cubicBezTo>
                  <a:pt x="641449" y="291736"/>
                  <a:pt x="644855" y="284073"/>
                  <a:pt x="637760" y="289749"/>
                </a:cubicBezTo>
                <a:cubicBezTo>
                  <a:pt x="637476" y="285492"/>
                  <a:pt x="645706" y="287479"/>
                  <a:pt x="652800" y="278681"/>
                </a:cubicBezTo>
                <a:cubicBezTo>
                  <a:pt x="659611" y="276127"/>
                  <a:pt x="652517" y="282087"/>
                  <a:pt x="659611" y="279533"/>
                </a:cubicBezTo>
                <a:cubicBezTo>
                  <a:pt x="667273" y="267613"/>
                  <a:pt x="689692" y="255978"/>
                  <a:pt x="690259" y="248599"/>
                </a:cubicBezTo>
                <a:cubicBezTo>
                  <a:pt x="699624" y="251721"/>
                  <a:pt x="709840" y="241221"/>
                  <a:pt x="725732" y="231856"/>
                </a:cubicBezTo>
                <a:cubicBezTo>
                  <a:pt x="725732" y="235261"/>
                  <a:pt x="709840" y="244626"/>
                  <a:pt x="703597" y="250586"/>
                </a:cubicBezTo>
                <a:cubicBezTo>
                  <a:pt x="703597" y="255978"/>
                  <a:pt x="715232" y="249451"/>
                  <a:pt x="722894" y="243491"/>
                </a:cubicBezTo>
                <a:cubicBezTo>
                  <a:pt x="720907" y="252856"/>
                  <a:pt x="701043" y="255127"/>
                  <a:pt x="692529" y="269316"/>
                </a:cubicBezTo>
                <a:cubicBezTo>
                  <a:pt x="700191" y="266194"/>
                  <a:pt x="714380" y="251721"/>
                  <a:pt x="717218" y="257397"/>
                </a:cubicBezTo>
                <a:cubicBezTo>
                  <a:pt x="726015" y="250586"/>
                  <a:pt x="722326" y="248316"/>
                  <a:pt x="735380" y="240086"/>
                </a:cubicBezTo>
                <a:cubicBezTo>
                  <a:pt x="743042" y="232991"/>
                  <a:pt x="727150" y="244059"/>
                  <a:pt x="728569" y="238951"/>
                </a:cubicBezTo>
                <a:cubicBezTo>
                  <a:pt x="741907" y="233842"/>
                  <a:pt x="745880" y="231288"/>
                  <a:pt x="759217" y="228167"/>
                </a:cubicBezTo>
                <a:cubicBezTo>
                  <a:pt x="752407" y="232991"/>
                  <a:pt x="748718" y="236680"/>
                  <a:pt x="749569" y="238667"/>
                </a:cubicBezTo>
                <a:cubicBezTo>
                  <a:pt x="750137" y="240653"/>
                  <a:pt x="753826" y="238099"/>
                  <a:pt x="755245" y="239234"/>
                </a:cubicBezTo>
                <a:cubicBezTo>
                  <a:pt x="764609" y="227031"/>
                  <a:pt x="768015" y="230437"/>
                  <a:pt x="780217" y="218801"/>
                </a:cubicBezTo>
                <a:cubicBezTo>
                  <a:pt x="773974" y="226180"/>
                  <a:pt x="778798" y="229018"/>
                  <a:pt x="793839" y="216815"/>
                </a:cubicBezTo>
                <a:cubicBezTo>
                  <a:pt x="803771" y="212558"/>
                  <a:pt x="779082" y="227883"/>
                  <a:pt x="774258" y="232423"/>
                </a:cubicBezTo>
                <a:cubicBezTo>
                  <a:pt x="793271" y="224193"/>
                  <a:pt x="805473" y="214261"/>
                  <a:pt x="823919" y="202058"/>
                </a:cubicBezTo>
                <a:cubicBezTo>
                  <a:pt x="826189" y="205179"/>
                  <a:pt x="834986" y="201490"/>
                  <a:pt x="822500" y="210572"/>
                </a:cubicBezTo>
                <a:cubicBezTo>
                  <a:pt x="831297" y="205747"/>
                  <a:pt x="838959" y="200355"/>
                  <a:pt x="844351" y="195247"/>
                </a:cubicBezTo>
                <a:cubicBezTo>
                  <a:pt x="849743" y="190139"/>
                  <a:pt x="853148" y="185314"/>
                  <a:pt x="852865" y="181057"/>
                </a:cubicBezTo>
                <a:cubicBezTo>
                  <a:pt x="861946" y="175949"/>
                  <a:pt x="880959" y="170841"/>
                  <a:pt x="881242" y="164881"/>
                </a:cubicBezTo>
                <a:cubicBezTo>
                  <a:pt x="882945" y="158638"/>
                  <a:pt x="870175" y="170841"/>
                  <a:pt x="869324" y="167719"/>
                </a:cubicBezTo>
                <a:cubicBezTo>
                  <a:pt x="876418" y="157787"/>
                  <a:pt x="886351" y="165733"/>
                  <a:pt x="899688" y="159205"/>
                </a:cubicBezTo>
                <a:cubicBezTo>
                  <a:pt x="903661" y="157219"/>
                  <a:pt x="907918" y="149840"/>
                  <a:pt x="900256" y="154381"/>
                </a:cubicBezTo>
                <a:cubicBezTo>
                  <a:pt x="903661" y="149273"/>
                  <a:pt x="915012" y="149273"/>
                  <a:pt x="906499" y="156368"/>
                </a:cubicBezTo>
                <a:cubicBezTo>
                  <a:pt x="915012" y="155800"/>
                  <a:pt x="927782" y="139624"/>
                  <a:pt x="928634" y="149557"/>
                </a:cubicBezTo>
                <a:cubicBezTo>
                  <a:pt x="935728" y="143313"/>
                  <a:pt x="932039" y="140475"/>
                  <a:pt x="932890" y="138489"/>
                </a:cubicBezTo>
                <a:cubicBezTo>
                  <a:pt x="940269" y="134516"/>
                  <a:pt x="962687" y="124015"/>
                  <a:pt x="972052" y="119191"/>
                </a:cubicBezTo>
                <a:cubicBezTo>
                  <a:pt x="968646" y="125434"/>
                  <a:pt x="956444" y="126570"/>
                  <a:pt x="947079" y="133381"/>
                </a:cubicBezTo>
                <a:cubicBezTo>
                  <a:pt x="947647" y="135935"/>
                  <a:pt x="950201" y="135935"/>
                  <a:pt x="955876" y="132813"/>
                </a:cubicBezTo>
                <a:cubicBezTo>
                  <a:pt x="950768" y="140475"/>
                  <a:pt x="944241" y="139624"/>
                  <a:pt x="942539" y="138773"/>
                </a:cubicBezTo>
                <a:cubicBezTo>
                  <a:pt x="934025" y="143029"/>
                  <a:pt x="936012" y="145300"/>
                  <a:pt x="936296" y="147854"/>
                </a:cubicBezTo>
                <a:cubicBezTo>
                  <a:pt x="949917" y="140475"/>
                  <a:pt x="965525" y="132529"/>
                  <a:pt x="982552" y="125151"/>
                </a:cubicBezTo>
                <a:cubicBezTo>
                  <a:pt x="999578" y="118056"/>
                  <a:pt x="1017740" y="110394"/>
                  <a:pt x="1036186" y="103015"/>
                </a:cubicBezTo>
                <a:cubicBezTo>
                  <a:pt x="1054631" y="95353"/>
                  <a:pt x="1073645" y="88825"/>
                  <a:pt x="1091523" y="81731"/>
                </a:cubicBezTo>
                <a:cubicBezTo>
                  <a:pt x="1100320" y="78041"/>
                  <a:pt x="1108833" y="74352"/>
                  <a:pt x="1117347" y="70947"/>
                </a:cubicBezTo>
                <a:cubicBezTo>
                  <a:pt x="1125860" y="67541"/>
                  <a:pt x="1133806" y="64136"/>
                  <a:pt x="1141468" y="60730"/>
                </a:cubicBezTo>
                <a:cubicBezTo>
                  <a:pt x="1136644" y="71798"/>
                  <a:pt x="1198224" y="48811"/>
                  <a:pt x="1203899" y="42568"/>
                </a:cubicBezTo>
                <a:cubicBezTo>
                  <a:pt x="1209291" y="42284"/>
                  <a:pt x="1210426" y="44838"/>
                  <a:pt x="1216669" y="43703"/>
                </a:cubicBezTo>
                <a:cubicBezTo>
                  <a:pt x="1222061" y="36324"/>
                  <a:pt x="1229156" y="41149"/>
                  <a:pt x="1239372" y="34905"/>
                </a:cubicBezTo>
                <a:cubicBezTo>
                  <a:pt x="1252709" y="32351"/>
                  <a:pt x="1225750" y="39162"/>
                  <a:pt x="1234547" y="40297"/>
                </a:cubicBezTo>
                <a:cubicBezTo>
                  <a:pt x="1246750" y="43135"/>
                  <a:pt x="1247885" y="31500"/>
                  <a:pt x="1261506" y="31500"/>
                </a:cubicBezTo>
                <a:cubicBezTo>
                  <a:pt x="1261223" y="32919"/>
                  <a:pt x="1255263" y="34338"/>
                  <a:pt x="1255831" y="36040"/>
                </a:cubicBezTo>
                <a:cubicBezTo>
                  <a:pt x="1267182" y="35757"/>
                  <a:pt x="1295560" y="29229"/>
                  <a:pt x="1292155" y="22986"/>
                </a:cubicBezTo>
                <a:cubicBezTo>
                  <a:pt x="1304357" y="27243"/>
                  <a:pt x="1301519" y="32919"/>
                  <a:pt x="1322519" y="30081"/>
                </a:cubicBezTo>
                <a:cubicBezTo>
                  <a:pt x="1333302" y="28094"/>
                  <a:pt x="1327627" y="24973"/>
                  <a:pt x="1338410" y="23270"/>
                </a:cubicBezTo>
                <a:cubicBezTo>
                  <a:pt x="1344086" y="26108"/>
                  <a:pt x="1361964" y="22702"/>
                  <a:pt x="1370761" y="19581"/>
                </a:cubicBezTo>
                <a:cubicBezTo>
                  <a:pt x="1375586" y="25256"/>
                  <a:pt x="1388072" y="23554"/>
                  <a:pt x="1401126" y="21000"/>
                </a:cubicBezTo>
                <a:cubicBezTo>
                  <a:pt x="1414463" y="18162"/>
                  <a:pt x="1428652" y="15324"/>
                  <a:pt x="1436314" y="16459"/>
                </a:cubicBezTo>
                <a:cubicBezTo>
                  <a:pt x="1445679" y="12486"/>
                  <a:pt x="1465827" y="8797"/>
                  <a:pt x="1485124" y="6810"/>
                </a:cubicBezTo>
                <a:cubicBezTo>
                  <a:pt x="1504137" y="5107"/>
                  <a:pt x="1522299" y="5107"/>
                  <a:pt x="1527124" y="6242"/>
                </a:cubicBezTo>
                <a:cubicBezTo>
                  <a:pt x="1521732" y="11067"/>
                  <a:pt x="1515205" y="9080"/>
                  <a:pt x="1509529" y="7378"/>
                </a:cubicBezTo>
                <a:cubicBezTo>
                  <a:pt x="1501583" y="9648"/>
                  <a:pt x="1518043" y="11918"/>
                  <a:pt x="1500732" y="13621"/>
                </a:cubicBezTo>
                <a:cubicBezTo>
                  <a:pt x="1504705" y="11351"/>
                  <a:pt x="1503854" y="8513"/>
                  <a:pt x="1498746" y="7378"/>
                </a:cubicBezTo>
                <a:cubicBezTo>
                  <a:pt x="1496475" y="11918"/>
                  <a:pt x="1479165" y="10215"/>
                  <a:pt x="1467530" y="12202"/>
                </a:cubicBezTo>
                <a:cubicBezTo>
                  <a:pt x="1464692" y="13053"/>
                  <a:pt x="1461854" y="14189"/>
                  <a:pt x="1461571" y="15608"/>
                </a:cubicBezTo>
                <a:cubicBezTo>
                  <a:pt x="1464692" y="18729"/>
                  <a:pt x="1475760" y="18162"/>
                  <a:pt x="1486543" y="17027"/>
                </a:cubicBezTo>
                <a:cubicBezTo>
                  <a:pt x="1497611" y="15891"/>
                  <a:pt x="1508394" y="13905"/>
                  <a:pt x="1510948" y="12202"/>
                </a:cubicBezTo>
                <a:cubicBezTo>
                  <a:pt x="1516908" y="12486"/>
                  <a:pt x="1533367" y="14189"/>
                  <a:pt x="1539042" y="9932"/>
                </a:cubicBezTo>
                <a:cubicBezTo>
                  <a:pt x="1552664" y="11351"/>
                  <a:pt x="1526556" y="14189"/>
                  <a:pt x="1519178" y="14756"/>
                </a:cubicBezTo>
                <a:cubicBezTo>
                  <a:pt x="1519178" y="14756"/>
                  <a:pt x="1519178" y="14756"/>
                  <a:pt x="1520597" y="19864"/>
                </a:cubicBezTo>
                <a:cubicBezTo>
                  <a:pt x="1529678" y="18445"/>
                  <a:pt x="1526840" y="15040"/>
                  <a:pt x="1536772" y="13905"/>
                </a:cubicBezTo>
                <a:cubicBezTo>
                  <a:pt x="1523434" y="21851"/>
                  <a:pt x="1546137" y="17027"/>
                  <a:pt x="1561745" y="14756"/>
                </a:cubicBezTo>
                <a:cubicBezTo>
                  <a:pt x="1562880" y="19581"/>
                  <a:pt x="1535637" y="19013"/>
                  <a:pt x="1524853" y="21851"/>
                </a:cubicBezTo>
                <a:cubicBezTo>
                  <a:pt x="1531380" y="24973"/>
                  <a:pt x="1528826" y="24405"/>
                  <a:pt x="1536772" y="26392"/>
                </a:cubicBezTo>
                <a:cubicBezTo>
                  <a:pt x="1535069" y="23554"/>
                  <a:pt x="1550110" y="19864"/>
                  <a:pt x="1567136" y="19013"/>
                </a:cubicBezTo>
                <a:cubicBezTo>
                  <a:pt x="1584163" y="17878"/>
                  <a:pt x="1603176" y="18162"/>
                  <a:pt x="1608852" y="19864"/>
                </a:cubicBezTo>
                <a:cubicBezTo>
                  <a:pt x="1615095" y="18445"/>
                  <a:pt x="1622757" y="17310"/>
                  <a:pt x="1630987" y="16459"/>
                </a:cubicBezTo>
                <a:cubicBezTo>
                  <a:pt x="1638932" y="16175"/>
                  <a:pt x="1647730" y="16175"/>
                  <a:pt x="1655959" y="16175"/>
                </a:cubicBezTo>
                <a:cubicBezTo>
                  <a:pt x="1672986" y="16175"/>
                  <a:pt x="1688878" y="16459"/>
                  <a:pt x="1697959" y="13905"/>
                </a:cubicBezTo>
                <a:cubicBezTo>
                  <a:pt x="1692567" y="11067"/>
                  <a:pt x="1685472" y="12202"/>
                  <a:pt x="1676959" y="13337"/>
                </a:cubicBezTo>
                <a:cubicBezTo>
                  <a:pt x="1672702" y="9648"/>
                  <a:pt x="1684337" y="10783"/>
                  <a:pt x="1690297" y="10499"/>
                </a:cubicBezTo>
                <a:cubicBezTo>
                  <a:pt x="1692567" y="6526"/>
                  <a:pt x="1684337" y="6810"/>
                  <a:pt x="1678945" y="5675"/>
                </a:cubicBezTo>
                <a:cubicBezTo>
                  <a:pt x="1676675" y="10215"/>
                  <a:pt x="1663905" y="5391"/>
                  <a:pt x="1665892" y="9932"/>
                </a:cubicBezTo>
                <a:cubicBezTo>
                  <a:pt x="1661067" y="9080"/>
                  <a:pt x="1658797" y="7378"/>
                  <a:pt x="1657946" y="5107"/>
                </a:cubicBezTo>
                <a:cubicBezTo>
                  <a:pt x="1663621" y="4824"/>
                  <a:pt x="1669581" y="4824"/>
                  <a:pt x="1675256" y="4540"/>
                </a:cubicBezTo>
                <a:cubicBezTo>
                  <a:pt x="1674547" y="2837"/>
                  <a:pt x="1669652" y="2908"/>
                  <a:pt x="1665076" y="2801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39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8"/>
          <p:cNvSpPr>
            <a:spLocks noGrp="1"/>
          </p:cNvSpPr>
          <p:nvPr>
            <p:ph type="pic" sz="quarter" idx="28"/>
          </p:nvPr>
        </p:nvSpPr>
        <p:spPr>
          <a:xfrm>
            <a:off x="6929594" y="918394"/>
            <a:ext cx="4418665" cy="5021215"/>
          </a:xfrm>
          <a:custGeom>
            <a:avLst/>
            <a:gdLst/>
            <a:ahLst/>
            <a:cxnLst/>
            <a:rect l="l" t="t" r="r" b="b"/>
            <a:pathLst>
              <a:path w="359229" h="408215">
                <a:moveTo>
                  <a:pt x="66845" y="75010"/>
                </a:moveTo>
                <a:lnTo>
                  <a:pt x="78836" y="211251"/>
                </a:lnTo>
                <a:lnTo>
                  <a:pt x="234978" y="211251"/>
                </a:lnTo>
                <a:lnTo>
                  <a:pt x="229365" y="269422"/>
                </a:lnTo>
                <a:lnTo>
                  <a:pt x="179104" y="282944"/>
                </a:lnTo>
                <a:lnTo>
                  <a:pt x="129098" y="269422"/>
                </a:lnTo>
                <a:lnTo>
                  <a:pt x="125781" y="233703"/>
                </a:lnTo>
                <a:lnTo>
                  <a:pt x="81133" y="233703"/>
                </a:lnTo>
                <a:lnTo>
                  <a:pt x="86746" y="304630"/>
                </a:lnTo>
                <a:lnTo>
                  <a:pt x="179104" y="330144"/>
                </a:lnTo>
                <a:lnTo>
                  <a:pt x="180125" y="330144"/>
                </a:lnTo>
                <a:lnTo>
                  <a:pt x="180125" y="329889"/>
                </a:lnTo>
                <a:lnTo>
                  <a:pt x="271718" y="304630"/>
                </a:lnTo>
                <a:lnTo>
                  <a:pt x="284474" y="165838"/>
                </a:lnTo>
                <a:lnTo>
                  <a:pt x="120168" y="165838"/>
                </a:lnTo>
                <a:lnTo>
                  <a:pt x="116341" y="119658"/>
                </a:lnTo>
                <a:lnTo>
                  <a:pt x="288301" y="119658"/>
                </a:lnTo>
                <a:lnTo>
                  <a:pt x="292383" y="75010"/>
                </a:lnTo>
                <a:close/>
                <a:moveTo>
                  <a:pt x="0" y="0"/>
                </a:moveTo>
                <a:lnTo>
                  <a:pt x="359229" y="0"/>
                </a:lnTo>
                <a:lnTo>
                  <a:pt x="326571" y="366883"/>
                </a:lnTo>
                <a:lnTo>
                  <a:pt x="179104" y="408215"/>
                </a:lnTo>
                <a:lnTo>
                  <a:pt x="32657" y="366883"/>
                </a:ln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99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0"/>
          <p:cNvSpPr>
            <a:spLocks noGrp="1"/>
          </p:cNvSpPr>
          <p:nvPr>
            <p:ph type="pic" sz="quarter" idx="40"/>
          </p:nvPr>
        </p:nvSpPr>
        <p:spPr>
          <a:xfrm>
            <a:off x="775180" y="926375"/>
            <a:ext cx="4999161" cy="5005253"/>
          </a:xfrm>
          <a:custGeom>
            <a:avLst/>
            <a:gdLst/>
            <a:ahLst/>
            <a:cxnLst/>
            <a:rect l="l" t="t" r="r" b="b"/>
            <a:pathLst>
              <a:path w="418675" h="419185">
                <a:moveTo>
                  <a:pt x="76285" y="326571"/>
                </a:moveTo>
                <a:cubicBezTo>
                  <a:pt x="71863" y="326571"/>
                  <a:pt x="68036" y="328187"/>
                  <a:pt x="64804" y="331419"/>
                </a:cubicBezTo>
                <a:cubicBezTo>
                  <a:pt x="61572" y="334650"/>
                  <a:pt x="59956" y="338477"/>
                  <a:pt x="59956" y="342900"/>
                </a:cubicBezTo>
                <a:cubicBezTo>
                  <a:pt x="59956" y="347322"/>
                  <a:pt x="61572" y="351149"/>
                  <a:pt x="64804" y="354381"/>
                </a:cubicBezTo>
                <a:cubicBezTo>
                  <a:pt x="68036" y="357612"/>
                  <a:pt x="71863" y="359228"/>
                  <a:pt x="76285" y="359228"/>
                </a:cubicBezTo>
                <a:cubicBezTo>
                  <a:pt x="80707" y="359228"/>
                  <a:pt x="84534" y="357612"/>
                  <a:pt x="87766" y="354381"/>
                </a:cubicBezTo>
                <a:cubicBezTo>
                  <a:pt x="90998" y="351149"/>
                  <a:pt x="92613" y="347322"/>
                  <a:pt x="92613" y="342900"/>
                </a:cubicBezTo>
                <a:cubicBezTo>
                  <a:pt x="92613" y="338477"/>
                  <a:pt x="90998" y="334650"/>
                  <a:pt x="87766" y="331419"/>
                </a:cubicBezTo>
                <a:cubicBezTo>
                  <a:pt x="84534" y="328187"/>
                  <a:pt x="80707" y="326571"/>
                  <a:pt x="76285" y="326571"/>
                </a:cubicBezTo>
                <a:close/>
                <a:moveTo>
                  <a:pt x="183441" y="162265"/>
                </a:moveTo>
                <a:cubicBezTo>
                  <a:pt x="190075" y="178934"/>
                  <a:pt x="199812" y="193689"/>
                  <a:pt x="212654" y="206531"/>
                </a:cubicBezTo>
                <a:cubicBezTo>
                  <a:pt x="225496" y="219372"/>
                  <a:pt x="240251" y="229110"/>
                  <a:pt x="256920" y="235743"/>
                </a:cubicBezTo>
                <a:lnTo>
                  <a:pt x="82918" y="409745"/>
                </a:lnTo>
                <a:cubicBezTo>
                  <a:pt x="76625" y="416038"/>
                  <a:pt x="68971" y="419185"/>
                  <a:pt x="59956" y="419185"/>
                </a:cubicBezTo>
                <a:cubicBezTo>
                  <a:pt x="51112" y="419185"/>
                  <a:pt x="43373" y="416038"/>
                  <a:pt x="36739" y="409745"/>
                </a:cubicBezTo>
                <a:lnTo>
                  <a:pt x="9695" y="382190"/>
                </a:lnTo>
                <a:cubicBezTo>
                  <a:pt x="3232" y="376067"/>
                  <a:pt x="0" y="368413"/>
                  <a:pt x="0" y="359228"/>
                </a:cubicBezTo>
                <a:cubicBezTo>
                  <a:pt x="0" y="350214"/>
                  <a:pt x="3232" y="342474"/>
                  <a:pt x="9695" y="336011"/>
                </a:cubicBezTo>
                <a:close/>
                <a:moveTo>
                  <a:pt x="304885" y="0"/>
                </a:moveTo>
                <a:cubicBezTo>
                  <a:pt x="314750" y="0"/>
                  <a:pt x="325083" y="1403"/>
                  <a:pt x="335884" y="4209"/>
                </a:cubicBezTo>
                <a:cubicBezTo>
                  <a:pt x="346684" y="7016"/>
                  <a:pt x="355827" y="10970"/>
                  <a:pt x="363311" y="16073"/>
                </a:cubicBezTo>
                <a:cubicBezTo>
                  <a:pt x="366032" y="17944"/>
                  <a:pt x="367393" y="20325"/>
                  <a:pt x="367393" y="23217"/>
                </a:cubicBezTo>
                <a:cubicBezTo>
                  <a:pt x="367393" y="26108"/>
                  <a:pt x="366032" y="28490"/>
                  <a:pt x="363311" y="30361"/>
                </a:cubicBezTo>
                <a:lnTo>
                  <a:pt x="288556" y="73478"/>
                </a:lnTo>
                <a:lnTo>
                  <a:pt x="288556" y="130628"/>
                </a:lnTo>
                <a:lnTo>
                  <a:pt x="337797" y="157928"/>
                </a:lnTo>
                <a:cubicBezTo>
                  <a:pt x="338648" y="157417"/>
                  <a:pt x="345366" y="153293"/>
                  <a:pt x="357953" y="145554"/>
                </a:cubicBezTo>
                <a:cubicBezTo>
                  <a:pt x="370539" y="137815"/>
                  <a:pt x="382063" y="130926"/>
                  <a:pt x="392523" y="124888"/>
                </a:cubicBezTo>
                <a:cubicBezTo>
                  <a:pt x="402984" y="118850"/>
                  <a:pt x="408980" y="115830"/>
                  <a:pt x="410510" y="115830"/>
                </a:cubicBezTo>
                <a:cubicBezTo>
                  <a:pt x="413062" y="115830"/>
                  <a:pt x="415060" y="116681"/>
                  <a:pt x="416506" y="118382"/>
                </a:cubicBezTo>
                <a:cubicBezTo>
                  <a:pt x="417952" y="120083"/>
                  <a:pt x="418675" y="122209"/>
                  <a:pt x="418675" y="124760"/>
                </a:cubicBezTo>
                <a:cubicBezTo>
                  <a:pt x="418675" y="131394"/>
                  <a:pt x="416719" y="140408"/>
                  <a:pt x="412807" y="151804"/>
                </a:cubicBezTo>
                <a:cubicBezTo>
                  <a:pt x="404812" y="174596"/>
                  <a:pt x="390823" y="193094"/>
                  <a:pt x="370837" y="207296"/>
                </a:cubicBezTo>
                <a:cubicBezTo>
                  <a:pt x="350852" y="221498"/>
                  <a:pt x="328867" y="228600"/>
                  <a:pt x="304885" y="228600"/>
                </a:cubicBezTo>
                <a:cubicBezTo>
                  <a:pt x="273418" y="228600"/>
                  <a:pt x="246502" y="217416"/>
                  <a:pt x="224135" y="195050"/>
                </a:cubicBezTo>
                <a:cubicBezTo>
                  <a:pt x="201768" y="172683"/>
                  <a:pt x="190585" y="145766"/>
                  <a:pt x="190585" y="114300"/>
                </a:cubicBezTo>
                <a:cubicBezTo>
                  <a:pt x="190585" y="82833"/>
                  <a:pt x="201768" y="55916"/>
                  <a:pt x="224135" y="33550"/>
                </a:cubicBezTo>
                <a:cubicBezTo>
                  <a:pt x="246502" y="11183"/>
                  <a:pt x="273418" y="0"/>
                  <a:pt x="304885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27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0"/>
          <p:cNvSpPr>
            <a:spLocks noGrp="1"/>
          </p:cNvSpPr>
          <p:nvPr>
            <p:ph type="pic" sz="quarter" idx="38"/>
          </p:nvPr>
        </p:nvSpPr>
        <p:spPr>
          <a:xfrm>
            <a:off x="5845970" y="617155"/>
            <a:ext cx="5617481" cy="5623753"/>
          </a:xfrm>
          <a:custGeom>
            <a:avLst/>
            <a:gdLst/>
            <a:ahLst/>
            <a:cxnLst/>
            <a:rect l="l" t="t" r="r" b="b"/>
            <a:pathLst>
              <a:path w="456690" h="457200">
                <a:moveTo>
                  <a:pt x="180125" y="263809"/>
                </a:moveTo>
                <a:cubicBezTo>
                  <a:pt x="186758" y="276736"/>
                  <a:pt x="195815" y="287792"/>
                  <a:pt x="207296" y="296976"/>
                </a:cubicBezTo>
                <a:cubicBezTo>
                  <a:pt x="218777" y="306161"/>
                  <a:pt x="231577" y="312625"/>
                  <a:pt x="245694" y="316367"/>
                </a:cubicBezTo>
                <a:lnTo>
                  <a:pt x="245949" y="334481"/>
                </a:lnTo>
                <a:cubicBezTo>
                  <a:pt x="246629" y="370710"/>
                  <a:pt x="235616" y="400221"/>
                  <a:pt x="212909" y="423012"/>
                </a:cubicBezTo>
                <a:cubicBezTo>
                  <a:pt x="190202" y="445804"/>
                  <a:pt x="160564" y="457200"/>
                  <a:pt x="123995" y="457200"/>
                </a:cubicBezTo>
                <a:cubicBezTo>
                  <a:pt x="103074" y="457200"/>
                  <a:pt x="84534" y="453246"/>
                  <a:pt x="68376" y="445337"/>
                </a:cubicBezTo>
                <a:cubicBezTo>
                  <a:pt x="52217" y="437428"/>
                  <a:pt x="39248" y="426584"/>
                  <a:pt x="29468" y="412807"/>
                </a:cubicBezTo>
                <a:cubicBezTo>
                  <a:pt x="19688" y="399030"/>
                  <a:pt x="12331" y="383467"/>
                  <a:pt x="7399" y="366118"/>
                </a:cubicBezTo>
                <a:cubicBezTo>
                  <a:pt x="2466" y="348769"/>
                  <a:pt x="0" y="330059"/>
                  <a:pt x="0" y="309988"/>
                </a:cubicBezTo>
                <a:cubicBezTo>
                  <a:pt x="1191" y="310839"/>
                  <a:pt x="4677" y="313390"/>
                  <a:pt x="10460" y="317642"/>
                </a:cubicBezTo>
                <a:cubicBezTo>
                  <a:pt x="16244" y="321894"/>
                  <a:pt x="21516" y="325679"/>
                  <a:pt x="26279" y="328996"/>
                </a:cubicBezTo>
                <a:cubicBezTo>
                  <a:pt x="31041" y="332312"/>
                  <a:pt x="36059" y="335417"/>
                  <a:pt x="41332" y="338308"/>
                </a:cubicBezTo>
                <a:cubicBezTo>
                  <a:pt x="46604" y="341200"/>
                  <a:pt x="50517" y="342645"/>
                  <a:pt x="53068" y="342645"/>
                </a:cubicBezTo>
                <a:cubicBezTo>
                  <a:pt x="60042" y="342645"/>
                  <a:pt x="64719" y="339499"/>
                  <a:pt x="67100" y="333205"/>
                </a:cubicBezTo>
                <a:cubicBezTo>
                  <a:pt x="71352" y="321979"/>
                  <a:pt x="76243" y="312412"/>
                  <a:pt x="81770" y="304503"/>
                </a:cubicBezTo>
                <a:cubicBezTo>
                  <a:pt x="87298" y="296594"/>
                  <a:pt x="93209" y="290130"/>
                  <a:pt x="99502" y="285113"/>
                </a:cubicBezTo>
                <a:cubicBezTo>
                  <a:pt x="105796" y="280095"/>
                  <a:pt x="113279" y="276055"/>
                  <a:pt x="121954" y="272994"/>
                </a:cubicBezTo>
                <a:cubicBezTo>
                  <a:pt x="130629" y="269932"/>
                  <a:pt x="139388" y="267763"/>
                  <a:pt x="148233" y="266488"/>
                </a:cubicBezTo>
                <a:cubicBezTo>
                  <a:pt x="157077" y="265212"/>
                  <a:pt x="167708" y="264319"/>
                  <a:pt x="180125" y="263809"/>
                </a:cubicBezTo>
                <a:close/>
                <a:moveTo>
                  <a:pt x="412041" y="0"/>
                </a:moveTo>
                <a:cubicBezTo>
                  <a:pt x="423948" y="0"/>
                  <a:pt x="434366" y="3955"/>
                  <a:pt x="443295" y="11864"/>
                </a:cubicBezTo>
                <a:cubicBezTo>
                  <a:pt x="452225" y="19773"/>
                  <a:pt x="456690" y="29681"/>
                  <a:pt x="456690" y="41587"/>
                </a:cubicBezTo>
                <a:cubicBezTo>
                  <a:pt x="456690" y="52303"/>
                  <a:pt x="452863" y="65145"/>
                  <a:pt x="445209" y="80112"/>
                </a:cubicBezTo>
                <a:cubicBezTo>
                  <a:pt x="388739" y="187099"/>
                  <a:pt x="349193" y="251052"/>
                  <a:pt x="326571" y="271973"/>
                </a:cubicBezTo>
                <a:cubicBezTo>
                  <a:pt x="310073" y="287451"/>
                  <a:pt x="291533" y="295190"/>
                  <a:pt x="270952" y="295190"/>
                </a:cubicBezTo>
                <a:cubicBezTo>
                  <a:pt x="249521" y="295190"/>
                  <a:pt x="231109" y="287324"/>
                  <a:pt x="215716" y="271590"/>
                </a:cubicBezTo>
                <a:cubicBezTo>
                  <a:pt x="200323" y="255857"/>
                  <a:pt x="192626" y="237190"/>
                  <a:pt x="192626" y="215589"/>
                </a:cubicBezTo>
                <a:cubicBezTo>
                  <a:pt x="192626" y="193817"/>
                  <a:pt x="200450" y="175788"/>
                  <a:pt x="216098" y="161500"/>
                </a:cubicBezTo>
                <a:lnTo>
                  <a:pt x="378874" y="13778"/>
                </a:lnTo>
                <a:cubicBezTo>
                  <a:pt x="388909" y="4593"/>
                  <a:pt x="399965" y="0"/>
                  <a:pt x="412041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88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8"/>
          <p:cNvSpPr>
            <a:spLocks noGrp="1"/>
          </p:cNvSpPr>
          <p:nvPr>
            <p:ph type="pic" sz="quarter" idx="32"/>
          </p:nvPr>
        </p:nvSpPr>
        <p:spPr>
          <a:xfrm>
            <a:off x="667782" y="1257718"/>
            <a:ext cx="5428293" cy="4342627"/>
          </a:xfrm>
          <a:custGeom>
            <a:avLst/>
            <a:gdLst/>
            <a:ahLst/>
            <a:cxnLst/>
            <a:rect l="l" t="t" r="r" b="b"/>
            <a:pathLst>
              <a:path w="489857" h="391885">
                <a:moveTo>
                  <a:pt x="318407" y="106135"/>
                </a:moveTo>
                <a:lnTo>
                  <a:pt x="424543" y="212271"/>
                </a:lnTo>
                <a:lnTo>
                  <a:pt x="424543" y="326571"/>
                </a:lnTo>
                <a:lnTo>
                  <a:pt x="65314" y="326571"/>
                </a:lnTo>
                <a:lnTo>
                  <a:pt x="65314" y="277585"/>
                </a:lnTo>
                <a:lnTo>
                  <a:pt x="146957" y="195942"/>
                </a:lnTo>
                <a:lnTo>
                  <a:pt x="187779" y="236764"/>
                </a:lnTo>
                <a:close/>
                <a:moveTo>
                  <a:pt x="114300" y="65314"/>
                </a:moveTo>
                <a:cubicBezTo>
                  <a:pt x="127907" y="65314"/>
                  <a:pt x="139473" y="70076"/>
                  <a:pt x="148998" y="79601"/>
                </a:cubicBezTo>
                <a:cubicBezTo>
                  <a:pt x="158523" y="89126"/>
                  <a:pt x="163286" y="100692"/>
                  <a:pt x="163286" y="114300"/>
                </a:cubicBezTo>
                <a:cubicBezTo>
                  <a:pt x="163286" y="127907"/>
                  <a:pt x="158523" y="139473"/>
                  <a:pt x="148998" y="148998"/>
                </a:cubicBezTo>
                <a:cubicBezTo>
                  <a:pt x="139473" y="158523"/>
                  <a:pt x="127907" y="163285"/>
                  <a:pt x="114300" y="163285"/>
                </a:cubicBezTo>
                <a:cubicBezTo>
                  <a:pt x="100693" y="163285"/>
                  <a:pt x="89127" y="158523"/>
                  <a:pt x="79602" y="148998"/>
                </a:cubicBezTo>
                <a:cubicBezTo>
                  <a:pt x="70077" y="139473"/>
                  <a:pt x="65314" y="127907"/>
                  <a:pt x="65314" y="114300"/>
                </a:cubicBezTo>
                <a:cubicBezTo>
                  <a:pt x="65314" y="100692"/>
                  <a:pt x="70077" y="89126"/>
                  <a:pt x="79602" y="79601"/>
                </a:cubicBezTo>
                <a:cubicBezTo>
                  <a:pt x="89127" y="70076"/>
                  <a:pt x="100693" y="65314"/>
                  <a:pt x="114300" y="65314"/>
                </a:cubicBezTo>
                <a:close/>
                <a:moveTo>
                  <a:pt x="40822" y="32657"/>
                </a:moveTo>
                <a:cubicBezTo>
                  <a:pt x="38610" y="32657"/>
                  <a:pt x="36697" y="33465"/>
                  <a:pt x="35081" y="35080"/>
                </a:cubicBezTo>
                <a:cubicBezTo>
                  <a:pt x="33465" y="36696"/>
                  <a:pt x="32657" y="38610"/>
                  <a:pt x="32657" y="40821"/>
                </a:cubicBezTo>
                <a:lnTo>
                  <a:pt x="32657" y="351064"/>
                </a:lnTo>
                <a:cubicBezTo>
                  <a:pt x="32657" y="353275"/>
                  <a:pt x="33465" y="355189"/>
                  <a:pt x="35081" y="356804"/>
                </a:cubicBezTo>
                <a:cubicBezTo>
                  <a:pt x="36697" y="358420"/>
                  <a:pt x="38610" y="359228"/>
                  <a:pt x="40822" y="359228"/>
                </a:cubicBezTo>
                <a:lnTo>
                  <a:pt x="449036" y="359228"/>
                </a:lnTo>
                <a:cubicBezTo>
                  <a:pt x="451247" y="359228"/>
                  <a:pt x="453161" y="358420"/>
                  <a:pt x="454776" y="356804"/>
                </a:cubicBezTo>
                <a:cubicBezTo>
                  <a:pt x="456392" y="355189"/>
                  <a:pt x="457200" y="353275"/>
                  <a:pt x="457200" y="351064"/>
                </a:cubicBezTo>
                <a:lnTo>
                  <a:pt x="457200" y="40821"/>
                </a:lnTo>
                <a:cubicBezTo>
                  <a:pt x="457200" y="38610"/>
                  <a:pt x="456392" y="36696"/>
                  <a:pt x="454776" y="35080"/>
                </a:cubicBezTo>
                <a:cubicBezTo>
                  <a:pt x="453161" y="33465"/>
                  <a:pt x="451247" y="32657"/>
                  <a:pt x="449036" y="32657"/>
                </a:cubicBezTo>
                <a:close/>
                <a:moveTo>
                  <a:pt x="40822" y="0"/>
                </a:moveTo>
                <a:lnTo>
                  <a:pt x="449036" y="0"/>
                </a:lnTo>
                <a:cubicBezTo>
                  <a:pt x="460262" y="0"/>
                  <a:pt x="469872" y="3997"/>
                  <a:pt x="477866" y="11991"/>
                </a:cubicBezTo>
                <a:cubicBezTo>
                  <a:pt x="485860" y="19985"/>
                  <a:pt x="489857" y="29595"/>
                  <a:pt x="489857" y="40821"/>
                </a:cubicBezTo>
                <a:lnTo>
                  <a:pt x="489857" y="351064"/>
                </a:lnTo>
                <a:cubicBezTo>
                  <a:pt x="489857" y="362290"/>
                  <a:pt x="485860" y="371900"/>
                  <a:pt x="477866" y="379894"/>
                </a:cubicBezTo>
                <a:cubicBezTo>
                  <a:pt x="469872" y="387888"/>
                  <a:pt x="460262" y="391885"/>
                  <a:pt x="449036" y="391885"/>
                </a:cubicBezTo>
                <a:lnTo>
                  <a:pt x="40822" y="391885"/>
                </a:lnTo>
                <a:cubicBezTo>
                  <a:pt x="29596" y="391885"/>
                  <a:pt x="19986" y="387888"/>
                  <a:pt x="11991" y="379894"/>
                </a:cubicBezTo>
                <a:cubicBezTo>
                  <a:pt x="3997" y="371900"/>
                  <a:pt x="0" y="362290"/>
                  <a:pt x="0" y="351064"/>
                </a:cubicBezTo>
                <a:lnTo>
                  <a:pt x="0" y="40821"/>
                </a:lnTo>
                <a:cubicBezTo>
                  <a:pt x="0" y="29595"/>
                  <a:pt x="3997" y="19985"/>
                  <a:pt x="11991" y="11991"/>
                </a:cubicBezTo>
                <a:cubicBezTo>
                  <a:pt x="19986" y="3997"/>
                  <a:pt x="29596" y="0"/>
                  <a:pt x="40822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59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0"/>
          <p:cNvSpPr>
            <a:spLocks noGrp="1"/>
          </p:cNvSpPr>
          <p:nvPr>
            <p:ph type="pic" sz="quarter" idx="21"/>
          </p:nvPr>
        </p:nvSpPr>
        <p:spPr>
          <a:xfrm>
            <a:off x="6773409" y="720971"/>
            <a:ext cx="4431311" cy="5416060"/>
          </a:xfrm>
          <a:custGeom>
            <a:avLst/>
            <a:gdLst/>
            <a:ahLst/>
            <a:cxnLst/>
            <a:rect l="l" t="t" r="r" b="b"/>
            <a:pathLst>
              <a:path w="293914" h="359229">
                <a:moveTo>
                  <a:pt x="146957" y="310243"/>
                </a:moveTo>
                <a:cubicBezTo>
                  <a:pt x="142535" y="310243"/>
                  <a:pt x="138708" y="311859"/>
                  <a:pt x="135476" y="315091"/>
                </a:cubicBezTo>
                <a:cubicBezTo>
                  <a:pt x="132244" y="318323"/>
                  <a:pt x="130629" y="322150"/>
                  <a:pt x="130629" y="326572"/>
                </a:cubicBezTo>
                <a:cubicBezTo>
                  <a:pt x="130629" y="330994"/>
                  <a:pt x="132244" y="334821"/>
                  <a:pt x="135476" y="338053"/>
                </a:cubicBezTo>
                <a:cubicBezTo>
                  <a:pt x="138708" y="341285"/>
                  <a:pt x="142535" y="342901"/>
                  <a:pt x="146957" y="342901"/>
                </a:cubicBezTo>
                <a:cubicBezTo>
                  <a:pt x="151380" y="342901"/>
                  <a:pt x="155207" y="341285"/>
                  <a:pt x="158438" y="338053"/>
                </a:cubicBezTo>
                <a:cubicBezTo>
                  <a:pt x="161670" y="334821"/>
                  <a:pt x="163286" y="330994"/>
                  <a:pt x="163286" y="326572"/>
                </a:cubicBezTo>
                <a:cubicBezTo>
                  <a:pt x="163286" y="322150"/>
                  <a:pt x="161670" y="318323"/>
                  <a:pt x="158438" y="315091"/>
                </a:cubicBezTo>
                <a:cubicBezTo>
                  <a:pt x="155207" y="311859"/>
                  <a:pt x="151380" y="310243"/>
                  <a:pt x="146957" y="310243"/>
                </a:cubicBezTo>
                <a:close/>
                <a:moveTo>
                  <a:pt x="40822" y="32658"/>
                </a:moveTo>
                <a:cubicBezTo>
                  <a:pt x="38610" y="32658"/>
                  <a:pt x="36697" y="33466"/>
                  <a:pt x="35081" y="35081"/>
                </a:cubicBezTo>
                <a:cubicBezTo>
                  <a:pt x="33465" y="36697"/>
                  <a:pt x="32657" y="38611"/>
                  <a:pt x="32657" y="40822"/>
                </a:cubicBezTo>
                <a:lnTo>
                  <a:pt x="32657" y="285751"/>
                </a:lnTo>
                <a:cubicBezTo>
                  <a:pt x="32657" y="287962"/>
                  <a:pt x="33465" y="289875"/>
                  <a:pt x="35081" y="291491"/>
                </a:cubicBezTo>
                <a:cubicBezTo>
                  <a:pt x="36697" y="293107"/>
                  <a:pt x="38610" y="293915"/>
                  <a:pt x="40822" y="293915"/>
                </a:cubicBezTo>
                <a:lnTo>
                  <a:pt x="253093" y="293915"/>
                </a:lnTo>
                <a:cubicBezTo>
                  <a:pt x="255304" y="293915"/>
                  <a:pt x="257218" y="293107"/>
                  <a:pt x="258833" y="291491"/>
                </a:cubicBezTo>
                <a:cubicBezTo>
                  <a:pt x="260449" y="289875"/>
                  <a:pt x="261257" y="287962"/>
                  <a:pt x="261257" y="285751"/>
                </a:cubicBezTo>
                <a:lnTo>
                  <a:pt x="261257" y="40822"/>
                </a:lnTo>
                <a:cubicBezTo>
                  <a:pt x="261257" y="38611"/>
                  <a:pt x="260449" y="36697"/>
                  <a:pt x="258833" y="35081"/>
                </a:cubicBezTo>
                <a:cubicBezTo>
                  <a:pt x="257218" y="33466"/>
                  <a:pt x="255304" y="32658"/>
                  <a:pt x="253093" y="32658"/>
                </a:cubicBezTo>
                <a:close/>
                <a:moveTo>
                  <a:pt x="40822" y="0"/>
                </a:moveTo>
                <a:lnTo>
                  <a:pt x="253093" y="0"/>
                </a:lnTo>
                <a:cubicBezTo>
                  <a:pt x="264319" y="0"/>
                  <a:pt x="273929" y="3998"/>
                  <a:pt x="281923" y="11992"/>
                </a:cubicBezTo>
                <a:cubicBezTo>
                  <a:pt x="289917" y="19986"/>
                  <a:pt x="293914" y="29596"/>
                  <a:pt x="293914" y="40822"/>
                </a:cubicBezTo>
                <a:lnTo>
                  <a:pt x="293914" y="318408"/>
                </a:lnTo>
                <a:cubicBezTo>
                  <a:pt x="293914" y="329634"/>
                  <a:pt x="289917" y="339244"/>
                  <a:pt x="281923" y="347238"/>
                </a:cubicBezTo>
                <a:cubicBezTo>
                  <a:pt x="273929" y="355232"/>
                  <a:pt x="264319" y="359229"/>
                  <a:pt x="253093" y="359229"/>
                </a:cubicBezTo>
                <a:lnTo>
                  <a:pt x="40822" y="359229"/>
                </a:lnTo>
                <a:cubicBezTo>
                  <a:pt x="29596" y="359229"/>
                  <a:pt x="19986" y="355232"/>
                  <a:pt x="11991" y="347238"/>
                </a:cubicBezTo>
                <a:cubicBezTo>
                  <a:pt x="3997" y="339244"/>
                  <a:pt x="0" y="329634"/>
                  <a:pt x="0" y="318408"/>
                </a:cubicBezTo>
                <a:lnTo>
                  <a:pt x="0" y="40822"/>
                </a:lnTo>
                <a:cubicBezTo>
                  <a:pt x="0" y="29596"/>
                  <a:pt x="3997" y="19986"/>
                  <a:pt x="11991" y="11992"/>
                </a:cubicBezTo>
                <a:cubicBezTo>
                  <a:pt x="19986" y="3998"/>
                  <a:pt x="29596" y="0"/>
                  <a:pt x="40822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98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2"/>
          <p:cNvSpPr>
            <a:spLocks noGrp="1"/>
          </p:cNvSpPr>
          <p:nvPr>
            <p:ph type="pic" sz="quarter" idx="36"/>
          </p:nvPr>
        </p:nvSpPr>
        <p:spPr>
          <a:xfrm>
            <a:off x="609676" y="1016891"/>
            <a:ext cx="5623751" cy="4824221"/>
          </a:xfrm>
          <a:custGeom>
            <a:avLst/>
            <a:gdLst/>
            <a:ahLst/>
            <a:cxnLst/>
            <a:rect l="l" t="t" r="r" b="b"/>
            <a:pathLst>
              <a:path w="457200" h="392200">
                <a:moveTo>
                  <a:pt x="391886" y="41331"/>
                </a:moveTo>
                <a:cubicBezTo>
                  <a:pt x="324871" y="92698"/>
                  <a:pt x="259556" y="121869"/>
                  <a:pt x="195943" y="128842"/>
                </a:cubicBezTo>
                <a:lnTo>
                  <a:pt x="195943" y="197728"/>
                </a:lnTo>
                <a:cubicBezTo>
                  <a:pt x="260067" y="204872"/>
                  <a:pt x="325381" y="233872"/>
                  <a:pt x="391886" y="284729"/>
                </a:cubicBezTo>
                <a:close/>
                <a:moveTo>
                  <a:pt x="391886" y="0"/>
                </a:moveTo>
                <a:cubicBezTo>
                  <a:pt x="400731" y="0"/>
                  <a:pt x="408385" y="3231"/>
                  <a:pt x="414848" y="9695"/>
                </a:cubicBezTo>
                <a:cubicBezTo>
                  <a:pt x="421311" y="16158"/>
                  <a:pt x="424543" y="23812"/>
                  <a:pt x="424543" y="32657"/>
                </a:cubicBezTo>
                <a:lnTo>
                  <a:pt x="424543" y="130628"/>
                </a:lnTo>
                <a:cubicBezTo>
                  <a:pt x="433558" y="130628"/>
                  <a:pt x="441254" y="133817"/>
                  <a:pt x="447633" y="140196"/>
                </a:cubicBezTo>
                <a:cubicBezTo>
                  <a:pt x="454011" y="146574"/>
                  <a:pt x="457200" y="154271"/>
                  <a:pt x="457200" y="163285"/>
                </a:cubicBezTo>
                <a:cubicBezTo>
                  <a:pt x="457200" y="172300"/>
                  <a:pt x="454011" y="179997"/>
                  <a:pt x="447633" y="186375"/>
                </a:cubicBezTo>
                <a:cubicBezTo>
                  <a:pt x="441254" y="192753"/>
                  <a:pt x="433558" y="195942"/>
                  <a:pt x="424543" y="195942"/>
                </a:cubicBezTo>
                <a:lnTo>
                  <a:pt x="424543" y="293914"/>
                </a:lnTo>
                <a:cubicBezTo>
                  <a:pt x="424543" y="302759"/>
                  <a:pt x="421311" y="310413"/>
                  <a:pt x="414848" y="316876"/>
                </a:cubicBezTo>
                <a:cubicBezTo>
                  <a:pt x="408385" y="323339"/>
                  <a:pt x="400731" y="326571"/>
                  <a:pt x="391886" y="326571"/>
                </a:cubicBezTo>
                <a:cubicBezTo>
                  <a:pt x="320959" y="267550"/>
                  <a:pt x="251902" y="235233"/>
                  <a:pt x="184717" y="229620"/>
                </a:cubicBezTo>
                <a:cubicBezTo>
                  <a:pt x="174852" y="232852"/>
                  <a:pt x="167113" y="238465"/>
                  <a:pt x="161500" y="246459"/>
                </a:cubicBezTo>
                <a:cubicBezTo>
                  <a:pt x="155887" y="254453"/>
                  <a:pt x="153251" y="263000"/>
                  <a:pt x="153591" y="272100"/>
                </a:cubicBezTo>
                <a:cubicBezTo>
                  <a:pt x="153931" y="281200"/>
                  <a:pt x="157333" y="289066"/>
                  <a:pt x="163796" y="295700"/>
                </a:cubicBezTo>
                <a:cubicBezTo>
                  <a:pt x="160394" y="301313"/>
                  <a:pt x="158438" y="306883"/>
                  <a:pt x="157928" y="312411"/>
                </a:cubicBezTo>
                <a:cubicBezTo>
                  <a:pt x="157418" y="317939"/>
                  <a:pt x="157928" y="322872"/>
                  <a:pt x="159459" y="327209"/>
                </a:cubicBezTo>
                <a:cubicBezTo>
                  <a:pt x="160990" y="331546"/>
                  <a:pt x="163839" y="336224"/>
                  <a:pt x="168006" y="341241"/>
                </a:cubicBezTo>
                <a:cubicBezTo>
                  <a:pt x="172173" y="346259"/>
                  <a:pt x="176255" y="350511"/>
                  <a:pt x="180252" y="353998"/>
                </a:cubicBezTo>
                <a:cubicBezTo>
                  <a:pt x="184249" y="357485"/>
                  <a:pt x="189480" y="361779"/>
                  <a:pt x="195943" y="366882"/>
                </a:cubicBezTo>
                <a:cubicBezTo>
                  <a:pt x="191011" y="376747"/>
                  <a:pt x="181528" y="383806"/>
                  <a:pt x="167496" y="388058"/>
                </a:cubicBezTo>
                <a:cubicBezTo>
                  <a:pt x="153463" y="392310"/>
                  <a:pt x="139133" y="393289"/>
                  <a:pt x="124506" y="390992"/>
                </a:cubicBezTo>
                <a:cubicBezTo>
                  <a:pt x="109878" y="388696"/>
                  <a:pt x="98652" y="383976"/>
                  <a:pt x="90828" y="376832"/>
                </a:cubicBezTo>
                <a:cubicBezTo>
                  <a:pt x="89637" y="372920"/>
                  <a:pt x="87128" y="365479"/>
                  <a:pt x="83301" y="354508"/>
                </a:cubicBezTo>
                <a:cubicBezTo>
                  <a:pt x="79474" y="343537"/>
                  <a:pt x="76753" y="335501"/>
                  <a:pt x="75137" y="330398"/>
                </a:cubicBezTo>
                <a:cubicBezTo>
                  <a:pt x="73521" y="325295"/>
                  <a:pt x="71565" y="317726"/>
                  <a:pt x="69269" y="307691"/>
                </a:cubicBezTo>
                <a:cubicBezTo>
                  <a:pt x="66973" y="297656"/>
                  <a:pt x="65697" y="289066"/>
                  <a:pt x="65442" y="281923"/>
                </a:cubicBezTo>
                <a:cubicBezTo>
                  <a:pt x="65187" y="274779"/>
                  <a:pt x="65485" y="266402"/>
                  <a:pt x="66335" y="256792"/>
                </a:cubicBezTo>
                <a:cubicBezTo>
                  <a:pt x="67186" y="247182"/>
                  <a:pt x="69056" y="237784"/>
                  <a:pt x="71948" y="228600"/>
                </a:cubicBezTo>
                <a:lnTo>
                  <a:pt x="40822" y="228600"/>
                </a:lnTo>
                <a:cubicBezTo>
                  <a:pt x="29596" y="228600"/>
                  <a:pt x="19986" y="224602"/>
                  <a:pt x="11992" y="216608"/>
                </a:cubicBezTo>
                <a:cubicBezTo>
                  <a:pt x="3997" y="208614"/>
                  <a:pt x="0" y="199004"/>
                  <a:pt x="0" y="187778"/>
                </a:cubicBezTo>
                <a:lnTo>
                  <a:pt x="0" y="138792"/>
                </a:lnTo>
                <a:cubicBezTo>
                  <a:pt x="0" y="127567"/>
                  <a:pt x="3997" y="117956"/>
                  <a:pt x="11992" y="109962"/>
                </a:cubicBezTo>
                <a:cubicBezTo>
                  <a:pt x="19986" y="101968"/>
                  <a:pt x="29596" y="97971"/>
                  <a:pt x="40822" y="97971"/>
                </a:cubicBezTo>
                <a:lnTo>
                  <a:pt x="163286" y="97971"/>
                </a:lnTo>
                <a:cubicBezTo>
                  <a:pt x="237275" y="97971"/>
                  <a:pt x="313475" y="65314"/>
                  <a:pt x="391886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icture Placeholder 561"/>
          <p:cNvSpPr>
            <a:spLocks noGrp="1"/>
          </p:cNvSpPr>
          <p:nvPr>
            <p:ph type="pic" sz="quarter" idx="11"/>
          </p:nvPr>
        </p:nvSpPr>
        <p:spPr>
          <a:xfrm>
            <a:off x="-857174" y="-323849"/>
            <a:ext cx="11475411" cy="6109801"/>
          </a:xfrm>
          <a:custGeom>
            <a:avLst/>
            <a:gdLst>
              <a:gd name="connsiteX0" fmla="*/ 5606795 w 6816112"/>
              <a:gd name="connsiteY0" fmla="*/ 618 h 3629072"/>
              <a:gd name="connsiteX1" fmla="*/ 5619943 w 6816112"/>
              <a:gd name="connsiteY1" fmla="*/ 1558 h 3629072"/>
              <a:gd name="connsiteX2" fmla="*/ 5619943 w 6816112"/>
              <a:gd name="connsiteY2" fmla="*/ 20360 h 3629072"/>
              <a:gd name="connsiteX3" fmla="*/ 5619943 w 6816112"/>
              <a:gd name="connsiteY3" fmla="*/ 24120 h 3629072"/>
              <a:gd name="connsiteX4" fmla="*/ 5612430 w 6816112"/>
              <a:gd name="connsiteY4" fmla="*/ 31641 h 3629072"/>
              <a:gd name="connsiteX5" fmla="*/ 5593647 w 6816112"/>
              <a:gd name="connsiteY5" fmla="*/ 46682 h 3629072"/>
              <a:gd name="connsiteX6" fmla="*/ 5533540 w 6816112"/>
              <a:gd name="connsiteY6" fmla="*/ 95566 h 3629072"/>
              <a:gd name="connsiteX7" fmla="*/ 5349465 w 6816112"/>
              <a:gd name="connsiteY7" fmla="*/ 249738 h 3629072"/>
              <a:gd name="connsiteX8" fmla="*/ 5166755 w 6816112"/>
              <a:gd name="connsiteY8" fmla="*/ 403363 h 3629072"/>
              <a:gd name="connsiteX9" fmla="*/ 5165389 w 6816112"/>
              <a:gd name="connsiteY9" fmla="*/ 403910 h 3629072"/>
              <a:gd name="connsiteX10" fmla="*/ 5161632 w 6816112"/>
              <a:gd name="connsiteY10" fmla="*/ 407671 h 3629072"/>
              <a:gd name="connsiteX11" fmla="*/ 5166755 w 6816112"/>
              <a:gd name="connsiteY11" fmla="*/ 403363 h 3629072"/>
              <a:gd name="connsiteX12" fmla="*/ 5184172 w 6816112"/>
              <a:gd name="connsiteY12" fmla="*/ 396390 h 3629072"/>
              <a:gd name="connsiteX13" fmla="*/ 5533540 w 6816112"/>
              <a:gd name="connsiteY13" fmla="*/ 133169 h 3629072"/>
              <a:gd name="connsiteX14" fmla="*/ 5657510 w 6816112"/>
              <a:gd name="connsiteY14" fmla="*/ 42922 h 3629072"/>
              <a:gd name="connsiteX15" fmla="*/ 5676293 w 6816112"/>
              <a:gd name="connsiteY15" fmla="*/ 31641 h 3629072"/>
              <a:gd name="connsiteX16" fmla="*/ 5695076 w 6816112"/>
              <a:gd name="connsiteY16" fmla="*/ 24120 h 3629072"/>
              <a:gd name="connsiteX17" fmla="*/ 5706345 w 6816112"/>
              <a:gd name="connsiteY17" fmla="*/ 27881 h 3629072"/>
              <a:gd name="connsiteX18" fmla="*/ 5717615 w 6816112"/>
              <a:gd name="connsiteY18" fmla="*/ 42922 h 3629072"/>
              <a:gd name="connsiteX19" fmla="*/ 5717615 w 6816112"/>
              <a:gd name="connsiteY19" fmla="*/ 50442 h 3629072"/>
              <a:gd name="connsiteX20" fmla="*/ 5710103 w 6816112"/>
              <a:gd name="connsiteY20" fmla="*/ 61723 h 3629072"/>
              <a:gd name="connsiteX21" fmla="*/ 5683806 w 6816112"/>
              <a:gd name="connsiteY21" fmla="*/ 88045 h 3629072"/>
              <a:gd name="connsiteX22" fmla="*/ 5601160 w 6816112"/>
              <a:gd name="connsiteY22" fmla="*/ 148210 h 3629072"/>
              <a:gd name="connsiteX23" fmla="*/ 5571107 w 6816112"/>
              <a:gd name="connsiteY23" fmla="*/ 170772 h 3629072"/>
              <a:gd name="connsiteX24" fmla="*/ 5571107 w 6816112"/>
              <a:gd name="connsiteY24" fmla="*/ 174532 h 3629072"/>
              <a:gd name="connsiteX25" fmla="*/ 5574863 w 6816112"/>
              <a:gd name="connsiteY25" fmla="*/ 178292 h 3629072"/>
              <a:gd name="connsiteX26" fmla="*/ 5578620 w 6816112"/>
              <a:gd name="connsiteY26" fmla="*/ 178292 h 3629072"/>
              <a:gd name="connsiteX27" fmla="*/ 5601160 w 6816112"/>
              <a:gd name="connsiteY27" fmla="*/ 167012 h 3629072"/>
              <a:gd name="connsiteX28" fmla="*/ 5604917 w 6816112"/>
              <a:gd name="connsiteY28" fmla="*/ 163251 h 3629072"/>
              <a:gd name="connsiteX29" fmla="*/ 5608673 w 6816112"/>
              <a:gd name="connsiteY29" fmla="*/ 167012 h 3629072"/>
              <a:gd name="connsiteX30" fmla="*/ 5604917 w 6816112"/>
              <a:gd name="connsiteY30" fmla="*/ 174532 h 3629072"/>
              <a:gd name="connsiteX31" fmla="*/ 5597403 w 6816112"/>
              <a:gd name="connsiteY31" fmla="*/ 185813 h 3629072"/>
              <a:gd name="connsiteX32" fmla="*/ 5541054 w 6816112"/>
              <a:gd name="connsiteY32" fmla="*/ 242217 h 3629072"/>
              <a:gd name="connsiteX33" fmla="*/ 5526027 w 6816112"/>
              <a:gd name="connsiteY33" fmla="*/ 257259 h 3629072"/>
              <a:gd name="connsiteX34" fmla="*/ 5473434 w 6816112"/>
              <a:gd name="connsiteY34" fmla="*/ 313663 h 3629072"/>
              <a:gd name="connsiteX35" fmla="*/ 5375761 w 6816112"/>
              <a:gd name="connsiteY35" fmla="*/ 418952 h 3629072"/>
              <a:gd name="connsiteX36" fmla="*/ 5552323 w 6816112"/>
              <a:gd name="connsiteY36" fmla="*/ 268540 h 3629072"/>
              <a:gd name="connsiteX37" fmla="*/ 5597403 w 6816112"/>
              <a:gd name="connsiteY37" fmla="*/ 227176 h 3629072"/>
              <a:gd name="connsiteX38" fmla="*/ 5604917 w 6816112"/>
              <a:gd name="connsiteY38" fmla="*/ 219656 h 3629072"/>
              <a:gd name="connsiteX39" fmla="*/ 5612430 w 6816112"/>
              <a:gd name="connsiteY39" fmla="*/ 219656 h 3629072"/>
              <a:gd name="connsiteX40" fmla="*/ 5619943 w 6816112"/>
              <a:gd name="connsiteY40" fmla="*/ 227176 h 3629072"/>
              <a:gd name="connsiteX41" fmla="*/ 5627456 w 6816112"/>
              <a:gd name="connsiteY41" fmla="*/ 245978 h 3629072"/>
              <a:gd name="connsiteX42" fmla="*/ 5631213 w 6816112"/>
              <a:gd name="connsiteY42" fmla="*/ 253498 h 3629072"/>
              <a:gd name="connsiteX43" fmla="*/ 5627456 w 6816112"/>
              <a:gd name="connsiteY43" fmla="*/ 261019 h 3629072"/>
              <a:gd name="connsiteX44" fmla="*/ 5619943 w 6816112"/>
              <a:gd name="connsiteY44" fmla="*/ 276060 h 3629072"/>
              <a:gd name="connsiteX45" fmla="*/ 5586133 w 6816112"/>
              <a:gd name="connsiteY45" fmla="*/ 306143 h 3629072"/>
              <a:gd name="connsiteX46" fmla="*/ 5567350 w 6816112"/>
              <a:gd name="connsiteY46" fmla="*/ 328704 h 3629072"/>
              <a:gd name="connsiteX47" fmla="*/ 5582377 w 6816112"/>
              <a:gd name="connsiteY47" fmla="*/ 324944 h 3629072"/>
              <a:gd name="connsiteX48" fmla="*/ 5589890 w 6816112"/>
              <a:gd name="connsiteY48" fmla="*/ 321184 h 3629072"/>
              <a:gd name="connsiteX49" fmla="*/ 5593647 w 6816112"/>
              <a:gd name="connsiteY49" fmla="*/ 321184 h 3629072"/>
              <a:gd name="connsiteX50" fmla="*/ 5593647 w 6816112"/>
              <a:gd name="connsiteY50" fmla="*/ 324944 h 3629072"/>
              <a:gd name="connsiteX51" fmla="*/ 5743912 w 6816112"/>
              <a:gd name="connsiteY51" fmla="*/ 227176 h 3629072"/>
              <a:gd name="connsiteX52" fmla="*/ 5792749 w 6816112"/>
              <a:gd name="connsiteY52" fmla="*/ 197094 h 3629072"/>
              <a:gd name="connsiteX53" fmla="*/ 5796505 w 6816112"/>
              <a:gd name="connsiteY53" fmla="*/ 193334 h 3629072"/>
              <a:gd name="connsiteX54" fmla="*/ 5811532 w 6816112"/>
              <a:gd name="connsiteY54" fmla="*/ 182053 h 3629072"/>
              <a:gd name="connsiteX55" fmla="*/ 5822801 w 6816112"/>
              <a:gd name="connsiteY55" fmla="*/ 174532 h 3629072"/>
              <a:gd name="connsiteX56" fmla="*/ 5837829 w 6816112"/>
              <a:gd name="connsiteY56" fmla="*/ 170772 h 3629072"/>
              <a:gd name="connsiteX57" fmla="*/ 5856611 w 6816112"/>
              <a:gd name="connsiteY57" fmla="*/ 170772 h 3629072"/>
              <a:gd name="connsiteX58" fmla="*/ 5920475 w 6816112"/>
              <a:gd name="connsiteY58" fmla="*/ 170772 h 3629072"/>
              <a:gd name="connsiteX59" fmla="*/ 5988094 w 6816112"/>
              <a:gd name="connsiteY59" fmla="*/ 170772 h 3629072"/>
              <a:gd name="connsiteX60" fmla="*/ 6044444 w 6816112"/>
              <a:gd name="connsiteY60" fmla="*/ 148210 h 3629072"/>
              <a:gd name="connsiteX61" fmla="*/ 6108307 w 6816112"/>
              <a:gd name="connsiteY61" fmla="*/ 129409 h 3629072"/>
              <a:gd name="connsiteX62" fmla="*/ 6175927 w 6816112"/>
              <a:gd name="connsiteY62" fmla="*/ 129409 h 3629072"/>
              <a:gd name="connsiteX63" fmla="*/ 6266086 w 6816112"/>
              <a:gd name="connsiteY63" fmla="*/ 140690 h 3629072"/>
              <a:gd name="connsiteX64" fmla="*/ 6337463 w 6816112"/>
              <a:gd name="connsiteY64" fmla="*/ 163251 h 3629072"/>
              <a:gd name="connsiteX65" fmla="*/ 6408839 w 6816112"/>
              <a:gd name="connsiteY65" fmla="*/ 212135 h 3629072"/>
              <a:gd name="connsiteX66" fmla="*/ 6431379 w 6816112"/>
              <a:gd name="connsiteY66" fmla="*/ 238457 h 3629072"/>
              <a:gd name="connsiteX67" fmla="*/ 6438891 w 6816112"/>
              <a:gd name="connsiteY67" fmla="*/ 261019 h 3629072"/>
              <a:gd name="connsiteX68" fmla="*/ 6427622 w 6816112"/>
              <a:gd name="connsiteY68" fmla="*/ 276060 h 3629072"/>
              <a:gd name="connsiteX69" fmla="*/ 6390055 w 6816112"/>
              <a:gd name="connsiteY69" fmla="*/ 283581 h 3629072"/>
              <a:gd name="connsiteX70" fmla="*/ 6367515 w 6816112"/>
              <a:gd name="connsiteY70" fmla="*/ 279821 h 3629072"/>
              <a:gd name="connsiteX71" fmla="*/ 6329949 w 6816112"/>
              <a:gd name="connsiteY71" fmla="*/ 272300 h 3629072"/>
              <a:gd name="connsiteX72" fmla="*/ 6269843 w 6816112"/>
              <a:gd name="connsiteY72" fmla="*/ 257259 h 3629072"/>
              <a:gd name="connsiteX73" fmla="*/ 6266086 w 6816112"/>
              <a:gd name="connsiteY73" fmla="*/ 257259 h 3629072"/>
              <a:gd name="connsiteX74" fmla="*/ 6262329 w 6816112"/>
              <a:gd name="connsiteY74" fmla="*/ 257259 h 3629072"/>
              <a:gd name="connsiteX75" fmla="*/ 6262329 w 6816112"/>
              <a:gd name="connsiteY75" fmla="*/ 261019 h 3629072"/>
              <a:gd name="connsiteX76" fmla="*/ 6262329 w 6816112"/>
              <a:gd name="connsiteY76" fmla="*/ 264779 h 3629072"/>
              <a:gd name="connsiteX77" fmla="*/ 6266086 w 6816112"/>
              <a:gd name="connsiteY77" fmla="*/ 291101 h 3629072"/>
              <a:gd name="connsiteX78" fmla="*/ 6266086 w 6816112"/>
              <a:gd name="connsiteY78" fmla="*/ 298622 h 3629072"/>
              <a:gd name="connsiteX79" fmla="*/ 6262329 w 6816112"/>
              <a:gd name="connsiteY79" fmla="*/ 302382 h 3629072"/>
              <a:gd name="connsiteX80" fmla="*/ 6258573 w 6816112"/>
              <a:gd name="connsiteY80" fmla="*/ 306143 h 3629072"/>
              <a:gd name="connsiteX81" fmla="*/ 6247303 w 6816112"/>
              <a:gd name="connsiteY81" fmla="*/ 306143 h 3629072"/>
              <a:gd name="connsiteX82" fmla="*/ 6239789 w 6816112"/>
              <a:gd name="connsiteY82" fmla="*/ 306143 h 3629072"/>
              <a:gd name="connsiteX83" fmla="*/ 6205979 w 6816112"/>
              <a:gd name="connsiteY83" fmla="*/ 294862 h 3629072"/>
              <a:gd name="connsiteX84" fmla="*/ 6085767 w 6816112"/>
              <a:gd name="connsiteY84" fmla="*/ 279821 h 3629072"/>
              <a:gd name="connsiteX85" fmla="*/ 5912961 w 6816112"/>
              <a:gd name="connsiteY85" fmla="*/ 309903 h 3629072"/>
              <a:gd name="connsiteX86" fmla="*/ 5740155 w 6816112"/>
              <a:gd name="connsiteY86" fmla="*/ 370068 h 3629072"/>
              <a:gd name="connsiteX87" fmla="*/ 5721373 w 6816112"/>
              <a:gd name="connsiteY87" fmla="*/ 381349 h 3629072"/>
              <a:gd name="connsiteX88" fmla="*/ 5736399 w 6816112"/>
              <a:gd name="connsiteY88" fmla="*/ 381349 h 3629072"/>
              <a:gd name="connsiteX89" fmla="*/ 5751425 w 6816112"/>
              <a:gd name="connsiteY89" fmla="*/ 385109 h 3629072"/>
              <a:gd name="connsiteX90" fmla="*/ 5800262 w 6816112"/>
              <a:gd name="connsiteY90" fmla="*/ 366307 h 3629072"/>
              <a:gd name="connsiteX91" fmla="*/ 5807775 w 6816112"/>
              <a:gd name="connsiteY91" fmla="*/ 362547 h 3629072"/>
              <a:gd name="connsiteX92" fmla="*/ 5841585 w 6816112"/>
              <a:gd name="connsiteY92" fmla="*/ 339985 h 3629072"/>
              <a:gd name="connsiteX93" fmla="*/ 5879151 w 6816112"/>
              <a:gd name="connsiteY93" fmla="*/ 328704 h 3629072"/>
              <a:gd name="connsiteX94" fmla="*/ 5931745 w 6816112"/>
              <a:gd name="connsiteY94" fmla="*/ 332465 h 3629072"/>
              <a:gd name="connsiteX95" fmla="*/ 5965555 w 6816112"/>
              <a:gd name="connsiteY95" fmla="*/ 339985 h 3629072"/>
              <a:gd name="connsiteX96" fmla="*/ 5984337 w 6816112"/>
              <a:gd name="connsiteY96" fmla="*/ 324944 h 3629072"/>
              <a:gd name="connsiteX97" fmla="*/ 5999364 w 6816112"/>
              <a:gd name="connsiteY97" fmla="*/ 317423 h 3629072"/>
              <a:gd name="connsiteX98" fmla="*/ 6018147 w 6816112"/>
              <a:gd name="connsiteY98" fmla="*/ 313663 h 3629072"/>
              <a:gd name="connsiteX99" fmla="*/ 6063227 w 6816112"/>
              <a:gd name="connsiteY99" fmla="*/ 313663 h 3629072"/>
              <a:gd name="connsiteX100" fmla="*/ 6183440 w 6816112"/>
              <a:gd name="connsiteY100" fmla="*/ 328704 h 3629072"/>
              <a:gd name="connsiteX101" fmla="*/ 6318679 w 6816112"/>
              <a:gd name="connsiteY101" fmla="*/ 347506 h 3629072"/>
              <a:gd name="connsiteX102" fmla="*/ 6378785 w 6816112"/>
              <a:gd name="connsiteY102" fmla="*/ 351266 h 3629072"/>
              <a:gd name="connsiteX103" fmla="*/ 6435135 w 6816112"/>
              <a:gd name="connsiteY103" fmla="*/ 347506 h 3629072"/>
              <a:gd name="connsiteX104" fmla="*/ 6450161 w 6816112"/>
              <a:gd name="connsiteY104" fmla="*/ 347506 h 3629072"/>
              <a:gd name="connsiteX105" fmla="*/ 6465188 w 6816112"/>
              <a:gd name="connsiteY105" fmla="*/ 347506 h 3629072"/>
              <a:gd name="connsiteX106" fmla="*/ 6502755 w 6816112"/>
              <a:gd name="connsiteY106" fmla="*/ 362547 h 3629072"/>
              <a:gd name="connsiteX107" fmla="*/ 6570375 w 6816112"/>
              <a:gd name="connsiteY107" fmla="*/ 403910 h 3629072"/>
              <a:gd name="connsiteX108" fmla="*/ 6589157 w 6816112"/>
              <a:gd name="connsiteY108" fmla="*/ 430232 h 3629072"/>
              <a:gd name="connsiteX109" fmla="*/ 6596671 w 6816112"/>
              <a:gd name="connsiteY109" fmla="*/ 437753 h 3629072"/>
              <a:gd name="connsiteX110" fmla="*/ 6596671 w 6816112"/>
              <a:gd name="connsiteY110" fmla="*/ 441513 h 3629072"/>
              <a:gd name="connsiteX111" fmla="*/ 6592914 w 6816112"/>
              <a:gd name="connsiteY111" fmla="*/ 445274 h 3629072"/>
              <a:gd name="connsiteX112" fmla="*/ 6589157 w 6816112"/>
              <a:gd name="connsiteY112" fmla="*/ 445274 h 3629072"/>
              <a:gd name="connsiteX113" fmla="*/ 6581645 w 6816112"/>
              <a:gd name="connsiteY113" fmla="*/ 445274 h 3629072"/>
              <a:gd name="connsiteX114" fmla="*/ 6544078 w 6816112"/>
              <a:gd name="connsiteY114" fmla="*/ 433993 h 3629072"/>
              <a:gd name="connsiteX115" fmla="*/ 6480215 w 6816112"/>
              <a:gd name="connsiteY115" fmla="*/ 411431 h 3629072"/>
              <a:gd name="connsiteX116" fmla="*/ 6468945 w 6816112"/>
              <a:gd name="connsiteY116" fmla="*/ 411431 h 3629072"/>
              <a:gd name="connsiteX117" fmla="*/ 6465188 w 6816112"/>
              <a:gd name="connsiteY117" fmla="*/ 411431 h 3629072"/>
              <a:gd name="connsiteX118" fmla="*/ 6457675 w 6816112"/>
              <a:gd name="connsiteY118" fmla="*/ 418952 h 3629072"/>
              <a:gd name="connsiteX119" fmla="*/ 6442649 w 6816112"/>
              <a:gd name="connsiteY119" fmla="*/ 475356 h 3629072"/>
              <a:gd name="connsiteX120" fmla="*/ 6435135 w 6816112"/>
              <a:gd name="connsiteY120" fmla="*/ 486637 h 3629072"/>
              <a:gd name="connsiteX121" fmla="*/ 6435135 w 6816112"/>
              <a:gd name="connsiteY121" fmla="*/ 490397 h 3629072"/>
              <a:gd name="connsiteX122" fmla="*/ 6435135 w 6816112"/>
              <a:gd name="connsiteY122" fmla="*/ 494158 h 3629072"/>
              <a:gd name="connsiteX123" fmla="*/ 6438891 w 6816112"/>
              <a:gd name="connsiteY123" fmla="*/ 494158 h 3629072"/>
              <a:gd name="connsiteX124" fmla="*/ 6446405 w 6816112"/>
              <a:gd name="connsiteY124" fmla="*/ 494158 h 3629072"/>
              <a:gd name="connsiteX125" fmla="*/ 6457675 w 6816112"/>
              <a:gd name="connsiteY125" fmla="*/ 490397 h 3629072"/>
              <a:gd name="connsiteX126" fmla="*/ 6502755 w 6816112"/>
              <a:gd name="connsiteY126" fmla="*/ 482877 h 3629072"/>
              <a:gd name="connsiteX127" fmla="*/ 6562861 w 6816112"/>
              <a:gd name="connsiteY127" fmla="*/ 494158 h 3629072"/>
              <a:gd name="connsiteX128" fmla="*/ 6634237 w 6816112"/>
              <a:gd name="connsiteY128" fmla="*/ 543041 h 3629072"/>
              <a:gd name="connsiteX129" fmla="*/ 6668047 w 6816112"/>
              <a:gd name="connsiteY129" fmla="*/ 595686 h 3629072"/>
              <a:gd name="connsiteX130" fmla="*/ 6705613 w 6816112"/>
              <a:gd name="connsiteY130" fmla="*/ 640809 h 3629072"/>
              <a:gd name="connsiteX131" fmla="*/ 6735667 w 6816112"/>
              <a:gd name="connsiteY131" fmla="*/ 659611 h 3629072"/>
              <a:gd name="connsiteX132" fmla="*/ 6780747 w 6816112"/>
              <a:gd name="connsiteY132" fmla="*/ 674652 h 3629072"/>
              <a:gd name="connsiteX133" fmla="*/ 6784503 w 6816112"/>
              <a:gd name="connsiteY133" fmla="*/ 674652 h 3629072"/>
              <a:gd name="connsiteX134" fmla="*/ 6788260 w 6816112"/>
              <a:gd name="connsiteY134" fmla="*/ 678412 h 3629072"/>
              <a:gd name="connsiteX135" fmla="*/ 6795773 w 6816112"/>
              <a:gd name="connsiteY135" fmla="*/ 689693 h 3629072"/>
              <a:gd name="connsiteX136" fmla="*/ 6810799 w 6816112"/>
              <a:gd name="connsiteY136" fmla="*/ 712255 h 3629072"/>
              <a:gd name="connsiteX137" fmla="*/ 6814557 w 6816112"/>
              <a:gd name="connsiteY137" fmla="*/ 731056 h 3629072"/>
              <a:gd name="connsiteX138" fmla="*/ 6814557 w 6816112"/>
              <a:gd name="connsiteY138" fmla="*/ 738577 h 3629072"/>
              <a:gd name="connsiteX139" fmla="*/ 6810799 w 6816112"/>
              <a:gd name="connsiteY139" fmla="*/ 738577 h 3629072"/>
              <a:gd name="connsiteX140" fmla="*/ 6807043 w 6816112"/>
              <a:gd name="connsiteY140" fmla="*/ 738577 h 3629072"/>
              <a:gd name="connsiteX141" fmla="*/ 6795773 w 6816112"/>
              <a:gd name="connsiteY141" fmla="*/ 734817 h 3629072"/>
              <a:gd name="connsiteX142" fmla="*/ 6784503 w 6816112"/>
              <a:gd name="connsiteY142" fmla="*/ 727296 h 3629072"/>
              <a:gd name="connsiteX143" fmla="*/ 6739423 w 6816112"/>
              <a:gd name="connsiteY143" fmla="*/ 704734 h 3629072"/>
              <a:gd name="connsiteX144" fmla="*/ 6611697 w 6816112"/>
              <a:gd name="connsiteY144" fmla="*/ 640809 h 3629072"/>
              <a:gd name="connsiteX145" fmla="*/ 6487728 w 6816112"/>
              <a:gd name="connsiteY145" fmla="*/ 599446 h 3629072"/>
              <a:gd name="connsiteX146" fmla="*/ 6446405 w 6816112"/>
              <a:gd name="connsiteY146" fmla="*/ 588165 h 3629072"/>
              <a:gd name="connsiteX147" fmla="*/ 6435135 w 6816112"/>
              <a:gd name="connsiteY147" fmla="*/ 584405 h 3629072"/>
              <a:gd name="connsiteX148" fmla="*/ 6431379 w 6816112"/>
              <a:gd name="connsiteY148" fmla="*/ 588165 h 3629072"/>
              <a:gd name="connsiteX149" fmla="*/ 6427622 w 6816112"/>
              <a:gd name="connsiteY149" fmla="*/ 588165 h 3629072"/>
              <a:gd name="connsiteX150" fmla="*/ 6416352 w 6816112"/>
              <a:gd name="connsiteY150" fmla="*/ 614487 h 3629072"/>
              <a:gd name="connsiteX151" fmla="*/ 6423865 w 6816112"/>
              <a:gd name="connsiteY151" fmla="*/ 614487 h 3629072"/>
              <a:gd name="connsiteX152" fmla="*/ 6453919 w 6816112"/>
              <a:gd name="connsiteY152" fmla="*/ 618247 h 3629072"/>
              <a:gd name="connsiteX153" fmla="*/ 6607941 w 6816112"/>
              <a:gd name="connsiteY153" fmla="*/ 689693 h 3629072"/>
              <a:gd name="connsiteX154" fmla="*/ 6664291 w 6816112"/>
              <a:gd name="connsiteY154" fmla="*/ 742337 h 3629072"/>
              <a:gd name="connsiteX155" fmla="*/ 6675561 w 6816112"/>
              <a:gd name="connsiteY155" fmla="*/ 768659 h 3629072"/>
              <a:gd name="connsiteX156" fmla="*/ 6668047 w 6816112"/>
              <a:gd name="connsiteY156" fmla="*/ 791221 h 3629072"/>
              <a:gd name="connsiteX157" fmla="*/ 6660534 w 6816112"/>
              <a:gd name="connsiteY157" fmla="*/ 798742 h 3629072"/>
              <a:gd name="connsiteX158" fmla="*/ 6645507 w 6816112"/>
              <a:gd name="connsiteY158" fmla="*/ 798742 h 3629072"/>
              <a:gd name="connsiteX159" fmla="*/ 6604184 w 6816112"/>
              <a:gd name="connsiteY159" fmla="*/ 794981 h 3629072"/>
              <a:gd name="connsiteX160" fmla="*/ 6480215 w 6816112"/>
              <a:gd name="connsiteY160" fmla="*/ 761139 h 3629072"/>
              <a:gd name="connsiteX161" fmla="*/ 6341219 w 6816112"/>
              <a:gd name="connsiteY161" fmla="*/ 731056 h 3629072"/>
              <a:gd name="connsiteX162" fmla="*/ 6296139 w 6816112"/>
              <a:gd name="connsiteY162" fmla="*/ 723536 h 3629072"/>
              <a:gd name="connsiteX163" fmla="*/ 6307409 w 6816112"/>
              <a:gd name="connsiteY163" fmla="*/ 738577 h 3629072"/>
              <a:gd name="connsiteX164" fmla="*/ 6314923 w 6816112"/>
              <a:gd name="connsiteY164" fmla="*/ 757378 h 3629072"/>
              <a:gd name="connsiteX165" fmla="*/ 6314923 w 6816112"/>
              <a:gd name="connsiteY165" fmla="*/ 764899 h 3629072"/>
              <a:gd name="connsiteX166" fmla="*/ 6311166 w 6816112"/>
              <a:gd name="connsiteY166" fmla="*/ 764899 h 3629072"/>
              <a:gd name="connsiteX167" fmla="*/ 6311166 w 6816112"/>
              <a:gd name="connsiteY167" fmla="*/ 768659 h 3629072"/>
              <a:gd name="connsiteX168" fmla="*/ 6303653 w 6816112"/>
              <a:gd name="connsiteY168" fmla="*/ 768659 h 3629072"/>
              <a:gd name="connsiteX169" fmla="*/ 6292383 w 6816112"/>
              <a:gd name="connsiteY169" fmla="*/ 768659 h 3629072"/>
              <a:gd name="connsiteX170" fmla="*/ 6262329 w 6816112"/>
              <a:gd name="connsiteY170" fmla="*/ 764899 h 3629072"/>
              <a:gd name="connsiteX171" fmla="*/ 6179683 w 6816112"/>
              <a:gd name="connsiteY171" fmla="*/ 753618 h 3629072"/>
              <a:gd name="connsiteX172" fmla="*/ 6097037 w 6816112"/>
              <a:gd name="connsiteY172" fmla="*/ 749858 h 3629072"/>
              <a:gd name="connsiteX173" fmla="*/ 6070741 w 6816112"/>
              <a:gd name="connsiteY173" fmla="*/ 749858 h 3629072"/>
              <a:gd name="connsiteX174" fmla="*/ 6063227 w 6816112"/>
              <a:gd name="connsiteY174" fmla="*/ 749858 h 3629072"/>
              <a:gd name="connsiteX175" fmla="*/ 6059471 w 6816112"/>
              <a:gd name="connsiteY175" fmla="*/ 749858 h 3629072"/>
              <a:gd name="connsiteX176" fmla="*/ 6059471 w 6816112"/>
              <a:gd name="connsiteY176" fmla="*/ 753618 h 3629072"/>
              <a:gd name="connsiteX177" fmla="*/ 6055714 w 6816112"/>
              <a:gd name="connsiteY177" fmla="*/ 783701 h 3629072"/>
              <a:gd name="connsiteX178" fmla="*/ 6059471 w 6816112"/>
              <a:gd name="connsiteY178" fmla="*/ 783701 h 3629072"/>
              <a:gd name="connsiteX179" fmla="*/ 6074497 w 6816112"/>
              <a:gd name="connsiteY179" fmla="*/ 779940 h 3629072"/>
              <a:gd name="connsiteX180" fmla="*/ 6183440 w 6816112"/>
              <a:gd name="connsiteY180" fmla="*/ 802502 h 3629072"/>
              <a:gd name="connsiteX181" fmla="*/ 6224763 w 6816112"/>
              <a:gd name="connsiteY181" fmla="*/ 836345 h 3629072"/>
              <a:gd name="connsiteX182" fmla="*/ 6232276 w 6816112"/>
              <a:gd name="connsiteY182" fmla="*/ 858907 h 3629072"/>
              <a:gd name="connsiteX183" fmla="*/ 6232276 w 6816112"/>
              <a:gd name="connsiteY183" fmla="*/ 881468 h 3629072"/>
              <a:gd name="connsiteX184" fmla="*/ 6228519 w 6816112"/>
              <a:gd name="connsiteY184" fmla="*/ 892749 h 3629072"/>
              <a:gd name="connsiteX185" fmla="*/ 6221006 w 6816112"/>
              <a:gd name="connsiteY185" fmla="*/ 900270 h 3629072"/>
              <a:gd name="connsiteX186" fmla="*/ 6190953 w 6816112"/>
              <a:gd name="connsiteY186" fmla="*/ 911551 h 3629072"/>
              <a:gd name="connsiteX187" fmla="*/ 6108307 w 6816112"/>
              <a:gd name="connsiteY187" fmla="*/ 915311 h 3629072"/>
              <a:gd name="connsiteX188" fmla="*/ 6018147 w 6816112"/>
              <a:gd name="connsiteY188" fmla="*/ 911551 h 3629072"/>
              <a:gd name="connsiteX189" fmla="*/ 5954285 w 6816112"/>
              <a:gd name="connsiteY189" fmla="*/ 922832 h 3629072"/>
              <a:gd name="connsiteX190" fmla="*/ 5698833 w 6816112"/>
              <a:gd name="connsiteY190" fmla="*/ 1005558 h 3629072"/>
              <a:gd name="connsiteX191" fmla="*/ 5657510 w 6816112"/>
              <a:gd name="connsiteY191" fmla="*/ 1024360 h 3629072"/>
              <a:gd name="connsiteX192" fmla="*/ 5522270 w 6816112"/>
              <a:gd name="connsiteY192" fmla="*/ 1122127 h 3629072"/>
              <a:gd name="connsiteX193" fmla="*/ 5526027 w 6816112"/>
              <a:gd name="connsiteY193" fmla="*/ 1129648 h 3629072"/>
              <a:gd name="connsiteX194" fmla="*/ 5526027 w 6816112"/>
              <a:gd name="connsiteY194" fmla="*/ 1148450 h 3629072"/>
              <a:gd name="connsiteX195" fmla="*/ 5514757 w 6816112"/>
              <a:gd name="connsiteY195" fmla="*/ 1171011 h 3629072"/>
              <a:gd name="connsiteX196" fmla="*/ 5499730 w 6816112"/>
              <a:gd name="connsiteY196" fmla="*/ 1178532 h 3629072"/>
              <a:gd name="connsiteX197" fmla="*/ 5484704 w 6816112"/>
              <a:gd name="connsiteY197" fmla="*/ 1182292 h 3629072"/>
              <a:gd name="connsiteX198" fmla="*/ 5450894 w 6816112"/>
              <a:gd name="connsiteY198" fmla="*/ 1193573 h 3629072"/>
              <a:gd name="connsiteX199" fmla="*/ 5447137 w 6816112"/>
              <a:gd name="connsiteY199" fmla="*/ 1197333 h 3629072"/>
              <a:gd name="connsiteX200" fmla="*/ 5450894 w 6816112"/>
              <a:gd name="connsiteY200" fmla="*/ 1204854 h 3629072"/>
              <a:gd name="connsiteX201" fmla="*/ 5458407 w 6816112"/>
              <a:gd name="connsiteY201" fmla="*/ 1223656 h 3629072"/>
              <a:gd name="connsiteX202" fmla="*/ 5462164 w 6816112"/>
              <a:gd name="connsiteY202" fmla="*/ 1231176 h 3629072"/>
              <a:gd name="connsiteX203" fmla="*/ 5462164 w 6816112"/>
              <a:gd name="connsiteY203" fmla="*/ 1234936 h 3629072"/>
              <a:gd name="connsiteX204" fmla="*/ 5458407 w 6816112"/>
              <a:gd name="connsiteY204" fmla="*/ 1238697 h 3629072"/>
              <a:gd name="connsiteX205" fmla="*/ 5454651 w 6816112"/>
              <a:gd name="connsiteY205" fmla="*/ 1242457 h 3629072"/>
              <a:gd name="connsiteX206" fmla="*/ 5450894 w 6816112"/>
              <a:gd name="connsiteY206" fmla="*/ 1242457 h 3629072"/>
              <a:gd name="connsiteX207" fmla="*/ 5432111 w 6816112"/>
              <a:gd name="connsiteY207" fmla="*/ 1246217 h 3629072"/>
              <a:gd name="connsiteX208" fmla="*/ 5368248 w 6816112"/>
              <a:gd name="connsiteY208" fmla="*/ 1265019 h 3629072"/>
              <a:gd name="connsiteX209" fmla="*/ 5285602 w 6816112"/>
              <a:gd name="connsiteY209" fmla="*/ 1313903 h 3629072"/>
              <a:gd name="connsiteX210" fmla="*/ 5202955 w 6816112"/>
              <a:gd name="connsiteY210" fmla="*/ 1377828 h 3629072"/>
              <a:gd name="connsiteX211" fmla="*/ 5172902 w 6816112"/>
              <a:gd name="connsiteY211" fmla="*/ 1411670 h 3629072"/>
              <a:gd name="connsiteX212" fmla="*/ 5154119 w 6816112"/>
              <a:gd name="connsiteY212" fmla="*/ 1437993 h 3629072"/>
              <a:gd name="connsiteX213" fmla="*/ 5154119 w 6816112"/>
              <a:gd name="connsiteY213" fmla="*/ 1441753 h 3629072"/>
              <a:gd name="connsiteX214" fmla="*/ 5150362 w 6816112"/>
              <a:gd name="connsiteY214" fmla="*/ 1445513 h 3629072"/>
              <a:gd name="connsiteX215" fmla="*/ 5139092 w 6816112"/>
              <a:gd name="connsiteY215" fmla="*/ 1453034 h 3629072"/>
              <a:gd name="connsiteX216" fmla="*/ 5116552 w 6816112"/>
              <a:gd name="connsiteY216" fmla="*/ 1471835 h 3629072"/>
              <a:gd name="connsiteX217" fmla="*/ 5109039 w 6816112"/>
              <a:gd name="connsiteY217" fmla="*/ 1479356 h 3629072"/>
              <a:gd name="connsiteX218" fmla="*/ 5105283 w 6816112"/>
              <a:gd name="connsiteY218" fmla="*/ 1483116 h 3629072"/>
              <a:gd name="connsiteX219" fmla="*/ 5105283 w 6816112"/>
              <a:gd name="connsiteY219" fmla="*/ 1486876 h 3629072"/>
              <a:gd name="connsiteX220" fmla="*/ 5109039 w 6816112"/>
              <a:gd name="connsiteY220" fmla="*/ 1486876 h 3629072"/>
              <a:gd name="connsiteX221" fmla="*/ 5124066 w 6816112"/>
              <a:gd name="connsiteY221" fmla="*/ 1483116 h 3629072"/>
              <a:gd name="connsiteX222" fmla="*/ 5233009 w 6816112"/>
              <a:gd name="connsiteY222" fmla="*/ 1422951 h 3629072"/>
              <a:gd name="connsiteX223" fmla="*/ 5289358 w 6816112"/>
              <a:gd name="connsiteY223" fmla="*/ 1374067 h 3629072"/>
              <a:gd name="connsiteX224" fmla="*/ 5326925 w 6816112"/>
              <a:gd name="connsiteY224" fmla="*/ 1321423 h 3629072"/>
              <a:gd name="connsiteX225" fmla="*/ 5334438 w 6816112"/>
              <a:gd name="connsiteY225" fmla="*/ 1313903 h 3629072"/>
              <a:gd name="connsiteX226" fmla="*/ 5341951 w 6816112"/>
              <a:gd name="connsiteY226" fmla="*/ 1306382 h 3629072"/>
              <a:gd name="connsiteX227" fmla="*/ 5364491 w 6816112"/>
              <a:gd name="connsiteY227" fmla="*/ 1295101 h 3629072"/>
              <a:gd name="connsiteX228" fmla="*/ 5428354 w 6816112"/>
              <a:gd name="connsiteY228" fmla="*/ 1280060 h 3629072"/>
              <a:gd name="connsiteX229" fmla="*/ 5499730 w 6816112"/>
              <a:gd name="connsiteY229" fmla="*/ 1257498 h 3629072"/>
              <a:gd name="connsiteX230" fmla="*/ 5529784 w 6816112"/>
              <a:gd name="connsiteY230" fmla="*/ 1234936 h 3629072"/>
              <a:gd name="connsiteX231" fmla="*/ 5552323 w 6816112"/>
              <a:gd name="connsiteY231" fmla="*/ 1204854 h 3629072"/>
              <a:gd name="connsiteX232" fmla="*/ 5556080 w 6816112"/>
              <a:gd name="connsiteY232" fmla="*/ 1197333 h 3629072"/>
              <a:gd name="connsiteX233" fmla="*/ 5563593 w 6816112"/>
              <a:gd name="connsiteY233" fmla="*/ 1193573 h 3629072"/>
              <a:gd name="connsiteX234" fmla="*/ 5586133 w 6816112"/>
              <a:gd name="connsiteY234" fmla="*/ 1186053 h 3629072"/>
              <a:gd name="connsiteX235" fmla="*/ 5627456 w 6816112"/>
              <a:gd name="connsiteY235" fmla="*/ 1189813 h 3629072"/>
              <a:gd name="connsiteX236" fmla="*/ 5642483 w 6816112"/>
              <a:gd name="connsiteY236" fmla="*/ 1197333 h 3629072"/>
              <a:gd name="connsiteX237" fmla="*/ 5649996 w 6816112"/>
              <a:gd name="connsiteY237" fmla="*/ 1201094 h 3629072"/>
              <a:gd name="connsiteX238" fmla="*/ 5649996 w 6816112"/>
              <a:gd name="connsiteY238" fmla="*/ 1204854 h 3629072"/>
              <a:gd name="connsiteX239" fmla="*/ 5653753 w 6816112"/>
              <a:gd name="connsiteY239" fmla="*/ 1208614 h 3629072"/>
              <a:gd name="connsiteX240" fmla="*/ 5649996 w 6816112"/>
              <a:gd name="connsiteY240" fmla="*/ 1208614 h 3629072"/>
              <a:gd name="connsiteX241" fmla="*/ 5649996 w 6816112"/>
              <a:gd name="connsiteY241" fmla="*/ 1212375 h 3629072"/>
              <a:gd name="connsiteX242" fmla="*/ 5646240 w 6816112"/>
              <a:gd name="connsiteY242" fmla="*/ 1216135 h 3629072"/>
              <a:gd name="connsiteX243" fmla="*/ 5627456 w 6816112"/>
              <a:gd name="connsiteY243" fmla="*/ 1223656 h 3629072"/>
              <a:gd name="connsiteX244" fmla="*/ 5589890 w 6816112"/>
              <a:gd name="connsiteY244" fmla="*/ 1238697 h 3629072"/>
              <a:gd name="connsiteX245" fmla="*/ 5586133 w 6816112"/>
              <a:gd name="connsiteY245" fmla="*/ 1242457 h 3629072"/>
              <a:gd name="connsiteX246" fmla="*/ 5582377 w 6816112"/>
              <a:gd name="connsiteY246" fmla="*/ 1246217 h 3629072"/>
              <a:gd name="connsiteX247" fmla="*/ 5582377 w 6816112"/>
              <a:gd name="connsiteY247" fmla="*/ 1257498 h 3629072"/>
              <a:gd name="connsiteX248" fmla="*/ 5593647 w 6816112"/>
              <a:gd name="connsiteY248" fmla="*/ 1310142 h 3629072"/>
              <a:gd name="connsiteX249" fmla="*/ 5593647 w 6816112"/>
              <a:gd name="connsiteY249" fmla="*/ 1321423 h 3629072"/>
              <a:gd name="connsiteX250" fmla="*/ 5593647 w 6816112"/>
              <a:gd name="connsiteY250" fmla="*/ 1325184 h 3629072"/>
              <a:gd name="connsiteX251" fmla="*/ 5597403 w 6816112"/>
              <a:gd name="connsiteY251" fmla="*/ 1325184 h 3629072"/>
              <a:gd name="connsiteX252" fmla="*/ 5597403 w 6816112"/>
              <a:gd name="connsiteY252" fmla="*/ 1321423 h 3629072"/>
              <a:gd name="connsiteX253" fmla="*/ 5604917 w 6816112"/>
              <a:gd name="connsiteY253" fmla="*/ 1313903 h 3629072"/>
              <a:gd name="connsiteX254" fmla="*/ 5623700 w 6816112"/>
              <a:gd name="connsiteY254" fmla="*/ 1287581 h 3629072"/>
              <a:gd name="connsiteX255" fmla="*/ 5653753 w 6816112"/>
              <a:gd name="connsiteY255" fmla="*/ 1265019 h 3629072"/>
              <a:gd name="connsiteX256" fmla="*/ 5702589 w 6816112"/>
              <a:gd name="connsiteY256" fmla="*/ 1265019 h 3629072"/>
              <a:gd name="connsiteX257" fmla="*/ 5736399 w 6816112"/>
              <a:gd name="connsiteY257" fmla="*/ 1283820 h 3629072"/>
              <a:gd name="connsiteX258" fmla="*/ 5770209 w 6816112"/>
              <a:gd name="connsiteY258" fmla="*/ 1298862 h 3629072"/>
              <a:gd name="connsiteX259" fmla="*/ 5788992 w 6816112"/>
              <a:gd name="connsiteY259" fmla="*/ 1291341 h 3629072"/>
              <a:gd name="connsiteX260" fmla="*/ 5815289 w 6816112"/>
              <a:gd name="connsiteY260" fmla="*/ 1272539 h 3629072"/>
              <a:gd name="connsiteX261" fmla="*/ 5819045 w 6816112"/>
              <a:gd name="connsiteY261" fmla="*/ 1272539 h 3629072"/>
              <a:gd name="connsiteX262" fmla="*/ 5822801 w 6816112"/>
              <a:gd name="connsiteY262" fmla="*/ 1268779 h 3629072"/>
              <a:gd name="connsiteX263" fmla="*/ 5830315 w 6816112"/>
              <a:gd name="connsiteY263" fmla="*/ 1268779 h 3629072"/>
              <a:gd name="connsiteX264" fmla="*/ 5845341 w 6816112"/>
              <a:gd name="connsiteY264" fmla="*/ 1276300 h 3629072"/>
              <a:gd name="connsiteX265" fmla="*/ 5856611 w 6816112"/>
              <a:gd name="connsiteY265" fmla="*/ 1287581 h 3629072"/>
              <a:gd name="connsiteX266" fmla="*/ 5856611 w 6816112"/>
              <a:gd name="connsiteY266" fmla="*/ 1295101 h 3629072"/>
              <a:gd name="connsiteX267" fmla="*/ 5856611 w 6816112"/>
              <a:gd name="connsiteY267" fmla="*/ 1298862 h 3629072"/>
              <a:gd name="connsiteX268" fmla="*/ 5849099 w 6816112"/>
              <a:gd name="connsiteY268" fmla="*/ 1306382 h 3629072"/>
              <a:gd name="connsiteX269" fmla="*/ 5841585 w 6816112"/>
              <a:gd name="connsiteY269" fmla="*/ 1310142 h 3629072"/>
              <a:gd name="connsiteX270" fmla="*/ 5811532 w 6816112"/>
              <a:gd name="connsiteY270" fmla="*/ 1325184 h 3629072"/>
              <a:gd name="connsiteX271" fmla="*/ 5777722 w 6816112"/>
              <a:gd name="connsiteY271" fmla="*/ 1340225 h 3629072"/>
              <a:gd name="connsiteX272" fmla="*/ 5819045 w 6816112"/>
              <a:gd name="connsiteY272" fmla="*/ 1336465 h 3629072"/>
              <a:gd name="connsiteX273" fmla="*/ 5834071 w 6816112"/>
              <a:gd name="connsiteY273" fmla="*/ 1340225 h 3629072"/>
              <a:gd name="connsiteX274" fmla="*/ 5830315 w 6816112"/>
              <a:gd name="connsiteY274" fmla="*/ 1343985 h 3629072"/>
              <a:gd name="connsiteX275" fmla="*/ 5826559 w 6816112"/>
              <a:gd name="connsiteY275" fmla="*/ 1343985 h 3629072"/>
              <a:gd name="connsiteX276" fmla="*/ 5819045 w 6816112"/>
              <a:gd name="connsiteY276" fmla="*/ 1347745 h 3629072"/>
              <a:gd name="connsiteX277" fmla="*/ 5811532 w 6816112"/>
              <a:gd name="connsiteY277" fmla="*/ 1351506 h 3629072"/>
              <a:gd name="connsiteX278" fmla="*/ 5788992 w 6816112"/>
              <a:gd name="connsiteY278" fmla="*/ 1359026 h 3629072"/>
              <a:gd name="connsiteX279" fmla="*/ 5721373 w 6816112"/>
              <a:gd name="connsiteY279" fmla="*/ 1374067 h 3629072"/>
              <a:gd name="connsiteX280" fmla="*/ 5623700 w 6816112"/>
              <a:gd name="connsiteY280" fmla="*/ 1407910 h 3629072"/>
              <a:gd name="connsiteX281" fmla="*/ 5619943 w 6816112"/>
              <a:gd name="connsiteY281" fmla="*/ 1411670 h 3629072"/>
              <a:gd name="connsiteX282" fmla="*/ 5619943 w 6816112"/>
              <a:gd name="connsiteY282" fmla="*/ 1437993 h 3629072"/>
              <a:gd name="connsiteX283" fmla="*/ 5619943 w 6816112"/>
              <a:gd name="connsiteY283" fmla="*/ 1441753 h 3629072"/>
              <a:gd name="connsiteX284" fmla="*/ 5623700 w 6816112"/>
              <a:gd name="connsiteY284" fmla="*/ 1437993 h 3629072"/>
              <a:gd name="connsiteX285" fmla="*/ 5638726 w 6816112"/>
              <a:gd name="connsiteY285" fmla="*/ 1426712 h 3629072"/>
              <a:gd name="connsiteX286" fmla="*/ 5743912 w 6816112"/>
              <a:gd name="connsiteY286" fmla="*/ 1400390 h 3629072"/>
              <a:gd name="connsiteX287" fmla="*/ 5788992 w 6816112"/>
              <a:gd name="connsiteY287" fmla="*/ 1407910 h 3629072"/>
              <a:gd name="connsiteX288" fmla="*/ 5807775 w 6816112"/>
              <a:gd name="connsiteY288" fmla="*/ 1419191 h 3629072"/>
              <a:gd name="connsiteX289" fmla="*/ 5811532 w 6816112"/>
              <a:gd name="connsiteY289" fmla="*/ 1441753 h 3629072"/>
              <a:gd name="connsiteX290" fmla="*/ 5811532 w 6816112"/>
              <a:gd name="connsiteY290" fmla="*/ 1453034 h 3629072"/>
              <a:gd name="connsiteX291" fmla="*/ 5800262 w 6816112"/>
              <a:gd name="connsiteY291" fmla="*/ 1464315 h 3629072"/>
              <a:gd name="connsiteX292" fmla="*/ 5777722 w 6816112"/>
              <a:gd name="connsiteY292" fmla="*/ 1486876 h 3629072"/>
              <a:gd name="connsiteX293" fmla="*/ 5695076 w 6816112"/>
              <a:gd name="connsiteY293" fmla="*/ 1528240 h 3629072"/>
              <a:gd name="connsiteX294" fmla="*/ 5604917 w 6816112"/>
              <a:gd name="connsiteY294" fmla="*/ 1569603 h 3629072"/>
              <a:gd name="connsiteX295" fmla="*/ 5544810 w 6816112"/>
              <a:gd name="connsiteY295" fmla="*/ 1607206 h 3629072"/>
              <a:gd name="connsiteX296" fmla="*/ 5308141 w 6816112"/>
              <a:gd name="connsiteY296" fmla="*/ 1761378 h 3629072"/>
              <a:gd name="connsiteX297" fmla="*/ 5248035 w 6816112"/>
              <a:gd name="connsiteY297" fmla="*/ 1802742 h 3629072"/>
              <a:gd name="connsiteX298" fmla="*/ 5202955 w 6816112"/>
              <a:gd name="connsiteY298" fmla="*/ 1829064 h 3629072"/>
              <a:gd name="connsiteX299" fmla="*/ 5048933 w 6816112"/>
              <a:gd name="connsiteY299" fmla="*/ 1915551 h 3629072"/>
              <a:gd name="connsiteX300" fmla="*/ 4598135 w 6816112"/>
              <a:gd name="connsiteY300" fmla="*/ 2122367 h 3629072"/>
              <a:gd name="connsiteX301" fmla="*/ 4226227 w 6816112"/>
              <a:gd name="connsiteY301" fmla="*/ 2280299 h 3629072"/>
              <a:gd name="connsiteX302" fmla="*/ 4034638 w 6816112"/>
              <a:gd name="connsiteY302" fmla="*/ 2708973 h 3629072"/>
              <a:gd name="connsiteX303" fmla="*/ 4072205 w 6816112"/>
              <a:gd name="connsiteY303" fmla="*/ 2960913 h 3629072"/>
              <a:gd name="connsiteX304" fmla="*/ 4012098 w 6816112"/>
              <a:gd name="connsiteY304" fmla="*/ 3231655 h 3629072"/>
              <a:gd name="connsiteX305" fmla="*/ 3974532 w 6816112"/>
              <a:gd name="connsiteY305" fmla="*/ 2968434 h 3629072"/>
              <a:gd name="connsiteX306" fmla="*/ 3989558 w 6816112"/>
              <a:gd name="connsiteY306" fmla="*/ 2708973 h 3629072"/>
              <a:gd name="connsiteX307" fmla="*/ 4000828 w 6816112"/>
              <a:gd name="connsiteY307" fmla="*/ 2577363 h 3629072"/>
              <a:gd name="connsiteX308" fmla="*/ 3895642 w 6816112"/>
              <a:gd name="connsiteY308" fmla="*/ 2396869 h 3629072"/>
              <a:gd name="connsiteX309" fmla="*/ 3775430 w 6816112"/>
              <a:gd name="connsiteY309" fmla="*/ 2449513 h 3629072"/>
              <a:gd name="connsiteX310" fmla="*/ 3771673 w 6816112"/>
              <a:gd name="connsiteY310" fmla="*/ 2536000 h 3629072"/>
              <a:gd name="connsiteX311" fmla="*/ 3737863 w 6816112"/>
              <a:gd name="connsiteY311" fmla="*/ 2573603 h 3629072"/>
              <a:gd name="connsiteX312" fmla="*/ 3752890 w 6816112"/>
              <a:gd name="connsiteY312" fmla="*/ 2502157 h 3629072"/>
              <a:gd name="connsiteX313" fmla="*/ 3685270 w 6816112"/>
              <a:gd name="connsiteY313" fmla="*/ 2434472 h 3629072"/>
              <a:gd name="connsiteX314" fmla="*/ 3478655 w 6816112"/>
              <a:gd name="connsiteY314" fmla="*/ 2596164 h 3629072"/>
              <a:gd name="connsiteX315" fmla="*/ 3501194 w 6816112"/>
              <a:gd name="connsiteY315" fmla="*/ 2821782 h 3629072"/>
              <a:gd name="connsiteX316" fmla="*/ 3452358 w 6816112"/>
              <a:gd name="connsiteY316" fmla="*/ 2836824 h 3629072"/>
              <a:gd name="connsiteX317" fmla="*/ 3471141 w 6816112"/>
              <a:gd name="connsiteY317" fmla="*/ 2603685 h 3629072"/>
              <a:gd name="connsiteX318" fmla="*/ 3350929 w 6816112"/>
              <a:gd name="connsiteY318" fmla="*/ 2494636 h 3629072"/>
              <a:gd name="connsiteX319" fmla="*/ 3230716 w 6816112"/>
              <a:gd name="connsiteY319" fmla="*/ 2724015 h 3629072"/>
              <a:gd name="connsiteX320" fmla="*/ 3211933 w 6816112"/>
              <a:gd name="connsiteY320" fmla="*/ 3393348 h 3629072"/>
              <a:gd name="connsiteX321" fmla="*/ 3118017 w 6816112"/>
              <a:gd name="connsiteY321" fmla="*/ 3626486 h 3629072"/>
              <a:gd name="connsiteX322" fmla="*/ 3110503 w 6816112"/>
              <a:gd name="connsiteY322" fmla="*/ 3351985 h 3629072"/>
              <a:gd name="connsiteX323" fmla="*/ 3166853 w 6816112"/>
              <a:gd name="connsiteY323" fmla="*/ 2505917 h 3629072"/>
              <a:gd name="connsiteX324" fmla="*/ 3020344 w 6816112"/>
              <a:gd name="connsiteY324" fmla="*/ 2588644 h 3629072"/>
              <a:gd name="connsiteX325" fmla="*/ 3009074 w 6816112"/>
              <a:gd name="connsiteY325" fmla="*/ 2874427 h 3629072"/>
              <a:gd name="connsiteX326" fmla="*/ 2982777 w 6816112"/>
              <a:gd name="connsiteY326" fmla="*/ 2915790 h 3629072"/>
              <a:gd name="connsiteX327" fmla="*/ 2971507 w 6816112"/>
              <a:gd name="connsiteY327" fmla="*/ 2776659 h 3629072"/>
              <a:gd name="connsiteX328" fmla="*/ 3009074 w 6816112"/>
              <a:gd name="connsiteY328" fmla="*/ 2607445 h 3629072"/>
              <a:gd name="connsiteX329" fmla="*/ 2926428 w 6816112"/>
              <a:gd name="connsiteY329" fmla="*/ 2460794 h 3629072"/>
              <a:gd name="connsiteX330" fmla="*/ 2764892 w 6816112"/>
              <a:gd name="connsiteY330" fmla="*/ 2453273 h 3629072"/>
              <a:gd name="connsiteX331" fmla="*/ 2682246 w 6816112"/>
              <a:gd name="connsiteY331" fmla="*/ 2505917 h 3629072"/>
              <a:gd name="connsiteX332" fmla="*/ 2577059 w 6816112"/>
              <a:gd name="connsiteY332" fmla="*/ 2520959 h 3629072"/>
              <a:gd name="connsiteX333" fmla="*/ 2562033 w 6816112"/>
              <a:gd name="connsiteY333" fmla="*/ 2381827 h 3629072"/>
              <a:gd name="connsiteX334" fmla="*/ 2291554 w 6816112"/>
              <a:gd name="connsiteY334" fmla="*/ 2408150 h 3629072"/>
              <a:gd name="connsiteX335" fmla="*/ 2284041 w 6816112"/>
              <a:gd name="connsiteY335" fmla="*/ 2979715 h 3629072"/>
              <a:gd name="connsiteX336" fmla="*/ 2231448 w 6816112"/>
              <a:gd name="connsiteY336" fmla="*/ 3269258 h 3629072"/>
              <a:gd name="connsiteX337" fmla="*/ 2223935 w 6816112"/>
              <a:gd name="connsiteY337" fmla="*/ 2979715 h 3629072"/>
              <a:gd name="connsiteX338" fmla="*/ 2253988 w 6816112"/>
              <a:gd name="connsiteY338" fmla="*/ 2453273 h 3629072"/>
              <a:gd name="connsiteX339" fmla="*/ 2047372 w 6816112"/>
              <a:gd name="connsiteY339" fmla="*/ 2295341 h 3629072"/>
              <a:gd name="connsiteX340" fmla="*/ 1731814 w 6816112"/>
              <a:gd name="connsiteY340" fmla="*/ 2178771 h 3629072"/>
              <a:gd name="connsiteX341" fmla="*/ 1701761 w 6816112"/>
              <a:gd name="connsiteY341" fmla="*/ 2193813 h 3629072"/>
              <a:gd name="connsiteX342" fmla="*/ 1698004 w 6816112"/>
              <a:gd name="connsiteY342" fmla="*/ 2197573 h 3629072"/>
              <a:gd name="connsiteX343" fmla="*/ 1690491 w 6816112"/>
              <a:gd name="connsiteY343" fmla="*/ 2201333 h 3629072"/>
              <a:gd name="connsiteX344" fmla="*/ 1682978 w 6816112"/>
              <a:gd name="connsiteY344" fmla="*/ 2201333 h 3629072"/>
              <a:gd name="connsiteX345" fmla="*/ 1675464 w 6816112"/>
              <a:gd name="connsiteY345" fmla="*/ 2201333 h 3629072"/>
              <a:gd name="connsiteX346" fmla="*/ 1660438 w 6816112"/>
              <a:gd name="connsiteY346" fmla="*/ 2193813 h 3629072"/>
              <a:gd name="connsiteX347" fmla="*/ 1622871 w 6816112"/>
              <a:gd name="connsiteY347" fmla="*/ 2163730 h 3629072"/>
              <a:gd name="connsiteX348" fmla="*/ 1577792 w 6816112"/>
              <a:gd name="connsiteY348" fmla="*/ 2141168 h 3629072"/>
              <a:gd name="connsiteX349" fmla="*/ 1540225 w 6816112"/>
              <a:gd name="connsiteY349" fmla="*/ 2144929 h 3629072"/>
              <a:gd name="connsiteX350" fmla="*/ 1506415 w 6816112"/>
              <a:gd name="connsiteY350" fmla="*/ 2152449 h 3629072"/>
              <a:gd name="connsiteX351" fmla="*/ 1461336 w 6816112"/>
              <a:gd name="connsiteY351" fmla="*/ 2144929 h 3629072"/>
              <a:gd name="connsiteX352" fmla="*/ 1404986 w 6816112"/>
              <a:gd name="connsiteY352" fmla="*/ 2114846 h 3629072"/>
              <a:gd name="connsiteX353" fmla="*/ 1359906 w 6816112"/>
              <a:gd name="connsiteY353" fmla="*/ 2081004 h 3629072"/>
              <a:gd name="connsiteX354" fmla="*/ 1307313 w 6816112"/>
              <a:gd name="connsiteY354" fmla="*/ 2024599 h 3629072"/>
              <a:gd name="connsiteX355" fmla="*/ 1288530 w 6816112"/>
              <a:gd name="connsiteY355" fmla="*/ 1990756 h 3629072"/>
              <a:gd name="connsiteX356" fmla="*/ 1277260 w 6816112"/>
              <a:gd name="connsiteY356" fmla="*/ 1964434 h 3629072"/>
              <a:gd name="connsiteX357" fmla="*/ 1281017 w 6816112"/>
              <a:gd name="connsiteY357" fmla="*/ 1941873 h 3629072"/>
              <a:gd name="connsiteX358" fmla="*/ 1303556 w 6816112"/>
              <a:gd name="connsiteY358" fmla="*/ 1926831 h 3629072"/>
              <a:gd name="connsiteX359" fmla="*/ 1318583 w 6816112"/>
              <a:gd name="connsiteY359" fmla="*/ 1930592 h 3629072"/>
              <a:gd name="connsiteX360" fmla="*/ 1341123 w 6816112"/>
              <a:gd name="connsiteY360" fmla="*/ 1941873 h 3629072"/>
              <a:gd name="connsiteX361" fmla="*/ 1382446 w 6816112"/>
              <a:gd name="connsiteY361" fmla="*/ 1968195 h 3629072"/>
              <a:gd name="connsiteX362" fmla="*/ 1386203 w 6816112"/>
              <a:gd name="connsiteY362" fmla="*/ 1968195 h 3629072"/>
              <a:gd name="connsiteX363" fmla="*/ 1386203 w 6816112"/>
              <a:gd name="connsiteY363" fmla="*/ 1956914 h 3629072"/>
              <a:gd name="connsiteX364" fmla="*/ 1378689 w 6816112"/>
              <a:gd name="connsiteY364" fmla="*/ 1926831 h 3629072"/>
              <a:gd name="connsiteX365" fmla="*/ 1378689 w 6816112"/>
              <a:gd name="connsiteY365" fmla="*/ 1915551 h 3629072"/>
              <a:gd name="connsiteX366" fmla="*/ 1378689 w 6816112"/>
              <a:gd name="connsiteY366" fmla="*/ 1908030 h 3629072"/>
              <a:gd name="connsiteX367" fmla="*/ 1382446 w 6816112"/>
              <a:gd name="connsiteY367" fmla="*/ 1908030 h 3629072"/>
              <a:gd name="connsiteX368" fmla="*/ 1386203 w 6816112"/>
              <a:gd name="connsiteY368" fmla="*/ 1908030 h 3629072"/>
              <a:gd name="connsiteX369" fmla="*/ 1393716 w 6816112"/>
              <a:gd name="connsiteY369" fmla="*/ 1911790 h 3629072"/>
              <a:gd name="connsiteX370" fmla="*/ 1416256 w 6816112"/>
              <a:gd name="connsiteY370" fmla="*/ 1926831 h 3629072"/>
              <a:gd name="connsiteX371" fmla="*/ 1495145 w 6816112"/>
              <a:gd name="connsiteY371" fmla="*/ 1971955 h 3629072"/>
              <a:gd name="connsiteX372" fmla="*/ 1611601 w 6816112"/>
              <a:gd name="connsiteY372" fmla="*/ 2002037 h 3629072"/>
              <a:gd name="connsiteX373" fmla="*/ 1720544 w 6816112"/>
              <a:gd name="connsiteY373" fmla="*/ 2013318 h 3629072"/>
              <a:gd name="connsiteX374" fmla="*/ 1761867 w 6816112"/>
              <a:gd name="connsiteY374" fmla="*/ 2009558 h 3629072"/>
              <a:gd name="connsiteX375" fmla="*/ 1791920 w 6816112"/>
              <a:gd name="connsiteY375" fmla="*/ 1994517 h 3629072"/>
              <a:gd name="connsiteX376" fmla="*/ 1795677 w 6816112"/>
              <a:gd name="connsiteY376" fmla="*/ 1994517 h 3629072"/>
              <a:gd name="connsiteX377" fmla="*/ 1799434 w 6816112"/>
              <a:gd name="connsiteY377" fmla="*/ 1994517 h 3629072"/>
              <a:gd name="connsiteX378" fmla="*/ 1814460 w 6816112"/>
              <a:gd name="connsiteY378" fmla="*/ 1994517 h 3629072"/>
              <a:gd name="connsiteX379" fmla="*/ 1844514 w 6816112"/>
              <a:gd name="connsiteY379" fmla="*/ 1998277 h 3629072"/>
              <a:gd name="connsiteX380" fmla="*/ 1855783 w 6816112"/>
              <a:gd name="connsiteY380" fmla="*/ 1998277 h 3629072"/>
              <a:gd name="connsiteX381" fmla="*/ 1859540 w 6816112"/>
              <a:gd name="connsiteY381" fmla="*/ 1998277 h 3629072"/>
              <a:gd name="connsiteX382" fmla="*/ 1859540 w 6816112"/>
              <a:gd name="connsiteY382" fmla="*/ 1994517 h 3629072"/>
              <a:gd name="connsiteX383" fmla="*/ 1713031 w 6816112"/>
              <a:gd name="connsiteY383" fmla="*/ 1960674 h 3629072"/>
              <a:gd name="connsiteX384" fmla="*/ 1611601 w 6816112"/>
              <a:gd name="connsiteY384" fmla="*/ 1934352 h 3629072"/>
              <a:gd name="connsiteX385" fmla="*/ 1559008 w 6816112"/>
              <a:gd name="connsiteY385" fmla="*/ 1953153 h 3629072"/>
              <a:gd name="connsiteX386" fmla="*/ 1551495 w 6816112"/>
              <a:gd name="connsiteY386" fmla="*/ 1956914 h 3629072"/>
              <a:gd name="connsiteX387" fmla="*/ 1536469 w 6816112"/>
              <a:gd name="connsiteY387" fmla="*/ 1953153 h 3629072"/>
              <a:gd name="connsiteX388" fmla="*/ 1506415 w 6816112"/>
              <a:gd name="connsiteY388" fmla="*/ 1941873 h 3629072"/>
              <a:gd name="connsiteX389" fmla="*/ 1423769 w 6816112"/>
              <a:gd name="connsiteY389" fmla="*/ 1892989 h 3629072"/>
              <a:gd name="connsiteX390" fmla="*/ 1359906 w 6816112"/>
              <a:gd name="connsiteY390" fmla="*/ 1855386 h 3629072"/>
              <a:gd name="connsiteX391" fmla="*/ 1307313 w 6816112"/>
              <a:gd name="connsiteY391" fmla="*/ 1836584 h 3629072"/>
              <a:gd name="connsiteX392" fmla="*/ 1296043 w 6816112"/>
              <a:gd name="connsiteY392" fmla="*/ 1836584 h 3629072"/>
              <a:gd name="connsiteX393" fmla="*/ 1258477 w 6816112"/>
              <a:gd name="connsiteY393" fmla="*/ 1844105 h 3629072"/>
              <a:gd name="connsiteX394" fmla="*/ 1250963 w 6816112"/>
              <a:gd name="connsiteY394" fmla="*/ 1847865 h 3629072"/>
              <a:gd name="connsiteX395" fmla="*/ 1243450 w 6816112"/>
              <a:gd name="connsiteY395" fmla="*/ 1847865 h 3629072"/>
              <a:gd name="connsiteX396" fmla="*/ 1217154 w 6816112"/>
              <a:gd name="connsiteY396" fmla="*/ 1829064 h 3629072"/>
              <a:gd name="connsiteX397" fmla="*/ 1172074 w 6816112"/>
              <a:gd name="connsiteY397" fmla="*/ 1787700 h 3629072"/>
              <a:gd name="connsiteX398" fmla="*/ 559741 w 6816112"/>
              <a:gd name="connsiteY398" fmla="*/ 1520719 h 3629072"/>
              <a:gd name="connsiteX399" fmla="*/ 338099 w 6816112"/>
              <a:gd name="connsiteY399" fmla="*/ 1415431 h 3629072"/>
              <a:gd name="connsiteX400" fmla="*/ 277992 w 6816112"/>
              <a:gd name="connsiteY400" fmla="*/ 1381588 h 3629072"/>
              <a:gd name="connsiteX401" fmla="*/ 232912 w 6816112"/>
              <a:gd name="connsiteY401" fmla="*/ 1347745 h 3629072"/>
              <a:gd name="connsiteX402" fmla="*/ 206616 w 6816112"/>
              <a:gd name="connsiteY402" fmla="*/ 1310142 h 3629072"/>
              <a:gd name="connsiteX403" fmla="*/ 206616 w 6816112"/>
              <a:gd name="connsiteY403" fmla="*/ 1280060 h 3629072"/>
              <a:gd name="connsiteX404" fmla="*/ 214129 w 6816112"/>
              <a:gd name="connsiteY404" fmla="*/ 1280060 h 3629072"/>
              <a:gd name="connsiteX405" fmla="*/ 232912 w 6816112"/>
              <a:gd name="connsiteY405" fmla="*/ 1283820 h 3629072"/>
              <a:gd name="connsiteX406" fmla="*/ 296775 w 6816112"/>
              <a:gd name="connsiteY406" fmla="*/ 1306382 h 3629072"/>
              <a:gd name="connsiteX407" fmla="*/ 484608 w 6816112"/>
              <a:gd name="connsiteY407" fmla="*/ 1374067 h 3629072"/>
              <a:gd name="connsiteX408" fmla="*/ 747573 w 6816112"/>
              <a:gd name="connsiteY408" fmla="*/ 1464315 h 3629072"/>
              <a:gd name="connsiteX409" fmla="*/ 296775 w 6816112"/>
              <a:gd name="connsiteY409" fmla="*/ 1253738 h 3629072"/>
              <a:gd name="connsiteX410" fmla="*/ 172806 w 6816112"/>
              <a:gd name="connsiteY410" fmla="*/ 1193573 h 3629072"/>
              <a:gd name="connsiteX411" fmla="*/ 150266 w 6816112"/>
              <a:gd name="connsiteY411" fmla="*/ 1182292 h 3629072"/>
              <a:gd name="connsiteX412" fmla="*/ 131483 w 6816112"/>
              <a:gd name="connsiteY412" fmla="*/ 1163491 h 3629072"/>
              <a:gd name="connsiteX413" fmla="*/ 123970 w 6816112"/>
              <a:gd name="connsiteY413" fmla="*/ 1140929 h 3629072"/>
              <a:gd name="connsiteX414" fmla="*/ 112700 w 6816112"/>
              <a:gd name="connsiteY414" fmla="*/ 1107086 h 3629072"/>
              <a:gd name="connsiteX415" fmla="*/ 116456 w 6816112"/>
              <a:gd name="connsiteY415" fmla="*/ 1095805 h 3629072"/>
              <a:gd name="connsiteX416" fmla="*/ 120213 w 6816112"/>
              <a:gd name="connsiteY416" fmla="*/ 1092045 h 3629072"/>
              <a:gd name="connsiteX417" fmla="*/ 150266 w 6816112"/>
              <a:gd name="connsiteY417" fmla="*/ 1099566 h 3629072"/>
              <a:gd name="connsiteX418" fmla="*/ 232912 w 6816112"/>
              <a:gd name="connsiteY418" fmla="*/ 1133408 h 3629072"/>
              <a:gd name="connsiteX419" fmla="*/ 293019 w 6816112"/>
              <a:gd name="connsiteY419" fmla="*/ 1163491 h 3629072"/>
              <a:gd name="connsiteX420" fmla="*/ 296775 w 6816112"/>
              <a:gd name="connsiteY420" fmla="*/ 1163491 h 3629072"/>
              <a:gd name="connsiteX421" fmla="*/ 296775 w 6816112"/>
              <a:gd name="connsiteY421" fmla="*/ 1159730 h 3629072"/>
              <a:gd name="connsiteX422" fmla="*/ 293019 w 6816112"/>
              <a:gd name="connsiteY422" fmla="*/ 1159730 h 3629072"/>
              <a:gd name="connsiteX423" fmla="*/ 293019 w 6816112"/>
              <a:gd name="connsiteY423" fmla="*/ 1155970 h 3629072"/>
              <a:gd name="connsiteX424" fmla="*/ 259209 w 6816112"/>
              <a:gd name="connsiteY424" fmla="*/ 1133408 h 3629072"/>
              <a:gd name="connsiteX425" fmla="*/ 236669 w 6816112"/>
              <a:gd name="connsiteY425" fmla="*/ 1114607 h 3629072"/>
              <a:gd name="connsiteX426" fmla="*/ 229156 w 6816112"/>
              <a:gd name="connsiteY426" fmla="*/ 1107086 h 3629072"/>
              <a:gd name="connsiteX427" fmla="*/ 229156 w 6816112"/>
              <a:gd name="connsiteY427" fmla="*/ 1103326 h 3629072"/>
              <a:gd name="connsiteX428" fmla="*/ 229156 w 6816112"/>
              <a:gd name="connsiteY428" fmla="*/ 1095805 h 3629072"/>
              <a:gd name="connsiteX429" fmla="*/ 240425 w 6816112"/>
              <a:gd name="connsiteY429" fmla="*/ 1092045 h 3629072"/>
              <a:gd name="connsiteX430" fmla="*/ 304288 w 6816112"/>
              <a:gd name="connsiteY430" fmla="*/ 1103326 h 3629072"/>
              <a:gd name="connsiteX431" fmla="*/ 393412 w 6816112"/>
              <a:gd name="connsiteY431" fmla="*/ 1124610 h 3629072"/>
              <a:gd name="connsiteX432" fmla="*/ 395857 w 6816112"/>
              <a:gd name="connsiteY432" fmla="*/ 1126358 h 3629072"/>
              <a:gd name="connsiteX433" fmla="*/ 409475 w 6816112"/>
              <a:gd name="connsiteY433" fmla="*/ 1129648 h 3629072"/>
              <a:gd name="connsiteX434" fmla="*/ 409817 w 6816112"/>
              <a:gd name="connsiteY434" fmla="*/ 1129591 h 3629072"/>
              <a:gd name="connsiteX435" fmla="*/ 492121 w 6816112"/>
              <a:gd name="connsiteY435" fmla="*/ 1155970 h 3629072"/>
              <a:gd name="connsiteX436" fmla="*/ 484608 w 6816112"/>
              <a:gd name="connsiteY436" fmla="*/ 1152210 h 3629072"/>
              <a:gd name="connsiteX437" fmla="*/ 458311 w 6816112"/>
              <a:gd name="connsiteY437" fmla="*/ 1125888 h 3629072"/>
              <a:gd name="connsiteX438" fmla="*/ 432014 w 6816112"/>
              <a:gd name="connsiteY438" fmla="*/ 1125888 h 3629072"/>
              <a:gd name="connsiteX439" fmla="*/ 409817 w 6816112"/>
              <a:gd name="connsiteY439" fmla="*/ 1129591 h 3629072"/>
              <a:gd name="connsiteX440" fmla="*/ 396796 w 6816112"/>
              <a:gd name="connsiteY440" fmla="*/ 1125418 h 3629072"/>
              <a:gd name="connsiteX441" fmla="*/ 393412 w 6816112"/>
              <a:gd name="connsiteY441" fmla="*/ 1124610 h 3629072"/>
              <a:gd name="connsiteX442" fmla="*/ 379421 w 6816112"/>
              <a:gd name="connsiteY442" fmla="*/ 1114607 h 3629072"/>
              <a:gd name="connsiteX443" fmla="*/ 341855 w 6816112"/>
              <a:gd name="connsiteY443" fmla="*/ 1077004 h 3629072"/>
              <a:gd name="connsiteX444" fmla="*/ 311802 w 6816112"/>
              <a:gd name="connsiteY444" fmla="*/ 1035641 h 3629072"/>
              <a:gd name="connsiteX445" fmla="*/ 274235 w 6816112"/>
              <a:gd name="connsiteY445" fmla="*/ 964195 h 3629072"/>
              <a:gd name="connsiteX446" fmla="*/ 262966 w 6816112"/>
              <a:gd name="connsiteY446" fmla="*/ 922832 h 3629072"/>
              <a:gd name="connsiteX447" fmla="*/ 255452 w 6816112"/>
              <a:gd name="connsiteY447" fmla="*/ 888989 h 3629072"/>
              <a:gd name="connsiteX448" fmla="*/ 255452 w 6816112"/>
              <a:gd name="connsiteY448" fmla="*/ 866427 h 3629072"/>
              <a:gd name="connsiteX449" fmla="*/ 266722 w 6816112"/>
              <a:gd name="connsiteY449" fmla="*/ 851386 h 3629072"/>
              <a:gd name="connsiteX450" fmla="*/ 281749 w 6816112"/>
              <a:gd name="connsiteY450" fmla="*/ 858907 h 3629072"/>
              <a:gd name="connsiteX451" fmla="*/ 296775 w 6816112"/>
              <a:gd name="connsiteY451" fmla="*/ 873948 h 3629072"/>
              <a:gd name="connsiteX452" fmla="*/ 323072 w 6816112"/>
              <a:gd name="connsiteY452" fmla="*/ 904030 h 3629072"/>
              <a:gd name="connsiteX453" fmla="*/ 326828 w 6816112"/>
              <a:gd name="connsiteY453" fmla="*/ 904030 h 3629072"/>
              <a:gd name="connsiteX454" fmla="*/ 326828 w 6816112"/>
              <a:gd name="connsiteY454" fmla="*/ 892749 h 3629072"/>
              <a:gd name="connsiteX455" fmla="*/ 319315 w 6816112"/>
              <a:gd name="connsiteY455" fmla="*/ 858907 h 3629072"/>
              <a:gd name="connsiteX456" fmla="*/ 319315 w 6816112"/>
              <a:gd name="connsiteY456" fmla="*/ 843865 h 3629072"/>
              <a:gd name="connsiteX457" fmla="*/ 319315 w 6816112"/>
              <a:gd name="connsiteY457" fmla="*/ 840105 h 3629072"/>
              <a:gd name="connsiteX458" fmla="*/ 319315 w 6816112"/>
              <a:gd name="connsiteY458" fmla="*/ 836345 h 3629072"/>
              <a:gd name="connsiteX459" fmla="*/ 323072 w 6816112"/>
              <a:gd name="connsiteY459" fmla="*/ 836345 h 3629072"/>
              <a:gd name="connsiteX460" fmla="*/ 326828 w 6816112"/>
              <a:gd name="connsiteY460" fmla="*/ 840105 h 3629072"/>
              <a:gd name="connsiteX461" fmla="*/ 345612 w 6816112"/>
              <a:gd name="connsiteY461" fmla="*/ 862667 h 3629072"/>
              <a:gd name="connsiteX462" fmla="*/ 398205 w 6816112"/>
              <a:gd name="connsiteY462" fmla="*/ 919071 h 3629072"/>
              <a:gd name="connsiteX463" fmla="*/ 473338 w 6816112"/>
              <a:gd name="connsiteY463" fmla="*/ 964195 h 3629072"/>
              <a:gd name="connsiteX464" fmla="*/ 548471 w 6816112"/>
              <a:gd name="connsiteY464" fmla="*/ 982996 h 3629072"/>
              <a:gd name="connsiteX465" fmla="*/ 574767 w 6816112"/>
              <a:gd name="connsiteY465" fmla="*/ 979236 h 3629072"/>
              <a:gd name="connsiteX466" fmla="*/ 593550 w 6816112"/>
              <a:gd name="connsiteY466" fmla="*/ 967955 h 3629072"/>
              <a:gd name="connsiteX467" fmla="*/ 593550 w 6816112"/>
              <a:gd name="connsiteY467" fmla="*/ 964195 h 3629072"/>
              <a:gd name="connsiteX468" fmla="*/ 597307 w 6816112"/>
              <a:gd name="connsiteY468" fmla="*/ 964195 h 3629072"/>
              <a:gd name="connsiteX469" fmla="*/ 604820 w 6816112"/>
              <a:gd name="connsiteY469" fmla="*/ 967955 h 3629072"/>
              <a:gd name="connsiteX470" fmla="*/ 627360 w 6816112"/>
              <a:gd name="connsiteY470" fmla="*/ 971716 h 3629072"/>
              <a:gd name="connsiteX471" fmla="*/ 634874 w 6816112"/>
              <a:gd name="connsiteY471" fmla="*/ 975476 h 3629072"/>
              <a:gd name="connsiteX472" fmla="*/ 638630 w 6816112"/>
              <a:gd name="connsiteY472" fmla="*/ 975476 h 3629072"/>
              <a:gd name="connsiteX473" fmla="*/ 638630 w 6816112"/>
              <a:gd name="connsiteY473" fmla="*/ 971716 h 3629072"/>
              <a:gd name="connsiteX474" fmla="*/ 634874 w 6816112"/>
              <a:gd name="connsiteY474" fmla="*/ 967955 h 3629072"/>
              <a:gd name="connsiteX475" fmla="*/ 634874 w 6816112"/>
              <a:gd name="connsiteY475" fmla="*/ 960435 h 3629072"/>
              <a:gd name="connsiteX476" fmla="*/ 619847 w 6816112"/>
              <a:gd name="connsiteY476" fmla="*/ 945393 h 3629072"/>
              <a:gd name="connsiteX477" fmla="*/ 522174 w 6816112"/>
              <a:gd name="connsiteY477" fmla="*/ 885229 h 3629072"/>
              <a:gd name="connsiteX478" fmla="*/ 473338 w 6816112"/>
              <a:gd name="connsiteY478" fmla="*/ 881468 h 3629072"/>
              <a:gd name="connsiteX479" fmla="*/ 439528 w 6816112"/>
              <a:gd name="connsiteY479" fmla="*/ 900270 h 3629072"/>
              <a:gd name="connsiteX480" fmla="*/ 432014 w 6816112"/>
              <a:gd name="connsiteY480" fmla="*/ 904030 h 3629072"/>
              <a:gd name="connsiteX481" fmla="*/ 424501 w 6816112"/>
              <a:gd name="connsiteY481" fmla="*/ 904030 h 3629072"/>
              <a:gd name="connsiteX482" fmla="*/ 405718 w 6816112"/>
              <a:gd name="connsiteY482" fmla="*/ 885229 h 3629072"/>
              <a:gd name="connsiteX483" fmla="*/ 349368 w 6816112"/>
              <a:gd name="connsiteY483" fmla="*/ 821304 h 3629072"/>
              <a:gd name="connsiteX484" fmla="*/ 289262 w 6816112"/>
              <a:gd name="connsiteY484" fmla="*/ 761139 h 3629072"/>
              <a:gd name="connsiteX485" fmla="*/ 262966 w 6816112"/>
              <a:gd name="connsiteY485" fmla="*/ 746098 h 3629072"/>
              <a:gd name="connsiteX486" fmla="*/ 240425 w 6816112"/>
              <a:gd name="connsiteY486" fmla="*/ 753618 h 3629072"/>
              <a:gd name="connsiteX487" fmla="*/ 232912 w 6816112"/>
              <a:gd name="connsiteY487" fmla="*/ 757378 h 3629072"/>
              <a:gd name="connsiteX488" fmla="*/ 225399 w 6816112"/>
              <a:gd name="connsiteY488" fmla="*/ 753618 h 3629072"/>
              <a:gd name="connsiteX489" fmla="*/ 210373 w 6816112"/>
              <a:gd name="connsiteY489" fmla="*/ 734817 h 3629072"/>
              <a:gd name="connsiteX490" fmla="*/ 176563 w 6816112"/>
              <a:gd name="connsiteY490" fmla="*/ 670892 h 3629072"/>
              <a:gd name="connsiteX491" fmla="*/ 165293 w 6816112"/>
              <a:gd name="connsiteY491" fmla="*/ 637049 h 3629072"/>
              <a:gd name="connsiteX492" fmla="*/ 161536 w 6816112"/>
              <a:gd name="connsiteY492" fmla="*/ 625768 h 3629072"/>
              <a:gd name="connsiteX493" fmla="*/ 157779 w 6816112"/>
              <a:gd name="connsiteY493" fmla="*/ 614487 h 3629072"/>
              <a:gd name="connsiteX494" fmla="*/ 157779 w 6816112"/>
              <a:gd name="connsiteY494" fmla="*/ 610727 h 3629072"/>
              <a:gd name="connsiteX495" fmla="*/ 161536 w 6816112"/>
              <a:gd name="connsiteY495" fmla="*/ 606967 h 3629072"/>
              <a:gd name="connsiteX496" fmla="*/ 180319 w 6816112"/>
              <a:gd name="connsiteY496" fmla="*/ 625768 h 3629072"/>
              <a:gd name="connsiteX497" fmla="*/ 210373 w 6816112"/>
              <a:gd name="connsiteY497" fmla="*/ 655850 h 3629072"/>
              <a:gd name="connsiteX498" fmla="*/ 214129 w 6816112"/>
              <a:gd name="connsiteY498" fmla="*/ 655850 h 3629072"/>
              <a:gd name="connsiteX499" fmla="*/ 217886 w 6816112"/>
              <a:gd name="connsiteY499" fmla="*/ 652090 h 3629072"/>
              <a:gd name="connsiteX500" fmla="*/ 217886 w 6816112"/>
              <a:gd name="connsiteY500" fmla="*/ 644570 h 3629072"/>
              <a:gd name="connsiteX501" fmla="*/ 214129 w 6816112"/>
              <a:gd name="connsiteY501" fmla="*/ 558083 h 3629072"/>
              <a:gd name="connsiteX502" fmla="*/ 217886 w 6816112"/>
              <a:gd name="connsiteY502" fmla="*/ 539281 h 3629072"/>
              <a:gd name="connsiteX503" fmla="*/ 217886 w 6816112"/>
              <a:gd name="connsiteY503" fmla="*/ 535521 h 3629072"/>
              <a:gd name="connsiteX504" fmla="*/ 217886 w 6816112"/>
              <a:gd name="connsiteY504" fmla="*/ 531761 h 3629072"/>
              <a:gd name="connsiteX505" fmla="*/ 214129 w 6816112"/>
              <a:gd name="connsiteY505" fmla="*/ 531761 h 3629072"/>
              <a:gd name="connsiteX506" fmla="*/ 210373 w 6816112"/>
              <a:gd name="connsiteY506" fmla="*/ 531761 h 3629072"/>
              <a:gd name="connsiteX507" fmla="*/ 206616 w 6816112"/>
              <a:gd name="connsiteY507" fmla="*/ 535521 h 3629072"/>
              <a:gd name="connsiteX508" fmla="*/ 191589 w 6816112"/>
              <a:gd name="connsiteY508" fmla="*/ 543041 h 3629072"/>
              <a:gd name="connsiteX509" fmla="*/ 161536 w 6816112"/>
              <a:gd name="connsiteY509" fmla="*/ 528000 h 3629072"/>
              <a:gd name="connsiteX510" fmla="*/ 123970 w 6816112"/>
              <a:gd name="connsiteY510" fmla="*/ 460315 h 3629072"/>
              <a:gd name="connsiteX511" fmla="*/ 97673 w 6816112"/>
              <a:gd name="connsiteY511" fmla="*/ 385109 h 3629072"/>
              <a:gd name="connsiteX512" fmla="*/ 71377 w 6816112"/>
              <a:gd name="connsiteY512" fmla="*/ 321184 h 3629072"/>
              <a:gd name="connsiteX513" fmla="*/ 52593 w 6816112"/>
              <a:gd name="connsiteY513" fmla="*/ 298622 h 3629072"/>
              <a:gd name="connsiteX514" fmla="*/ 33810 w 6816112"/>
              <a:gd name="connsiteY514" fmla="*/ 287341 h 3629072"/>
              <a:gd name="connsiteX515" fmla="*/ 30053 w 6816112"/>
              <a:gd name="connsiteY515" fmla="*/ 287341 h 3629072"/>
              <a:gd name="connsiteX516" fmla="*/ 30053 w 6816112"/>
              <a:gd name="connsiteY516" fmla="*/ 283581 h 3629072"/>
              <a:gd name="connsiteX517" fmla="*/ 22540 w 6816112"/>
              <a:gd name="connsiteY517" fmla="*/ 272300 h 3629072"/>
              <a:gd name="connsiteX518" fmla="*/ 11270 w 6816112"/>
              <a:gd name="connsiteY518" fmla="*/ 238457 h 3629072"/>
              <a:gd name="connsiteX519" fmla="*/ 3757 w 6816112"/>
              <a:gd name="connsiteY519" fmla="*/ 204614 h 3629072"/>
              <a:gd name="connsiteX520" fmla="*/ 0 w 6816112"/>
              <a:gd name="connsiteY520" fmla="*/ 193334 h 3629072"/>
              <a:gd name="connsiteX521" fmla="*/ 0 w 6816112"/>
              <a:gd name="connsiteY521" fmla="*/ 189573 h 3629072"/>
              <a:gd name="connsiteX522" fmla="*/ 3757 w 6816112"/>
              <a:gd name="connsiteY522" fmla="*/ 189573 h 3629072"/>
              <a:gd name="connsiteX523" fmla="*/ 7513 w 6816112"/>
              <a:gd name="connsiteY523" fmla="*/ 193334 h 3629072"/>
              <a:gd name="connsiteX524" fmla="*/ 15027 w 6816112"/>
              <a:gd name="connsiteY524" fmla="*/ 200854 h 3629072"/>
              <a:gd name="connsiteX525" fmla="*/ 41323 w 6816112"/>
              <a:gd name="connsiteY525" fmla="*/ 223416 h 3629072"/>
              <a:gd name="connsiteX526" fmla="*/ 108943 w 6816112"/>
              <a:gd name="connsiteY526" fmla="*/ 294862 h 3629072"/>
              <a:gd name="connsiteX527" fmla="*/ 172806 w 6816112"/>
              <a:gd name="connsiteY527" fmla="*/ 362547 h 3629072"/>
              <a:gd name="connsiteX528" fmla="*/ 195346 w 6816112"/>
              <a:gd name="connsiteY528" fmla="*/ 377588 h 3629072"/>
              <a:gd name="connsiteX529" fmla="*/ 199102 w 6816112"/>
              <a:gd name="connsiteY529" fmla="*/ 381349 h 3629072"/>
              <a:gd name="connsiteX530" fmla="*/ 202859 w 6816112"/>
              <a:gd name="connsiteY530" fmla="*/ 381349 h 3629072"/>
              <a:gd name="connsiteX531" fmla="*/ 202859 w 6816112"/>
              <a:gd name="connsiteY531" fmla="*/ 339985 h 3629072"/>
              <a:gd name="connsiteX532" fmla="*/ 199102 w 6816112"/>
              <a:gd name="connsiteY532" fmla="*/ 339985 h 3629072"/>
              <a:gd name="connsiteX533" fmla="*/ 187832 w 6816112"/>
              <a:gd name="connsiteY533" fmla="*/ 332465 h 3629072"/>
              <a:gd name="connsiteX534" fmla="*/ 101430 w 6816112"/>
              <a:gd name="connsiteY534" fmla="*/ 219656 h 3629072"/>
              <a:gd name="connsiteX535" fmla="*/ 60106 w 6816112"/>
              <a:gd name="connsiteY535" fmla="*/ 136929 h 3629072"/>
              <a:gd name="connsiteX536" fmla="*/ 52593 w 6816112"/>
              <a:gd name="connsiteY536" fmla="*/ 91806 h 3629072"/>
              <a:gd name="connsiteX537" fmla="*/ 45080 w 6816112"/>
              <a:gd name="connsiteY537" fmla="*/ 54203 h 3629072"/>
              <a:gd name="connsiteX538" fmla="*/ 48837 w 6816112"/>
              <a:gd name="connsiteY538" fmla="*/ 42922 h 3629072"/>
              <a:gd name="connsiteX539" fmla="*/ 56350 w 6816112"/>
              <a:gd name="connsiteY539" fmla="*/ 35401 h 3629072"/>
              <a:gd name="connsiteX540" fmla="*/ 78890 w 6816112"/>
              <a:gd name="connsiteY540" fmla="*/ 42922 h 3629072"/>
              <a:gd name="connsiteX541" fmla="*/ 146509 w 6816112"/>
              <a:gd name="connsiteY541" fmla="*/ 103086 h 3629072"/>
              <a:gd name="connsiteX542" fmla="*/ 217886 w 6816112"/>
              <a:gd name="connsiteY542" fmla="*/ 174532 h 3629072"/>
              <a:gd name="connsiteX543" fmla="*/ 266722 w 6816112"/>
              <a:gd name="connsiteY543" fmla="*/ 212135 h 3629072"/>
              <a:gd name="connsiteX544" fmla="*/ 465824 w 6816112"/>
              <a:gd name="connsiteY544" fmla="*/ 324944 h 3629072"/>
              <a:gd name="connsiteX545" fmla="*/ 529687 w 6816112"/>
              <a:gd name="connsiteY545" fmla="*/ 358787 h 3629072"/>
              <a:gd name="connsiteX546" fmla="*/ 597307 w 6816112"/>
              <a:gd name="connsiteY546" fmla="*/ 411431 h 3629072"/>
              <a:gd name="connsiteX547" fmla="*/ 657413 w 6816112"/>
              <a:gd name="connsiteY547" fmla="*/ 437753 h 3629072"/>
              <a:gd name="connsiteX548" fmla="*/ 691223 w 6816112"/>
              <a:gd name="connsiteY548" fmla="*/ 456555 h 3629072"/>
              <a:gd name="connsiteX549" fmla="*/ 702493 w 6816112"/>
              <a:gd name="connsiteY549" fmla="*/ 467835 h 3629072"/>
              <a:gd name="connsiteX550" fmla="*/ 706250 w 6816112"/>
              <a:gd name="connsiteY550" fmla="*/ 467835 h 3629072"/>
              <a:gd name="connsiteX551" fmla="*/ 710006 w 6816112"/>
              <a:gd name="connsiteY551" fmla="*/ 471596 h 3629072"/>
              <a:gd name="connsiteX552" fmla="*/ 710006 w 6816112"/>
              <a:gd name="connsiteY552" fmla="*/ 479116 h 3629072"/>
              <a:gd name="connsiteX553" fmla="*/ 706250 w 6816112"/>
              <a:gd name="connsiteY553" fmla="*/ 482877 h 3629072"/>
              <a:gd name="connsiteX554" fmla="*/ 698736 w 6816112"/>
              <a:gd name="connsiteY554" fmla="*/ 486637 h 3629072"/>
              <a:gd name="connsiteX555" fmla="*/ 672440 w 6816112"/>
              <a:gd name="connsiteY555" fmla="*/ 479116 h 3629072"/>
              <a:gd name="connsiteX556" fmla="*/ 589794 w 6816112"/>
              <a:gd name="connsiteY556" fmla="*/ 430232 h 3629072"/>
              <a:gd name="connsiteX557" fmla="*/ 495877 w 6816112"/>
              <a:gd name="connsiteY557" fmla="*/ 377588 h 3629072"/>
              <a:gd name="connsiteX558" fmla="*/ 465824 w 6816112"/>
              <a:gd name="connsiteY558" fmla="*/ 370068 h 3629072"/>
              <a:gd name="connsiteX559" fmla="*/ 450798 w 6816112"/>
              <a:gd name="connsiteY559" fmla="*/ 370068 h 3629072"/>
              <a:gd name="connsiteX560" fmla="*/ 447041 w 6816112"/>
              <a:gd name="connsiteY560" fmla="*/ 377588 h 3629072"/>
              <a:gd name="connsiteX561" fmla="*/ 443284 w 6816112"/>
              <a:gd name="connsiteY561" fmla="*/ 381349 h 3629072"/>
              <a:gd name="connsiteX562" fmla="*/ 447041 w 6816112"/>
              <a:gd name="connsiteY562" fmla="*/ 381349 h 3629072"/>
              <a:gd name="connsiteX563" fmla="*/ 447041 w 6816112"/>
              <a:gd name="connsiteY563" fmla="*/ 385109 h 3629072"/>
              <a:gd name="connsiteX564" fmla="*/ 454554 w 6816112"/>
              <a:gd name="connsiteY564" fmla="*/ 392630 h 3629072"/>
              <a:gd name="connsiteX565" fmla="*/ 484608 w 6816112"/>
              <a:gd name="connsiteY565" fmla="*/ 415191 h 3629072"/>
              <a:gd name="connsiteX566" fmla="*/ 578524 w 6816112"/>
              <a:gd name="connsiteY566" fmla="*/ 479116 h 3629072"/>
              <a:gd name="connsiteX567" fmla="*/ 676196 w 6816112"/>
              <a:gd name="connsiteY567" fmla="*/ 543041 h 3629072"/>
              <a:gd name="connsiteX568" fmla="*/ 710006 w 6816112"/>
              <a:gd name="connsiteY568" fmla="*/ 569364 h 3629072"/>
              <a:gd name="connsiteX569" fmla="*/ 728790 w 6816112"/>
              <a:gd name="connsiteY569" fmla="*/ 584405 h 3629072"/>
              <a:gd name="connsiteX570" fmla="*/ 736303 w 6816112"/>
              <a:gd name="connsiteY570" fmla="*/ 591925 h 3629072"/>
              <a:gd name="connsiteX571" fmla="*/ 740059 w 6816112"/>
              <a:gd name="connsiteY571" fmla="*/ 591925 h 3629072"/>
              <a:gd name="connsiteX572" fmla="*/ 747573 w 6816112"/>
              <a:gd name="connsiteY572" fmla="*/ 580644 h 3629072"/>
              <a:gd name="connsiteX573" fmla="*/ 751329 w 6816112"/>
              <a:gd name="connsiteY573" fmla="*/ 576884 h 3629072"/>
              <a:gd name="connsiteX574" fmla="*/ 755086 w 6816112"/>
              <a:gd name="connsiteY574" fmla="*/ 573124 h 3629072"/>
              <a:gd name="connsiteX575" fmla="*/ 773869 w 6816112"/>
              <a:gd name="connsiteY575" fmla="*/ 576884 h 3629072"/>
              <a:gd name="connsiteX576" fmla="*/ 826463 w 6816112"/>
              <a:gd name="connsiteY576" fmla="*/ 595686 h 3629072"/>
              <a:gd name="connsiteX577" fmla="*/ 916622 w 6816112"/>
              <a:gd name="connsiteY577" fmla="*/ 637049 h 3629072"/>
              <a:gd name="connsiteX578" fmla="*/ 822706 w 6816112"/>
              <a:gd name="connsiteY578" fmla="*/ 558083 h 3629072"/>
              <a:gd name="connsiteX579" fmla="*/ 785139 w 6816112"/>
              <a:gd name="connsiteY579" fmla="*/ 520480 h 3629072"/>
              <a:gd name="connsiteX580" fmla="*/ 755086 w 6816112"/>
              <a:gd name="connsiteY580" fmla="*/ 475356 h 3629072"/>
              <a:gd name="connsiteX581" fmla="*/ 747573 w 6816112"/>
              <a:gd name="connsiteY581" fmla="*/ 460315 h 3629072"/>
              <a:gd name="connsiteX582" fmla="*/ 747573 w 6816112"/>
              <a:gd name="connsiteY582" fmla="*/ 456555 h 3629072"/>
              <a:gd name="connsiteX583" fmla="*/ 751329 w 6816112"/>
              <a:gd name="connsiteY583" fmla="*/ 456555 h 3629072"/>
              <a:gd name="connsiteX584" fmla="*/ 755086 w 6816112"/>
              <a:gd name="connsiteY584" fmla="*/ 460315 h 3629072"/>
              <a:gd name="connsiteX585" fmla="*/ 758843 w 6816112"/>
              <a:gd name="connsiteY585" fmla="*/ 460315 h 3629072"/>
              <a:gd name="connsiteX586" fmla="*/ 766356 w 6816112"/>
              <a:gd name="connsiteY586" fmla="*/ 467835 h 3629072"/>
              <a:gd name="connsiteX587" fmla="*/ 796409 w 6816112"/>
              <a:gd name="connsiteY587" fmla="*/ 501678 h 3629072"/>
              <a:gd name="connsiteX588" fmla="*/ 976728 w 6816112"/>
              <a:gd name="connsiteY588" fmla="*/ 648330 h 3629072"/>
              <a:gd name="connsiteX589" fmla="*/ 969215 w 6816112"/>
              <a:gd name="connsiteY589" fmla="*/ 648330 h 3629072"/>
              <a:gd name="connsiteX590" fmla="*/ 969215 w 6816112"/>
              <a:gd name="connsiteY590" fmla="*/ 663371 h 3629072"/>
              <a:gd name="connsiteX591" fmla="*/ 965458 w 6816112"/>
              <a:gd name="connsiteY591" fmla="*/ 663371 h 3629072"/>
              <a:gd name="connsiteX592" fmla="*/ 976728 w 6816112"/>
              <a:gd name="connsiteY592" fmla="*/ 667131 h 3629072"/>
              <a:gd name="connsiteX593" fmla="*/ 1033078 w 6816112"/>
              <a:gd name="connsiteY593" fmla="*/ 697214 h 3629072"/>
              <a:gd name="connsiteX594" fmla="*/ 1010538 w 6816112"/>
              <a:gd name="connsiteY594" fmla="*/ 663371 h 3629072"/>
              <a:gd name="connsiteX595" fmla="*/ 999268 w 6816112"/>
              <a:gd name="connsiteY595" fmla="*/ 648330 h 3629072"/>
              <a:gd name="connsiteX596" fmla="*/ 999268 w 6816112"/>
              <a:gd name="connsiteY596" fmla="*/ 640809 h 3629072"/>
              <a:gd name="connsiteX597" fmla="*/ 999268 w 6816112"/>
              <a:gd name="connsiteY597" fmla="*/ 637049 h 3629072"/>
              <a:gd name="connsiteX598" fmla="*/ 1003025 w 6816112"/>
              <a:gd name="connsiteY598" fmla="*/ 637049 h 3629072"/>
              <a:gd name="connsiteX599" fmla="*/ 1010538 w 6816112"/>
              <a:gd name="connsiteY599" fmla="*/ 640809 h 3629072"/>
              <a:gd name="connsiteX600" fmla="*/ 1018051 w 6816112"/>
              <a:gd name="connsiteY600" fmla="*/ 640809 h 3629072"/>
              <a:gd name="connsiteX601" fmla="*/ 1036835 w 6816112"/>
              <a:gd name="connsiteY601" fmla="*/ 655850 h 3629072"/>
              <a:gd name="connsiteX602" fmla="*/ 1018051 w 6816112"/>
              <a:gd name="connsiteY602" fmla="*/ 629528 h 3629072"/>
              <a:gd name="connsiteX603" fmla="*/ 1003025 w 6816112"/>
              <a:gd name="connsiteY603" fmla="*/ 610727 h 3629072"/>
              <a:gd name="connsiteX604" fmla="*/ 1003025 w 6816112"/>
              <a:gd name="connsiteY604" fmla="*/ 606967 h 3629072"/>
              <a:gd name="connsiteX605" fmla="*/ 999268 w 6816112"/>
              <a:gd name="connsiteY605" fmla="*/ 606967 h 3629072"/>
              <a:gd name="connsiteX606" fmla="*/ 991755 w 6816112"/>
              <a:gd name="connsiteY606" fmla="*/ 603206 h 3629072"/>
              <a:gd name="connsiteX607" fmla="*/ 965458 w 6816112"/>
              <a:gd name="connsiteY607" fmla="*/ 561843 h 3629072"/>
              <a:gd name="connsiteX608" fmla="*/ 961702 w 6816112"/>
              <a:gd name="connsiteY608" fmla="*/ 558083 h 3629072"/>
              <a:gd name="connsiteX609" fmla="*/ 957945 w 6816112"/>
              <a:gd name="connsiteY609" fmla="*/ 554322 h 3629072"/>
              <a:gd name="connsiteX610" fmla="*/ 912865 w 6816112"/>
              <a:gd name="connsiteY610" fmla="*/ 520480 h 3629072"/>
              <a:gd name="connsiteX611" fmla="*/ 852759 w 6816112"/>
              <a:gd name="connsiteY611" fmla="*/ 490397 h 3629072"/>
              <a:gd name="connsiteX612" fmla="*/ 845246 w 6816112"/>
              <a:gd name="connsiteY612" fmla="*/ 486637 h 3629072"/>
              <a:gd name="connsiteX613" fmla="*/ 837732 w 6816112"/>
              <a:gd name="connsiteY613" fmla="*/ 482877 h 3629072"/>
              <a:gd name="connsiteX614" fmla="*/ 818949 w 6816112"/>
              <a:gd name="connsiteY614" fmla="*/ 467835 h 3629072"/>
              <a:gd name="connsiteX615" fmla="*/ 796409 w 6816112"/>
              <a:gd name="connsiteY615" fmla="*/ 430232 h 3629072"/>
              <a:gd name="connsiteX616" fmla="*/ 781383 w 6816112"/>
              <a:gd name="connsiteY616" fmla="*/ 396390 h 3629072"/>
              <a:gd name="connsiteX617" fmla="*/ 781383 w 6816112"/>
              <a:gd name="connsiteY617" fmla="*/ 388869 h 3629072"/>
              <a:gd name="connsiteX618" fmla="*/ 781383 w 6816112"/>
              <a:gd name="connsiteY618" fmla="*/ 385109 h 3629072"/>
              <a:gd name="connsiteX619" fmla="*/ 706250 w 6816112"/>
              <a:gd name="connsiteY619" fmla="*/ 309903 h 3629072"/>
              <a:gd name="connsiteX620" fmla="*/ 676196 w 6816112"/>
              <a:gd name="connsiteY620" fmla="*/ 264779 h 3629072"/>
              <a:gd name="connsiteX621" fmla="*/ 653657 w 6816112"/>
              <a:gd name="connsiteY621" fmla="*/ 215895 h 3629072"/>
              <a:gd name="connsiteX622" fmla="*/ 646143 w 6816112"/>
              <a:gd name="connsiteY622" fmla="*/ 200854 h 3629072"/>
              <a:gd name="connsiteX623" fmla="*/ 646143 w 6816112"/>
              <a:gd name="connsiteY623" fmla="*/ 197094 h 3629072"/>
              <a:gd name="connsiteX624" fmla="*/ 649900 w 6816112"/>
              <a:gd name="connsiteY624" fmla="*/ 200854 h 3629072"/>
              <a:gd name="connsiteX625" fmla="*/ 653657 w 6816112"/>
              <a:gd name="connsiteY625" fmla="*/ 200854 h 3629072"/>
              <a:gd name="connsiteX626" fmla="*/ 653657 w 6816112"/>
              <a:gd name="connsiteY626" fmla="*/ 204614 h 3629072"/>
              <a:gd name="connsiteX627" fmla="*/ 661170 w 6816112"/>
              <a:gd name="connsiteY627" fmla="*/ 212135 h 3629072"/>
              <a:gd name="connsiteX628" fmla="*/ 687466 w 6816112"/>
              <a:gd name="connsiteY628" fmla="*/ 245978 h 3629072"/>
              <a:gd name="connsiteX629" fmla="*/ 849002 w 6816112"/>
              <a:gd name="connsiteY629" fmla="*/ 415191 h 3629072"/>
              <a:gd name="connsiteX630" fmla="*/ 845246 w 6816112"/>
              <a:gd name="connsiteY630" fmla="*/ 415191 h 3629072"/>
              <a:gd name="connsiteX631" fmla="*/ 845246 w 6816112"/>
              <a:gd name="connsiteY631" fmla="*/ 418952 h 3629072"/>
              <a:gd name="connsiteX632" fmla="*/ 894082 w 6816112"/>
              <a:gd name="connsiteY632" fmla="*/ 452794 h 3629072"/>
              <a:gd name="connsiteX633" fmla="*/ 939162 w 6816112"/>
              <a:gd name="connsiteY633" fmla="*/ 479116 h 3629072"/>
              <a:gd name="connsiteX634" fmla="*/ 890325 w 6816112"/>
              <a:gd name="connsiteY634" fmla="*/ 400150 h 3629072"/>
              <a:gd name="connsiteX635" fmla="*/ 833976 w 6816112"/>
              <a:gd name="connsiteY635" fmla="*/ 317423 h 3629072"/>
              <a:gd name="connsiteX636" fmla="*/ 796409 w 6816112"/>
              <a:gd name="connsiteY636" fmla="*/ 279821 h 3629072"/>
              <a:gd name="connsiteX637" fmla="*/ 740059 w 6816112"/>
              <a:gd name="connsiteY637" fmla="*/ 245978 h 3629072"/>
              <a:gd name="connsiteX638" fmla="*/ 736303 w 6816112"/>
              <a:gd name="connsiteY638" fmla="*/ 238457 h 3629072"/>
              <a:gd name="connsiteX639" fmla="*/ 725033 w 6816112"/>
              <a:gd name="connsiteY639" fmla="*/ 234697 h 3629072"/>
              <a:gd name="connsiteX640" fmla="*/ 713763 w 6816112"/>
              <a:gd name="connsiteY640" fmla="*/ 219656 h 3629072"/>
              <a:gd name="connsiteX641" fmla="*/ 691223 w 6816112"/>
              <a:gd name="connsiteY641" fmla="*/ 178292 h 3629072"/>
              <a:gd name="connsiteX642" fmla="*/ 679953 w 6816112"/>
              <a:gd name="connsiteY642" fmla="*/ 144450 h 3629072"/>
              <a:gd name="connsiteX643" fmla="*/ 679953 w 6816112"/>
              <a:gd name="connsiteY643" fmla="*/ 136929 h 3629072"/>
              <a:gd name="connsiteX644" fmla="*/ 683710 w 6816112"/>
              <a:gd name="connsiteY644" fmla="*/ 136929 h 3629072"/>
              <a:gd name="connsiteX645" fmla="*/ 687466 w 6816112"/>
              <a:gd name="connsiteY645" fmla="*/ 136929 h 3629072"/>
              <a:gd name="connsiteX646" fmla="*/ 698736 w 6816112"/>
              <a:gd name="connsiteY646" fmla="*/ 144450 h 3629072"/>
              <a:gd name="connsiteX647" fmla="*/ 721276 w 6816112"/>
              <a:gd name="connsiteY647" fmla="*/ 159491 h 3629072"/>
              <a:gd name="connsiteX648" fmla="*/ 781383 w 6816112"/>
              <a:gd name="connsiteY648" fmla="*/ 212135 h 3629072"/>
              <a:gd name="connsiteX649" fmla="*/ 946675 w 6816112"/>
              <a:gd name="connsiteY649" fmla="*/ 351266 h 3629072"/>
              <a:gd name="connsiteX650" fmla="*/ 954188 w 6816112"/>
              <a:gd name="connsiteY650" fmla="*/ 355026 h 3629072"/>
              <a:gd name="connsiteX651" fmla="*/ 957945 w 6816112"/>
              <a:gd name="connsiteY651" fmla="*/ 336225 h 3629072"/>
              <a:gd name="connsiteX652" fmla="*/ 969215 w 6816112"/>
              <a:gd name="connsiteY652" fmla="*/ 328704 h 3629072"/>
              <a:gd name="connsiteX653" fmla="*/ 987998 w 6816112"/>
              <a:gd name="connsiteY653" fmla="*/ 328704 h 3629072"/>
              <a:gd name="connsiteX654" fmla="*/ 946675 w 6816112"/>
              <a:gd name="connsiteY654" fmla="*/ 283581 h 3629072"/>
              <a:gd name="connsiteX655" fmla="*/ 864029 w 6816112"/>
              <a:gd name="connsiteY655" fmla="*/ 178292 h 3629072"/>
              <a:gd name="connsiteX656" fmla="*/ 845246 w 6816112"/>
              <a:gd name="connsiteY656" fmla="*/ 136929 h 3629072"/>
              <a:gd name="connsiteX657" fmla="*/ 845246 w 6816112"/>
              <a:gd name="connsiteY657" fmla="*/ 103086 h 3629072"/>
              <a:gd name="connsiteX658" fmla="*/ 856516 w 6816112"/>
              <a:gd name="connsiteY658" fmla="*/ 99326 h 3629072"/>
              <a:gd name="connsiteX659" fmla="*/ 875299 w 6816112"/>
              <a:gd name="connsiteY659" fmla="*/ 103086 h 3629072"/>
              <a:gd name="connsiteX660" fmla="*/ 931649 w 6816112"/>
              <a:gd name="connsiteY660" fmla="*/ 133169 h 3629072"/>
              <a:gd name="connsiteX661" fmla="*/ 5094013 w 6816112"/>
              <a:gd name="connsiteY661" fmla="*/ 287341 h 3629072"/>
              <a:gd name="connsiteX662" fmla="*/ 5146606 w 6816112"/>
              <a:gd name="connsiteY662" fmla="*/ 253498 h 3629072"/>
              <a:gd name="connsiteX663" fmla="*/ 5187929 w 6816112"/>
              <a:gd name="connsiteY663" fmla="*/ 230937 h 3629072"/>
              <a:gd name="connsiteX664" fmla="*/ 5210469 w 6816112"/>
              <a:gd name="connsiteY664" fmla="*/ 227176 h 3629072"/>
              <a:gd name="connsiteX665" fmla="*/ 5210469 w 6816112"/>
              <a:gd name="connsiteY665" fmla="*/ 249738 h 3629072"/>
              <a:gd name="connsiteX666" fmla="*/ 5210469 w 6816112"/>
              <a:gd name="connsiteY666" fmla="*/ 253498 h 3629072"/>
              <a:gd name="connsiteX667" fmla="*/ 5206712 w 6816112"/>
              <a:gd name="connsiteY667" fmla="*/ 257259 h 3629072"/>
              <a:gd name="connsiteX668" fmla="*/ 5187929 w 6816112"/>
              <a:gd name="connsiteY668" fmla="*/ 272300 h 3629072"/>
              <a:gd name="connsiteX669" fmla="*/ 5127822 w 6816112"/>
              <a:gd name="connsiteY669" fmla="*/ 324944 h 3629072"/>
              <a:gd name="connsiteX670" fmla="*/ 5078986 w 6816112"/>
              <a:gd name="connsiteY670" fmla="*/ 366307 h 3629072"/>
              <a:gd name="connsiteX671" fmla="*/ 5270575 w 6816112"/>
              <a:gd name="connsiteY671" fmla="*/ 227176 h 3629072"/>
              <a:gd name="connsiteX672" fmla="*/ 5488460 w 6816112"/>
              <a:gd name="connsiteY672" fmla="*/ 65483 h 3629072"/>
              <a:gd name="connsiteX673" fmla="*/ 5544810 w 6816112"/>
              <a:gd name="connsiteY673" fmla="*/ 27881 h 3629072"/>
              <a:gd name="connsiteX674" fmla="*/ 5593647 w 6816112"/>
              <a:gd name="connsiteY674" fmla="*/ 5319 h 3629072"/>
              <a:gd name="connsiteX675" fmla="*/ 5606795 w 6816112"/>
              <a:gd name="connsiteY675" fmla="*/ 618 h 362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6816112" h="3629072">
                <a:moveTo>
                  <a:pt x="5606795" y="618"/>
                </a:moveTo>
                <a:cubicBezTo>
                  <a:pt x="5611491" y="-322"/>
                  <a:pt x="5616187" y="-322"/>
                  <a:pt x="5619943" y="1558"/>
                </a:cubicBezTo>
                <a:cubicBezTo>
                  <a:pt x="5627456" y="5319"/>
                  <a:pt x="5623700" y="12839"/>
                  <a:pt x="5619943" y="20360"/>
                </a:cubicBezTo>
                <a:cubicBezTo>
                  <a:pt x="5619943" y="24120"/>
                  <a:pt x="5619943" y="24120"/>
                  <a:pt x="5619943" y="24120"/>
                </a:cubicBezTo>
                <a:cubicBezTo>
                  <a:pt x="5616186" y="27881"/>
                  <a:pt x="5612430" y="27881"/>
                  <a:pt x="5612430" y="31641"/>
                </a:cubicBezTo>
                <a:cubicBezTo>
                  <a:pt x="5608673" y="35401"/>
                  <a:pt x="5601160" y="39161"/>
                  <a:pt x="5593647" y="46682"/>
                </a:cubicBezTo>
                <a:cubicBezTo>
                  <a:pt x="5574863" y="61723"/>
                  <a:pt x="5552323" y="80525"/>
                  <a:pt x="5533540" y="95566"/>
                </a:cubicBezTo>
                <a:cubicBezTo>
                  <a:pt x="5473434" y="148210"/>
                  <a:pt x="5409571" y="197094"/>
                  <a:pt x="5349465" y="249738"/>
                </a:cubicBezTo>
                <a:lnTo>
                  <a:pt x="5166755" y="403363"/>
                </a:lnTo>
                <a:lnTo>
                  <a:pt x="5165389" y="403910"/>
                </a:lnTo>
                <a:cubicBezTo>
                  <a:pt x="5165389" y="403910"/>
                  <a:pt x="5165389" y="407671"/>
                  <a:pt x="5161632" y="407671"/>
                </a:cubicBezTo>
                <a:lnTo>
                  <a:pt x="5166755" y="403363"/>
                </a:lnTo>
                <a:lnTo>
                  <a:pt x="5184172" y="396390"/>
                </a:lnTo>
                <a:cubicBezTo>
                  <a:pt x="5300628" y="306143"/>
                  <a:pt x="5417084" y="212135"/>
                  <a:pt x="5533540" y="133169"/>
                </a:cubicBezTo>
                <a:cubicBezTo>
                  <a:pt x="5578620" y="106847"/>
                  <a:pt x="5616186" y="73004"/>
                  <a:pt x="5657510" y="42922"/>
                </a:cubicBezTo>
                <a:cubicBezTo>
                  <a:pt x="5665023" y="39161"/>
                  <a:pt x="5668779" y="35401"/>
                  <a:pt x="5676293" y="31641"/>
                </a:cubicBezTo>
                <a:cubicBezTo>
                  <a:pt x="5683806" y="27881"/>
                  <a:pt x="5687563" y="27881"/>
                  <a:pt x="5695076" y="24120"/>
                </a:cubicBezTo>
                <a:cubicBezTo>
                  <a:pt x="5698833" y="24120"/>
                  <a:pt x="5702589" y="27881"/>
                  <a:pt x="5706345" y="27881"/>
                </a:cubicBezTo>
                <a:cubicBezTo>
                  <a:pt x="5710103" y="31641"/>
                  <a:pt x="5713859" y="39161"/>
                  <a:pt x="5717615" y="42922"/>
                </a:cubicBezTo>
                <a:cubicBezTo>
                  <a:pt x="5717615" y="46682"/>
                  <a:pt x="5717615" y="46682"/>
                  <a:pt x="5717615" y="50442"/>
                </a:cubicBezTo>
                <a:cubicBezTo>
                  <a:pt x="5717615" y="54203"/>
                  <a:pt x="5713859" y="57963"/>
                  <a:pt x="5710103" y="61723"/>
                </a:cubicBezTo>
                <a:cubicBezTo>
                  <a:pt x="5702589" y="69244"/>
                  <a:pt x="5691319" y="80525"/>
                  <a:pt x="5683806" y="88045"/>
                </a:cubicBezTo>
                <a:cubicBezTo>
                  <a:pt x="5657510" y="110607"/>
                  <a:pt x="5631213" y="129409"/>
                  <a:pt x="5601160" y="148210"/>
                </a:cubicBezTo>
                <a:cubicBezTo>
                  <a:pt x="5593647" y="155731"/>
                  <a:pt x="5582377" y="163251"/>
                  <a:pt x="5571107" y="170772"/>
                </a:cubicBezTo>
                <a:cubicBezTo>
                  <a:pt x="5571107" y="170772"/>
                  <a:pt x="5571107" y="174532"/>
                  <a:pt x="5571107" y="174532"/>
                </a:cubicBezTo>
                <a:cubicBezTo>
                  <a:pt x="5574863" y="174532"/>
                  <a:pt x="5574863" y="178292"/>
                  <a:pt x="5574863" y="178292"/>
                </a:cubicBezTo>
                <a:cubicBezTo>
                  <a:pt x="5574863" y="178292"/>
                  <a:pt x="5574863" y="178292"/>
                  <a:pt x="5578620" y="178292"/>
                </a:cubicBezTo>
                <a:cubicBezTo>
                  <a:pt x="5586133" y="170772"/>
                  <a:pt x="5593647" y="167012"/>
                  <a:pt x="5601160" y="167012"/>
                </a:cubicBezTo>
                <a:cubicBezTo>
                  <a:pt x="5601160" y="167012"/>
                  <a:pt x="5604917" y="163251"/>
                  <a:pt x="5604917" y="163251"/>
                </a:cubicBezTo>
                <a:cubicBezTo>
                  <a:pt x="5604917" y="167012"/>
                  <a:pt x="5608673" y="163251"/>
                  <a:pt x="5608673" y="167012"/>
                </a:cubicBezTo>
                <a:cubicBezTo>
                  <a:pt x="5608673" y="167012"/>
                  <a:pt x="5608673" y="170772"/>
                  <a:pt x="5604917" y="174532"/>
                </a:cubicBezTo>
                <a:cubicBezTo>
                  <a:pt x="5604917" y="178292"/>
                  <a:pt x="5601160" y="182053"/>
                  <a:pt x="5597403" y="185813"/>
                </a:cubicBezTo>
                <a:cubicBezTo>
                  <a:pt x="5578620" y="208375"/>
                  <a:pt x="5559837" y="227176"/>
                  <a:pt x="5541054" y="242217"/>
                </a:cubicBezTo>
                <a:cubicBezTo>
                  <a:pt x="5533540" y="245978"/>
                  <a:pt x="5529784" y="249738"/>
                  <a:pt x="5526027" y="257259"/>
                </a:cubicBezTo>
                <a:cubicBezTo>
                  <a:pt x="5511000" y="276060"/>
                  <a:pt x="5492217" y="294862"/>
                  <a:pt x="5473434" y="313663"/>
                </a:cubicBezTo>
                <a:cubicBezTo>
                  <a:pt x="5443381" y="347506"/>
                  <a:pt x="5409571" y="385109"/>
                  <a:pt x="5375761" y="418952"/>
                </a:cubicBezTo>
                <a:cubicBezTo>
                  <a:pt x="5435867" y="370068"/>
                  <a:pt x="5488460" y="313663"/>
                  <a:pt x="5552323" y="268540"/>
                </a:cubicBezTo>
                <a:cubicBezTo>
                  <a:pt x="5571107" y="257259"/>
                  <a:pt x="5582377" y="242217"/>
                  <a:pt x="5597403" y="227176"/>
                </a:cubicBezTo>
                <a:cubicBezTo>
                  <a:pt x="5601160" y="223416"/>
                  <a:pt x="5604917" y="223416"/>
                  <a:pt x="5604917" y="219656"/>
                </a:cubicBezTo>
                <a:cubicBezTo>
                  <a:pt x="5608673" y="219656"/>
                  <a:pt x="5612430" y="219656"/>
                  <a:pt x="5612430" y="219656"/>
                </a:cubicBezTo>
                <a:cubicBezTo>
                  <a:pt x="5616186" y="223416"/>
                  <a:pt x="5619943" y="223416"/>
                  <a:pt x="5619943" y="227176"/>
                </a:cubicBezTo>
                <a:cubicBezTo>
                  <a:pt x="5623700" y="234697"/>
                  <a:pt x="5627456" y="238457"/>
                  <a:pt x="5627456" y="245978"/>
                </a:cubicBezTo>
                <a:cubicBezTo>
                  <a:pt x="5631213" y="245978"/>
                  <a:pt x="5631213" y="249738"/>
                  <a:pt x="5631213" y="253498"/>
                </a:cubicBezTo>
                <a:cubicBezTo>
                  <a:pt x="5627456" y="253498"/>
                  <a:pt x="5627456" y="257259"/>
                  <a:pt x="5627456" y="261019"/>
                </a:cubicBezTo>
                <a:cubicBezTo>
                  <a:pt x="5623700" y="264779"/>
                  <a:pt x="5623700" y="272300"/>
                  <a:pt x="5619943" y="276060"/>
                </a:cubicBezTo>
                <a:cubicBezTo>
                  <a:pt x="5608673" y="287341"/>
                  <a:pt x="5597403" y="298622"/>
                  <a:pt x="5586133" y="306143"/>
                </a:cubicBezTo>
                <a:cubicBezTo>
                  <a:pt x="5582377" y="313663"/>
                  <a:pt x="5571107" y="321184"/>
                  <a:pt x="5567350" y="328704"/>
                </a:cubicBezTo>
                <a:cubicBezTo>
                  <a:pt x="5571107" y="328704"/>
                  <a:pt x="5574863" y="324944"/>
                  <a:pt x="5582377" y="324944"/>
                </a:cubicBezTo>
                <a:cubicBezTo>
                  <a:pt x="5586133" y="324944"/>
                  <a:pt x="5586133" y="321184"/>
                  <a:pt x="5589890" y="321184"/>
                </a:cubicBezTo>
                <a:cubicBezTo>
                  <a:pt x="5589890" y="321184"/>
                  <a:pt x="5589890" y="321184"/>
                  <a:pt x="5593647" y="321184"/>
                </a:cubicBezTo>
                <a:cubicBezTo>
                  <a:pt x="5593647" y="324944"/>
                  <a:pt x="5593647" y="324944"/>
                  <a:pt x="5593647" y="324944"/>
                </a:cubicBezTo>
                <a:cubicBezTo>
                  <a:pt x="5646240" y="294862"/>
                  <a:pt x="5695076" y="264779"/>
                  <a:pt x="5743912" y="227176"/>
                </a:cubicBezTo>
                <a:cubicBezTo>
                  <a:pt x="5762695" y="219656"/>
                  <a:pt x="5777722" y="208375"/>
                  <a:pt x="5792749" y="197094"/>
                </a:cubicBezTo>
                <a:cubicBezTo>
                  <a:pt x="5796505" y="193334"/>
                  <a:pt x="5796505" y="193334"/>
                  <a:pt x="5796505" y="193334"/>
                </a:cubicBezTo>
                <a:cubicBezTo>
                  <a:pt x="5804019" y="189573"/>
                  <a:pt x="5807775" y="185813"/>
                  <a:pt x="5811532" y="182053"/>
                </a:cubicBezTo>
                <a:cubicBezTo>
                  <a:pt x="5815289" y="178292"/>
                  <a:pt x="5819045" y="178292"/>
                  <a:pt x="5822801" y="174532"/>
                </a:cubicBezTo>
                <a:cubicBezTo>
                  <a:pt x="5830315" y="174532"/>
                  <a:pt x="5834071" y="170772"/>
                  <a:pt x="5837829" y="170772"/>
                </a:cubicBezTo>
                <a:cubicBezTo>
                  <a:pt x="5845341" y="170772"/>
                  <a:pt x="5852855" y="170772"/>
                  <a:pt x="5856611" y="170772"/>
                </a:cubicBezTo>
                <a:cubicBezTo>
                  <a:pt x="5879151" y="170772"/>
                  <a:pt x="5897935" y="170772"/>
                  <a:pt x="5920475" y="170772"/>
                </a:cubicBezTo>
                <a:cubicBezTo>
                  <a:pt x="5939258" y="174532"/>
                  <a:pt x="5961797" y="174532"/>
                  <a:pt x="5988094" y="170772"/>
                </a:cubicBezTo>
                <a:cubicBezTo>
                  <a:pt x="6006877" y="163251"/>
                  <a:pt x="6025661" y="159491"/>
                  <a:pt x="6044444" y="148210"/>
                </a:cubicBezTo>
                <a:cubicBezTo>
                  <a:pt x="6066983" y="140690"/>
                  <a:pt x="6085767" y="136929"/>
                  <a:pt x="6108307" y="129409"/>
                </a:cubicBezTo>
                <a:cubicBezTo>
                  <a:pt x="6130847" y="125648"/>
                  <a:pt x="6153387" y="125648"/>
                  <a:pt x="6175927" y="129409"/>
                </a:cubicBezTo>
                <a:cubicBezTo>
                  <a:pt x="6205979" y="133169"/>
                  <a:pt x="6236033" y="136929"/>
                  <a:pt x="6266086" y="140690"/>
                </a:cubicBezTo>
                <a:cubicBezTo>
                  <a:pt x="6292383" y="140690"/>
                  <a:pt x="6314923" y="151970"/>
                  <a:pt x="6337463" y="163251"/>
                </a:cubicBezTo>
                <a:cubicBezTo>
                  <a:pt x="6363759" y="174532"/>
                  <a:pt x="6386299" y="193334"/>
                  <a:pt x="6408839" y="212135"/>
                </a:cubicBezTo>
                <a:cubicBezTo>
                  <a:pt x="6416352" y="219656"/>
                  <a:pt x="6427622" y="227176"/>
                  <a:pt x="6431379" y="238457"/>
                </a:cubicBezTo>
                <a:cubicBezTo>
                  <a:pt x="6435135" y="242217"/>
                  <a:pt x="6438891" y="249738"/>
                  <a:pt x="6438891" y="261019"/>
                </a:cubicBezTo>
                <a:cubicBezTo>
                  <a:pt x="6438891" y="264779"/>
                  <a:pt x="6435135" y="272300"/>
                  <a:pt x="6427622" y="276060"/>
                </a:cubicBezTo>
                <a:cubicBezTo>
                  <a:pt x="6416352" y="279821"/>
                  <a:pt x="6405082" y="283581"/>
                  <a:pt x="6390055" y="283581"/>
                </a:cubicBezTo>
                <a:cubicBezTo>
                  <a:pt x="6382542" y="283581"/>
                  <a:pt x="6375029" y="283581"/>
                  <a:pt x="6367515" y="279821"/>
                </a:cubicBezTo>
                <a:cubicBezTo>
                  <a:pt x="6356245" y="276060"/>
                  <a:pt x="6344975" y="272300"/>
                  <a:pt x="6329949" y="272300"/>
                </a:cubicBezTo>
                <a:cubicBezTo>
                  <a:pt x="6311166" y="264779"/>
                  <a:pt x="6288626" y="261019"/>
                  <a:pt x="6269843" y="257259"/>
                </a:cubicBezTo>
                <a:cubicBezTo>
                  <a:pt x="6269843" y="257259"/>
                  <a:pt x="6266086" y="257259"/>
                  <a:pt x="6266086" y="257259"/>
                </a:cubicBezTo>
                <a:cubicBezTo>
                  <a:pt x="6266086" y="257259"/>
                  <a:pt x="6262329" y="257259"/>
                  <a:pt x="6262329" y="257259"/>
                </a:cubicBezTo>
                <a:cubicBezTo>
                  <a:pt x="6262329" y="261019"/>
                  <a:pt x="6262329" y="261019"/>
                  <a:pt x="6262329" y="261019"/>
                </a:cubicBezTo>
                <a:cubicBezTo>
                  <a:pt x="6262329" y="261019"/>
                  <a:pt x="6262329" y="264779"/>
                  <a:pt x="6262329" y="264779"/>
                </a:cubicBezTo>
                <a:cubicBezTo>
                  <a:pt x="6262329" y="276060"/>
                  <a:pt x="6266086" y="283581"/>
                  <a:pt x="6266086" y="291101"/>
                </a:cubicBezTo>
                <a:cubicBezTo>
                  <a:pt x="6266086" y="294862"/>
                  <a:pt x="6266086" y="298622"/>
                  <a:pt x="6266086" y="298622"/>
                </a:cubicBezTo>
                <a:cubicBezTo>
                  <a:pt x="6266086" y="302382"/>
                  <a:pt x="6262329" y="302382"/>
                  <a:pt x="6262329" y="302382"/>
                </a:cubicBezTo>
                <a:cubicBezTo>
                  <a:pt x="6262329" y="306143"/>
                  <a:pt x="6258573" y="306143"/>
                  <a:pt x="6258573" y="306143"/>
                </a:cubicBezTo>
                <a:cubicBezTo>
                  <a:pt x="6254816" y="306143"/>
                  <a:pt x="6251059" y="306143"/>
                  <a:pt x="6247303" y="306143"/>
                </a:cubicBezTo>
                <a:cubicBezTo>
                  <a:pt x="6243546" y="306143"/>
                  <a:pt x="6239789" y="306143"/>
                  <a:pt x="6239789" y="306143"/>
                </a:cubicBezTo>
                <a:cubicBezTo>
                  <a:pt x="6228519" y="302382"/>
                  <a:pt x="6217249" y="298622"/>
                  <a:pt x="6205979" y="294862"/>
                </a:cubicBezTo>
                <a:cubicBezTo>
                  <a:pt x="6172170" y="279821"/>
                  <a:pt x="6127090" y="279821"/>
                  <a:pt x="6085767" y="279821"/>
                </a:cubicBezTo>
                <a:cubicBezTo>
                  <a:pt x="6029417" y="287341"/>
                  <a:pt x="5969311" y="294862"/>
                  <a:pt x="5912961" y="309903"/>
                </a:cubicBezTo>
                <a:cubicBezTo>
                  <a:pt x="5852855" y="324944"/>
                  <a:pt x="5796505" y="343746"/>
                  <a:pt x="5740155" y="370068"/>
                </a:cubicBezTo>
                <a:cubicBezTo>
                  <a:pt x="5732642" y="373828"/>
                  <a:pt x="5728885" y="377588"/>
                  <a:pt x="5721373" y="381349"/>
                </a:cubicBezTo>
                <a:cubicBezTo>
                  <a:pt x="5728885" y="381349"/>
                  <a:pt x="5732642" y="381349"/>
                  <a:pt x="5736399" y="381349"/>
                </a:cubicBezTo>
                <a:cubicBezTo>
                  <a:pt x="5740155" y="385109"/>
                  <a:pt x="5743912" y="385109"/>
                  <a:pt x="5751425" y="385109"/>
                </a:cubicBezTo>
                <a:cubicBezTo>
                  <a:pt x="5766452" y="377588"/>
                  <a:pt x="5785235" y="370068"/>
                  <a:pt x="5800262" y="366307"/>
                </a:cubicBezTo>
                <a:cubicBezTo>
                  <a:pt x="5804019" y="366307"/>
                  <a:pt x="5807775" y="362547"/>
                  <a:pt x="5807775" y="362547"/>
                </a:cubicBezTo>
                <a:cubicBezTo>
                  <a:pt x="5819045" y="355026"/>
                  <a:pt x="5830315" y="347506"/>
                  <a:pt x="5841585" y="339985"/>
                </a:cubicBezTo>
                <a:cubicBezTo>
                  <a:pt x="5856611" y="332465"/>
                  <a:pt x="5867881" y="328704"/>
                  <a:pt x="5879151" y="328704"/>
                </a:cubicBezTo>
                <a:cubicBezTo>
                  <a:pt x="5897935" y="332465"/>
                  <a:pt x="5912961" y="332465"/>
                  <a:pt x="5931745" y="332465"/>
                </a:cubicBezTo>
                <a:cubicBezTo>
                  <a:pt x="5943015" y="328704"/>
                  <a:pt x="5954285" y="332465"/>
                  <a:pt x="5965555" y="339985"/>
                </a:cubicBezTo>
                <a:cubicBezTo>
                  <a:pt x="5969311" y="336225"/>
                  <a:pt x="5976824" y="332465"/>
                  <a:pt x="5984337" y="324944"/>
                </a:cubicBezTo>
                <a:cubicBezTo>
                  <a:pt x="5988094" y="324944"/>
                  <a:pt x="5991851" y="321184"/>
                  <a:pt x="5999364" y="317423"/>
                </a:cubicBezTo>
                <a:cubicBezTo>
                  <a:pt x="6003121" y="317423"/>
                  <a:pt x="6010634" y="313663"/>
                  <a:pt x="6018147" y="313663"/>
                </a:cubicBezTo>
                <a:cubicBezTo>
                  <a:pt x="6033174" y="313663"/>
                  <a:pt x="6048201" y="313663"/>
                  <a:pt x="6063227" y="313663"/>
                </a:cubicBezTo>
                <a:cubicBezTo>
                  <a:pt x="6104550" y="313663"/>
                  <a:pt x="6145873" y="317423"/>
                  <a:pt x="6183440" y="328704"/>
                </a:cubicBezTo>
                <a:cubicBezTo>
                  <a:pt x="6228519" y="336225"/>
                  <a:pt x="6273599" y="343746"/>
                  <a:pt x="6318679" y="347506"/>
                </a:cubicBezTo>
                <a:cubicBezTo>
                  <a:pt x="6337463" y="351266"/>
                  <a:pt x="6360002" y="351266"/>
                  <a:pt x="6378785" y="351266"/>
                </a:cubicBezTo>
                <a:cubicBezTo>
                  <a:pt x="6397569" y="351266"/>
                  <a:pt x="6416352" y="351266"/>
                  <a:pt x="6435135" y="347506"/>
                </a:cubicBezTo>
                <a:cubicBezTo>
                  <a:pt x="6438891" y="347506"/>
                  <a:pt x="6446405" y="347506"/>
                  <a:pt x="6450161" y="347506"/>
                </a:cubicBezTo>
                <a:cubicBezTo>
                  <a:pt x="6457675" y="347506"/>
                  <a:pt x="6461431" y="347506"/>
                  <a:pt x="6465188" y="347506"/>
                </a:cubicBezTo>
                <a:cubicBezTo>
                  <a:pt x="6480215" y="351266"/>
                  <a:pt x="6491485" y="355026"/>
                  <a:pt x="6502755" y="362547"/>
                </a:cubicBezTo>
                <a:cubicBezTo>
                  <a:pt x="6525295" y="373828"/>
                  <a:pt x="6547835" y="388869"/>
                  <a:pt x="6570375" y="403910"/>
                </a:cubicBezTo>
                <a:cubicBezTo>
                  <a:pt x="6577887" y="415191"/>
                  <a:pt x="6585401" y="418952"/>
                  <a:pt x="6589157" y="430232"/>
                </a:cubicBezTo>
                <a:cubicBezTo>
                  <a:pt x="6592914" y="430232"/>
                  <a:pt x="6592914" y="433993"/>
                  <a:pt x="6596671" y="437753"/>
                </a:cubicBezTo>
                <a:cubicBezTo>
                  <a:pt x="6596671" y="441513"/>
                  <a:pt x="6596671" y="441513"/>
                  <a:pt x="6596671" y="441513"/>
                </a:cubicBezTo>
                <a:cubicBezTo>
                  <a:pt x="6596671" y="445274"/>
                  <a:pt x="6596671" y="445274"/>
                  <a:pt x="6592914" y="445274"/>
                </a:cubicBezTo>
                <a:cubicBezTo>
                  <a:pt x="6589157" y="445274"/>
                  <a:pt x="6589157" y="445274"/>
                  <a:pt x="6589157" y="445274"/>
                </a:cubicBezTo>
                <a:cubicBezTo>
                  <a:pt x="6585401" y="445274"/>
                  <a:pt x="6585401" y="445274"/>
                  <a:pt x="6581645" y="445274"/>
                </a:cubicBezTo>
                <a:cubicBezTo>
                  <a:pt x="6570375" y="441513"/>
                  <a:pt x="6559105" y="437753"/>
                  <a:pt x="6544078" y="433993"/>
                </a:cubicBezTo>
                <a:cubicBezTo>
                  <a:pt x="6521538" y="422712"/>
                  <a:pt x="6502755" y="415191"/>
                  <a:pt x="6480215" y="411431"/>
                </a:cubicBezTo>
                <a:cubicBezTo>
                  <a:pt x="6476458" y="411431"/>
                  <a:pt x="6472701" y="411431"/>
                  <a:pt x="6468945" y="411431"/>
                </a:cubicBezTo>
                <a:cubicBezTo>
                  <a:pt x="6468945" y="411431"/>
                  <a:pt x="6465188" y="411431"/>
                  <a:pt x="6465188" y="411431"/>
                </a:cubicBezTo>
                <a:cubicBezTo>
                  <a:pt x="6461431" y="415191"/>
                  <a:pt x="6457675" y="415191"/>
                  <a:pt x="6457675" y="418952"/>
                </a:cubicBezTo>
                <a:cubicBezTo>
                  <a:pt x="6450161" y="437753"/>
                  <a:pt x="6453919" y="456555"/>
                  <a:pt x="6442649" y="475356"/>
                </a:cubicBezTo>
                <a:cubicBezTo>
                  <a:pt x="6438891" y="479116"/>
                  <a:pt x="6435135" y="482877"/>
                  <a:pt x="6435135" y="486637"/>
                </a:cubicBezTo>
                <a:cubicBezTo>
                  <a:pt x="6435135" y="486637"/>
                  <a:pt x="6435135" y="490397"/>
                  <a:pt x="6435135" y="490397"/>
                </a:cubicBezTo>
                <a:cubicBezTo>
                  <a:pt x="6435135" y="494158"/>
                  <a:pt x="6435135" y="494158"/>
                  <a:pt x="6435135" y="494158"/>
                </a:cubicBezTo>
                <a:cubicBezTo>
                  <a:pt x="6438891" y="494158"/>
                  <a:pt x="6438891" y="494158"/>
                  <a:pt x="6438891" y="494158"/>
                </a:cubicBezTo>
                <a:cubicBezTo>
                  <a:pt x="6442649" y="494158"/>
                  <a:pt x="6442649" y="494158"/>
                  <a:pt x="6446405" y="494158"/>
                </a:cubicBezTo>
                <a:cubicBezTo>
                  <a:pt x="6450161" y="490397"/>
                  <a:pt x="6453919" y="490397"/>
                  <a:pt x="6457675" y="490397"/>
                </a:cubicBezTo>
                <a:cubicBezTo>
                  <a:pt x="6472701" y="486637"/>
                  <a:pt x="6487728" y="482877"/>
                  <a:pt x="6502755" y="482877"/>
                </a:cubicBezTo>
                <a:cubicBezTo>
                  <a:pt x="6521538" y="482877"/>
                  <a:pt x="6544078" y="486637"/>
                  <a:pt x="6562861" y="494158"/>
                </a:cubicBezTo>
                <a:cubicBezTo>
                  <a:pt x="6589157" y="505438"/>
                  <a:pt x="6611697" y="520480"/>
                  <a:pt x="6634237" y="543041"/>
                </a:cubicBezTo>
                <a:cubicBezTo>
                  <a:pt x="6649264" y="558083"/>
                  <a:pt x="6656777" y="576884"/>
                  <a:pt x="6668047" y="595686"/>
                </a:cubicBezTo>
                <a:cubicBezTo>
                  <a:pt x="6679317" y="610727"/>
                  <a:pt x="6690587" y="625768"/>
                  <a:pt x="6705613" y="640809"/>
                </a:cubicBezTo>
                <a:cubicBezTo>
                  <a:pt x="6713127" y="648330"/>
                  <a:pt x="6724397" y="655850"/>
                  <a:pt x="6735667" y="659611"/>
                </a:cubicBezTo>
                <a:cubicBezTo>
                  <a:pt x="6750693" y="667131"/>
                  <a:pt x="6761963" y="670892"/>
                  <a:pt x="6780747" y="674652"/>
                </a:cubicBezTo>
                <a:cubicBezTo>
                  <a:pt x="6780747" y="674652"/>
                  <a:pt x="6780747" y="674652"/>
                  <a:pt x="6784503" y="674652"/>
                </a:cubicBezTo>
                <a:cubicBezTo>
                  <a:pt x="6784503" y="678412"/>
                  <a:pt x="6788260" y="678412"/>
                  <a:pt x="6788260" y="678412"/>
                </a:cubicBezTo>
                <a:cubicBezTo>
                  <a:pt x="6792017" y="682173"/>
                  <a:pt x="6795773" y="685933"/>
                  <a:pt x="6795773" y="689693"/>
                </a:cubicBezTo>
                <a:cubicBezTo>
                  <a:pt x="6803287" y="697214"/>
                  <a:pt x="6807043" y="700974"/>
                  <a:pt x="6810799" y="712255"/>
                </a:cubicBezTo>
                <a:cubicBezTo>
                  <a:pt x="6814557" y="716015"/>
                  <a:pt x="6818313" y="723536"/>
                  <a:pt x="6814557" y="731056"/>
                </a:cubicBezTo>
                <a:cubicBezTo>
                  <a:pt x="6814557" y="734817"/>
                  <a:pt x="6814557" y="734817"/>
                  <a:pt x="6814557" y="738577"/>
                </a:cubicBezTo>
                <a:cubicBezTo>
                  <a:pt x="6810799" y="738577"/>
                  <a:pt x="6810799" y="738577"/>
                  <a:pt x="6810799" y="738577"/>
                </a:cubicBezTo>
                <a:cubicBezTo>
                  <a:pt x="6810799" y="738577"/>
                  <a:pt x="6807043" y="738577"/>
                  <a:pt x="6807043" y="738577"/>
                </a:cubicBezTo>
                <a:cubicBezTo>
                  <a:pt x="6803287" y="738577"/>
                  <a:pt x="6799530" y="734817"/>
                  <a:pt x="6795773" y="734817"/>
                </a:cubicBezTo>
                <a:cubicBezTo>
                  <a:pt x="6792017" y="731056"/>
                  <a:pt x="6788260" y="731056"/>
                  <a:pt x="6784503" y="727296"/>
                </a:cubicBezTo>
                <a:cubicBezTo>
                  <a:pt x="6769477" y="719775"/>
                  <a:pt x="6754450" y="712255"/>
                  <a:pt x="6739423" y="704734"/>
                </a:cubicBezTo>
                <a:cubicBezTo>
                  <a:pt x="6698101" y="682173"/>
                  <a:pt x="6656777" y="659611"/>
                  <a:pt x="6611697" y="640809"/>
                </a:cubicBezTo>
                <a:cubicBezTo>
                  <a:pt x="6570375" y="625768"/>
                  <a:pt x="6529051" y="610727"/>
                  <a:pt x="6487728" y="599446"/>
                </a:cubicBezTo>
                <a:cubicBezTo>
                  <a:pt x="6476458" y="595686"/>
                  <a:pt x="6461431" y="591925"/>
                  <a:pt x="6446405" y="588165"/>
                </a:cubicBezTo>
                <a:cubicBezTo>
                  <a:pt x="6442649" y="588165"/>
                  <a:pt x="6438891" y="588165"/>
                  <a:pt x="6435135" y="584405"/>
                </a:cubicBezTo>
                <a:cubicBezTo>
                  <a:pt x="6431379" y="584405"/>
                  <a:pt x="6431379" y="584405"/>
                  <a:pt x="6431379" y="588165"/>
                </a:cubicBezTo>
                <a:cubicBezTo>
                  <a:pt x="6427622" y="588165"/>
                  <a:pt x="6427622" y="588165"/>
                  <a:pt x="6427622" y="588165"/>
                </a:cubicBezTo>
                <a:cubicBezTo>
                  <a:pt x="6427622" y="599446"/>
                  <a:pt x="6423865" y="603206"/>
                  <a:pt x="6416352" y="614487"/>
                </a:cubicBezTo>
                <a:cubicBezTo>
                  <a:pt x="6420109" y="614487"/>
                  <a:pt x="6420109" y="614487"/>
                  <a:pt x="6423865" y="614487"/>
                </a:cubicBezTo>
                <a:cubicBezTo>
                  <a:pt x="6431379" y="614487"/>
                  <a:pt x="6442649" y="618247"/>
                  <a:pt x="6453919" y="618247"/>
                </a:cubicBezTo>
                <a:cubicBezTo>
                  <a:pt x="6506511" y="629528"/>
                  <a:pt x="6562861" y="655850"/>
                  <a:pt x="6607941" y="689693"/>
                </a:cubicBezTo>
                <a:cubicBezTo>
                  <a:pt x="6630481" y="700974"/>
                  <a:pt x="6649264" y="723536"/>
                  <a:pt x="6664291" y="742337"/>
                </a:cubicBezTo>
                <a:cubicBezTo>
                  <a:pt x="6668047" y="749858"/>
                  <a:pt x="6671804" y="761139"/>
                  <a:pt x="6675561" y="768659"/>
                </a:cubicBezTo>
                <a:cubicBezTo>
                  <a:pt x="6675561" y="776180"/>
                  <a:pt x="6671804" y="783701"/>
                  <a:pt x="6668047" y="791221"/>
                </a:cubicBezTo>
                <a:cubicBezTo>
                  <a:pt x="6668047" y="794981"/>
                  <a:pt x="6664291" y="794981"/>
                  <a:pt x="6660534" y="798742"/>
                </a:cubicBezTo>
                <a:cubicBezTo>
                  <a:pt x="6656777" y="798742"/>
                  <a:pt x="6649264" y="798742"/>
                  <a:pt x="6645507" y="798742"/>
                </a:cubicBezTo>
                <a:cubicBezTo>
                  <a:pt x="6634237" y="798742"/>
                  <a:pt x="6615454" y="798742"/>
                  <a:pt x="6604184" y="794981"/>
                </a:cubicBezTo>
                <a:cubicBezTo>
                  <a:pt x="6562861" y="787461"/>
                  <a:pt x="6521538" y="772420"/>
                  <a:pt x="6480215" y="761139"/>
                </a:cubicBezTo>
                <a:cubicBezTo>
                  <a:pt x="6435135" y="746098"/>
                  <a:pt x="6390055" y="738577"/>
                  <a:pt x="6341219" y="731056"/>
                </a:cubicBezTo>
                <a:cubicBezTo>
                  <a:pt x="6326193" y="727296"/>
                  <a:pt x="6311166" y="723536"/>
                  <a:pt x="6296139" y="723536"/>
                </a:cubicBezTo>
                <a:cubicBezTo>
                  <a:pt x="6299896" y="727296"/>
                  <a:pt x="6303653" y="734817"/>
                  <a:pt x="6307409" y="738577"/>
                </a:cubicBezTo>
                <a:cubicBezTo>
                  <a:pt x="6311166" y="742337"/>
                  <a:pt x="6311166" y="749858"/>
                  <a:pt x="6314923" y="757378"/>
                </a:cubicBezTo>
                <a:cubicBezTo>
                  <a:pt x="6314923" y="757378"/>
                  <a:pt x="6314923" y="761139"/>
                  <a:pt x="6314923" y="764899"/>
                </a:cubicBezTo>
                <a:cubicBezTo>
                  <a:pt x="6311166" y="764899"/>
                  <a:pt x="6311166" y="764899"/>
                  <a:pt x="6311166" y="764899"/>
                </a:cubicBezTo>
                <a:cubicBezTo>
                  <a:pt x="6311166" y="764899"/>
                  <a:pt x="6311166" y="768659"/>
                  <a:pt x="6311166" y="768659"/>
                </a:cubicBezTo>
                <a:cubicBezTo>
                  <a:pt x="6307409" y="768659"/>
                  <a:pt x="6307409" y="768659"/>
                  <a:pt x="6303653" y="768659"/>
                </a:cubicBezTo>
                <a:cubicBezTo>
                  <a:pt x="6299896" y="768659"/>
                  <a:pt x="6296139" y="768659"/>
                  <a:pt x="6292383" y="768659"/>
                </a:cubicBezTo>
                <a:cubicBezTo>
                  <a:pt x="6284869" y="768659"/>
                  <a:pt x="6273599" y="764899"/>
                  <a:pt x="6262329" y="764899"/>
                </a:cubicBezTo>
                <a:cubicBezTo>
                  <a:pt x="6232276" y="761139"/>
                  <a:pt x="6205979" y="757378"/>
                  <a:pt x="6179683" y="753618"/>
                </a:cubicBezTo>
                <a:cubicBezTo>
                  <a:pt x="6149630" y="749858"/>
                  <a:pt x="6123333" y="749858"/>
                  <a:pt x="6097037" y="749858"/>
                </a:cubicBezTo>
                <a:cubicBezTo>
                  <a:pt x="6089523" y="749858"/>
                  <a:pt x="6078253" y="749858"/>
                  <a:pt x="6070741" y="749858"/>
                </a:cubicBezTo>
                <a:cubicBezTo>
                  <a:pt x="6066983" y="749858"/>
                  <a:pt x="6066983" y="749858"/>
                  <a:pt x="6063227" y="749858"/>
                </a:cubicBezTo>
                <a:cubicBezTo>
                  <a:pt x="6063227" y="749858"/>
                  <a:pt x="6059471" y="749858"/>
                  <a:pt x="6059471" y="749858"/>
                </a:cubicBezTo>
                <a:cubicBezTo>
                  <a:pt x="6059471" y="753618"/>
                  <a:pt x="6059471" y="753618"/>
                  <a:pt x="6059471" y="753618"/>
                </a:cubicBezTo>
                <a:cubicBezTo>
                  <a:pt x="6059471" y="764899"/>
                  <a:pt x="6055714" y="772420"/>
                  <a:pt x="6055714" y="783701"/>
                </a:cubicBezTo>
                <a:cubicBezTo>
                  <a:pt x="6055714" y="783701"/>
                  <a:pt x="6059471" y="783701"/>
                  <a:pt x="6059471" y="783701"/>
                </a:cubicBezTo>
                <a:cubicBezTo>
                  <a:pt x="6063227" y="779940"/>
                  <a:pt x="6070741" y="779940"/>
                  <a:pt x="6074497" y="779940"/>
                </a:cubicBezTo>
                <a:cubicBezTo>
                  <a:pt x="6115820" y="776180"/>
                  <a:pt x="6149630" y="787461"/>
                  <a:pt x="6183440" y="802502"/>
                </a:cubicBezTo>
                <a:cubicBezTo>
                  <a:pt x="6198467" y="810023"/>
                  <a:pt x="6213493" y="821304"/>
                  <a:pt x="6224763" y="836345"/>
                </a:cubicBezTo>
                <a:cubicBezTo>
                  <a:pt x="6228519" y="843865"/>
                  <a:pt x="6232276" y="851386"/>
                  <a:pt x="6232276" y="858907"/>
                </a:cubicBezTo>
                <a:cubicBezTo>
                  <a:pt x="6236033" y="866427"/>
                  <a:pt x="6236033" y="873948"/>
                  <a:pt x="6232276" y="881468"/>
                </a:cubicBezTo>
                <a:cubicBezTo>
                  <a:pt x="6232276" y="885229"/>
                  <a:pt x="6232276" y="888989"/>
                  <a:pt x="6228519" y="892749"/>
                </a:cubicBezTo>
                <a:cubicBezTo>
                  <a:pt x="6224763" y="896510"/>
                  <a:pt x="6224763" y="900270"/>
                  <a:pt x="6221006" y="900270"/>
                </a:cubicBezTo>
                <a:cubicBezTo>
                  <a:pt x="6213493" y="904030"/>
                  <a:pt x="6202223" y="907790"/>
                  <a:pt x="6190953" y="911551"/>
                </a:cubicBezTo>
                <a:cubicBezTo>
                  <a:pt x="6164657" y="915311"/>
                  <a:pt x="6134603" y="915311"/>
                  <a:pt x="6108307" y="915311"/>
                </a:cubicBezTo>
                <a:cubicBezTo>
                  <a:pt x="6078253" y="915311"/>
                  <a:pt x="6048201" y="911551"/>
                  <a:pt x="6018147" y="911551"/>
                </a:cubicBezTo>
                <a:cubicBezTo>
                  <a:pt x="5995607" y="915311"/>
                  <a:pt x="5973067" y="915311"/>
                  <a:pt x="5954285" y="922832"/>
                </a:cubicBezTo>
                <a:cubicBezTo>
                  <a:pt x="5867881" y="964195"/>
                  <a:pt x="5785235" y="952914"/>
                  <a:pt x="5698833" y="1005558"/>
                </a:cubicBezTo>
                <a:cubicBezTo>
                  <a:pt x="5683806" y="1013079"/>
                  <a:pt x="5672536" y="1020599"/>
                  <a:pt x="5657510" y="1024360"/>
                </a:cubicBezTo>
                <a:cubicBezTo>
                  <a:pt x="5612430" y="1058202"/>
                  <a:pt x="5567350" y="1092045"/>
                  <a:pt x="5522270" y="1122127"/>
                </a:cubicBezTo>
                <a:cubicBezTo>
                  <a:pt x="5526027" y="1125888"/>
                  <a:pt x="5526027" y="1125888"/>
                  <a:pt x="5526027" y="1129648"/>
                </a:cubicBezTo>
                <a:cubicBezTo>
                  <a:pt x="5526027" y="1133408"/>
                  <a:pt x="5526027" y="1140929"/>
                  <a:pt x="5526027" y="1148450"/>
                </a:cubicBezTo>
                <a:cubicBezTo>
                  <a:pt x="5522270" y="1155970"/>
                  <a:pt x="5518514" y="1163491"/>
                  <a:pt x="5514757" y="1171011"/>
                </a:cubicBezTo>
                <a:cubicBezTo>
                  <a:pt x="5511000" y="1171011"/>
                  <a:pt x="5503487" y="1174772"/>
                  <a:pt x="5499730" y="1178532"/>
                </a:cubicBezTo>
                <a:cubicBezTo>
                  <a:pt x="5495974" y="1182292"/>
                  <a:pt x="5488460" y="1182292"/>
                  <a:pt x="5484704" y="1182292"/>
                </a:cubicBezTo>
                <a:cubicBezTo>
                  <a:pt x="5473434" y="1186053"/>
                  <a:pt x="5462164" y="1189813"/>
                  <a:pt x="5450894" y="1193573"/>
                </a:cubicBezTo>
                <a:cubicBezTo>
                  <a:pt x="5447137" y="1197333"/>
                  <a:pt x="5447137" y="1197333"/>
                  <a:pt x="5447137" y="1197333"/>
                </a:cubicBezTo>
                <a:cubicBezTo>
                  <a:pt x="5447137" y="1201094"/>
                  <a:pt x="5450894" y="1204854"/>
                  <a:pt x="5450894" y="1204854"/>
                </a:cubicBezTo>
                <a:cubicBezTo>
                  <a:pt x="5450894" y="1208614"/>
                  <a:pt x="5454651" y="1216135"/>
                  <a:pt x="5458407" y="1223656"/>
                </a:cubicBezTo>
                <a:cubicBezTo>
                  <a:pt x="5462164" y="1223656"/>
                  <a:pt x="5462164" y="1227416"/>
                  <a:pt x="5462164" y="1231176"/>
                </a:cubicBezTo>
                <a:cubicBezTo>
                  <a:pt x="5462164" y="1234936"/>
                  <a:pt x="5462164" y="1234936"/>
                  <a:pt x="5462164" y="1234936"/>
                </a:cubicBezTo>
                <a:cubicBezTo>
                  <a:pt x="5462164" y="1234936"/>
                  <a:pt x="5458407" y="1238697"/>
                  <a:pt x="5458407" y="1238697"/>
                </a:cubicBezTo>
                <a:cubicBezTo>
                  <a:pt x="5458407" y="1238697"/>
                  <a:pt x="5458407" y="1242457"/>
                  <a:pt x="5454651" y="1242457"/>
                </a:cubicBezTo>
                <a:cubicBezTo>
                  <a:pt x="5454651" y="1242457"/>
                  <a:pt x="5450894" y="1242457"/>
                  <a:pt x="5450894" y="1242457"/>
                </a:cubicBezTo>
                <a:cubicBezTo>
                  <a:pt x="5443381" y="1246217"/>
                  <a:pt x="5439624" y="1246217"/>
                  <a:pt x="5432111" y="1246217"/>
                </a:cubicBezTo>
                <a:cubicBezTo>
                  <a:pt x="5413328" y="1242457"/>
                  <a:pt x="5390788" y="1253738"/>
                  <a:pt x="5368248" y="1265019"/>
                </a:cubicBezTo>
                <a:cubicBezTo>
                  <a:pt x="5341951" y="1280060"/>
                  <a:pt x="5311898" y="1295101"/>
                  <a:pt x="5285602" y="1313903"/>
                </a:cubicBezTo>
                <a:cubicBezTo>
                  <a:pt x="5259305" y="1332704"/>
                  <a:pt x="5229252" y="1355266"/>
                  <a:pt x="5202955" y="1377828"/>
                </a:cubicBezTo>
                <a:cubicBezTo>
                  <a:pt x="5195442" y="1389109"/>
                  <a:pt x="5184172" y="1396629"/>
                  <a:pt x="5172902" y="1411670"/>
                </a:cubicBezTo>
                <a:cubicBezTo>
                  <a:pt x="5169146" y="1419191"/>
                  <a:pt x="5161632" y="1426712"/>
                  <a:pt x="5154119" y="1437993"/>
                </a:cubicBezTo>
                <a:cubicBezTo>
                  <a:pt x="5154119" y="1437993"/>
                  <a:pt x="5154119" y="1441753"/>
                  <a:pt x="5154119" y="1441753"/>
                </a:cubicBezTo>
                <a:cubicBezTo>
                  <a:pt x="5150362" y="1441753"/>
                  <a:pt x="5150362" y="1445513"/>
                  <a:pt x="5150362" y="1445513"/>
                </a:cubicBezTo>
                <a:cubicBezTo>
                  <a:pt x="5146606" y="1449273"/>
                  <a:pt x="5142849" y="1449273"/>
                  <a:pt x="5139092" y="1453034"/>
                </a:cubicBezTo>
                <a:cubicBezTo>
                  <a:pt x="5131579" y="1460554"/>
                  <a:pt x="5124066" y="1464315"/>
                  <a:pt x="5116552" y="1471835"/>
                </a:cubicBezTo>
                <a:cubicBezTo>
                  <a:pt x="5112796" y="1471835"/>
                  <a:pt x="5109039" y="1475596"/>
                  <a:pt x="5109039" y="1479356"/>
                </a:cubicBezTo>
                <a:cubicBezTo>
                  <a:pt x="5109039" y="1479356"/>
                  <a:pt x="5105283" y="1479356"/>
                  <a:pt x="5105283" y="1483116"/>
                </a:cubicBezTo>
                <a:cubicBezTo>
                  <a:pt x="5105283" y="1483116"/>
                  <a:pt x="5105283" y="1483116"/>
                  <a:pt x="5105283" y="1486876"/>
                </a:cubicBezTo>
                <a:cubicBezTo>
                  <a:pt x="5105283" y="1486876"/>
                  <a:pt x="5109039" y="1486876"/>
                  <a:pt x="5109039" y="1486876"/>
                </a:cubicBezTo>
                <a:cubicBezTo>
                  <a:pt x="5112796" y="1486876"/>
                  <a:pt x="5120309" y="1486876"/>
                  <a:pt x="5124066" y="1483116"/>
                </a:cubicBezTo>
                <a:cubicBezTo>
                  <a:pt x="5161632" y="1475596"/>
                  <a:pt x="5199199" y="1453034"/>
                  <a:pt x="5233009" y="1422951"/>
                </a:cubicBezTo>
                <a:cubicBezTo>
                  <a:pt x="5255548" y="1411670"/>
                  <a:pt x="5274332" y="1392869"/>
                  <a:pt x="5289358" y="1374067"/>
                </a:cubicBezTo>
                <a:cubicBezTo>
                  <a:pt x="5304385" y="1359026"/>
                  <a:pt x="5315655" y="1340225"/>
                  <a:pt x="5326925" y="1321423"/>
                </a:cubicBezTo>
                <a:cubicBezTo>
                  <a:pt x="5326925" y="1317663"/>
                  <a:pt x="5330681" y="1313903"/>
                  <a:pt x="5334438" y="1313903"/>
                </a:cubicBezTo>
                <a:cubicBezTo>
                  <a:pt x="5334438" y="1310142"/>
                  <a:pt x="5338195" y="1306382"/>
                  <a:pt x="5341951" y="1306382"/>
                </a:cubicBezTo>
                <a:cubicBezTo>
                  <a:pt x="5349465" y="1298862"/>
                  <a:pt x="5356978" y="1298862"/>
                  <a:pt x="5364491" y="1295101"/>
                </a:cubicBezTo>
                <a:cubicBezTo>
                  <a:pt x="5387031" y="1287581"/>
                  <a:pt x="5409571" y="1283820"/>
                  <a:pt x="5428354" y="1280060"/>
                </a:cubicBezTo>
                <a:cubicBezTo>
                  <a:pt x="5450894" y="1272539"/>
                  <a:pt x="5477191" y="1268779"/>
                  <a:pt x="5499730" y="1257498"/>
                </a:cubicBezTo>
                <a:cubicBezTo>
                  <a:pt x="5511000" y="1249978"/>
                  <a:pt x="5518514" y="1242457"/>
                  <a:pt x="5529784" y="1234936"/>
                </a:cubicBezTo>
                <a:cubicBezTo>
                  <a:pt x="5537297" y="1227416"/>
                  <a:pt x="5544810" y="1216135"/>
                  <a:pt x="5552323" y="1204854"/>
                </a:cubicBezTo>
                <a:cubicBezTo>
                  <a:pt x="5552323" y="1201094"/>
                  <a:pt x="5556080" y="1201094"/>
                  <a:pt x="5556080" y="1197333"/>
                </a:cubicBezTo>
                <a:cubicBezTo>
                  <a:pt x="5559837" y="1193573"/>
                  <a:pt x="5563593" y="1193573"/>
                  <a:pt x="5563593" y="1193573"/>
                </a:cubicBezTo>
                <a:cubicBezTo>
                  <a:pt x="5571107" y="1189813"/>
                  <a:pt x="5578620" y="1186053"/>
                  <a:pt x="5586133" y="1186053"/>
                </a:cubicBezTo>
                <a:cubicBezTo>
                  <a:pt x="5597403" y="1186053"/>
                  <a:pt x="5612430" y="1186053"/>
                  <a:pt x="5627456" y="1189813"/>
                </a:cubicBezTo>
                <a:cubicBezTo>
                  <a:pt x="5634970" y="1189813"/>
                  <a:pt x="5638726" y="1193573"/>
                  <a:pt x="5642483" y="1197333"/>
                </a:cubicBezTo>
                <a:cubicBezTo>
                  <a:pt x="5646240" y="1197333"/>
                  <a:pt x="5646240" y="1201094"/>
                  <a:pt x="5649996" y="1201094"/>
                </a:cubicBezTo>
                <a:cubicBezTo>
                  <a:pt x="5649996" y="1201094"/>
                  <a:pt x="5649996" y="1204854"/>
                  <a:pt x="5649996" y="1204854"/>
                </a:cubicBezTo>
                <a:cubicBezTo>
                  <a:pt x="5649996" y="1208614"/>
                  <a:pt x="5649996" y="1208614"/>
                  <a:pt x="5653753" y="1208614"/>
                </a:cubicBezTo>
                <a:cubicBezTo>
                  <a:pt x="5649996" y="1208614"/>
                  <a:pt x="5649996" y="1208614"/>
                  <a:pt x="5649996" y="1208614"/>
                </a:cubicBezTo>
                <a:cubicBezTo>
                  <a:pt x="5649996" y="1212375"/>
                  <a:pt x="5649996" y="1212375"/>
                  <a:pt x="5649996" y="1212375"/>
                </a:cubicBezTo>
                <a:cubicBezTo>
                  <a:pt x="5646240" y="1212375"/>
                  <a:pt x="5646240" y="1216135"/>
                  <a:pt x="5646240" y="1216135"/>
                </a:cubicBezTo>
                <a:cubicBezTo>
                  <a:pt x="5638726" y="1219895"/>
                  <a:pt x="5634970" y="1223656"/>
                  <a:pt x="5627456" y="1223656"/>
                </a:cubicBezTo>
                <a:cubicBezTo>
                  <a:pt x="5612430" y="1227416"/>
                  <a:pt x="5601160" y="1231176"/>
                  <a:pt x="5589890" y="1238697"/>
                </a:cubicBezTo>
                <a:cubicBezTo>
                  <a:pt x="5589890" y="1238697"/>
                  <a:pt x="5586133" y="1242457"/>
                  <a:pt x="5586133" y="1242457"/>
                </a:cubicBezTo>
                <a:cubicBezTo>
                  <a:pt x="5586133" y="1242457"/>
                  <a:pt x="5586133" y="1246217"/>
                  <a:pt x="5582377" y="1246217"/>
                </a:cubicBezTo>
                <a:cubicBezTo>
                  <a:pt x="5582377" y="1249978"/>
                  <a:pt x="5582377" y="1253738"/>
                  <a:pt x="5582377" y="1257498"/>
                </a:cubicBezTo>
                <a:cubicBezTo>
                  <a:pt x="5586133" y="1276300"/>
                  <a:pt x="5593647" y="1287581"/>
                  <a:pt x="5593647" y="1310142"/>
                </a:cubicBezTo>
                <a:cubicBezTo>
                  <a:pt x="5593647" y="1313903"/>
                  <a:pt x="5593647" y="1317663"/>
                  <a:pt x="5593647" y="1321423"/>
                </a:cubicBezTo>
                <a:cubicBezTo>
                  <a:pt x="5593647" y="1325184"/>
                  <a:pt x="5593647" y="1325184"/>
                  <a:pt x="5593647" y="1325184"/>
                </a:cubicBezTo>
                <a:cubicBezTo>
                  <a:pt x="5593647" y="1328944"/>
                  <a:pt x="5597403" y="1325184"/>
                  <a:pt x="5597403" y="1325184"/>
                </a:cubicBezTo>
                <a:cubicBezTo>
                  <a:pt x="5597403" y="1325184"/>
                  <a:pt x="5597403" y="1325184"/>
                  <a:pt x="5597403" y="1321423"/>
                </a:cubicBezTo>
                <a:cubicBezTo>
                  <a:pt x="5601160" y="1321423"/>
                  <a:pt x="5604917" y="1317663"/>
                  <a:pt x="5604917" y="1313903"/>
                </a:cubicBezTo>
                <a:cubicBezTo>
                  <a:pt x="5612430" y="1306382"/>
                  <a:pt x="5616186" y="1295101"/>
                  <a:pt x="5623700" y="1287581"/>
                </a:cubicBezTo>
                <a:cubicBezTo>
                  <a:pt x="5634970" y="1280060"/>
                  <a:pt x="5642483" y="1272539"/>
                  <a:pt x="5653753" y="1265019"/>
                </a:cubicBezTo>
                <a:cubicBezTo>
                  <a:pt x="5672536" y="1261259"/>
                  <a:pt x="5687563" y="1261259"/>
                  <a:pt x="5702589" y="1265019"/>
                </a:cubicBezTo>
                <a:cubicBezTo>
                  <a:pt x="5717615" y="1268779"/>
                  <a:pt x="5728885" y="1280060"/>
                  <a:pt x="5736399" y="1283820"/>
                </a:cubicBezTo>
                <a:cubicBezTo>
                  <a:pt x="5747669" y="1291341"/>
                  <a:pt x="5758939" y="1298862"/>
                  <a:pt x="5770209" y="1298862"/>
                </a:cubicBezTo>
                <a:cubicBezTo>
                  <a:pt x="5777722" y="1298862"/>
                  <a:pt x="5785235" y="1295101"/>
                  <a:pt x="5788992" y="1291341"/>
                </a:cubicBezTo>
                <a:cubicBezTo>
                  <a:pt x="5800262" y="1287581"/>
                  <a:pt x="5807775" y="1280060"/>
                  <a:pt x="5815289" y="1272539"/>
                </a:cubicBezTo>
                <a:cubicBezTo>
                  <a:pt x="5815289" y="1272539"/>
                  <a:pt x="5819045" y="1272539"/>
                  <a:pt x="5819045" y="1272539"/>
                </a:cubicBezTo>
                <a:cubicBezTo>
                  <a:pt x="5819045" y="1268779"/>
                  <a:pt x="5819045" y="1268779"/>
                  <a:pt x="5822801" y="1268779"/>
                </a:cubicBezTo>
                <a:cubicBezTo>
                  <a:pt x="5822801" y="1268779"/>
                  <a:pt x="5826559" y="1268779"/>
                  <a:pt x="5830315" y="1268779"/>
                </a:cubicBezTo>
                <a:cubicBezTo>
                  <a:pt x="5834071" y="1268779"/>
                  <a:pt x="5841585" y="1272539"/>
                  <a:pt x="5845341" y="1276300"/>
                </a:cubicBezTo>
                <a:cubicBezTo>
                  <a:pt x="5849099" y="1280060"/>
                  <a:pt x="5852855" y="1283820"/>
                  <a:pt x="5856611" y="1287581"/>
                </a:cubicBezTo>
                <a:cubicBezTo>
                  <a:pt x="5856611" y="1291341"/>
                  <a:pt x="5856611" y="1291341"/>
                  <a:pt x="5856611" y="1295101"/>
                </a:cubicBezTo>
                <a:cubicBezTo>
                  <a:pt x="5856611" y="1295101"/>
                  <a:pt x="5856611" y="1295101"/>
                  <a:pt x="5856611" y="1298862"/>
                </a:cubicBezTo>
                <a:cubicBezTo>
                  <a:pt x="5852855" y="1302622"/>
                  <a:pt x="5852855" y="1302622"/>
                  <a:pt x="5849099" y="1306382"/>
                </a:cubicBezTo>
                <a:cubicBezTo>
                  <a:pt x="5845341" y="1306382"/>
                  <a:pt x="5841585" y="1310142"/>
                  <a:pt x="5841585" y="1310142"/>
                </a:cubicBezTo>
                <a:cubicBezTo>
                  <a:pt x="5830315" y="1313903"/>
                  <a:pt x="5819045" y="1321423"/>
                  <a:pt x="5811532" y="1325184"/>
                </a:cubicBezTo>
                <a:cubicBezTo>
                  <a:pt x="5800262" y="1328944"/>
                  <a:pt x="5788992" y="1336465"/>
                  <a:pt x="5777722" y="1340225"/>
                </a:cubicBezTo>
                <a:cubicBezTo>
                  <a:pt x="5788992" y="1336465"/>
                  <a:pt x="5807775" y="1336465"/>
                  <a:pt x="5819045" y="1336465"/>
                </a:cubicBezTo>
                <a:cubicBezTo>
                  <a:pt x="5822801" y="1336465"/>
                  <a:pt x="5834071" y="1336465"/>
                  <a:pt x="5834071" y="1340225"/>
                </a:cubicBezTo>
                <a:cubicBezTo>
                  <a:pt x="5834071" y="1343985"/>
                  <a:pt x="5830315" y="1343985"/>
                  <a:pt x="5830315" y="1343985"/>
                </a:cubicBezTo>
                <a:cubicBezTo>
                  <a:pt x="5830315" y="1343985"/>
                  <a:pt x="5826559" y="1343985"/>
                  <a:pt x="5826559" y="1343985"/>
                </a:cubicBezTo>
                <a:cubicBezTo>
                  <a:pt x="5826559" y="1347745"/>
                  <a:pt x="5822801" y="1347745"/>
                  <a:pt x="5819045" y="1347745"/>
                </a:cubicBezTo>
                <a:cubicBezTo>
                  <a:pt x="5819045" y="1347745"/>
                  <a:pt x="5815289" y="1351506"/>
                  <a:pt x="5811532" y="1351506"/>
                </a:cubicBezTo>
                <a:cubicBezTo>
                  <a:pt x="5804019" y="1355266"/>
                  <a:pt x="5796505" y="1355266"/>
                  <a:pt x="5788992" y="1359026"/>
                </a:cubicBezTo>
                <a:cubicBezTo>
                  <a:pt x="5766452" y="1362787"/>
                  <a:pt x="5743912" y="1370307"/>
                  <a:pt x="5721373" y="1374067"/>
                </a:cubicBezTo>
                <a:cubicBezTo>
                  <a:pt x="5687563" y="1385348"/>
                  <a:pt x="5653753" y="1396629"/>
                  <a:pt x="5623700" y="1407910"/>
                </a:cubicBezTo>
                <a:cubicBezTo>
                  <a:pt x="5623700" y="1407910"/>
                  <a:pt x="5623700" y="1411670"/>
                  <a:pt x="5619943" y="1411670"/>
                </a:cubicBezTo>
                <a:cubicBezTo>
                  <a:pt x="5623700" y="1422951"/>
                  <a:pt x="5619943" y="1430472"/>
                  <a:pt x="5619943" y="1437993"/>
                </a:cubicBezTo>
                <a:cubicBezTo>
                  <a:pt x="5619943" y="1441753"/>
                  <a:pt x="5619943" y="1441753"/>
                  <a:pt x="5619943" y="1441753"/>
                </a:cubicBezTo>
                <a:cubicBezTo>
                  <a:pt x="5623700" y="1437993"/>
                  <a:pt x="5623700" y="1437993"/>
                  <a:pt x="5623700" y="1437993"/>
                </a:cubicBezTo>
                <a:cubicBezTo>
                  <a:pt x="5631213" y="1434232"/>
                  <a:pt x="5634970" y="1430472"/>
                  <a:pt x="5638726" y="1426712"/>
                </a:cubicBezTo>
                <a:cubicBezTo>
                  <a:pt x="5676293" y="1407910"/>
                  <a:pt x="5713859" y="1400390"/>
                  <a:pt x="5743912" y="1400390"/>
                </a:cubicBezTo>
                <a:cubicBezTo>
                  <a:pt x="5762695" y="1396629"/>
                  <a:pt x="5777722" y="1400390"/>
                  <a:pt x="5788992" y="1407910"/>
                </a:cubicBezTo>
                <a:cubicBezTo>
                  <a:pt x="5796505" y="1411670"/>
                  <a:pt x="5804019" y="1415431"/>
                  <a:pt x="5807775" y="1419191"/>
                </a:cubicBezTo>
                <a:cubicBezTo>
                  <a:pt x="5811532" y="1426712"/>
                  <a:pt x="5811532" y="1434232"/>
                  <a:pt x="5811532" y="1441753"/>
                </a:cubicBezTo>
                <a:cubicBezTo>
                  <a:pt x="5811532" y="1445513"/>
                  <a:pt x="5811532" y="1449273"/>
                  <a:pt x="5811532" y="1453034"/>
                </a:cubicBezTo>
                <a:cubicBezTo>
                  <a:pt x="5807775" y="1456794"/>
                  <a:pt x="5807775" y="1460554"/>
                  <a:pt x="5800262" y="1464315"/>
                </a:cubicBezTo>
                <a:cubicBezTo>
                  <a:pt x="5792749" y="1471835"/>
                  <a:pt x="5785235" y="1479356"/>
                  <a:pt x="5777722" y="1486876"/>
                </a:cubicBezTo>
                <a:cubicBezTo>
                  <a:pt x="5751425" y="1505678"/>
                  <a:pt x="5721373" y="1516959"/>
                  <a:pt x="5695076" y="1528240"/>
                </a:cubicBezTo>
                <a:cubicBezTo>
                  <a:pt x="5665023" y="1543281"/>
                  <a:pt x="5634970" y="1558322"/>
                  <a:pt x="5604917" y="1569603"/>
                </a:cubicBezTo>
                <a:cubicBezTo>
                  <a:pt x="5586133" y="1580884"/>
                  <a:pt x="5563593" y="1592165"/>
                  <a:pt x="5544810" y="1607206"/>
                </a:cubicBezTo>
                <a:cubicBezTo>
                  <a:pt x="5465921" y="1674891"/>
                  <a:pt x="5383274" y="1693693"/>
                  <a:pt x="5308141" y="1761378"/>
                </a:cubicBezTo>
                <a:cubicBezTo>
                  <a:pt x="5285602" y="1780180"/>
                  <a:pt x="5266818" y="1791461"/>
                  <a:pt x="5248035" y="1802742"/>
                </a:cubicBezTo>
                <a:cubicBezTo>
                  <a:pt x="5233009" y="1810262"/>
                  <a:pt x="5217982" y="1821543"/>
                  <a:pt x="5202955" y="1829064"/>
                </a:cubicBezTo>
                <a:cubicBezTo>
                  <a:pt x="5150362" y="1859146"/>
                  <a:pt x="5101526" y="1889228"/>
                  <a:pt x="5048933" y="1915551"/>
                </a:cubicBezTo>
                <a:cubicBezTo>
                  <a:pt x="4898667" y="1990756"/>
                  <a:pt x="4748401" y="2058442"/>
                  <a:pt x="4598135" y="2122367"/>
                </a:cubicBezTo>
                <a:cubicBezTo>
                  <a:pt x="4549299" y="2137408"/>
                  <a:pt x="4417816" y="2291580"/>
                  <a:pt x="4226227" y="2280299"/>
                </a:cubicBezTo>
                <a:cubicBezTo>
                  <a:pt x="3970775" y="2261498"/>
                  <a:pt x="4004585" y="2227655"/>
                  <a:pt x="4034638" y="2708973"/>
                </a:cubicBezTo>
                <a:cubicBezTo>
                  <a:pt x="4042152" y="2795460"/>
                  <a:pt x="4057178" y="2878187"/>
                  <a:pt x="4072205" y="2960913"/>
                </a:cubicBezTo>
                <a:cubicBezTo>
                  <a:pt x="4087231" y="3039880"/>
                  <a:pt x="4072205" y="3231655"/>
                  <a:pt x="4012098" y="3231655"/>
                </a:cubicBezTo>
                <a:cubicBezTo>
                  <a:pt x="3978289" y="3227895"/>
                  <a:pt x="3959505" y="3201573"/>
                  <a:pt x="3974532" y="2968434"/>
                </a:cubicBezTo>
                <a:cubicBezTo>
                  <a:pt x="3978289" y="2881947"/>
                  <a:pt x="3985802" y="2791700"/>
                  <a:pt x="3989558" y="2708973"/>
                </a:cubicBezTo>
                <a:cubicBezTo>
                  <a:pt x="3993315" y="2663850"/>
                  <a:pt x="3997072" y="2618726"/>
                  <a:pt x="4000828" y="2577363"/>
                </a:cubicBezTo>
                <a:cubicBezTo>
                  <a:pt x="4012098" y="2381827"/>
                  <a:pt x="4042152" y="2351745"/>
                  <a:pt x="3895642" y="2396869"/>
                </a:cubicBezTo>
                <a:cubicBezTo>
                  <a:pt x="3835536" y="2415670"/>
                  <a:pt x="3786700" y="2408150"/>
                  <a:pt x="3775430" y="2449513"/>
                </a:cubicBezTo>
                <a:cubicBezTo>
                  <a:pt x="3771673" y="2464554"/>
                  <a:pt x="3767916" y="2505917"/>
                  <a:pt x="3771673" y="2536000"/>
                </a:cubicBezTo>
                <a:cubicBezTo>
                  <a:pt x="3790456" y="2660090"/>
                  <a:pt x="3734107" y="2712734"/>
                  <a:pt x="3737863" y="2573603"/>
                </a:cubicBezTo>
                <a:cubicBezTo>
                  <a:pt x="3741620" y="2558562"/>
                  <a:pt x="3741620" y="2532239"/>
                  <a:pt x="3752890" y="2502157"/>
                </a:cubicBezTo>
                <a:cubicBezTo>
                  <a:pt x="3779186" y="2408150"/>
                  <a:pt x="3782943" y="2438232"/>
                  <a:pt x="3685270" y="2434472"/>
                </a:cubicBezTo>
                <a:cubicBezTo>
                  <a:pt x="3576327" y="2430711"/>
                  <a:pt x="3471141" y="2449513"/>
                  <a:pt x="3478655" y="2596164"/>
                </a:cubicBezTo>
                <a:cubicBezTo>
                  <a:pt x="3486168" y="2667610"/>
                  <a:pt x="3508708" y="2735296"/>
                  <a:pt x="3501194" y="2821782"/>
                </a:cubicBezTo>
                <a:cubicBezTo>
                  <a:pt x="3489925" y="2919550"/>
                  <a:pt x="3459871" y="2987236"/>
                  <a:pt x="3452358" y="2836824"/>
                </a:cubicBezTo>
                <a:cubicBezTo>
                  <a:pt x="3452358" y="2802981"/>
                  <a:pt x="3467385" y="2697693"/>
                  <a:pt x="3471141" y="2603685"/>
                </a:cubicBezTo>
                <a:cubicBezTo>
                  <a:pt x="3482411" y="2438232"/>
                  <a:pt x="3459871" y="2483356"/>
                  <a:pt x="3350929" y="2494636"/>
                </a:cubicBezTo>
                <a:cubicBezTo>
                  <a:pt x="3200663" y="2509678"/>
                  <a:pt x="3234473" y="2524719"/>
                  <a:pt x="3230716" y="2724015"/>
                </a:cubicBezTo>
                <a:cubicBezTo>
                  <a:pt x="3223203" y="2953393"/>
                  <a:pt x="3234473" y="3182771"/>
                  <a:pt x="3211933" y="3393348"/>
                </a:cubicBezTo>
                <a:cubicBezTo>
                  <a:pt x="3193149" y="3528719"/>
                  <a:pt x="3193149" y="3596404"/>
                  <a:pt x="3118017" y="3626486"/>
                </a:cubicBezTo>
                <a:cubicBezTo>
                  <a:pt x="3057910" y="3649048"/>
                  <a:pt x="3054154" y="3521198"/>
                  <a:pt x="3110503" y="3351985"/>
                </a:cubicBezTo>
                <a:cubicBezTo>
                  <a:pt x="3155583" y="3227895"/>
                  <a:pt x="3302092" y="2517198"/>
                  <a:pt x="3166853" y="2505917"/>
                </a:cubicBezTo>
                <a:cubicBezTo>
                  <a:pt x="3050397" y="2490876"/>
                  <a:pt x="3027857" y="2374307"/>
                  <a:pt x="3020344" y="2588644"/>
                </a:cubicBezTo>
                <a:cubicBezTo>
                  <a:pt x="3020344" y="2660090"/>
                  <a:pt x="3027857" y="2806741"/>
                  <a:pt x="3009074" y="2874427"/>
                </a:cubicBezTo>
                <a:cubicBezTo>
                  <a:pt x="3001561" y="2900749"/>
                  <a:pt x="2990291" y="2915790"/>
                  <a:pt x="2982777" y="2915790"/>
                </a:cubicBezTo>
                <a:cubicBezTo>
                  <a:pt x="2952724" y="2915790"/>
                  <a:pt x="2952724" y="2848105"/>
                  <a:pt x="2971507" y="2776659"/>
                </a:cubicBezTo>
                <a:cubicBezTo>
                  <a:pt x="2982777" y="2712734"/>
                  <a:pt x="3009074" y="2652569"/>
                  <a:pt x="3009074" y="2607445"/>
                </a:cubicBezTo>
                <a:cubicBezTo>
                  <a:pt x="3012830" y="2423191"/>
                  <a:pt x="2986534" y="2434472"/>
                  <a:pt x="2926428" y="2460794"/>
                </a:cubicBezTo>
                <a:cubicBezTo>
                  <a:pt x="2881348" y="2487116"/>
                  <a:pt x="2824998" y="2457033"/>
                  <a:pt x="2764892" y="2453273"/>
                </a:cubicBezTo>
                <a:cubicBezTo>
                  <a:pt x="2693516" y="2449513"/>
                  <a:pt x="2663462" y="2408150"/>
                  <a:pt x="2682246" y="2505917"/>
                </a:cubicBezTo>
                <a:cubicBezTo>
                  <a:pt x="2746109" y="2742816"/>
                  <a:pt x="2524466" y="2693932"/>
                  <a:pt x="2577059" y="2520959"/>
                </a:cubicBezTo>
                <a:cubicBezTo>
                  <a:pt x="2610869" y="2400629"/>
                  <a:pt x="2719812" y="2419430"/>
                  <a:pt x="2562033" y="2381827"/>
                </a:cubicBezTo>
                <a:cubicBezTo>
                  <a:pt x="2456847" y="2355505"/>
                  <a:pt x="2344147" y="2325423"/>
                  <a:pt x="2291554" y="2408150"/>
                </a:cubicBezTo>
                <a:cubicBezTo>
                  <a:pt x="2235205" y="2498397"/>
                  <a:pt x="2287798" y="2855625"/>
                  <a:pt x="2284041" y="2979715"/>
                </a:cubicBezTo>
                <a:cubicBezTo>
                  <a:pt x="2276528" y="3148928"/>
                  <a:pt x="2314094" y="3284299"/>
                  <a:pt x="2231448" y="3269258"/>
                </a:cubicBezTo>
                <a:cubicBezTo>
                  <a:pt x="2167585" y="3254217"/>
                  <a:pt x="2186368" y="3133887"/>
                  <a:pt x="2223935" y="2979715"/>
                </a:cubicBezTo>
                <a:cubicBezTo>
                  <a:pt x="2257745" y="2829303"/>
                  <a:pt x="2250231" y="2607445"/>
                  <a:pt x="2253988" y="2453273"/>
                </a:cubicBezTo>
                <a:cubicBezTo>
                  <a:pt x="2257745" y="2332944"/>
                  <a:pt x="2126262" y="2284060"/>
                  <a:pt x="2047372" y="2295341"/>
                </a:cubicBezTo>
                <a:cubicBezTo>
                  <a:pt x="1975996" y="2299101"/>
                  <a:pt x="1968483" y="2092285"/>
                  <a:pt x="1731814" y="2178771"/>
                </a:cubicBezTo>
                <a:cubicBezTo>
                  <a:pt x="1720544" y="2182532"/>
                  <a:pt x="1713031" y="2190052"/>
                  <a:pt x="1701761" y="2193813"/>
                </a:cubicBezTo>
                <a:cubicBezTo>
                  <a:pt x="1701761" y="2193813"/>
                  <a:pt x="1701761" y="2193813"/>
                  <a:pt x="1698004" y="2197573"/>
                </a:cubicBezTo>
                <a:cubicBezTo>
                  <a:pt x="1698004" y="2197573"/>
                  <a:pt x="1694248" y="2201333"/>
                  <a:pt x="1690491" y="2201333"/>
                </a:cubicBezTo>
                <a:cubicBezTo>
                  <a:pt x="1690491" y="2201333"/>
                  <a:pt x="1686734" y="2201333"/>
                  <a:pt x="1682978" y="2201333"/>
                </a:cubicBezTo>
                <a:cubicBezTo>
                  <a:pt x="1679221" y="2201333"/>
                  <a:pt x="1679221" y="2201333"/>
                  <a:pt x="1675464" y="2201333"/>
                </a:cubicBezTo>
                <a:cubicBezTo>
                  <a:pt x="1671708" y="2197573"/>
                  <a:pt x="1667951" y="2197573"/>
                  <a:pt x="1660438" y="2193813"/>
                </a:cubicBezTo>
                <a:cubicBezTo>
                  <a:pt x="1649168" y="2182532"/>
                  <a:pt x="1634141" y="2175011"/>
                  <a:pt x="1622871" y="2163730"/>
                </a:cubicBezTo>
                <a:cubicBezTo>
                  <a:pt x="1607845" y="2152449"/>
                  <a:pt x="1592818" y="2144929"/>
                  <a:pt x="1577792" y="2141168"/>
                </a:cubicBezTo>
                <a:cubicBezTo>
                  <a:pt x="1566522" y="2141168"/>
                  <a:pt x="1551495" y="2144929"/>
                  <a:pt x="1540225" y="2144929"/>
                </a:cubicBezTo>
                <a:cubicBezTo>
                  <a:pt x="1528955" y="2148689"/>
                  <a:pt x="1517685" y="2152449"/>
                  <a:pt x="1506415" y="2152449"/>
                </a:cubicBezTo>
                <a:cubicBezTo>
                  <a:pt x="1491389" y="2152449"/>
                  <a:pt x="1476362" y="2152449"/>
                  <a:pt x="1461336" y="2144929"/>
                </a:cubicBezTo>
                <a:cubicBezTo>
                  <a:pt x="1442552" y="2133648"/>
                  <a:pt x="1427526" y="2122367"/>
                  <a:pt x="1404986" y="2114846"/>
                </a:cubicBezTo>
                <a:cubicBezTo>
                  <a:pt x="1389959" y="2111086"/>
                  <a:pt x="1371176" y="2096045"/>
                  <a:pt x="1359906" y="2081004"/>
                </a:cubicBezTo>
                <a:cubicBezTo>
                  <a:pt x="1341123" y="2065962"/>
                  <a:pt x="1322340" y="2047161"/>
                  <a:pt x="1307313" y="2024599"/>
                </a:cubicBezTo>
                <a:cubicBezTo>
                  <a:pt x="1299800" y="2013318"/>
                  <a:pt x="1292287" y="2002037"/>
                  <a:pt x="1288530" y="1990756"/>
                </a:cubicBezTo>
                <a:cubicBezTo>
                  <a:pt x="1284773" y="1983236"/>
                  <a:pt x="1281017" y="1971955"/>
                  <a:pt x="1277260" y="1964434"/>
                </a:cubicBezTo>
                <a:cubicBezTo>
                  <a:pt x="1277260" y="1953153"/>
                  <a:pt x="1277260" y="1945633"/>
                  <a:pt x="1281017" y="1941873"/>
                </a:cubicBezTo>
                <a:cubicBezTo>
                  <a:pt x="1288530" y="1934352"/>
                  <a:pt x="1296043" y="1930592"/>
                  <a:pt x="1303556" y="1926831"/>
                </a:cubicBezTo>
                <a:cubicBezTo>
                  <a:pt x="1307313" y="1926831"/>
                  <a:pt x="1314827" y="1930592"/>
                  <a:pt x="1318583" y="1930592"/>
                </a:cubicBezTo>
                <a:cubicBezTo>
                  <a:pt x="1326096" y="1934352"/>
                  <a:pt x="1333610" y="1938112"/>
                  <a:pt x="1341123" y="1941873"/>
                </a:cubicBezTo>
                <a:cubicBezTo>
                  <a:pt x="1356149" y="1949393"/>
                  <a:pt x="1367420" y="1960674"/>
                  <a:pt x="1382446" y="1968195"/>
                </a:cubicBezTo>
                <a:cubicBezTo>
                  <a:pt x="1386203" y="1968195"/>
                  <a:pt x="1386203" y="1968195"/>
                  <a:pt x="1386203" y="1968195"/>
                </a:cubicBezTo>
                <a:cubicBezTo>
                  <a:pt x="1389959" y="1964434"/>
                  <a:pt x="1386203" y="1960674"/>
                  <a:pt x="1386203" y="1956914"/>
                </a:cubicBezTo>
                <a:cubicBezTo>
                  <a:pt x="1382446" y="1945633"/>
                  <a:pt x="1382446" y="1938112"/>
                  <a:pt x="1378689" y="1926831"/>
                </a:cubicBezTo>
                <a:cubicBezTo>
                  <a:pt x="1378689" y="1923071"/>
                  <a:pt x="1378689" y="1915551"/>
                  <a:pt x="1378689" y="1915551"/>
                </a:cubicBezTo>
                <a:cubicBezTo>
                  <a:pt x="1378689" y="1911790"/>
                  <a:pt x="1378689" y="1911790"/>
                  <a:pt x="1378689" y="1908030"/>
                </a:cubicBezTo>
                <a:cubicBezTo>
                  <a:pt x="1378689" y="1908030"/>
                  <a:pt x="1382446" y="1908030"/>
                  <a:pt x="1382446" y="1908030"/>
                </a:cubicBezTo>
                <a:cubicBezTo>
                  <a:pt x="1382446" y="1908030"/>
                  <a:pt x="1386203" y="1908030"/>
                  <a:pt x="1386203" y="1908030"/>
                </a:cubicBezTo>
                <a:cubicBezTo>
                  <a:pt x="1389959" y="1908030"/>
                  <a:pt x="1389959" y="1908030"/>
                  <a:pt x="1393716" y="1911790"/>
                </a:cubicBezTo>
                <a:cubicBezTo>
                  <a:pt x="1401229" y="1915551"/>
                  <a:pt x="1408743" y="1923071"/>
                  <a:pt x="1416256" y="1926831"/>
                </a:cubicBezTo>
                <a:cubicBezTo>
                  <a:pt x="1438796" y="1949393"/>
                  <a:pt x="1472606" y="1964434"/>
                  <a:pt x="1495145" y="1971955"/>
                </a:cubicBezTo>
                <a:cubicBezTo>
                  <a:pt x="1536469" y="1986996"/>
                  <a:pt x="1574035" y="1994517"/>
                  <a:pt x="1611601" y="2002037"/>
                </a:cubicBezTo>
                <a:cubicBezTo>
                  <a:pt x="1649168" y="2009558"/>
                  <a:pt x="1686734" y="2013318"/>
                  <a:pt x="1720544" y="2013318"/>
                </a:cubicBezTo>
                <a:cubicBezTo>
                  <a:pt x="1735571" y="2013318"/>
                  <a:pt x="1750597" y="2013318"/>
                  <a:pt x="1761867" y="2009558"/>
                </a:cubicBezTo>
                <a:cubicBezTo>
                  <a:pt x="1773137" y="2005798"/>
                  <a:pt x="1784407" y="2002037"/>
                  <a:pt x="1791920" y="1994517"/>
                </a:cubicBezTo>
                <a:cubicBezTo>
                  <a:pt x="1791920" y="1994517"/>
                  <a:pt x="1795677" y="1994517"/>
                  <a:pt x="1795677" y="1994517"/>
                </a:cubicBezTo>
                <a:cubicBezTo>
                  <a:pt x="1795677" y="1994517"/>
                  <a:pt x="1799434" y="1994517"/>
                  <a:pt x="1799434" y="1994517"/>
                </a:cubicBezTo>
                <a:cubicBezTo>
                  <a:pt x="1803190" y="1994517"/>
                  <a:pt x="1806947" y="1994517"/>
                  <a:pt x="1814460" y="1994517"/>
                </a:cubicBezTo>
                <a:cubicBezTo>
                  <a:pt x="1821974" y="1994517"/>
                  <a:pt x="1833244" y="1998277"/>
                  <a:pt x="1844514" y="1998277"/>
                </a:cubicBezTo>
                <a:cubicBezTo>
                  <a:pt x="1848270" y="1998277"/>
                  <a:pt x="1852027" y="1998277"/>
                  <a:pt x="1855783" y="1998277"/>
                </a:cubicBezTo>
                <a:cubicBezTo>
                  <a:pt x="1859540" y="1998277"/>
                  <a:pt x="1859540" y="1998277"/>
                  <a:pt x="1859540" y="1998277"/>
                </a:cubicBezTo>
                <a:cubicBezTo>
                  <a:pt x="1859540" y="1994517"/>
                  <a:pt x="1859540" y="1994517"/>
                  <a:pt x="1859540" y="1994517"/>
                </a:cubicBezTo>
                <a:cubicBezTo>
                  <a:pt x="1810704" y="1983236"/>
                  <a:pt x="1761867" y="1971955"/>
                  <a:pt x="1713031" y="1960674"/>
                </a:cubicBezTo>
                <a:cubicBezTo>
                  <a:pt x="1679221" y="1949393"/>
                  <a:pt x="1645411" y="1941873"/>
                  <a:pt x="1611601" y="1934352"/>
                </a:cubicBezTo>
                <a:cubicBezTo>
                  <a:pt x="1592818" y="1934352"/>
                  <a:pt x="1574035" y="1941873"/>
                  <a:pt x="1559008" y="1953153"/>
                </a:cubicBezTo>
                <a:cubicBezTo>
                  <a:pt x="1555252" y="1953153"/>
                  <a:pt x="1555252" y="1956914"/>
                  <a:pt x="1551495" y="1956914"/>
                </a:cubicBezTo>
                <a:cubicBezTo>
                  <a:pt x="1543982" y="1956914"/>
                  <a:pt x="1540225" y="1956914"/>
                  <a:pt x="1536469" y="1953153"/>
                </a:cubicBezTo>
                <a:cubicBezTo>
                  <a:pt x="1528955" y="1953153"/>
                  <a:pt x="1517685" y="1949393"/>
                  <a:pt x="1506415" y="1941873"/>
                </a:cubicBezTo>
                <a:cubicBezTo>
                  <a:pt x="1480119" y="1926831"/>
                  <a:pt x="1450066" y="1908030"/>
                  <a:pt x="1423769" y="1892989"/>
                </a:cubicBezTo>
                <a:cubicBezTo>
                  <a:pt x="1404986" y="1877948"/>
                  <a:pt x="1382446" y="1866667"/>
                  <a:pt x="1359906" y="1855386"/>
                </a:cubicBezTo>
                <a:cubicBezTo>
                  <a:pt x="1341123" y="1847865"/>
                  <a:pt x="1326096" y="1844105"/>
                  <a:pt x="1307313" y="1836584"/>
                </a:cubicBezTo>
                <a:cubicBezTo>
                  <a:pt x="1303556" y="1836584"/>
                  <a:pt x="1299800" y="1836584"/>
                  <a:pt x="1296043" y="1836584"/>
                </a:cubicBezTo>
                <a:cubicBezTo>
                  <a:pt x="1281017" y="1836584"/>
                  <a:pt x="1269747" y="1840345"/>
                  <a:pt x="1258477" y="1844105"/>
                </a:cubicBezTo>
                <a:cubicBezTo>
                  <a:pt x="1258477" y="1847865"/>
                  <a:pt x="1254720" y="1847865"/>
                  <a:pt x="1250963" y="1847865"/>
                </a:cubicBezTo>
                <a:cubicBezTo>
                  <a:pt x="1250963" y="1847865"/>
                  <a:pt x="1247207" y="1847865"/>
                  <a:pt x="1243450" y="1847865"/>
                </a:cubicBezTo>
                <a:cubicBezTo>
                  <a:pt x="1232180" y="1844105"/>
                  <a:pt x="1224667" y="1836584"/>
                  <a:pt x="1217154" y="1829064"/>
                </a:cubicBezTo>
                <a:cubicBezTo>
                  <a:pt x="1202127" y="1821543"/>
                  <a:pt x="1187100" y="1806502"/>
                  <a:pt x="1172074" y="1787700"/>
                </a:cubicBezTo>
                <a:cubicBezTo>
                  <a:pt x="969215" y="1708734"/>
                  <a:pt x="766356" y="1618487"/>
                  <a:pt x="559741" y="1520719"/>
                </a:cubicBezTo>
                <a:cubicBezTo>
                  <a:pt x="488364" y="1483116"/>
                  <a:pt x="413231" y="1456794"/>
                  <a:pt x="338099" y="1415431"/>
                </a:cubicBezTo>
                <a:cubicBezTo>
                  <a:pt x="319315" y="1407910"/>
                  <a:pt x="300532" y="1396629"/>
                  <a:pt x="277992" y="1381588"/>
                </a:cubicBezTo>
                <a:cubicBezTo>
                  <a:pt x="262966" y="1370307"/>
                  <a:pt x="247939" y="1362787"/>
                  <a:pt x="232912" y="1347745"/>
                </a:cubicBezTo>
                <a:cubicBezTo>
                  <a:pt x="225399" y="1336465"/>
                  <a:pt x="210373" y="1325184"/>
                  <a:pt x="206616" y="1310142"/>
                </a:cubicBezTo>
                <a:cubicBezTo>
                  <a:pt x="199102" y="1298862"/>
                  <a:pt x="202859" y="1287581"/>
                  <a:pt x="206616" y="1280060"/>
                </a:cubicBezTo>
                <a:cubicBezTo>
                  <a:pt x="210373" y="1280060"/>
                  <a:pt x="210373" y="1280060"/>
                  <a:pt x="214129" y="1280060"/>
                </a:cubicBezTo>
                <a:cubicBezTo>
                  <a:pt x="217886" y="1280060"/>
                  <a:pt x="225399" y="1283820"/>
                  <a:pt x="232912" y="1283820"/>
                </a:cubicBezTo>
                <a:cubicBezTo>
                  <a:pt x="251695" y="1291341"/>
                  <a:pt x="274235" y="1298862"/>
                  <a:pt x="296775" y="1306382"/>
                </a:cubicBezTo>
                <a:cubicBezTo>
                  <a:pt x="356882" y="1328944"/>
                  <a:pt x="420745" y="1351506"/>
                  <a:pt x="484608" y="1374067"/>
                </a:cubicBezTo>
                <a:cubicBezTo>
                  <a:pt x="571010" y="1404150"/>
                  <a:pt x="661170" y="1434232"/>
                  <a:pt x="747573" y="1464315"/>
                </a:cubicBezTo>
                <a:cubicBezTo>
                  <a:pt x="597307" y="1396629"/>
                  <a:pt x="447041" y="1343985"/>
                  <a:pt x="296775" y="1253738"/>
                </a:cubicBezTo>
                <a:cubicBezTo>
                  <a:pt x="251695" y="1227416"/>
                  <a:pt x="214129" y="1216135"/>
                  <a:pt x="172806" y="1193573"/>
                </a:cubicBezTo>
                <a:cubicBezTo>
                  <a:pt x="165293" y="1193573"/>
                  <a:pt x="157779" y="1186053"/>
                  <a:pt x="150266" y="1182292"/>
                </a:cubicBezTo>
                <a:cubicBezTo>
                  <a:pt x="142753" y="1178532"/>
                  <a:pt x="138996" y="1171011"/>
                  <a:pt x="131483" y="1163491"/>
                </a:cubicBezTo>
                <a:cubicBezTo>
                  <a:pt x="127726" y="1155970"/>
                  <a:pt x="123970" y="1152210"/>
                  <a:pt x="123970" y="1140929"/>
                </a:cubicBezTo>
                <a:cubicBezTo>
                  <a:pt x="116456" y="1129648"/>
                  <a:pt x="116456" y="1118367"/>
                  <a:pt x="112700" y="1107086"/>
                </a:cubicBezTo>
                <a:cubicBezTo>
                  <a:pt x="112700" y="1103326"/>
                  <a:pt x="112700" y="1099566"/>
                  <a:pt x="116456" y="1095805"/>
                </a:cubicBezTo>
                <a:cubicBezTo>
                  <a:pt x="116456" y="1092045"/>
                  <a:pt x="120213" y="1092045"/>
                  <a:pt x="120213" y="1092045"/>
                </a:cubicBezTo>
                <a:cubicBezTo>
                  <a:pt x="131483" y="1092045"/>
                  <a:pt x="138996" y="1095805"/>
                  <a:pt x="150266" y="1099566"/>
                </a:cubicBezTo>
                <a:cubicBezTo>
                  <a:pt x="176563" y="1107086"/>
                  <a:pt x="206616" y="1118367"/>
                  <a:pt x="232912" y="1133408"/>
                </a:cubicBezTo>
                <a:cubicBezTo>
                  <a:pt x="251695" y="1144689"/>
                  <a:pt x="274235" y="1155970"/>
                  <a:pt x="293019" y="1163491"/>
                </a:cubicBezTo>
                <a:cubicBezTo>
                  <a:pt x="296775" y="1163491"/>
                  <a:pt x="296775" y="1163491"/>
                  <a:pt x="296775" y="1163491"/>
                </a:cubicBezTo>
                <a:cubicBezTo>
                  <a:pt x="296775" y="1163491"/>
                  <a:pt x="296775" y="1163491"/>
                  <a:pt x="296775" y="1159730"/>
                </a:cubicBezTo>
                <a:cubicBezTo>
                  <a:pt x="293019" y="1159730"/>
                  <a:pt x="293019" y="1159730"/>
                  <a:pt x="293019" y="1159730"/>
                </a:cubicBezTo>
                <a:cubicBezTo>
                  <a:pt x="293019" y="1159730"/>
                  <a:pt x="293019" y="1159730"/>
                  <a:pt x="293019" y="1155970"/>
                </a:cubicBezTo>
                <a:cubicBezTo>
                  <a:pt x="281749" y="1148450"/>
                  <a:pt x="270479" y="1140929"/>
                  <a:pt x="259209" y="1133408"/>
                </a:cubicBezTo>
                <a:cubicBezTo>
                  <a:pt x="251695" y="1125888"/>
                  <a:pt x="244182" y="1122127"/>
                  <a:pt x="236669" y="1114607"/>
                </a:cubicBezTo>
                <a:cubicBezTo>
                  <a:pt x="232912" y="1110847"/>
                  <a:pt x="232912" y="1110847"/>
                  <a:pt x="229156" y="1107086"/>
                </a:cubicBezTo>
                <a:cubicBezTo>
                  <a:pt x="229156" y="1107086"/>
                  <a:pt x="229156" y="1103326"/>
                  <a:pt x="229156" y="1103326"/>
                </a:cubicBezTo>
                <a:cubicBezTo>
                  <a:pt x="225399" y="1099566"/>
                  <a:pt x="229156" y="1095805"/>
                  <a:pt x="229156" y="1095805"/>
                </a:cubicBezTo>
                <a:cubicBezTo>
                  <a:pt x="232912" y="1092045"/>
                  <a:pt x="236669" y="1092045"/>
                  <a:pt x="240425" y="1092045"/>
                </a:cubicBezTo>
                <a:cubicBezTo>
                  <a:pt x="259209" y="1092045"/>
                  <a:pt x="281749" y="1095805"/>
                  <a:pt x="304288" y="1103326"/>
                </a:cubicBezTo>
                <a:lnTo>
                  <a:pt x="393412" y="1124610"/>
                </a:lnTo>
                <a:lnTo>
                  <a:pt x="395857" y="1126358"/>
                </a:lnTo>
                <a:cubicBezTo>
                  <a:pt x="401022" y="1128708"/>
                  <a:pt x="405718" y="1129648"/>
                  <a:pt x="409475" y="1129648"/>
                </a:cubicBezTo>
                <a:lnTo>
                  <a:pt x="409817" y="1129591"/>
                </a:lnTo>
                <a:lnTo>
                  <a:pt x="492121" y="1155970"/>
                </a:lnTo>
                <a:cubicBezTo>
                  <a:pt x="488364" y="1155970"/>
                  <a:pt x="488364" y="1152210"/>
                  <a:pt x="484608" y="1152210"/>
                </a:cubicBezTo>
                <a:cubicBezTo>
                  <a:pt x="477094" y="1137169"/>
                  <a:pt x="465824" y="1129648"/>
                  <a:pt x="458311" y="1125888"/>
                </a:cubicBezTo>
                <a:cubicBezTo>
                  <a:pt x="447041" y="1122127"/>
                  <a:pt x="439528" y="1122127"/>
                  <a:pt x="432014" y="1125888"/>
                </a:cubicBezTo>
                <a:lnTo>
                  <a:pt x="409817" y="1129591"/>
                </a:lnTo>
                <a:lnTo>
                  <a:pt x="396796" y="1125418"/>
                </a:lnTo>
                <a:lnTo>
                  <a:pt x="393412" y="1124610"/>
                </a:lnTo>
                <a:lnTo>
                  <a:pt x="379421" y="1114607"/>
                </a:lnTo>
                <a:cubicBezTo>
                  <a:pt x="368152" y="1103326"/>
                  <a:pt x="356882" y="1088285"/>
                  <a:pt x="341855" y="1077004"/>
                </a:cubicBezTo>
                <a:cubicBezTo>
                  <a:pt x="330585" y="1069483"/>
                  <a:pt x="319315" y="1050682"/>
                  <a:pt x="311802" y="1035641"/>
                </a:cubicBezTo>
                <a:cubicBezTo>
                  <a:pt x="296775" y="1013079"/>
                  <a:pt x="285505" y="986757"/>
                  <a:pt x="274235" y="964195"/>
                </a:cubicBezTo>
                <a:cubicBezTo>
                  <a:pt x="270479" y="949154"/>
                  <a:pt x="262966" y="937873"/>
                  <a:pt x="262966" y="922832"/>
                </a:cubicBezTo>
                <a:cubicBezTo>
                  <a:pt x="259209" y="911551"/>
                  <a:pt x="255452" y="900270"/>
                  <a:pt x="255452" y="888989"/>
                </a:cubicBezTo>
                <a:cubicBezTo>
                  <a:pt x="251695" y="881468"/>
                  <a:pt x="251695" y="873948"/>
                  <a:pt x="255452" y="866427"/>
                </a:cubicBezTo>
                <a:cubicBezTo>
                  <a:pt x="259209" y="855146"/>
                  <a:pt x="262966" y="855146"/>
                  <a:pt x="266722" y="851386"/>
                </a:cubicBezTo>
                <a:cubicBezTo>
                  <a:pt x="274235" y="851386"/>
                  <a:pt x="274235" y="855146"/>
                  <a:pt x="281749" y="858907"/>
                </a:cubicBezTo>
                <a:cubicBezTo>
                  <a:pt x="285505" y="862667"/>
                  <a:pt x="289262" y="870187"/>
                  <a:pt x="296775" y="873948"/>
                </a:cubicBezTo>
                <a:cubicBezTo>
                  <a:pt x="304288" y="885229"/>
                  <a:pt x="311802" y="896510"/>
                  <a:pt x="323072" y="904030"/>
                </a:cubicBezTo>
                <a:cubicBezTo>
                  <a:pt x="326828" y="904030"/>
                  <a:pt x="326828" y="904030"/>
                  <a:pt x="326828" y="904030"/>
                </a:cubicBezTo>
                <a:cubicBezTo>
                  <a:pt x="326828" y="900270"/>
                  <a:pt x="326828" y="896510"/>
                  <a:pt x="326828" y="892749"/>
                </a:cubicBezTo>
                <a:cubicBezTo>
                  <a:pt x="323072" y="881468"/>
                  <a:pt x="319315" y="870187"/>
                  <a:pt x="319315" y="858907"/>
                </a:cubicBezTo>
                <a:cubicBezTo>
                  <a:pt x="319315" y="851386"/>
                  <a:pt x="319315" y="847626"/>
                  <a:pt x="319315" y="843865"/>
                </a:cubicBezTo>
                <a:cubicBezTo>
                  <a:pt x="319315" y="840105"/>
                  <a:pt x="319315" y="840105"/>
                  <a:pt x="319315" y="840105"/>
                </a:cubicBezTo>
                <a:cubicBezTo>
                  <a:pt x="319315" y="836345"/>
                  <a:pt x="319315" y="836345"/>
                  <a:pt x="319315" y="836345"/>
                </a:cubicBezTo>
                <a:cubicBezTo>
                  <a:pt x="323072" y="836345"/>
                  <a:pt x="323072" y="836345"/>
                  <a:pt x="323072" y="836345"/>
                </a:cubicBezTo>
                <a:cubicBezTo>
                  <a:pt x="326828" y="840105"/>
                  <a:pt x="326828" y="840105"/>
                  <a:pt x="326828" y="840105"/>
                </a:cubicBezTo>
                <a:cubicBezTo>
                  <a:pt x="334342" y="847626"/>
                  <a:pt x="338099" y="855146"/>
                  <a:pt x="345612" y="862667"/>
                </a:cubicBezTo>
                <a:cubicBezTo>
                  <a:pt x="360638" y="888989"/>
                  <a:pt x="379421" y="904030"/>
                  <a:pt x="398205" y="919071"/>
                </a:cubicBezTo>
                <a:cubicBezTo>
                  <a:pt x="424501" y="937873"/>
                  <a:pt x="447041" y="952914"/>
                  <a:pt x="473338" y="964195"/>
                </a:cubicBezTo>
                <a:cubicBezTo>
                  <a:pt x="499634" y="975476"/>
                  <a:pt x="522174" y="982996"/>
                  <a:pt x="548471" y="982996"/>
                </a:cubicBezTo>
                <a:cubicBezTo>
                  <a:pt x="555984" y="982996"/>
                  <a:pt x="567254" y="982996"/>
                  <a:pt x="574767" y="979236"/>
                </a:cubicBezTo>
                <a:cubicBezTo>
                  <a:pt x="582281" y="979236"/>
                  <a:pt x="586037" y="975476"/>
                  <a:pt x="593550" y="967955"/>
                </a:cubicBezTo>
                <a:cubicBezTo>
                  <a:pt x="593550" y="967955"/>
                  <a:pt x="593550" y="967955"/>
                  <a:pt x="593550" y="964195"/>
                </a:cubicBezTo>
                <a:cubicBezTo>
                  <a:pt x="593550" y="964195"/>
                  <a:pt x="597307" y="964195"/>
                  <a:pt x="597307" y="964195"/>
                </a:cubicBezTo>
                <a:cubicBezTo>
                  <a:pt x="601064" y="964195"/>
                  <a:pt x="604820" y="967955"/>
                  <a:pt x="604820" y="967955"/>
                </a:cubicBezTo>
                <a:cubicBezTo>
                  <a:pt x="612334" y="967955"/>
                  <a:pt x="619847" y="971716"/>
                  <a:pt x="627360" y="971716"/>
                </a:cubicBezTo>
                <a:cubicBezTo>
                  <a:pt x="631117" y="975476"/>
                  <a:pt x="631117" y="975476"/>
                  <a:pt x="634874" y="975476"/>
                </a:cubicBezTo>
                <a:cubicBezTo>
                  <a:pt x="634874" y="975476"/>
                  <a:pt x="634874" y="975476"/>
                  <a:pt x="638630" y="975476"/>
                </a:cubicBezTo>
                <a:cubicBezTo>
                  <a:pt x="638630" y="971716"/>
                  <a:pt x="638630" y="975476"/>
                  <a:pt x="638630" y="971716"/>
                </a:cubicBezTo>
                <a:cubicBezTo>
                  <a:pt x="638630" y="967955"/>
                  <a:pt x="638630" y="967955"/>
                  <a:pt x="634874" y="967955"/>
                </a:cubicBezTo>
                <a:cubicBezTo>
                  <a:pt x="634874" y="964195"/>
                  <a:pt x="634874" y="964195"/>
                  <a:pt x="634874" y="960435"/>
                </a:cubicBezTo>
                <a:cubicBezTo>
                  <a:pt x="631117" y="956674"/>
                  <a:pt x="623603" y="949154"/>
                  <a:pt x="619847" y="945393"/>
                </a:cubicBezTo>
                <a:cubicBezTo>
                  <a:pt x="589794" y="911551"/>
                  <a:pt x="555984" y="896510"/>
                  <a:pt x="522174" y="885229"/>
                </a:cubicBezTo>
                <a:cubicBezTo>
                  <a:pt x="507148" y="881468"/>
                  <a:pt x="492121" y="877708"/>
                  <a:pt x="473338" y="881468"/>
                </a:cubicBezTo>
                <a:cubicBezTo>
                  <a:pt x="462068" y="885229"/>
                  <a:pt x="450798" y="888989"/>
                  <a:pt x="439528" y="900270"/>
                </a:cubicBezTo>
                <a:cubicBezTo>
                  <a:pt x="435771" y="904030"/>
                  <a:pt x="435771" y="904030"/>
                  <a:pt x="432014" y="904030"/>
                </a:cubicBezTo>
                <a:cubicBezTo>
                  <a:pt x="432014" y="904030"/>
                  <a:pt x="428258" y="904030"/>
                  <a:pt x="424501" y="904030"/>
                </a:cubicBezTo>
                <a:cubicBezTo>
                  <a:pt x="416988" y="900270"/>
                  <a:pt x="409475" y="892749"/>
                  <a:pt x="405718" y="885229"/>
                </a:cubicBezTo>
                <a:cubicBezTo>
                  <a:pt x="386935" y="866427"/>
                  <a:pt x="368152" y="843865"/>
                  <a:pt x="349368" y="821304"/>
                </a:cubicBezTo>
                <a:cubicBezTo>
                  <a:pt x="330585" y="798742"/>
                  <a:pt x="308045" y="776180"/>
                  <a:pt x="289262" y="761139"/>
                </a:cubicBezTo>
                <a:cubicBezTo>
                  <a:pt x="281749" y="753618"/>
                  <a:pt x="270479" y="749858"/>
                  <a:pt x="262966" y="746098"/>
                </a:cubicBezTo>
                <a:cubicBezTo>
                  <a:pt x="251695" y="746098"/>
                  <a:pt x="247939" y="749858"/>
                  <a:pt x="240425" y="753618"/>
                </a:cubicBezTo>
                <a:cubicBezTo>
                  <a:pt x="236669" y="753618"/>
                  <a:pt x="236669" y="757378"/>
                  <a:pt x="232912" y="757378"/>
                </a:cubicBezTo>
                <a:cubicBezTo>
                  <a:pt x="232912" y="753618"/>
                  <a:pt x="229156" y="753618"/>
                  <a:pt x="225399" y="753618"/>
                </a:cubicBezTo>
                <a:cubicBezTo>
                  <a:pt x="221642" y="749858"/>
                  <a:pt x="214129" y="742337"/>
                  <a:pt x="210373" y="734817"/>
                </a:cubicBezTo>
                <a:cubicBezTo>
                  <a:pt x="199102" y="716015"/>
                  <a:pt x="187832" y="693453"/>
                  <a:pt x="176563" y="670892"/>
                </a:cubicBezTo>
                <a:cubicBezTo>
                  <a:pt x="169049" y="659611"/>
                  <a:pt x="165293" y="648330"/>
                  <a:pt x="165293" y="637049"/>
                </a:cubicBezTo>
                <a:cubicBezTo>
                  <a:pt x="161536" y="633289"/>
                  <a:pt x="161536" y="629528"/>
                  <a:pt x="161536" y="625768"/>
                </a:cubicBezTo>
                <a:cubicBezTo>
                  <a:pt x="157779" y="622008"/>
                  <a:pt x="157779" y="618247"/>
                  <a:pt x="157779" y="614487"/>
                </a:cubicBezTo>
                <a:cubicBezTo>
                  <a:pt x="157779" y="614487"/>
                  <a:pt x="157779" y="614487"/>
                  <a:pt x="157779" y="610727"/>
                </a:cubicBezTo>
                <a:cubicBezTo>
                  <a:pt x="161536" y="610727"/>
                  <a:pt x="161536" y="606967"/>
                  <a:pt x="161536" y="606967"/>
                </a:cubicBezTo>
                <a:cubicBezTo>
                  <a:pt x="169049" y="610727"/>
                  <a:pt x="172806" y="618247"/>
                  <a:pt x="180319" y="625768"/>
                </a:cubicBezTo>
                <a:cubicBezTo>
                  <a:pt x="191589" y="637049"/>
                  <a:pt x="202859" y="648330"/>
                  <a:pt x="210373" y="655850"/>
                </a:cubicBezTo>
                <a:cubicBezTo>
                  <a:pt x="210373" y="655850"/>
                  <a:pt x="214129" y="655850"/>
                  <a:pt x="214129" y="655850"/>
                </a:cubicBezTo>
                <a:cubicBezTo>
                  <a:pt x="214129" y="655850"/>
                  <a:pt x="217886" y="655850"/>
                  <a:pt x="217886" y="652090"/>
                </a:cubicBezTo>
                <a:cubicBezTo>
                  <a:pt x="217886" y="652090"/>
                  <a:pt x="217886" y="648330"/>
                  <a:pt x="217886" y="644570"/>
                </a:cubicBezTo>
                <a:cubicBezTo>
                  <a:pt x="217886" y="614487"/>
                  <a:pt x="214129" y="584405"/>
                  <a:pt x="214129" y="558083"/>
                </a:cubicBezTo>
                <a:cubicBezTo>
                  <a:pt x="217886" y="550562"/>
                  <a:pt x="217886" y="543041"/>
                  <a:pt x="217886" y="539281"/>
                </a:cubicBezTo>
                <a:cubicBezTo>
                  <a:pt x="217886" y="539281"/>
                  <a:pt x="217886" y="535521"/>
                  <a:pt x="217886" y="535521"/>
                </a:cubicBezTo>
                <a:cubicBezTo>
                  <a:pt x="217886" y="531761"/>
                  <a:pt x="217886" y="531761"/>
                  <a:pt x="217886" y="531761"/>
                </a:cubicBezTo>
                <a:cubicBezTo>
                  <a:pt x="217886" y="531761"/>
                  <a:pt x="214129" y="531761"/>
                  <a:pt x="214129" y="531761"/>
                </a:cubicBezTo>
                <a:cubicBezTo>
                  <a:pt x="214129" y="531761"/>
                  <a:pt x="214129" y="531761"/>
                  <a:pt x="210373" y="531761"/>
                </a:cubicBezTo>
                <a:cubicBezTo>
                  <a:pt x="210373" y="531761"/>
                  <a:pt x="210373" y="531761"/>
                  <a:pt x="206616" y="535521"/>
                </a:cubicBezTo>
                <a:cubicBezTo>
                  <a:pt x="202859" y="539281"/>
                  <a:pt x="195346" y="543041"/>
                  <a:pt x="191589" y="543041"/>
                </a:cubicBezTo>
                <a:cubicBezTo>
                  <a:pt x="180319" y="543041"/>
                  <a:pt x="169049" y="539281"/>
                  <a:pt x="161536" y="528000"/>
                </a:cubicBezTo>
                <a:cubicBezTo>
                  <a:pt x="146509" y="512959"/>
                  <a:pt x="135239" y="486637"/>
                  <a:pt x="123970" y="460315"/>
                </a:cubicBezTo>
                <a:cubicBezTo>
                  <a:pt x="112700" y="437753"/>
                  <a:pt x="105186" y="411431"/>
                  <a:pt x="97673" y="385109"/>
                </a:cubicBezTo>
                <a:cubicBezTo>
                  <a:pt x="90160" y="366307"/>
                  <a:pt x="82646" y="339985"/>
                  <a:pt x="71377" y="321184"/>
                </a:cubicBezTo>
                <a:cubicBezTo>
                  <a:pt x="63863" y="313663"/>
                  <a:pt x="60106" y="306143"/>
                  <a:pt x="52593" y="298622"/>
                </a:cubicBezTo>
                <a:cubicBezTo>
                  <a:pt x="45080" y="291101"/>
                  <a:pt x="41323" y="291101"/>
                  <a:pt x="33810" y="287341"/>
                </a:cubicBezTo>
                <a:cubicBezTo>
                  <a:pt x="33810" y="287341"/>
                  <a:pt x="33810" y="287341"/>
                  <a:pt x="30053" y="287341"/>
                </a:cubicBezTo>
                <a:cubicBezTo>
                  <a:pt x="30053" y="287341"/>
                  <a:pt x="30053" y="287341"/>
                  <a:pt x="30053" y="283581"/>
                </a:cubicBezTo>
                <a:cubicBezTo>
                  <a:pt x="26297" y="279821"/>
                  <a:pt x="22540" y="276060"/>
                  <a:pt x="22540" y="272300"/>
                </a:cubicBezTo>
                <a:cubicBezTo>
                  <a:pt x="18784" y="261019"/>
                  <a:pt x="15027" y="249738"/>
                  <a:pt x="11270" y="238457"/>
                </a:cubicBezTo>
                <a:cubicBezTo>
                  <a:pt x="7513" y="227176"/>
                  <a:pt x="3757" y="215895"/>
                  <a:pt x="3757" y="204614"/>
                </a:cubicBezTo>
                <a:cubicBezTo>
                  <a:pt x="0" y="200854"/>
                  <a:pt x="0" y="197094"/>
                  <a:pt x="0" y="193334"/>
                </a:cubicBezTo>
                <a:cubicBezTo>
                  <a:pt x="0" y="193334"/>
                  <a:pt x="0" y="193334"/>
                  <a:pt x="0" y="189573"/>
                </a:cubicBezTo>
                <a:cubicBezTo>
                  <a:pt x="0" y="189573"/>
                  <a:pt x="3757" y="189573"/>
                  <a:pt x="3757" y="189573"/>
                </a:cubicBezTo>
                <a:cubicBezTo>
                  <a:pt x="3757" y="189573"/>
                  <a:pt x="7513" y="189573"/>
                  <a:pt x="7513" y="193334"/>
                </a:cubicBezTo>
                <a:cubicBezTo>
                  <a:pt x="11270" y="193334"/>
                  <a:pt x="15027" y="197094"/>
                  <a:pt x="15027" y="200854"/>
                </a:cubicBezTo>
                <a:cubicBezTo>
                  <a:pt x="26297" y="208375"/>
                  <a:pt x="33810" y="215895"/>
                  <a:pt x="41323" y="223416"/>
                </a:cubicBezTo>
                <a:cubicBezTo>
                  <a:pt x="63863" y="245978"/>
                  <a:pt x="86403" y="272300"/>
                  <a:pt x="108943" y="294862"/>
                </a:cubicBezTo>
                <a:cubicBezTo>
                  <a:pt x="131483" y="317423"/>
                  <a:pt x="150266" y="339985"/>
                  <a:pt x="172806" y="362547"/>
                </a:cubicBezTo>
                <a:cubicBezTo>
                  <a:pt x="180319" y="366307"/>
                  <a:pt x="187832" y="373828"/>
                  <a:pt x="195346" y="377588"/>
                </a:cubicBezTo>
                <a:cubicBezTo>
                  <a:pt x="195346" y="381349"/>
                  <a:pt x="199102" y="381349"/>
                  <a:pt x="199102" y="381349"/>
                </a:cubicBezTo>
                <a:cubicBezTo>
                  <a:pt x="202859" y="381349"/>
                  <a:pt x="202859" y="381349"/>
                  <a:pt x="202859" y="381349"/>
                </a:cubicBezTo>
                <a:cubicBezTo>
                  <a:pt x="202859" y="366307"/>
                  <a:pt x="202859" y="355026"/>
                  <a:pt x="202859" y="339985"/>
                </a:cubicBezTo>
                <a:cubicBezTo>
                  <a:pt x="202859" y="339985"/>
                  <a:pt x="202859" y="339985"/>
                  <a:pt x="199102" y="339985"/>
                </a:cubicBezTo>
                <a:cubicBezTo>
                  <a:pt x="195346" y="336225"/>
                  <a:pt x="191589" y="336225"/>
                  <a:pt x="187832" y="332465"/>
                </a:cubicBezTo>
                <a:cubicBezTo>
                  <a:pt x="157779" y="306143"/>
                  <a:pt x="123970" y="261019"/>
                  <a:pt x="101430" y="219656"/>
                </a:cubicBezTo>
                <a:cubicBezTo>
                  <a:pt x="86403" y="193334"/>
                  <a:pt x="71377" y="163251"/>
                  <a:pt x="60106" y="136929"/>
                </a:cubicBezTo>
                <a:cubicBezTo>
                  <a:pt x="56350" y="121888"/>
                  <a:pt x="52593" y="106847"/>
                  <a:pt x="52593" y="91806"/>
                </a:cubicBezTo>
                <a:cubicBezTo>
                  <a:pt x="48837" y="80525"/>
                  <a:pt x="45080" y="65483"/>
                  <a:pt x="45080" y="54203"/>
                </a:cubicBezTo>
                <a:cubicBezTo>
                  <a:pt x="45080" y="50442"/>
                  <a:pt x="48837" y="46682"/>
                  <a:pt x="48837" y="42922"/>
                </a:cubicBezTo>
                <a:cubicBezTo>
                  <a:pt x="52593" y="39161"/>
                  <a:pt x="52593" y="35401"/>
                  <a:pt x="56350" y="35401"/>
                </a:cubicBezTo>
                <a:cubicBezTo>
                  <a:pt x="60106" y="35401"/>
                  <a:pt x="67620" y="39161"/>
                  <a:pt x="78890" y="42922"/>
                </a:cubicBezTo>
                <a:cubicBezTo>
                  <a:pt x="101430" y="57963"/>
                  <a:pt x="123970" y="80525"/>
                  <a:pt x="146509" y="103086"/>
                </a:cubicBezTo>
                <a:cubicBezTo>
                  <a:pt x="169049" y="125648"/>
                  <a:pt x="195346" y="151970"/>
                  <a:pt x="217886" y="174532"/>
                </a:cubicBezTo>
                <a:cubicBezTo>
                  <a:pt x="232912" y="189573"/>
                  <a:pt x="251695" y="208375"/>
                  <a:pt x="266722" y="212135"/>
                </a:cubicBezTo>
                <a:cubicBezTo>
                  <a:pt x="334342" y="227176"/>
                  <a:pt x="401961" y="313663"/>
                  <a:pt x="465824" y="324944"/>
                </a:cubicBezTo>
                <a:cubicBezTo>
                  <a:pt x="488364" y="324944"/>
                  <a:pt x="507148" y="336225"/>
                  <a:pt x="529687" y="358787"/>
                </a:cubicBezTo>
                <a:cubicBezTo>
                  <a:pt x="552227" y="377588"/>
                  <a:pt x="574767" y="396390"/>
                  <a:pt x="597307" y="411431"/>
                </a:cubicBezTo>
                <a:cubicBezTo>
                  <a:pt x="616090" y="422712"/>
                  <a:pt x="634874" y="430232"/>
                  <a:pt x="657413" y="437753"/>
                </a:cubicBezTo>
                <a:cubicBezTo>
                  <a:pt x="668683" y="445274"/>
                  <a:pt x="679953" y="449034"/>
                  <a:pt x="691223" y="456555"/>
                </a:cubicBezTo>
                <a:cubicBezTo>
                  <a:pt x="694980" y="460315"/>
                  <a:pt x="698736" y="464075"/>
                  <a:pt x="702493" y="467835"/>
                </a:cubicBezTo>
                <a:cubicBezTo>
                  <a:pt x="706250" y="467835"/>
                  <a:pt x="706250" y="467835"/>
                  <a:pt x="706250" y="467835"/>
                </a:cubicBezTo>
                <a:cubicBezTo>
                  <a:pt x="706250" y="471596"/>
                  <a:pt x="706250" y="471596"/>
                  <a:pt x="710006" y="471596"/>
                </a:cubicBezTo>
                <a:cubicBezTo>
                  <a:pt x="710006" y="475356"/>
                  <a:pt x="710006" y="475356"/>
                  <a:pt x="710006" y="479116"/>
                </a:cubicBezTo>
                <a:cubicBezTo>
                  <a:pt x="710006" y="479116"/>
                  <a:pt x="706250" y="482877"/>
                  <a:pt x="706250" y="482877"/>
                </a:cubicBezTo>
                <a:cubicBezTo>
                  <a:pt x="706250" y="482877"/>
                  <a:pt x="702493" y="486637"/>
                  <a:pt x="698736" y="486637"/>
                </a:cubicBezTo>
                <a:cubicBezTo>
                  <a:pt x="691223" y="486637"/>
                  <a:pt x="683710" y="482877"/>
                  <a:pt x="672440" y="479116"/>
                </a:cubicBezTo>
                <a:cubicBezTo>
                  <a:pt x="646143" y="464075"/>
                  <a:pt x="616090" y="445274"/>
                  <a:pt x="589794" y="430232"/>
                </a:cubicBezTo>
                <a:cubicBezTo>
                  <a:pt x="559741" y="411431"/>
                  <a:pt x="525931" y="392630"/>
                  <a:pt x="495877" y="377588"/>
                </a:cubicBezTo>
                <a:cubicBezTo>
                  <a:pt x="484608" y="373828"/>
                  <a:pt x="477094" y="370068"/>
                  <a:pt x="465824" y="370068"/>
                </a:cubicBezTo>
                <a:cubicBezTo>
                  <a:pt x="462068" y="370068"/>
                  <a:pt x="458311" y="370068"/>
                  <a:pt x="450798" y="370068"/>
                </a:cubicBezTo>
                <a:cubicBezTo>
                  <a:pt x="450798" y="370068"/>
                  <a:pt x="447041" y="373828"/>
                  <a:pt x="447041" y="377588"/>
                </a:cubicBezTo>
                <a:cubicBezTo>
                  <a:pt x="447041" y="377588"/>
                  <a:pt x="443284" y="381349"/>
                  <a:pt x="443284" y="381349"/>
                </a:cubicBezTo>
                <a:cubicBezTo>
                  <a:pt x="443284" y="381349"/>
                  <a:pt x="447041" y="381349"/>
                  <a:pt x="447041" y="381349"/>
                </a:cubicBezTo>
                <a:cubicBezTo>
                  <a:pt x="447041" y="385109"/>
                  <a:pt x="447041" y="385109"/>
                  <a:pt x="447041" y="385109"/>
                </a:cubicBezTo>
                <a:cubicBezTo>
                  <a:pt x="447041" y="388869"/>
                  <a:pt x="450798" y="388869"/>
                  <a:pt x="454554" y="392630"/>
                </a:cubicBezTo>
                <a:cubicBezTo>
                  <a:pt x="465824" y="403910"/>
                  <a:pt x="473338" y="411431"/>
                  <a:pt x="484608" y="415191"/>
                </a:cubicBezTo>
                <a:cubicBezTo>
                  <a:pt x="514661" y="441513"/>
                  <a:pt x="544714" y="460315"/>
                  <a:pt x="578524" y="479116"/>
                </a:cubicBezTo>
                <a:cubicBezTo>
                  <a:pt x="608577" y="501678"/>
                  <a:pt x="642387" y="520480"/>
                  <a:pt x="676196" y="543041"/>
                </a:cubicBezTo>
                <a:cubicBezTo>
                  <a:pt x="687466" y="554322"/>
                  <a:pt x="698736" y="561843"/>
                  <a:pt x="710006" y="569364"/>
                </a:cubicBezTo>
                <a:cubicBezTo>
                  <a:pt x="713763" y="573124"/>
                  <a:pt x="721276" y="576884"/>
                  <a:pt x="728790" y="584405"/>
                </a:cubicBezTo>
                <a:cubicBezTo>
                  <a:pt x="728790" y="588165"/>
                  <a:pt x="732546" y="588165"/>
                  <a:pt x="736303" y="591925"/>
                </a:cubicBezTo>
                <a:cubicBezTo>
                  <a:pt x="736303" y="591925"/>
                  <a:pt x="740059" y="591925"/>
                  <a:pt x="740059" y="591925"/>
                </a:cubicBezTo>
                <a:cubicBezTo>
                  <a:pt x="743816" y="588165"/>
                  <a:pt x="747573" y="584405"/>
                  <a:pt x="747573" y="580644"/>
                </a:cubicBezTo>
                <a:cubicBezTo>
                  <a:pt x="751329" y="576884"/>
                  <a:pt x="751329" y="576884"/>
                  <a:pt x="751329" y="576884"/>
                </a:cubicBezTo>
                <a:cubicBezTo>
                  <a:pt x="751329" y="573124"/>
                  <a:pt x="755086" y="573124"/>
                  <a:pt x="755086" y="573124"/>
                </a:cubicBezTo>
                <a:cubicBezTo>
                  <a:pt x="762599" y="573124"/>
                  <a:pt x="766356" y="576884"/>
                  <a:pt x="773869" y="576884"/>
                </a:cubicBezTo>
                <a:cubicBezTo>
                  <a:pt x="788896" y="580644"/>
                  <a:pt x="807679" y="588165"/>
                  <a:pt x="826463" y="595686"/>
                </a:cubicBezTo>
                <a:cubicBezTo>
                  <a:pt x="852759" y="606967"/>
                  <a:pt x="886569" y="622008"/>
                  <a:pt x="916622" y="637049"/>
                </a:cubicBezTo>
                <a:cubicBezTo>
                  <a:pt x="882812" y="614487"/>
                  <a:pt x="852759" y="584405"/>
                  <a:pt x="822706" y="558083"/>
                </a:cubicBezTo>
                <a:cubicBezTo>
                  <a:pt x="807679" y="546802"/>
                  <a:pt x="796409" y="535521"/>
                  <a:pt x="785139" y="520480"/>
                </a:cubicBezTo>
                <a:cubicBezTo>
                  <a:pt x="773869" y="505438"/>
                  <a:pt x="762599" y="490397"/>
                  <a:pt x="755086" y="475356"/>
                </a:cubicBezTo>
                <a:cubicBezTo>
                  <a:pt x="751329" y="471596"/>
                  <a:pt x="751329" y="467835"/>
                  <a:pt x="747573" y="460315"/>
                </a:cubicBezTo>
                <a:cubicBezTo>
                  <a:pt x="747573" y="460315"/>
                  <a:pt x="747573" y="456555"/>
                  <a:pt x="747573" y="456555"/>
                </a:cubicBezTo>
                <a:cubicBezTo>
                  <a:pt x="751329" y="456555"/>
                  <a:pt x="751329" y="456555"/>
                  <a:pt x="751329" y="456555"/>
                </a:cubicBezTo>
                <a:cubicBezTo>
                  <a:pt x="751329" y="456555"/>
                  <a:pt x="751329" y="456555"/>
                  <a:pt x="755086" y="460315"/>
                </a:cubicBezTo>
                <a:cubicBezTo>
                  <a:pt x="755086" y="460315"/>
                  <a:pt x="755086" y="460315"/>
                  <a:pt x="758843" y="460315"/>
                </a:cubicBezTo>
                <a:cubicBezTo>
                  <a:pt x="762599" y="464075"/>
                  <a:pt x="762599" y="467835"/>
                  <a:pt x="766356" y="467835"/>
                </a:cubicBezTo>
                <a:cubicBezTo>
                  <a:pt x="777626" y="479116"/>
                  <a:pt x="785139" y="490397"/>
                  <a:pt x="796409" y="501678"/>
                </a:cubicBezTo>
                <a:cubicBezTo>
                  <a:pt x="856516" y="561843"/>
                  <a:pt x="920378" y="580644"/>
                  <a:pt x="976728" y="648330"/>
                </a:cubicBezTo>
                <a:cubicBezTo>
                  <a:pt x="972972" y="648330"/>
                  <a:pt x="972972" y="648330"/>
                  <a:pt x="969215" y="648330"/>
                </a:cubicBezTo>
                <a:cubicBezTo>
                  <a:pt x="972972" y="655850"/>
                  <a:pt x="969215" y="659611"/>
                  <a:pt x="969215" y="663371"/>
                </a:cubicBezTo>
                <a:cubicBezTo>
                  <a:pt x="969215" y="663371"/>
                  <a:pt x="969215" y="663371"/>
                  <a:pt x="965458" y="663371"/>
                </a:cubicBezTo>
                <a:cubicBezTo>
                  <a:pt x="969215" y="663371"/>
                  <a:pt x="972972" y="667131"/>
                  <a:pt x="976728" y="667131"/>
                </a:cubicBezTo>
                <a:cubicBezTo>
                  <a:pt x="995511" y="678412"/>
                  <a:pt x="1014295" y="689693"/>
                  <a:pt x="1033078" y="697214"/>
                </a:cubicBezTo>
                <a:cubicBezTo>
                  <a:pt x="1025565" y="685933"/>
                  <a:pt x="1018051" y="674652"/>
                  <a:pt x="1010538" y="663371"/>
                </a:cubicBezTo>
                <a:cubicBezTo>
                  <a:pt x="1006781" y="659611"/>
                  <a:pt x="1003025" y="655850"/>
                  <a:pt x="999268" y="648330"/>
                </a:cubicBezTo>
                <a:cubicBezTo>
                  <a:pt x="999268" y="644570"/>
                  <a:pt x="999268" y="644570"/>
                  <a:pt x="999268" y="640809"/>
                </a:cubicBezTo>
                <a:cubicBezTo>
                  <a:pt x="999268" y="640809"/>
                  <a:pt x="999268" y="637049"/>
                  <a:pt x="999268" y="637049"/>
                </a:cubicBezTo>
                <a:cubicBezTo>
                  <a:pt x="1003025" y="637049"/>
                  <a:pt x="1003025" y="637049"/>
                  <a:pt x="1003025" y="637049"/>
                </a:cubicBezTo>
                <a:cubicBezTo>
                  <a:pt x="1006781" y="637049"/>
                  <a:pt x="1006781" y="637049"/>
                  <a:pt x="1010538" y="640809"/>
                </a:cubicBezTo>
                <a:cubicBezTo>
                  <a:pt x="1010538" y="640809"/>
                  <a:pt x="1014295" y="640809"/>
                  <a:pt x="1018051" y="640809"/>
                </a:cubicBezTo>
                <a:cubicBezTo>
                  <a:pt x="1021808" y="644570"/>
                  <a:pt x="1029321" y="652090"/>
                  <a:pt x="1036835" y="655850"/>
                </a:cubicBezTo>
                <a:cubicBezTo>
                  <a:pt x="1033078" y="648330"/>
                  <a:pt x="1025565" y="637049"/>
                  <a:pt x="1018051" y="629528"/>
                </a:cubicBezTo>
                <a:cubicBezTo>
                  <a:pt x="1014295" y="622008"/>
                  <a:pt x="1010538" y="614487"/>
                  <a:pt x="1003025" y="610727"/>
                </a:cubicBezTo>
                <a:cubicBezTo>
                  <a:pt x="1003025" y="610727"/>
                  <a:pt x="1003025" y="610727"/>
                  <a:pt x="1003025" y="606967"/>
                </a:cubicBezTo>
                <a:cubicBezTo>
                  <a:pt x="999268" y="606967"/>
                  <a:pt x="999268" y="606967"/>
                  <a:pt x="999268" y="606967"/>
                </a:cubicBezTo>
                <a:cubicBezTo>
                  <a:pt x="995511" y="606967"/>
                  <a:pt x="995511" y="603206"/>
                  <a:pt x="991755" y="603206"/>
                </a:cubicBezTo>
                <a:cubicBezTo>
                  <a:pt x="980485" y="591925"/>
                  <a:pt x="972972" y="576884"/>
                  <a:pt x="965458" y="561843"/>
                </a:cubicBezTo>
                <a:cubicBezTo>
                  <a:pt x="961702" y="561843"/>
                  <a:pt x="961702" y="558083"/>
                  <a:pt x="961702" y="558083"/>
                </a:cubicBezTo>
                <a:cubicBezTo>
                  <a:pt x="961702" y="558083"/>
                  <a:pt x="957945" y="554322"/>
                  <a:pt x="957945" y="554322"/>
                </a:cubicBezTo>
                <a:cubicBezTo>
                  <a:pt x="942918" y="539281"/>
                  <a:pt x="927892" y="528000"/>
                  <a:pt x="912865" y="520480"/>
                </a:cubicBezTo>
                <a:cubicBezTo>
                  <a:pt x="890325" y="509199"/>
                  <a:pt x="871542" y="497918"/>
                  <a:pt x="852759" y="490397"/>
                </a:cubicBezTo>
                <a:cubicBezTo>
                  <a:pt x="849002" y="490397"/>
                  <a:pt x="845246" y="490397"/>
                  <a:pt x="845246" y="486637"/>
                </a:cubicBezTo>
                <a:cubicBezTo>
                  <a:pt x="841489" y="486637"/>
                  <a:pt x="837732" y="482877"/>
                  <a:pt x="837732" y="482877"/>
                </a:cubicBezTo>
                <a:cubicBezTo>
                  <a:pt x="830219" y="479116"/>
                  <a:pt x="826463" y="471596"/>
                  <a:pt x="818949" y="467835"/>
                </a:cubicBezTo>
                <a:cubicBezTo>
                  <a:pt x="811436" y="456555"/>
                  <a:pt x="803923" y="441513"/>
                  <a:pt x="796409" y="430232"/>
                </a:cubicBezTo>
                <a:cubicBezTo>
                  <a:pt x="788896" y="418952"/>
                  <a:pt x="781383" y="407671"/>
                  <a:pt x="781383" y="396390"/>
                </a:cubicBezTo>
                <a:cubicBezTo>
                  <a:pt x="781383" y="392630"/>
                  <a:pt x="781383" y="388869"/>
                  <a:pt x="781383" y="388869"/>
                </a:cubicBezTo>
                <a:cubicBezTo>
                  <a:pt x="781383" y="385109"/>
                  <a:pt x="781383" y="385109"/>
                  <a:pt x="781383" y="385109"/>
                </a:cubicBezTo>
                <a:cubicBezTo>
                  <a:pt x="758843" y="362547"/>
                  <a:pt x="732546" y="332465"/>
                  <a:pt x="706250" y="309903"/>
                </a:cubicBezTo>
                <a:cubicBezTo>
                  <a:pt x="694980" y="294862"/>
                  <a:pt x="687466" y="279821"/>
                  <a:pt x="676196" y="264779"/>
                </a:cubicBezTo>
                <a:cubicBezTo>
                  <a:pt x="668683" y="249738"/>
                  <a:pt x="657413" y="234697"/>
                  <a:pt x="653657" y="215895"/>
                </a:cubicBezTo>
                <a:cubicBezTo>
                  <a:pt x="649900" y="212135"/>
                  <a:pt x="646143" y="208375"/>
                  <a:pt x="646143" y="200854"/>
                </a:cubicBezTo>
                <a:cubicBezTo>
                  <a:pt x="646143" y="200854"/>
                  <a:pt x="646143" y="200854"/>
                  <a:pt x="646143" y="197094"/>
                </a:cubicBezTo>
                <a:cubicBezTo>
                  <a:pt x="649900" y="197094"/>
                  <a:pt x="649900" y="200854"/>
                  <a:pt x="649900" y="200854"/>
                </a:cubicBezTo>
                <a:cubicBezTo>
                  <a:pt x="649900" y="200854"/>
                  <a:pt x="649900" y="200854"/>
                  <a:pt x="653657" y="200854"/>
                </a:cubicBezTo>
                <a:cubicBezTo>
                  <a:pt x="653657" y="200854"/>
                  <a:pt x="653657" y="204614"/>
                  <a:pt x="653657" y="204614"/>
                </a:cubicBezTo>
                <a:cubicBezTo>
                  <a:pt x="657413" y="208375"/>
                  <a:pt x="661170" y="212135"/>
                  <a:pt x="661170" y="212135"/>
                </a:cubicBezTo>
                <a:cubicBezTo>
                  <a:pt x="668683" y="223416"/>
                  <a:pt x="679953" y="238457"/>
                  <a:pt x="687466" y="245978"/>
                </a:cubicBezTo>
                <a:cubicBezTo>
                  <a:pt x="740059" y="313663"/>
                  <a:pt x="796409" y="343746"/>
                  <a:pt x="849002" y="415191"/>
                </a:cubicBezTo>
                <a:cubicBezTo>
                  <a:pt x="845246" y="415191"/>
                  <a:pt x="845246" y="415191"/>
                  <a:pt x="845246" y="415191"/>
                </a:cubicBezTo>
                <a:cubicBezTo>
                  <a:pt x="845246" y="415191"/>
                  <a:pt x="845246" y="415191"/>
                  <a:pt x="845246" y="418952"/>
                </a:cubicBezTo>
                <a:cubicBezTo>
                  <a:pt x="860272" y="430232"/>
                  <a:pt x="875299" y="441513"/>
                  <a:pt x="894082" y="452794"/>
                </a:cubicBezTo>
                <a:cubicBezTo>
                  <a:pt x="909109" y="460315"/>
                  <a:pt x="924135" y="471596"/>
                  <a:pt x="939162" y="479116"/>
                </a:cubicBezTo>
                <a:cubicBezTo>
                  <a:pt x="920378" y="456555"/>
                  <a:pt x="905352" y="426472"/>
                  <a:pt x="890325" y="400150"/>
                </a:cubicBezTo>
                <a:cubicBezTo>
                  <a:pt x="871542" y="370068"/>
                  <a:pt x="856516" y="343746"/>
                  <a:pt x="833976" y="317423"/>
                </a:cubicBezTo>
                <a:cubicBezTo>
                  <a:pt x="822706" y="302382"/>
                  <a:pt x="807679" y="291101"/>
                  <a:pt x="796409" y="279821"/>
                </a:cubicBezTo>
                <a:cubicBezTo>
                  <a:pt x="777626" y="264779"/>
                  <a:pt x="758843" y="253498"/>
                  <a:pt x="740059" y="245978"/>
                </a:cubicBezTo>
                <a:cubicBezTo>
                  <a:pt x="740059" y="242217"/>
                  <a:pt x="736303" y="242217"/>
                  <a:pt x="736303" y="238457"/>
                </a:cubicBezTo>
                <a:cubicBezTo>
                  <a:pt x="732546" y="238457"/>
                  <a:pt x="728790" y="238457"/>
                  <a:pt x="725033" y="234697"/>
                </a:cubicBezTo>
                <a:cubicBezTo>
                  <a:pt x="721276" y="230937"/>
                  <a:pt x="717520" y="223416"/>
                  <a:pt x="713763" y="219656"/>
                </a:cubicBezTo>
                <a:cubicBezTo>
                  <a:pt x="706250" y="208375"/>
                  <a:pt x="698736" y="193334"/>
                  <a:pt x="691223" y="178292"/>
                </a:cubicBezTo>
                <a:cubicBezTo>
                  <a:pt x="687466" y="170772"/>
                  <a:pt x="679953" y="155731"/>
                  <a:pt x="679953" y="144450"/>
                </a:cubicBezTo>
                <a:cubicBezTo>
                  <a:pt x="679953" y="140690"/>
                  <a:pt x="679953" y="136929"/>
                  <a:pt x="679953" y="136929"/>
                </a:cubicBezTo>
                <a:cubicBezTo>
                  <a:pt x="683710" y="136929"/>
                  <a:pt x="683710" y="136929"/>
                  <a:pt x="683710" y="136929"/>
                </a:cubicBezTo>
                <a:cubicBezTo>
                  <a:pt x="687466" y="136929"/>
                  <a:pt x="687466" y="136929"/>
                  <a:pt x="687466" y="136929"/>
                </a:cubicBezTo>
                <a:cubicBezTo>
                  <a:pt x="691223" y="136929"/>
                  <a:pt x="694980" y="140690"/>
                  <a:pt x="698736" y="144450"/>
                </a:cubicBezTo>
                <a:cubicBezTo>
                  <a:pt x="706250" y="148210"/>
                  <a:pt x="713763" y="155731"/>
                  <a:pt x="721276" y="159491"/>
                </a:cubicBezTo>
                <a:cubicBezTo>
                  <a:pt x="740059" y="178292"/>
                  <a:pt x="762599" y="193334"/>
                  <a:pt x="781383" y="212135"/>
                </a:cubicBezTo>
                <a:cubicBezTo>
                  <a:pt x="837732" y="257259"/>
                  <a:pt x="890325" y="306143"/>
                  <a:pt x="946675" y="351266"/>
                </a:cubicBezTo>
                <a:cubicBezTo>
                  <a:pt x="950432" y="351266"/>
                  <a:pt x="954188" y="355026"/>
                  <a:pt x="954188" y="355026"/>
                </a:cubicBezTo>
                <a:cubicBezTo>
                  <a:pt x="954188" y="347506"/>
                  <a:pt x="954188" y="339985"/>
                  <a:pt x="957945" y="336225"/>
                </a:cubicBezTo>
                <a:cubicBezTo>
                  <a:pt x="961702" y="328704"/>
                  <a:pt x="965458" y="328704"/>
                  <a:pt x="969215" y="328704"/>
                </a:cubicBezTo>
                <a:cubicBezTo>
                  <a:pt x="972972" y="324944"/>
                  <a:pt x="980485" y="328704"/>
                  <a:pt x="987998" y="328704"/>
                </a:cubicBezTo>
                <a:cubicBezTo>
                  <a:pt x="972972" y="313663"/>
                  <a:pt x="957945" y="298622"/>
                  <a:pt x="946675" y="283581"/>
                </a:cubicBezTo>
                <a:cubicBezTo>
                  <a:pt x="916622" y="253498"/>
                  <a:pt x="890325" y="219656"/>
                  <a:pt x="864029" y="178292"/>
                </a:cubicBezTo>
                <a:cubicBezTo>
                  <a:pt x="856516" y="167012"/>
                  <a:pt x="849002" y="151970"/>
                  <a:pt x="845246" y="136929"/>
                </a:cubicBezTo>
                <a:cubicBezTo>
                  <a:pt x="841489" y="121888"/>
                  <a:pt x="841489" y="110607"/>
                  <a:pt x="845246" y="103086"/>
                </a:cubicBezTo>
                <a:cubicBezTo>
                  <a:pt x="849002" y="99326"/>
                  <a:pt x="852759" y="99326"/>
                  <a:pt x="856516" y="99326"/>
                </a:cubicBezTo>
                <a:cubicBezTo>
                  <a:pt x="860272" y="99326"/>
                  <a:pt x="867785" y="99326"/>
                  <a:pt x="875299" y="103086"/>
                </a:cubicBezTo>
                <a:cubicBezTo>
                  <a:pt x="890325" y="110607"/>
                  <a:pt x="912865" y="121888"/>
                  <a:pt x="931649" y="133169"/>
                </a:cubicBezTo>
                <a:cubicBezTo>
                  <a:pt x="1476362" y="779940"/>
                  <a:pt x="3771673" y="964195"/>
                  <a:pt x="5094013" y="287341"/>
                </a:cubicBezTo>
                <a:cubicBezTo>
                  <a:pt x="5109039" y="276060"/>
                  <a:pt x="5127822" y="264779"/>
                  <a:pt x="5146606" y="253498"/>
                </a:cubicBezTo>
                <a:cubicBezTo>
                  <a:pt x="5161632" y="245978"/>
                  <a:pt x="5172902" y="238457"/>
                  <a:pt x="5187929" y="230937"/>
                </a:cubicBezTo>
                <a:cubicBezTo>
                  <a:pt x="5195442" y="227176"/>
                  <a:pt x="5206712" y="223416"/>
                  <a:pt x="5210469" y="227176"/>
                </a:cubicBezTo>
                <a:cubicBezTo>
                  <a:pt x="5217982" y="230937"/>
                  <a:pt x="5214225" y="238457"/>
                  <a:pt x="5210469" y="249738"/>
                </a:cubicBezTo>
                <a:cubicBezTo>
                  <a:pt x="5210469" y="249738"/>
                  <a:pt x="5210469" y="249738"/>
                  <a:pt x="5210469" y="253498"/>
                </a:cubicBezTo>
                <a:cubicBezTo>
                  <a:pt x="5206712" y="253498"/>
                  <a:pt x="5206712" y="257259"/>
                  <a:pt x="5206712" y="257259"/>
                </a:cubicBezTo>
                <a:cubicBezTo>
                  <a:pt x="5199199" y="264779"/>
                  <a:pt x="5195442" y="268540"/>
                  <a:pt x="5187929" y="272300"/>
                </a:cubicBezTo>
                <a:cubicBezTo>
                  <a:pt x="5169146" y="291101"/>
                  <a:pt x="5150362" y="306143"/>
                  <a:pt x="5127822" y="324944"/>
                </a:cubicBezTo>
                <a:cubicBezTo>
                  <a:pt x="5112796" y="339985"/>
                  <a:pt x="5097769" y="351266"/>
                  <a:pt x="5078986" y="366307"/>
                </a:cubicBezTo>
                <a:cubicBezTo>
                  <a:pt x="5142849" y="321184"/>
                  <a:pt x="5206712" y="272300"/>
                  <a:pt x="5270575" y="227176"/>
                </a:cubicBezTo>
                <a:cubicBezTo>
                  <a:pt x="5341951" y="174532"/>
                  <a:pt x="5413328" y="114367"/>
                  <a:pt x="5488460" y="65483"/>
                </a:cubicBezTo>
                <a:cubicBezTo>
                  <a:pt x="5507244" y="50442"/>
                  <a:pt x="5526027" y="39161"/>
                  <a:pt x="5544810" y="27881"/>
                </a:cubicBezTo>
                <a:cubicBezTo>
                  <a:pt x="5563593" y="20360"/>
                  <a:pt x="5578620" y="9079"/>
                  <a:pt x="5593647" y="5319"/>
                </a:cubicBezTo>
                <a:cubicBezTo>
                  <a:pt x="5597403" y="3439"/>
                  <a:pt x="5602099" y="1558"/>
                  <a:pt x="5606795" y="618"/>
                </a:cubicBezTo>
                <a:close/>
              </a:path>
            </a:pathLst>
          </a:custGeom>
          <a:noFill/>
          <a:effectLst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52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6"/>
          <p:cNvSpPr>
            <a:spLocks noGrp="1"/>
          </p:cNvSpPr>
          <p:nvPr>
            <p:ph type="pic" sz="quarter" idx="12"/>
          </p:nvPr>
        </p:nvSpPr>
        <p:spPr>
          <a:xfrm>
            <a:off x="5842000" y="796518"/>
            <a:ext cx="5740400" cy="5265024"/>
          </a:xfrm>
          <a:custGeom>
            <a:avLst/>
            <a:gdLst/>
            <a:ahLst/>
            <a:cxnLst/>
            <a:rect l="l" t="t" r="r" b="b"/>
            <a:pathLst>
              <a:path w="489857" h="449291">
                <a:moveTo>
                  <a:pt x="391886" y="322490"/>
                </a:moveTo>
                <a:cubicBezTo>
                  <a:pt x="383041" y="322490"/>
                  <a:pt x="375387" y="325721"/>
                  <a:pt x="368924" y="332185"/>
                </a:cubicBezTo>
                <a:cubicBezTo>
                  <a:pt x="362460" y="338648"/>
                  <a:pt x="359229" y="346302"/>
                  <a:pt x="359229" y="355147"/>
                </a:cubicBezTo>
                <a:cubicBezTo>
                  <a:pt x="359229" y="364162"/>
                  <a:pt x="362418" y="371858"/>
                  <a:pt x="368796" y="378237"/>
                </a:cubicBezTo>
                <a:cubicBezTo>
                  <a:pt x="375175" y="384615"/>
                  <a:pt x="382871" y="387804"/>
                  <a:pt x="391886" y="387804"/>
                </a:cubicBezTo>
                <a:cubicBezTo>
                  <a:pt x="400901" y="387804"/>
                  <a:pt x="408597" y="384615"/>
                  <a:pt x="414975" y="378237"/>
                </a:cubicBezTo>
                <a:cubicBezTo>
                  <a:pt x="421354" y="371858"/>
                  <a:pt x="424543" y="364162"/>
                  <a:pt x="424543" y="355147"/>
                </a:cubicBezTo>
                <a:cubicBezTo>
                  <a:pt x="424543" y="346302"/>
                  <a:pt x="421311" y="338648"/>
                  <a:pt x="414848" y="332185"/>
                </a:cubicBezTo>
                <a:cubicBezTo>
                  <a:pt x="408385" y="325721"/>
                  <a:pt x="400730" y="322490"/>
                  <a:pt x="391886" y="322490"/>
                </a:cubicBezTo>
                <a:close/>
                <a:moveTo>
                  <a:pt x="359229" y="261258"/>
                </a:moveTo>
                <a:cubicBezTo>
                  <a:pt x="360589" y="261258"/>
                  <a:pt x="364501" y="265212"/>
                  <a:pt x="370965" y="273121"/>
                </a:cubicBezTo>
                <a:cubicBezTo>
                  <a:pt x="377428" y="281031"/>
                  <a:pt x="381851" y="286771"/>
                  <a:pt x="384232" y="290343"/>
                </a:cubicBezTo>
                <a:cubicBezTo>
                  <a:pt x="387634" y="290003"/>
                  <a:pt x="390185" y="289833"/>
                  <a:pt x="391886" y="289833"/>
                </a:cubicBezTo>
                <a:cubicBezTo>
                  <a:pt x="393587" y="289833"/>
                  <a:pt x="396138" y="290003"/>
                  <a:pt x="399540" y="290343"/>
                </a:cubicBezTo>
                <a:cubicBezTo>
                  <a:pt x="408214" y="278267"/>
                  <a:pt x="416039" y="268742"/>
                  <a:pt x="423012" y="261768"/>
                </a:cubicBezTo>
                <a:lnTo>
                  <a:pt x="424543" y="261258"/>
                </a:lnTo>
                <a:cubicBezTo>
                  <a:pt x="425223" y="261258"/>
                  <a:pt x="435769" y="267211"/>
                  <a:pt x="456180" y="279117"/>
                </a:cubicBezTo>
                <a:cubicBezTo>
                  <a:pt x="456860" y="279627"/>
                  <a:pt x="457200" y="280223"/>
                  <a:pt x="457200" y="280903"/>
                </a:cubicBezTo>
                <a:cubicBezTo>
                  <a:pt x="457200" y="285155"/>
                  <a:pt x="452863" y="296891"/>
                  <a:pt x="444188" y="316111"/>
                </a:cubicBezTo>
                <a:cubicBezTo>
                  <a:pt x="447080" y="320024"/>
                  <a:pt x="449631" y="324446"/>
                  <a:pt x="451842" y="329378"/>
                </a:cubicBezTo>
                <a:cubicBezTo>
                  <a:pt x="477186" y="331930"/>
                  <a:pt x="489857" y="334566"/>
                  <a:pt x="489857" y="337288"/>
                </a:cubicBezTo>
                <a:lnTo>
                  <a:pt x="489857" y="373006"/>
                </a:lnTo>
                <a:cubicBezTo>
                  <a:pt x="489857" y="375728"/>
                  <a:pt x="477186" y="378364"/>
                  <a:pt x="451842" y="380915"/>
                </a:cubicBezTo>
                <a:cubicBezTo>
                  <a:pt x="449801" y="385508"/>
                  <a:pt x="447250" y="389930"/>
                  <a:pt x="444188" y="394182"/>
                </a:cubicBezTo>
                <a:cubicBezTo>
                  <a:pt x="452863" y="413403"/>
                  <a:pt x="457200" y="425139"/>
                  <a:pt x="457200" y="429391"/>
                </a:cubicBezTo>
                <a:cubicBezTo>
                  <a:pt x="457200" y="430071"/>
                  <a:pt x="456860" y="430667"/>
                  <a:pt x="456180" y="431177"/>
                </a:cubicBezTo>
                <a:cubicBezTo>
                  <a:pt x="435429" y="443253"/>
                  <a:pt x="424883" y="449291"/>
                  <a:pt x="424543" y="449291"/>
                </a:cubicBezTo>
                <a:cubicBezTo>
                  <a:pt x="423182" y="449291"/>
                  <a:pt x="419270" y="445294"/>
                  <a:pt x="412807" y="437300"/>
                </a:cubicBezTo>
                <a:cubicBezTo>
                  <a:pt x="406343" y="429306"/>
                  <a:pt x="401921" y="423523"/>
                  <a:pt x="399540" y="419951"/>
                </a:cubicBezTo>
                <a:cubicBezTo>
                  <a:pt x="396138" y="420291"/>
                  <a:pt x="393587" y="420461"/>
                  <a:pt x="391886" y="420461"/>
                </a:cubicBezTo>
                <a:cubicBezTo>
                  <a:pt x="390185" y="420461"/>
                  <a:pt x="387634" y="420291"/>
                  <a:pt x="384232" y="419951"/>
                </a:cubicBezTo>
                <a:cubicBezTo>
                  <a:pt x="381851" y="423523"/>
                  <a:pt x="377428" y="429306"/>
                  <a:pt x="370965" y="437300"/>
                </a:cubicBezTo>
                <a:cubicBezTo>
                  <a:pt x="364501" y="445294"/>
                  <a:pt x="360589" y="449291"/>
                  <a:pt x="359229" y="449291"/>
                </a:cubicBezTo>
                <a:cubicBezTo>
                  <a:pt x="358889" y="449291"/>
                  <a:pt x="348343" y="443253"/>
                  <a:pt x="327592" y="431177"/>
                </a:cubicBezTo>
                <a:cubicBezTo>
                  <a:pt x="326912" y="430667"/>
                  <a:pt x="326572" y="430071"/>
                  <a:pt x="326572" y="429391"/>
                </a:cubicBezTo>
                <a:cubicBezTo>
                  <a:pt x="326572" y="425139"/>
                  <a:pt x="330909" y="413403"/>
                  <a:pt x="339583" y="394182"/>
                </a:cubicBezTo>
                <a:cubicBezTo>
                  <a:pt x="336522" y="389930"/>
                  <a:pt x="333970" y="385508"/>
                  <a:pt x="331929" y="380915"/>
                </a:cubicBezTo>
                <a:cubicBezTo>
                  <a:pt x="306586" y="378364"/>
                  <a:pt x="293914" y="375728"/>
                  <a:pt x="293914" y="373006"/>
                </a:cubicBezTo>
                <a:lnTo>
                  <a:pt x="293914" y="337288"/>
                </a:lnTo>
                <a:cubicBezTo>
                  <a:pt x="293914" y="334566"/>
                  <a:pt x="306586" y="331930"/>
                  <a:pt x="331929" y="329378"/>
                </a:cubicBezTo>
                <a:cubicBezTo>
                  <a:pt x="334141" y="324446"/>
                  <a:pt x="336692" y="320024"/>
                  <a:pt x="339583" y="316111"/>
                </a:cubicBezTo>
                <a:cubicBezTo>
                  <a:pt x="330909" y="296891"/>
                  <a:pt x="326572" y="285155"/>
                  <a:pt x="326572" y="280903"/>
                </a:cubicBezTo>
                <a:cubicBezTo>
                  <a:pt x="326572" y="280223"/>
                  <a:pt x="326912" y="279627"/>
                  <a:pt x="327592" y="279117"/>
                </a:cubicBezTo>
                <a:cubicBezTo>
                  <a:pt x="328272" y="278777"/>
                  <a:pt x="331249" y="277076"/>
                  <a:pt x="336522" y="274014"/>
                </a:cubicBezTo>
                <a:cubicBezTo>
                  <a:pt x="341795" y="270953"/>
                  <a:pt x="346812" y="268061"/>
                  <a:pt x="351575" y="265340"/>
                </a:cubicBezTo>
                <a:cubicBezTo>
                  <a:pt x="356337" y="262618"/>
                  <a:pt x="358889" y="261258"/>
                  <a:pt x="359229" y="261258"/>
                </a:cubicBezTo>
                <a:close/>
                <a:moveTo>
                  <a:pt x="163286" y="159204"/>
                </a:moveTo>
                <a:cubicBezTo>
                  <a:pt x="145256" y="159204"/>
                  <a:pt x="129863" y="165582"/>
                  <a:pt x="117107" y="178339"/>
                </a:cubicBezTo>
                <a:cubicBezTo>
                  <a:pt x="104350" y="191096"/>
                  <a:pt x="97972" y="206489"/>
                  <a:pt x="97972" y="224518"/>
                </a:cubicBezTo>
                <a:cubicBezTo>
                  <a:pt x="97972" y="242548"/>
                  <a:pt x="104350" y="257941"/>
                  <a:pt x="117107" y="270698"/>
                </a:cubicBezTo>
                <a:cubicBezTo>
                  <a:pt x="129863" y="283454"/>
                  <a:pt x="145256" y="289833"/>
                  <a:pt x="163286" y="289833"/>
                </a:cubicBezTo>
                <a:cubicBezTo>
                  <a:pt x="181315" y="289833"/>
                  <a:pt x="196708" y="283454"/>
                  <a:pt x="209465" y="270698"/>
                </a:cubicBezTo>
                <a:cubicBezTo>
                  <a:pt x="222222" y="257941"/>
                  <a:pt x="228600" y="242548"/>
                  <a:pt x="228600" y="224518"/>
                </a:cubicBezTo>
                <a:cubicBezTo>
                  <a:pt x="228600" y="206489"/>
                  <a:pt x="222222" y="191096"/>
                  <a:pt x="209465" y="178339"/>
                </a:cubicBezTo>
                <a:cubicBezTo>
                  <a:pt x="196708" y="165582"/>
                  <a:pt x="181315" y="159204"/>
                  <a:pt x="163286" y="159204"/>
                </a:cubicBezTo>
                <a:close/>
                <a:moveTo>
                  <a:pt x="391886" y="61233"/>
                </a:moveTo>
                <a:cubicBezTo>
                  <a:pt x="383041" y="61233"/>
                  <a:pt x="375387" y="64464"/>
                  <a:pt x="368924" y="70928"/>
                </a:cubicBezTo>
                <a:cubicBezTo>
                  <a:pt x="362460" y="77391"/>
                  <a:pt x="359229" y="85045"/>
                  <a:pt x="359229" y="93890"/>
                </a:cubicBezTo>
                <a:cubicBezTo>
                  <a:pt x="359229" y="102904"/>
                  <a:pt x="362418" y="110601"/>
                  <a:pt x="368796" y="116979"/>
                </a:cubicBezTo>
                <a:cubicBezTo>
                  <a:pt x="375175" y="123358"/>
                  <a:pt x="382871" y="126547"/>
                  <a:pt x="391886" y="126547"/>
                </a:cubicBezTo>
                <a:cubicBezTo>
                  <a:pt x="400901" y="126547"/>
                  <a:pt x="408597" y="123358"/>
                  <a:pt x="414975" y="116979"/>
                </a:cubicBezTo>
                <a:cubicBezTo>
                  <a:pt x="421354" y="110601"/>
                  <a:pt x="424543" y="102904"/>
                  <a:pt x="424543" y="93890"/>
                </a:cubicBezTo>
                <a:cubicBezTo>
                  <a:pt x="424543" y="85045"/>
                  <a:pt x="421311" y="77391"/>
                  <a:pt x="414848" y="70928"/>
                </a:cubicBezTo>
                <a:cubicBezTo>
                  <a:pt x="408385" y="64464"/>
                  <a:pt x="400730" y="61233"/>
                  <a:pt x="391886" y="61233"/>
                </a:cubicBezTo>
                <a:close/>
                <a:moveTo>
                  <a:pt x="139558" y="61233"/>
                </a:moveTo>
                <a:lnTo>
                  <a:pt x="187013" y="61233"/>
                </a:lnTo>
                <a:cubicBezTo>
                  <a:pt x="188884" y="61233"/>
                  <a:pt x="190585" y="61870"/>
                  <a:pt x="192116" y="63146"/>
                </a:cubicBezTo>
                <a:cubicBezTo>
                  <a:pt x="193647" y="64422"/>
                  <a:pt x="194497" y="65910"/>
                  <a:pt x="194667" y="67611"/>
                </a:cubicBezTo>
                <a:lnTo>
                  <a:pt x="200535" y="106646"/>
                </a:lnTo>
                <a:cubicBezTo>
                  <a:pt x="206318" y="108347"/>
                  <a:pt x="212697" y="110984"/>
                  <a:pt x="219670" y="114556"/>
                </a:cubicBezTo>
                <a:lnTo>
                  <a:pt x="249776" y="91849"/>
                </a:lnTo>
                <a:cubicBezTo>
                  <a:pt x="251137" y="90658"/>
                  <a:pt x="252838" y="90063"/>
                  <a:pt x="254879" y="90063"/>
                </a:cubicBezTo>
                <a:cubicBezTo>
                  <a:pt x="256750" y="90063"/>
                  <a:pt x="258536" y="90743"/>
                  <a:pt x="260237" y="92104"/>
                </a:cubicBezTo>
                <a:cubicBezTo>
                  <a:pt x="284730" y="114726"/>
                  <a:pt x="296976" y="128333"/>
                  <a:pt x="296976" y="132925"/>
                </a:cubicBezTo>
                <a:cubicBezTo>
                  <a:pt x="296976" y="134456"/>
                  <a:pt x="296381" y="136072"/>
                  <a:pt x="295190" y="137773"/>
                </a:cubicBezTo>
                <a:cubicBezTo>
                  <a:pt x="293149" y="140494"/>
                  <a:pt x="289577" y="145087"/>
                  <a:pt x="284474" y="151550"/>
                </a:cubicBezTo>
                <a:cubicBezTo>
                  <a:pt x="279372" y="158013"/>
                  <a:pt x="275545" y="163116"/>
                  <a:pt x="272993" y="166858"/>
                </a:cubicBezTo>
                <a:cubicBezTo>
                  <a:pt x="276905" y="175022"/>
                  <a:pt x="279797" y="181996"/>
                  <a:pt x="281668" y="187779"/>
                </a:cubicBezTo>
                <a:lnTo>
                  <a:pt x="320448" y="193647"/>
                </a:lnTo>
                <a:cubicBezTo>
                  <a:pt x="322149" y="193987"/>
                  <a:pt x="323595" y="194880"/>
                  <a:pt x="324786" y="196326"/>
                </a:cubicBezTo>
                <a:cubicBezTo>
                  <a:pt x="325976" y="197772"/>
                  <a:pt x="326572" y="199430"/>
                  <a:pt x="326572" y="201301"/>
                </a:cubicBezTo>
                <a:lnTo>
                  <a:pt x="326572" y="248501"/>
                </a:lnTo>
                <a:cubicBezTo>
                  <a:pt x="326572" y="250202"/>
                  <a:pt x="325976" y="251860"/>
                  <a:pt x="324786" y="253476"/>
                </a:cubicBezTo>
                <a:cubicBezTo>
                  <a:pt x="323595" y="255092"/>
                  <a:pt x="322234" y="255985"/>
                  <a:pt x="320703" y="256155"/>
                </a:cubicBezTo>
                <a:lnTo>
                  <a:pt x="281158" y="262278"/>
                </a:lnTo>
                <a:cubicBezTo>
                  <a:pt x="279287" y="268231"/>
                  <a:pt x="276565" y="274695"/>
                  <a:pt x="272993" y="281668"/>
                </a:cubicBezTo>
                <a:cubicBezTo>
                  <a:pt x="278776" y="289833"/>
                  <a:pt x="286430" y="299613"/>
                  <a:pt x="295955" y="311009"/>
                </a:cubicBezTo>
                <a:cubicBezTo>
                  <a:pt x="297146" y="312710"/>
                  <a:pt x="297741" y="314411"/>
                  <a:pt x="297741" y="316111"/>
                </a:cubicBezTo>
                <a:cubicBezTo>
                  <a:pt x="297741" y="318153"/>
                  <a:pt x="297146" y="319768"/>
                  <a:pt x="295955" y="320959"/>
                </a:cubicBezTo>
                <a:cubicBezTo>
                  <a:pt x="292043" y="326062"/>
                  <a:pt x="285027" y="333673"/>
                  <a:pt x="274907" y="343793"/>
                </a:cubicBezTo>
                <a:cubicBezTo>
                  <a:pt x="264787" y="353914"/>
                  <a:pt x="258111" y="358974"/>
                  <a:pt x="254879" y="358974"/>
                </a:cubicBezTo>
                <a:cubicBezTo>
                  <a:pt x="253008" y="358974"/>
                  <a:pt x="251222" y="358379"/>
                  <a:pt x="249521" y="357188"/>
                </a:cubicBezTo>
                <a:lnTo>
                  <a:pt x="220181" y="334226"/>
                </a:lnTo>
                <a:cubicBezTo>
                  <a:pt x="213887" y="337458"/>
                  <a:pt x="207339" y="340094"/>
                  <a:pt x="200535" y="342135"/>
                </a:cubicBezTo>
                <a:cubicBezTo>
                  <a:pt x="198664" y="360505"/>
                  <a:pt x="196708" y="373687"/>
                  <a:pt x="194667" y="381681"/>
                </a:cubicBezTo>
                <a:cubicBezTo>
                  <a:pt x="193477" y="385763"/>
                  <a:pt x="190925" y="387804"/>
                  <a:pt x="187013" y="387804"/>
                </a:cubicBezTo>
                <a:lnTo>
                  <a:pt x="139558" y="387804"/>
                </a:lnTo>
                <a:cubicBezTo>
                  <a:pt x="137687" y="387804"/>
                  <a:pt x="135987" y="387166"/>
                  <a:pt x="134456" y="385891"/>
                </a:cubicBezTo>
                <a:cubicBezTo>
                  <a:pt x="132925" y="384615"/>
                  <a:pt x="132074" y="383127"/>
                  <a:pt x="131904" y="381426"/>
                </a:cubicBezTo>
                <a:lnTo>
                  <a:pt x="126036" y="342390"/>
                </a:lnTo>
                <a:cubicBezTo>
                  <a:pt x="120253" y="340689"/>
                  <a:pt x="113875" y="338053"/>
                  <a:pt x="106901" y="334481"/>
                </a:cubicBezTo>
                <a:lnTo>
                  <a:pt x="76795" y="357188"/>
                </a:lnTo>
                <a:cubicBezTo>
                  <a:pt x="75605" y="358379"/>
                  <a:pt x="73904" y="358974"/>
                  <a:pt x="71693" y="358974"/>
                </a:cubicBezTo>
                <a:cubicBezTo>
                  <a:pt x="69822" y="358974"/>
                  <a:pt x="68036" y="358294"/>
                  <a:pt x="66335" y="356933"/>
                </a:cubicBezTo>
                <a:cubicBezTo>
                  <a:pt x="41842" y="334311"/>
                  <a:pt x="29596" y="320704"/>
                  <a:pt x="29596" y="316111"/>
                </a:cubicBezTo>
                <a:cubicBezTo>
                  <a:pt x="29596" y="314581"/>
                  <a:pt x="30191" y="312965"/>
                  <a:pt x="31382" y="311264"/>
                </a:cubicBezTo>
                <a:cubicBezTo>
                  <a:pt x="33083" y="308883"/>
                  <a:pt x="36569" y="304375"/>
                  <a:pt x="41842" y="297742"/>
                </a:cubicBezTo>
                <a:cubicBezTo>
                  <a:pt x="47115" y="291108"/>
                  <a:pt x="51112" y="285921"/>
                  <a:pt x="53833" y="282179"/>
                </a:cubicBezTo>
                <a:cubicBezTo>
                  <a:pt x="49921" y="274695"/>
                  <a:pt x="46945" y="267721"/>
                  <a:pt x="44904" y="261258"/>
                </a:cubicBezTo>
                <a:lnTo>
                  <a:pt x="6123" y="255134"/>
                </a:lnTo>
                <a:cubicBezTo>
                  <a:pt x="4422" y="254964"/>
                  <a:pt x="2977" y="254156"/>
                  <a:pt x="1786" y="252711"/>
                </a:cubicBezTo>
                <a:cubicBezTo>
                  <a:pt x="595" y="251265"/>
                  <a:pt x="0" y="249606"/>
                  <a:pt x="0" y="247736"/>
                </a:cubicBezTo>
                <a:lnTo>
                  <a:pt x="0" y="200536"/>
                </a:lnTo>
                <a:cubicBezTo>
                  <a:pt x="0" y="198835"/>
                  <a:pt x="595" y="197176"/>
                  <a:pt x="1786" y="195561"/>
                </a:cubicBezTo>
                <a:cubicBezTo>
                  <a:pt x="2977" y="193945"/>
                  <a:pt x="4337" y="193052"/>
                  <a:pt x="5868" y="192882"/>
                </a:cubicBezTo>
                <a:lnTo>
                  <a:pt x="45414" y="186758"/>
                </a:lnTo>
                <a:cubicBezTo>
                  <a:pt x="47285" y="180805"/>
                  <a:pt x="50006" y="174342"/>
                  <a:pt x="53578" y="167368"/>
                </a:cubicBezTo>
                <a:cubicBezTo>
                  <a:pt x="47795" y="159204"/>
                  <a:pt x="40141" y="149424"/>
                  <a:pt x="30616" y="138028"/>
                </a:cubicBezTo>
                <a:cubicBezTo>
                  <a:pt x="29426" y="136157"/>
                  <a:pt x="28830" y="134456"/>
                  <a:pt x="28830" y="132925"/>
                </a:cubicBezTo>
                <a:cubicBezTo>
                  <a:pt x="28830" y="130884"/>
                  <a:pt x="29426" y="129183"/>
                  <a:pt x="30616" y="127823"/>
                </a:cubicBezTo>
                <a:cubicBezTo>
                  <a:pt x="34358" y="122720"/>
                  <a:pt x="41332" y="115151"/>
                  <a:pt x="51537" y="105116"/>
                </a:cubicBezTo>
                <a:cubicBezTo>
                  <a:pt x="61743" y="95080"/>
                  <a:pt x="68461" y="90063"/>
                  <a:pt x="71693" y="90063"/>
                </a:cubicBezTo>
                <a:cubicBezTo>
                  <a:pt x="73564" y="90063"/>
                  <a:pt x="75350" y="90658"/>
                  <a:pt x="77051" y="91849"/>
                </a:cubicBezTo>
                <a:lnTo>
                  <a:pt x="106391" y="114811"/>
                </a:lnTo>
                <a:cubicBezTo>
                  <a:pt x="112174" y="111749"/>
                  <a:pt x="118722" y="109028"/>
                  <a:pt x="126036" y="106646"/>
                </a:cubicBezTo>
                <a:cubicBezTo>
                  <a:pt x="127907" y="88277"/>
                  <a:pt x="129863" y="75180"/>
                  <a:pt x="131904" y="67356"/>
                </a:cubicBezTo>
                <a:cubicBezTo>
                  <a:pt x="133095" y="63274"/>
                  <a:pt x="135646" y="61233"/>
                  <a:pt x="139558" y="61233"/>
                </a:cubicBezTo>
                <a:close/>
                <a:moveTo>
                  <a:pt x="359229" y="0"/>
                </a:moveTo>
                <a:cubicBezTo>
                  <a:pt x="360589" y="0"/>
                  <a:pt x="364501" y="3955"/>
                  <a:pt x="370965" y="11864"/>
                </a:cubicBezTo>
                <a:cubicBezTo>
                  <a:pt x="377428" y="19773"/>
                  <a:pt x="381851" y="25514"/>
                  <a:pt x="384232" y="29086"/>
                </a:cubicBezTo>
                <a:cubicBezTo>
                  <a:pt x="387634" y="28746"/>
                  <a:pt x="390185" y="28575"/>
                  <a:pt x="391886" y="28575"/>
                </a:cubicBezTo>
                <a:cubicBezTo>
                  <a:pt x="393587" y="28575"/>
                  <a:pt x="396138" y="28746"/>
                  <a:pt x="399540" y="29086"/>
                </a:cubicBezTo>
                <a:cubicBezTo>
                  <a:pt x="408214" y="17009"/>
                  <a:pt x="416039" y="7484"/>
                  <a:pt x="423012" y="511"/>
                </a:cubicBezTo>
                <a:lnTo>
                  <a:pt x="424543" y="0"/>
                </a:lnTo>
                <a:cubicBezTo>
                  <a:pt x="425223" y="0"/>
                  <a:pt x="435769" y="5954"/>
                  <a:pt x="456180" y="17860"/>
                </a:cubicBezTo>
                <a:cubicBezTo>
                  <a:pt x="456860" y="18370"/>
                  <a:pt x="457200" y="18965"/>
                  <a:pt x="457200" y="19646"/>
                </a:cubicBezTo>
                <a:cubicBezTo>
                  <a:pt x="457200" y="23898"/>
                  <a:pt x="452863" y="35634"/>
                  <a:pt x="444188" y="54854"/>
                </a:cubicBezTo>
                <a:cubicBezTo>
                  <a:pt x="447080" y="58766"/>
                  <a:pt x="449631" y="63189"/>
                  <a:pt x="451842" y="68121"/>
                </a:cubicBezTo>
                <a:cubicBezTo>
                  <a:pt x="477186" y="70673"/>
                  <a:pt x="489857" y="73309"/>
                  <a:pt x="489857" y="76030"/>
                </a:cubicBezTo>
                <a:lnTo>
                  <a:pt x="489857" y="111749"/>
                </a:lnTo>
                <a:cubicBezTo>
                  <a:pt x="489857" y="114471"/>
                  <a:pt x="477186" y="117107"/>
                  <a:pt x="451842" y="119658"/>
                </a:cubicBezTo>
                <a:cubicBezTo>
                  <a:pt x="449801" y="124251"/>
                  <a:pt x="447250" y="128673"/>
                  <a:pt x="444188" y="132925"/>
                </a:cubicBezTo>
                <a:cubicBezTo>
                  <a:pt x="452863" y="152145"/>
                  <a:pt x="457200" y="163881"/>
                  <a:pt x="457200" y="168134"/>
                </a:cubicBezTo>
                <a:cubicBezTo>
                  <a:pt x="457200" y="168814"/>
                  <a:pt x="456860" y="169409"/>
                  <a:pt x="456180" y="169920"/>
                </a:cubicBezTo>
                <a:cubicBezTo>
                  <a:pt x="435429" y="181996"/>
                  <a:pt x="424883" y="188034"/>
                  <a:pt x="424543" y="188034"/>
                </a:cubicBezTo>
                <a:cubicBezTo>
                  <a:pt x="423182" y="188034"/>
                  <a:pt x="419270" y="184037"/>
                  <a:pt x="412807" y="176043"/>
                </a:cubicBezTo>
                <a:cubicBezTo>
                  <a:pt x="406343" y="168049"/>
                  <a:pt x="401921" y="162266"/>
                  <a:pt x="399540" y="158694"/>
                </a:cubicBezTo>
                <a:cubicBezTo>
                  <a:pt x="396138" y="159034"/>
                  <a:pt x="393587" y="159204"/>
                  <a:pt x="391886" y="159204"/>
                </a:cubicBezTo>
                <a:cubicBezTo>
                  <a:pt x="390185" y="159204"/>
                  <a:pt x="387634" y="159034"/>
                  <a:pt x="384232" y="158694"/>
                </a:cubicBezTo>
                <a:cubicBezTo>
                  <a:pt x="381851" y="162266"/>
                  <a:pt x="377428" y="168049"/>
                  <a:pt x="370965" y="176043"/>
                </a:cubicBezTo>
                <a:cubicBezTo>
                  <a:pt x="364501" y="184037"/>
                  <a:pt x="360589" y="188034"/>
                  <a:pt x="359229" y="188034"/>
                </a:cubicBezTo>
                <a:cubicBezTo>
                  <a:pt x="358889" y="188034"/>
                  <a:pt x="348343" y="181996"/>
                  <a:pt x="327592" y="169920"/>
                </a:cubicBezTo>
                <a:cubicBezTo>
                  <a:pt x="326912" y="169409"/>
                  <a:pt x="326572" y="168814"/>
                  <a:pt x="326572" y="168134"/>
                </a:cubicBezTo>
                <a:cubicBezTo>
                  <a:pt x="326572" y="163881"/>
                  <a:pt x="330909" y="152145"/>
                  <a:pt x="339583" y="132925"/>
                </a:cubicBezTo>
                <a:cubicBezTo>
                  <a:pt x="336522" y="128673"/>
                  <a:pt x="333970" y="124251"/>
                  <a:pt x="331929" y="119658"/>
                </a:cubicBezTo>
                <a:cubicBezTo>
                  <a:pt x="306586" y="117107"/>
                  <a:pt x="293914" y="114471"/>
                  <a:pt x="293914" y="111749"/>
                </a:cubicBezTo>
                <a:lnTo>
                  <a:pt x="293914" y="76030"/>
                </a:lnTo>
                <a:cubicBezTo>
                  <a:pt x="293914" y="73309"/>
                  <a:pt x="306586" y="70673"/>
                  <a:pt x="331929" y="68121"/>
                </a:cubicBezTo>
                <a:cubicBezTo>
                  <a:pt x="334141" y="63189"/>
                  <a:pt x="336692" y="58766"/>
                  <a:pt x="339583" y="54854"/>
                </a:cubicBezTo>
                <a:cubicBezTo>
                  <a:pt x="330909" y="35634"/>
                  <a:pt x="326572" y="23898"/>
                  <a:pt x="326572" y="19646"/>
                </a:cubicBezTo>
                <a:cubicBezTo>
                  <a:pt x="326572" y="18965"/>
                  <a:pt x="326912" y="18370"/>
                  <a:pt x="327592" y="17860"/>
                </a:cubicBezTo>
                <a:cubicBezTo>
                  <a:pt x="328272" y="17520"/>
                  <a:pt x="331249" y="15819"/>
                  <a:pt x="336522" y="12757"/>
                </a:cubicBezTo>
                <a:cubicBezTo>
                  <a:pt x="341795" y="9696"/>
                  <a:pt x="346812" y="6804"/>
                  <a:pt x="351575" y="4083"/>
                </a:cubicBezTo>
                <a:cubicBezTo>
                  <a:pt x="356337" y="1361"/>
                  <a:pt x="358889" y="0"/>
                  <a:pt x="359229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02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2"/>
          <p:cNvSpPr>
            <a:spLocks noGrp="1"/>
          </p:cNvSpPr>
          <p:nvPr>
            <p:ph type="pic" sz="quarter" idx="50"/>
          </p:nvPr>
        </p:nvSpPr>
        <p:spPr>
          <a:xfrm>
            <a:off x="609676" y="1179544"/>
            <a:ext cx="5792565" cy="4551295"/>
          </a:xfrm>
          <a:custGeom>
            <a:avLst/>
            <a:gdLst/>
            <a:ahLst/>
            <a:cxnLst/>
            <a:rect l="l" t="t" r="r" b="b"/>
            <a:pathLst>
              <a:path w="457200" h="359228">
                <a:moveTo>
                  <a:pt x="391886" y="195943"/>
                </a:moveTo>
                <a:cubicBezTo>
                  <a:pt x="382871" y="195943"/>
                  <a:pt x="375175" y="199132"/>
                  <a:pt x="368796" y="205510"/>
                </a:cubicBezTo>
                <a:cubicBezTo>
                  <a:pt x="362418" y="211889"/>
                  <a:pt x="359229" y="219585"/>
                  <a:pt x="359229" y="228600"/>
                </a:cubicBezTo>
                <a:cubicBezTo>
                  <a:pt x="359229" y="237615"/>
                  <a:pt x="362418" y="245311"/>
                  <a:pt x="368796" y="251689"/>
                </a:cubicBezTo>
                <a:cubicBezTo>
                  <a:pt x="375175" y="258068"/>
                  <a:pt x="382871" y="261257"/>
                  <a:pt x="391886" y="261257"/>
                </a:cubicBezTo>
                <a:cubicBezTo>
                  <a:pt x="400901" y="261257"/>
                  <a:pt x="408597" y="258068"/>
                  <a:pt x="414975" y="251689"/>
                </a:cubicBezTo>
                <a:cubicBezTo>
                  <a:pt x="421354" y="245311"/>
                  <a:pt x="424543" y="237615"/>
                  <a:pt x="424543" y="228600"/>
                </a:cubicBezTo>
                <a:cubicBezTo>
                  <a:pt x="424543" y="219585"/>
                  <a:pt x="421354" y="211889"/>
                  <a:pt x="414975" y="205510"/>
                </a:cubicBezTo>
                <a:cubicBezTo>
                  <a:pt x="408597" y="199132"/>
                  <a:pt x="400901" y="195943"/>
                  <a:pt x="391886" y="195943"/>
                </a:cubicBezTo>
                <a:close/>
                <a:moveTo>
                  <a:pt x="65314" y="195943"/>
                </a:moveTo>
                <a:cubicBezTo>
                  <a:pt x="56300" y="195943"/>
                  <a:pt x="48603" y="199132"/>
                  <a:pt x="42225" y="205510"/>
                </a:cubicBezTo>
                <a:cubicBezTo>
                  <a:pt x="35846" y="211889"/>
                  <a:pt x="32657" y="219585"/>
                  <a:pt x="32657" y="228600"/>
                </a:cubicBezTo>
                <a:cubicBezTo>
                  <a:pt x="32657" y="237615"/>
                  <a:pt x="35846" y="245311"/>
                  <a:pt x="42225" y="251689"/>
                </a:cubicBezTo>
                <a:cubicBezTo>
                  <a:pt x="48603" y="258068"/>
                  <a:pt x="56300" y="261257"/>
                  <a:pt x="65314" y="261257"/>
                </a:cubicBezTo>
                <a:cubicBezTo>
                  <a:pt x="74329" y="261257"/>
                  <a:pt x="82026" y="258068"/>
                  <a:pt x="88404" y="251689"/>
                </a:cubicBezTo>
                <a:cubicBezTo>
                  <a:pt x="94782" y="245311"/>
                  <a:pt x="97971" y="237615"/>
                  <a:pt x="97971" y="228600"/>
                </a:cubicBezTo>
                <a:cubicBezTo>
                  <a:pt x="97971" y="219585"/>
                  <a:pt x="94782" y="211889"/>
                  <a:pt x="88404" y="205510"/>
                </a:cubicBezTo>
                <a:cubicBezTo>
                  <a:pt x="82026" y="199132"/>
                  <a:pt x="74329" y="195943"/>
                  <a:pt x="65314" y="195943"/>
                </a:cubicBezTo>
                <a:close/>
                <a:moveTo>
                  <a:pt x="263936" y="119179"/>
                </a:moveTo>
                <a:cubicBezTo>
                  <a:pt x="261895" y="119456"/>
                  <a:pt x="259896" y="120168"/>
                  <a:pt x="257940" y="121316"/>
                </a:cubicBezTo>
                <a:cubicBezTo>
                  <a:pt x="254028" y="123612"/>
                  <a:pt x="251477" y="126971"/>
                  <a:pt x="250286" y="131394"/>
                </a:cubicBezTo>
                <a:lnTo>
                  <a:pt x="224518" y="228855"/>
                </a:lnTo>
                <a:cubicBezTo>
                  <a:pt x="214313" y="229705"/>
                  <a:pt x="205213" y="233405"/>
                  <a:pt x="197219" y="239953"/>
                </a:cubicBezTo>
                <a:cubicBezTo>
                  <a:pt x="189224" y="246502"/>
                  <a:pt x="183867" y="254879"/>
                  <a:pt x="181145" y="265084"/>
                </a:cubicBezTo>
                <a:cubicBezTo>
                  <a:pt x="177743" y="278181"/>
                  <a:pt x="179444" y="290597"/>
                  <a:pt x="186248" y="302333"/>
                </a:cubicBezTo>
                <a:cubicBezTo>
                  <a:pt x="193051" y="314070"/>
                  <a:pt x="203002" y="321639"/>
                  <a:pt x="216098" y="325040"/>
                </a:cubicBezTo>
                <a:cubicBezTo>
                  <a:pt x="229195" y="328442"/>
                  <a:pt x="241612" y="326741"/>
                  <a:pt x="253348" y="319938"/>
                </a:cubicBezTo>
                <a:cubicBezTo>
                  <a:pt x="265084" y="313134"/>
                  <a:pt x="272653" y="303184"/>
                  <a:pt x="276055" y="290087"/>
                </a:cubicBezTo>
                <a:cubicBezTo>
                  <a:pt x="278776" y="279882"/>
                  <a:pt x="278266" y="269932"/>
                  <a:pt x="274524" y="260236"/>
                </a:cubicBezTo>
                <a:cubicBezTo>
                  <a:pt x="270782" y="250541"/>
                  <a:pt x="264659" y="242802"/>
                  <a:pt x="256154" y="237019"/>
                </a:cubicBezTo>
                <a:lnTo>
                  <a:pt x="281923" y="139558"/>
                </a:lnTo>
                <a:cubicBezTo>
                  <a:pt x="282944" y="135136"/>
                  <a:pt x="282306" y="131011"/>
                  <a:pt x="280010" y="127184"/>
                </a:cubicBezTo>
                <a:cubicBezTo>
                  <a:pt x="277713" y="123357"/>
                  <a:pt x="274439" y="120848"/>
                  <a:pt x="270187" y="119658"/>
                </a:cubicBezTo>
                <a:cubicBezTo>
                  <a:pt x="268061" y="119062"/>
                  <a:pt x="265977" y="118903"/>
                  <a:pt x="263936" y="119179"/>
                </a:cubicBezTo>
                <a:close/>
                <a:moveTo>
                  <a:pt x="342900" y="81643"/>
                </a:moveTo>
                <a:cubicBezTo>
                  <a:pt x="333885" y="81643"/>
                  <a:pt x="326189" y="84832"/>
                  <a:pt x="319810" y="91210"/>
                </a:cubicBezTo>
                <a:cubicBezTo>
                  <a:pt x="313432" y="97589"/>
                  <a:pt x="310243" y="105285"/>
                  <a:pt x="310243" y="114300"/>
                </a:cubicBezTo>
                <a:cubicBezTo>
                  <a:pt x="310243" y="123315"/>
                  <a:pt x="313432" y="131011"/>
                  <a:pt x="319810" y="137389"/>
                </a:cubicBezTo>
                <a:cubicBezTo>
                  <a:pt x="326189" y="143768"/>
                  <a:pt x="333885" y="146957"/>
                  <a:pt x="342900" y="146957"/>
                </a:cubicBezTo>
                <a:cubicBezTo>
                  <a:pt x="351915" y="146957"/>
                  <a:pt x="359611" y="143768"/>
                  <a:pt x="365990" y="137389"/>
                </a:cubicBezTo>
                <a:cubicBezTo>
                  <a:pt x="372368" y="131011"/>
                  <a:pt x="375557" y="123315"/>
                  <a:pt x="375557" y="114300"/>
                </a:cubicBezTo>
                <a:cubicBezTo>
                  <a:pt x="375557" y="105285"/>
                  <a:pt x="372368" y="97589"/>
                  <a:pt x="365990" y="91210"/>
                </a:cubicBezTo>
                <a:cubicBezTo>
                  <a:pt x="359611" y="84832"/>
                  <a:pt x="351915" y="81643"/>
                  <a:pt x="342900" y="81643"/>
                </a:cubicBezTo>
                <a:close/>
                <a:moveTo>
                  <a:pt x="114300" y="81643"/>
                </a:moveTo>
                <a:cubicBezTo>
                  <a:pt x="105285" y="81643"/>
                  <a:pt x="97589" y="84832"/>
                  <a:pt x="91210" y="91210"/>
                </a:cubicBezTo>
                <a:cubicBezTo>
                  <a:pt x="84832" y="97589"/>
                  <a:pt x="81643" y="105285"/>
                  <a:pt x="81643" y="114300"/>
                </a:cubicBezTo>
                <a:cubicBezTo>
                  <a:pt x="81643" y="123315"/>
                  <a:pt x="84832" y="131011"/>
                  <a:pt x="91210" y="137389"/>
                </a:cubicBezTo>
                <a:cubicBezTo>
                  <a:pt x="97589" y="143768"/>
                  <a:pt x="105285" y="146957"/>
                  <a:pt x="114300" y="146957"/>
                </a:cubicBezTo>
                <a:cubicBezTo>
                  <a:pt x="123315" y="146957"/>
                  <a:pt x="131011" y="143768"/>
                  <a:pt x="137390" y="137389"/>
                </a:cubicBezTo>
                <a:cubicBezTo>
                  <a:pt x="143768" y="131011"/>
                  <a:pt x="146957" y="123315"/>
                  <a:pt x="146957" y="114300"/>
                </a:cubicBezTo>
                <a:cubicBezTo>
                  <a:pt x="146957" y="105285"/>
                  <a:pt x="143768" y="97589"/>
                  <a:pt x="137390" y="91210"/>
                </a:cubicBezTo>
                <a:cubicBezTo>
                  <a:pt x="131011" y="84832"/>
                  <a:pt x="123315" y="81643"/>
                  <a:pt x="114300" y="81643"/>
                </a:cubicBezTo>
                <a:close/>
                <a:moveTo>
                  <a:pt x="228600" y="32657"/>
                </a:moveTo>
                <a:cubicBezTo>
                  <a:pt x="219585" y="32657"/>
                  <a:pt x="211889" y="35846"/>
                  <a:pt x="205510" y="42224"/>
                </a:cubicBezTo>
                <a:cubicBezTo>
                  <a:pt x="199132" y="48603"/>
                  <a:pt x="195943" y="56299"/>
                  <a:pt x="195943" y="65314"/>
                </a:cubicBezTo>
                <a:cubicBezTo>
                  <a:pt x="195943" y="74329"/>
                  <a:pt x="199132" y="82025"/>
                  <a:pt x="205510" y="88404"/>
                </a:cubicBezTo>
                <a:cubicBezTo>
                  <a:pt x="211889" y="94782"/>
                  <a:pt x="219585" y="97971"/>
                  <a:pt x="228600" y="97971"/>
                </a:cubicBezTo>
                <a:cubicBezTo>
                  <a:pt x="237615" y="97971"/>
                  <a:pt x="245311" y="94782"/>
                  <a:pt x="251690" y="88404"/>
                </a:cubicBezTo>
                <a:cubicBezTo>
                  <a:pt x="258068" y="82025"/>
                  <a:pt x="261257" y="74329"/>
                  <a:pt x="261257" y="65314"/>
                </a:cubicBezTo>
                <a:cubicBezTo>
                  <a:pt x="261257" y="56299"/>
                  <a:pt x="258068" y="48603"/>
                  <a:pt x="251690" y="42224"/>
                </a:cubicBezTo>
                <a:cubicBezTo>
                  <a:pt x="245311" y="35846"/>
                  <a:pt x="237615" y="32657"/>
                  <a:pt x="228600" y="32657"/>
                </a:cubicBezTo>
                <a:close/>
                <a:moveTo>
                  <a:pt x="228600" y="0"/>
                </a:moveTo>
                <a:cubicBezTo>
                  <a:pt x="259556" y="0"/>
                  <a:pt x="289152" y="6038"/>
                  <a:pt x="317387" y="18114"/>
                </a:cubicBezTo>
                <a:cubicBezTo>
                  <a:pt x="345621" y="30191"/>
                  <a:pt x="369944" y="46434"/>
                  <a:pt x="390355" y="66845"/>
                </a:cubicBezTo>
                <a:cubicBezTo>
                  <a:pt x="410766" y="87256"/>
                  <a:pt x="427009" y="111578"/>
                  <a:pt x="439086" y="139813"/>
                </a:cubicBezTo>
                <a:cubicBezTo>
                  <a:pt x="451162" y="168048"/>
                  <a:pt x="457200" y="197644"/>
                  <a:pt x="457200" y="228600"/>
                </a:cubicBezTo>
                <a:cubicBezTo>
                  <a:pt x="457200" y="272993"/>
                  <a:pt x="445209" y="314070"/>
                  <a:pt x="421226" y="351829"/>
                </a:cubicBezTo>
                <a:cubicBezTo>
                  <a:pt x="417994" y="356762"/>
                  <a:pt x="413402" y="359228"/>
                  <a:pt x="407449" y="359228"/>
                </a:cubicBezTo>
                <a:lnTo>
                  <a:pt x="49751" y="359228"/>
                </a:lnTo>
                <a:cubicBezTo>
                  <a:pt x="43798" y="359228"/>
                  <a:pt x="39206" y="356762"/>
                  <a:pt x="35974" y="351829"/>
                </a:cubicBezTo>
                <a:cubicBezTo>
                  <a:pt x="11991" y="314240"/>
                  <a:pt x="0" y="273163"/>
                  <a:pt x="0" y="228600"/>
                </a:cubicBezTo>
                <a:cubicBezTo>
                  <a:pt x="0" y="197644"/>
                  <a:pt x="6038" y="168048"/>
                  <a:pt x="18115" y="139813"/>
                </a:cubicBezTo>
                <a:cubicBezTo>
                  <a:pt x="30191" y="111578"/>
                  <a:pt x="46434" y="87256"/>
                  <a:pt x="66845" y="66845"/>
                </a:cubicBezTo>
                <a:cubicBezTo>
                  <a:pt x="87256" y="46434"/>
                  <a:pt x="111579" y="30191"/>
                  <a:pt x="139813" y="18114"/>
                </a:cubicBezTo>
                <a:cubicBezTo>
                  <a:pt x="168048" y="6038"/>
                  <a:pt x="197644" y="0"/>
                  <a:pt x="228600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37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-248691" y="-433951"/>
            <a:ext cx="12689535" cy="4169117"/>
          </a:xfrm>
          <a:custGeom>
            <a:avLst/>
            <a:gdLst>
              <a:gd name="connsiteX0" fmla="*/ 8232214 w 12171625"/>
              <a:gd name="connsiteY0" fmla="*/ 637709 h 3998959"/>
              <a:gd name="connsiteX1" fmla="*/ 7735335 w 12171625"/>
              <a:gd name="connsiteY1" fmla="*/ 984463 h 3998959"/>
              <a:gd name="connsiteX2" fmla="*/ 7567936 w 12171625"/>
              <a:gd name="connsiteY2" fmla="*/ 1998152 h 3998959"/>
              <a:gd name="connsiteX3" fmla="*/ 7735335 w 12171625"/>
              <a:gd name="connsiteY3" fmla="*/ 3010513 h 3998959"/>
              <a:gd name="connsiteX4" fmla="*/ 8226902 w 12171625"/>
              <a:gd name="connsiteY4" fmla="*/ 3358596 h 3998959"/>
              <a:gd name="connsiteX5" fmla="*/ 8880551 w 12171625"/>
              <a:gd name="connsiteY5" fmla="*/ 1998152 h 3998959"/>
              <a:gd name="connsiteX6" fmla="*/ 8232214 w 12171625"/>
              <a:gd name="connsiteY6" fmla="*/ 637709 h 3998959"/>
              <a:gd name="connsiteX7" fmla="*/ 2273397 w 12171625"/>
              <a:gd name="connsiteY7" fmla="*/ 57128 h 3998959"/>
              <a:gd name="connsiteX8" fmla="*/ 2982847 w 12171625"/>
              <a:gd name="connsiteY8" fmla="*/ 57128 h 3998959"/>
              <a:gd name="connsiteX9" fmla="*/ 3330930 w 12171625"/>
              <a:gd name="connsiteY9" fmla="*/ 2249248 h 3998959"/>
              <a:gd name="connsiteX10" fmla="*/ 3466443 w 12171625"/>
              <a:gd name="connsiteY10" fmla="*/ 3282866 h 3998959"/>
              <a:gd name="connsiteX11" fmla="*/ 3591328 w 12171625"/>
              <a:gd name="connsiteY11" fmla="*/ 2265192 h 3998959"/>
              <a:gd name="connsiteX12" fmla="*/ 4005839 w 12171625"/>
              <a:gd name="connsiteY12" fmla="*/ 57128 h 3998959"/>
              <a:gd name="connsiteX13" fmla="*/ 4755143 w 12171625"/>
              <a:gd name="connsiteY13" fmla="*/ 57128 h 3998959"/>
              <a:gd name="connsiteX14" fmla="*/ 5169654 w 12171625"/>
              <a:gd name="connsiteY14" fmla="*/ 2265192 h 3998959"/>
              <a:gd name="connsiteX15" fmla="*/ 5299851 w 12171625"/>
              <a:gd name="connsiteY15" fmla="*/ 3288182 h 3998959"/>
              <a:gd name="connsiteX16" fmla="*/ 5435365 w 12171625"/>
              <a:gd name="connsiteY16" fmla="*/ 2249248 h 3998959"/>
              <a:gd name="connsiteX17" fmla="*/ 5772819 w 12171625"/>
              <a:gd name="connsiteY17" fmla="*/ 57128 h 3998959"/>
              <a:gd name="connsiteX18" fmla="*/ 6487584 w 12171625"/>
              <a:gd name="connsiteY18" fmla="*/ 57128 h 3998959"/>
              <a:gd name="connsiteX19" fmla="*/ 5788763 w 12171625"/>
              <a:gd name="connsiteY19" fmla="*/ 3941831 h 3998959"/>
              <a:gd name="connsiteX20" fmla="*/ 4885344 w 12171625"/>
              <a:gd name="connsiteY20" fmla="*/ 3941831 h 3998959"/>
              <a:gd name="connsiteX21" fmla="*/ 4505376 w 12171625"/>
              <a:gd name="connsiteY21" fmla="*/ 1906481 h 3998959"/>
              <a:gd name="connsiteX22" fmla="*/ 4380491 w 12171625"/>
              <a:gd name="connsiteY22" fmla="*/ 920689 h 3998959"/>
              <a:gd name="connsiteX23" fmla="*/ 4359234 w 12171625"/>
              <a:gd name="connsiteY23" fmla="*/ 1117318 h 3998959"/>
              <a:gd name="connsiteX24" fmla="*/ 4250293 w 12171625"/>
              <a:gd name="connsiteY24" fmla="*/ 1917109 h 3998959"/>
              <a:gd name="connsiteX25" fmla="*/ 3880954 w 12171625"/>
              <a:gd name="connsiteY25" fmla="*/ 3941831 h 3998959"/>
              <a:gd name="connsiteX26" fmla="*/ 2977534 w 12171625"/>
              <a:gd name="connsiteY26" fmla="*/ 3941831 h 3998959"/>
              <a:gd name="connsiteX27" fmla="*/ 9963561 w 12171625"/>
              <a:gd name="connsiteY27" fmla="*/ 57128 h 3998959"/>
              <a:gd name="connsiteX28" fmla="*/ 12171625 w 12171625"/>
              <a:gd name="connsiteY28" fmla="*/ 57128 h 3998959"/>
              <a:gd name="connsiteX29" fmla="*/ 12171625 w 12171625"/>
              <a:gd name="connsiteY29" fmla="*/ 692179 h 3998959"/>
              <a:gd name="connsiteX30" fmla="*/ 11427630 w 12171625"/>
              <a:gd name="connsiteY30" fmla="*/ 692179 h 3998959"/>
              <a:gd name="connsiteX31" fmla="*/ 11427630 w 12171625"/>
              <a:gd name="connsiteY31" fmla="*/ 3941831 h 3998959"/>
              <a:gd name="connsiteX32" fmla="*/ 10707553 w 12171625"/>
              <a:gd name="connsiteY32" fmla="*/ 3941831 h 3998959"/>
              <a:gd name="connsiteX33" fmla="*/ 10707553 w 12171625"/>
              <a:gd name="connsiteY33" fmla="*/ 692179 h 3998959"/>
              <a:gd name="connsiteX34" fmla="*/ 9963561 w 12171625"/>
              <a:gd name="connsiteY34" fmla="*/ 692179 h 3998959"/>
              <a:gd name="connsiteX35" fmla="*/ 1054874 w 12171625"/>
              <a:gd name="connsiteY35" fmla="*/ 2658 h 3998959"/>
              <a:gd name="connsiteX36" fmla="*/ 1913122 w 12171625"/>
              <a:gd name="connsiteY36" fmla="*/ 252425 h 3998959"/>
              <a:gd name="connsiteX37" fmla="*/ 1673984 w 12171625"/>
              <a:gd name="connsiteY37" fmla="*/ 831676 h 3998959"/>
              <a:gd name="connsiteX38" fmla="*/ 1406944 w 12171625"/>
              <a:gd name="connsiteY38" fmla="*/ 698821 h 3998959"/>
              <a:gd name="connsiteX39" fmla="*/ 1108016 w 12171625"/>
              <a:gd name="connsiteY39" fmla="*/ 640364 h 3998959"/>
              <a:gd name="connsiteX40" fmla="*/ 838321 w 12171625"/>
              <a:gd name="connsiteY40" fmla="*/ 755949 h 3998959"/>
              <a:gd name="connsiteX41" fmla="*/ 743992 w 12171625"/>
              <a:gd name="connsiteY41" fmla="*/ 1070818 h 3998959"/>
              <a:gd name="connsiteX42" fmla="*/ 856920 w 12171625"/>
              <a:gd name="connsiteY42" fmla="*/ 1413585 h 3998959"/>
              <a:gd name="connsiteX43" fmla="*/ 1251503 w 12171625"/>
              <a:gd name="connsiteY43" fmla="*/ 1745724 h 3998959"/>
              <a:gd name="connsiteX44" fmla="*/ 1781596 w 12171625"/>
              <a:gd name="connsiteY44" fmla="*/ 2266521 h 3998959"/>
              <a:gd name="connsiteX45" fmla="*/ 1931724 w 12171625"/>
              <a:gd name="connsiteY45" fmla="*/ 2872342 h 3998959"/>
              <a:gd name="connsiteX46" fmla="*/ 1656711 w 12171625"/>
              <a:gd name="connsiteY46" fmla="*/ 3706676 h 3998959"/>
              <a:gd name="connsiteX47" fmla="*/ 863561 w 12171625"/>
              <a:gd name="connsiteY47" fmla="*/ 3996301 h 3998959"/>
              <a:gd name="connsiteX48" fmla="*/ 0 w 12171625"/>
              <a:gd name="connsiteY48" fmla="*/ 3797018 h 3998959"/>
              <a:gd name="connsiteX49" fmla="*/ 0 w 12171625"/>
              <a:gd name="connsiteY49" fmla="*/ 3082253 h 3998959"/>
              <a:gd name="connsiteX50" fmla="*/ 799791 w 12171625"/>
              <a:gd name="connsiteY50" fmla="*/ 3366566 h 3998959"/>
              <a:gd name="connsiteX51" fmla="*/ 1112002 w 12171625"/>
              <a:gd name="connsiteY51" fmla="*/ 3252309 h 3998959"/>
              <a:gd name="connsiteX52" fmla="*/ 1216960 w 12171625"/>
              <a:gd name="connsiteY52" fmla="*/ 2941427 h 3998959"/>
              <a:gd name="connsiteX53" fmla="*/ 1092075 w 12171625"/>
              <a:gd name="connsiteY53" fmla="*/ 2586703 h 3998959"/>
              <a:gd name="connsiteX54" fmla="*/ 680222 w 12171625"/>
              <a:gd name="connsiteY54" fmla="*/ 2229321 h 3998959"/>
              <a:gd name="connsiteX55" fmla="*/ 301583 w 12171625"/>
              <a:gd name="connsiteY55" fmla="*/ 1898511 h 3998959"/>
              <a:gd name="connsiteX56" fmla="*/ 102300 w 12171625"/>
              <a:gd name="connsiteY56" fmla="*/ 1543783 h 3998959"/>
              <a:gd name="connsiteX57" fmla="*/ 31885 w 12171625"/>
              <a:gd name="connsiteY57" fmla="*/ 1086759 h 3998959"/>
              <a:gd name="connsiteX58" fmla="*/ 309554 w 12171625"/>
              <a:gd name="connsiteY58" fmla="*/ 294938 h 3998959"/>
              <a:gd name="connsiteX59" fmla="*/ 1054874 w 12171625"/>
              <a:gd name="connsiteY59" fmla="*/ 2658 h 3998959"/>
              <a:gd name="connsiteX60" fmla="*/ 8232214 w 12171625"/>
              <a:gd name="connsiteY60" fmla="*/ 0 h 3998959"/>
              <a:gd name="connsiteX61" fmla="*/ 9263177 w 12171625"/>
              <a:gd name="connsiteY61" fmla="*/ 516810 h 3998959"/>
              <a:gd name="connsiteX62" fmla="*/ 9621888 w 12171625"/>
              <a:gd name="connsiteY62" fmla="*/ 1998152 h 3998959"/>
              <a:gd name="connsiteX63" fmla="*/ 9260519 w 12171625"/>
              <a:gd name="connsiteY63" fmla="*/ 3480823 h 3998959"/>
              <a:gd name="connsiteX64" fmla="*/ 8226902 w 12171625"/>
              <a:gd name="connsiteY64" fmla="*/ 3998959 h 3998959"/>
              <a:gd name="connsiteX65" fmla="*/ 7190626 w 12171625"/>
              <a:gd name="connsiteY65" fmla="*/ 3482152 h 3998959"/>
              <a:gd name="connsiteX66" fmla="*/ 6829257 w 12171625"/>
              <a:gd name="connsiteY66" fmla="*/ 1992837 h 3998959"/>
              <a:gd name="connsiteX67" fmla="*/ 7190626 w 12171625"/>
              <a:gd name="connsiteY67" fmla="*/ 514153 h 3998959"/>
              <a:gd name="connsiteX68" fmla="*/ 8232214 w 12171625"/>
              <a:gd name="connsiteY68" fmla="*/ 0 h 39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171625" h="3998959">
                <a:moveTo>
                  <a:pt x="8232214" y="637709"/>
                </a:moveTo>
                <a:cubicBezTo>
                  <a:pt x="8012559" y="637709"/>
                  <a:pt x="7846934" y="753291"/>
                  <a:pt x="7735335" y="984463"/>
                </a:cubicBezTo>
                <a:cubicBezTo>
                  <a:pt x="7623736" y="1215631"/>
                  <a:pt x="7567936" y="1553527"/>
                  <a:pt x="7567936" y="1998152"/>
                </a:cubicBezTo>
                <a:cubicBezTo>
                  <a:pt x="7567936" y="2441005"/>
                  <a:pt x="7623736" y="2778460"/>
                  <a:pt x="7735335" y="3010513"/>
                </a:cubicBezTo>
                <a:cubicBezTo>
                  <a:pt x="7846934" y="3242569"/>
                  <a:pt x="8010789" y="3358596"/>
                  <a:pt x="8226902" y="3358596"/>
                </a:cubicBezTo>
                <a:cubicBezTo>
                  <a:pt x="8662669" y="3358596"/>
                  <a:pt x="8880551" y="2905115"/>
                  <a:pt x="8880551" y="1998152"/>
                </a:cubicBezTo>
                <a:cubicBezTo>
                  <a:pt x="8880551" y="1091190"/>
                  <a:pt x="8664439" y="637709"/>
                  <a:pt x="8232214" y="637709"/>
                </a:cubicBezTo>
                <a:close/>
                <a:moveTo>
                  <a:pt x="2273397" y="57128"/>
                </a:moveTo>
                <a:lnTo>
                  <a:pt x="2982847" y="57128"/>
                </a:lnTo>
                <a:lnTo>
                  <a:pt x="3330930" y="2249248"/>
                </a:lnTo>
                <a:cubicBezTo>
                  <a:pt x="3364587" y="2468903"/>
                  <a:pt x="3409758" y="2813444"/>
                  <a:pt x="3466443" y="3282866"/>
                </a:cubicBezTo>
                <a:cubicBezTo>
                  <a:pt x="3510729" y="2808128"/>
                  <a:pt x="3552358" y="2468903"/>
                  <a:pt x="3591328" y="2265192"/>
                </a:cubicBezTo>
                <a:lnTo>
                  <a:pt x="4005839" y="57128"/>
                </a:lnTo>
                <a:lnTo>
                  <a:pt x="4755143" y="57128"/>
                </a:lnTo>
                <a:lnTo>
                  <a:pt x="5169654" y="2265192"/>
                </a:lnTo>
                <a:cubicBezTo>
                  <a:pt x="5224568" y="2592904"/>
                  <a:pt x="5267966" y="2933898"/>
                  <a:pt x="5299851" y="3288182"/>
                </a:cubicBezTo>
                <a:cubicBezTo>
                  <a:pt x="5361851" y="2763842"/>
                  <a:pt x="5407023" y="2417532"/>
                  <a:pt x="5435365" y="2249248"/>
                </a:cubicBezTo>
                <a:lnTo>
                  <a:pt x="5772819" y="57128"/>
                </a:lnTo>
                <a:lnTo>
                  <a:pt x="6487584" y="57128"/>
                </a:lnTo>
                <a:lnTo>
                  <a:pt x="5788763" y="3941831"/>
                </a:lnTo>
                <a:lnTo>
                  <a:pt x="4885344" y="3941831"/>
                </a:lnTo>
                <a:lnTo>
                  <a:pt x="4505376" y="1906481"/>
                </a:lnTo>
                <a:cubicBezTo>
                  <a:pt x="4446918" y="1628369"/>
                  <a:pt x="4405290" y="1299772"/>
                  <a:pt x="4380491" y="920689"/>
                </a:cubicBezTo>
                <a:lnTo>
                  <a:pt x="4359234" y="1117318"/>
                </a:lnTo>
                <a:lnTo>
                  <a:pt x="4250293" y="1917109"/>
                </a:lnTo>
                <a:lnTo>
                  <a:pt x="3880954" y="3941831"/>
                </a:lnTo>
                <a:lnTo>
                  <a:pt x="2977534" y="3941831"/>
                </a:lnTo>
                <a:close/>
                <a:moveTo>
                  <a:pt x="9963561" y="57128"/>
                </a:moveTo>
                <a:lnTo>
                  <a:pt x="12171625" y="57128"/>
                </a:lnTo>
                <a:lnTo>
                  <a:pt x="12171625" y="692179"/>
                </a:lnTo>
                <a:lnTo>
                  <a:pt x="11427630" y="692179"/>
                </a:lnTo>
                <a:lnTo>
                  <a:pt x="11427630" y="3941831"/>
                </a:lnTo>
                <a:lnTo>
                  <a:pt x="10707553" y="3941831"/>
                </a:lnTo>
                <a:lnTo>
                  <a:pt x="10707553" y="692179"/>
                </a:lnTo>
                <a:lnTo>
                  <a:pt x="9963561" y="692179"/>
                </a:lnTo>
                <a:close/>
                <a:moveTo>
                  <a:pt x="1054874" y="2658"/>
                </a:moveTo>
                <a:cubicBezTo>
                  <a:pt x="1352470" y="2658"/>
                  <a:pt x="1638556" y="85912"/>
                  <a:pt x="1913122" y="252425"/>
                </a:cubicBezTo>
                <a:lnTo>
                  <a:pt x="1673984" y="831676"/>
                </a:lnTo>
                <a:cubicBezTo>
                  <a:pt x="1588954" y="782078"/>
                  <a:pt x="1499941" y="737791"/>
                  <a:pt x="1406944" y="698821"/>
                </a:cubicBezTo>
                <a:cubicBezTo>
                  <a:pt x="1313943" y="659850"/>
                  <a:pt x="1214302" y="640364"/>
                  <a:pt x="1108016" y="640364"/>
                </a:cubicBezTo>
                <a:cubicBezTo>
                  <a:pt x="991104" y="640364"/>
                  <a:pt x="901206" y="678893"/>
                  <a:pt x="838321" y="755949"/>
                </a:cubicBezTo>
                <a:cubicBezTo>
                  <a:pt x="775436" y="833005"/>
                  <a:pt x="743992" y="937963"/>
                  <a:pt x="743992" y="1070818"/>
                </a:cubicBezTo>
                <a:cubicBezTo>
                  <a:pt x="743992" y="1201901"/>
                  <a:pt x="781633" y="1316158"/>
                  <a:pt x="856920" y="1413585"/>
                </a:cubicBezTo>
                <a:cubicBezTo>
                  <a:pt x="932206" y="1511013"/>
                  <a:pt x="1063732" y="1621727"/>
                  <a:pt x="1251503" y="1745724"/>
                </a:cubicBezTo>
                <a:cubicBezTo>
                  <a:pt x="1504812" y="1915781"/>
                  <a:pt x="1681510" y="2089379"/>
                  <a:pt x="1781596" y="2266521"/>
                </a:cubicBezTo>
                <a:cubicBezTo>
                  <a:pt x="1881681" y="2443660"/>
                  <a:pt x="1931724" y="2645601"/>
                  <a:pt x="1931724" y="2872342"/>
                </a:cubicBezTo>
                <a:cubicBezTo>
                  <a:pt x="1931724" y="3235481"/>
                  <a:pt x="1840053" y="3513593"/>
                  <a:pt x="1656711" y="3706676"/>
                </a:cubicBezTo>
                <a:cubicBezTo>
                  <a:pt x="1473372" y="3899761"/>
                  <a:pt x="1208986" y="3996301"/>
                  <a:pt x="863561" y="3996301"/>
                </a:cubicBezTo>
                <a:cubicBezTo>
                  <a:pt x="525222" y="3996301"/>
                  <a:pt x="237369" y="3929873"/>
                  <a:pt x="0" y="3797018"/>
                </a:cubicBezTo>
                <a:lnTo>
                  <a:pt x="0" y="3082253"/>
                </a:lnTo>
                <a:cubicBezTo>
                  <a:pt x="290511" y="3271796"/>
                  <a:pt x="557107" y="3366566"/>
                  <a:pt x="799791" y="3366566"/>
                </a:cubicBezTo>
                <a:cubicBezTo>
                  <a:pt x="937962" y="3366566"/>
                  <a:pt x="1042032" y="3328481"/>
                  <a:pt x="1112002" y="3252309"/>
                </a:cubicBezTo>
                <a:cubicBezTo>
                  <a:pt x="1181973" y="3176138"/>
                  <a:pt x="1216960" y="3072513"/>
                  <a:pt x="1216960" y="2941427"/>
                </a:cubicBezTo>
                <a:cubicBezTo>
                  <a:pt x="1216960" y="2812114"/>
                  <a:pt x="1175331" y="2693874"/>
                  <a:pt x="1092075" y="2586703"/>
                </a:cubicBezTo>
                <a:cubicBezTo>
                  <a:pt x="1008818" y="2479532"/>
                  <a:pt x="871535" y="2360403"/>
                  <a:pt x="680222" y="2229321"/>
                </a:cubicBezTo>
                <a:cubicBezTo>
                  <a:pt x="513708" y="2114179"/>
                  <a:pt x="387495" y="2003909"/>
                  <a:pt x="301583" y="1898511"/>
                </a:cubicBezTo>
                <a:cubicBezTo>
                  <a:pt x="215668" y="1793109"/>
                  <a:pt x="149241" y="1674869"/>
                  <a:pt x="102300" y="1543783"/>
                </a:cubicBezTo>
                <a:cubicBezTo>
                  <a:pt x="55356" y="1412701"/>
                  <a:pt x="31885" y="1260358"/>
                  <a:pt x="31885" y="1086759"/>
                </a:cubicBezTo>
                <a:cubicBezTo>
                  <a:pt x="31885" y="753735"/>
                  <a:pt x="124441" y="489794"/>
                  <a:pt x="309554" y="294938"/>
                </a:cubicBezTo>
                <a:cubicBezTo>
                  <a:pt x="494666" y="100083"/>
                  <a:pt x="743107" y="2658"/>
                  <a:pt x="1054874" y="2658"/>
                </a:cubicBezTo>
                <a:close/>
                <a:moveTo>
                  <a:pt x="8232214" y="0"/>
                </a:moveTo>
                <a:cubicBezTo>
                  <a:pt x="8680383" y="0"/>
                  <a:pt x="9024035" y="172270"/>
                  <a:pt x="9263177" y="516810"/>
                </a:cubicBezTo>
                <a:cubicBezTo>
                  <a:pt x="9502315" y="861347"/>
                  <a:pt x="9621888" y="1355131"/>
                  <a:pt x="9621888" y="1998152"/>
                </a:cubicBezTo>
                <a:cubicBezTo>
                  <a:pt x="9621888" y="2641173"/>
                  <a:pt x="9501431" y="3135398"/>
                  <a:pt x="9260519" y="3480823"/>
                </a:cubicBezTo>
                <a:cubicBezTo>
                  <a:pt x="9019607" y="3826248"/>
                  <a:pt x="8675067" y="3998959"/>
                  <a:pt x="8226902" y="3998959"/>
                </a:cubicBezTo>
                <a:cubicBezTo>
                  <a:pt x="7776963" y="3998959"/>
                  <a:pt x="7431538" y="3826692"/>
                  <a:pt x="7190626" y="3482152"/>
                </a:cubicBezTo>
                <a:cubicBezTo>
                  <a:pt x="6949715" y="3137612"/>
                  <a:pt x="6829257" y="2641173"/>
                  <a:pt x="6829257" y="1992837"/>
                </a:cubicBezTo>
                <a:cubicBezTo>
                  <a:pt x="6829257" y="1349816"/>
                  <a:pt x="6949715" y="856920"/>
                  <a:pt x="7190626" y="514153"/>
                </a:cubicBezTo>
                <a:cubicBezTo>
                  <a:pt x="7431538" y="171385"/>
                  <a:pt x="7778733" y="0"/>
                  <a:pt x="8232214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 rtl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58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31"/>
          </p:nvPr>
        </p:nvSpPr>
        <p:spPr>
          <a:xfrm>
            <a:off x="1153791" y="1331250"/>
            <a:ext cx="9774883" cy="2374551"/>
          </a:xfrm>
          <a:custGeom>
            <a:avLst/>
            <a:gdLst>
              <a:gd name="connsiteX0" fmla="*/ 6586537 w 9774883"/>
              <a:gd name="connsiteY0" fmla="*/ 378666 h 2374550"/>
              <a:gd name="connsiteX1" fmla="*/ 6291494 w 9774883"/>
              <a:gd name="connsiteY1" fmla="*/ 584566 h 2374550"/>
              <a:gd name="connsiteX2" fmla="*/ 6192094 w 9774883"/>
              <a:gd name="connsiteY2" fmla="*/ 1186487 h 2374550"/>
              <a:gd name="connsiteX3" fmla="*/ 6291494 w 9774883"/>
              <a:gd name="connsiteY3" fmla="*/ 1787619 h 2374550"/>
              <a:gd name="connsiteX4" fmla="*/ 6583382 w 9774883"/>
              <a:gd name="connsiteY4" fmla="*/ 1994308 h 2374550"/>
              <a:gd name="connsiteX5" fmla="*/ 6971514 w 9774883"/>
              <a:gd name="connsiteY5" fmla="*/ 1186487 h 2374550"/>
              <a:gd name="connsiteX6" fmla="*/ 6586537 w 9774883"/>
              <a:gd name="connsiteY6" fmla="*/ 378666 h 2374550"/>
              <a:gd name="connsiteX7" fmla="*/ 8463752 w 9774883"/>
              <a:gd name="connsiteY7" fmla="*/ 33922 h 2374550"/>
              <a:gd name="connsiteX8" fmla="*/ 9774883 w 9774883"/>
              <a:gd name="connsiteY8" fmla="*/ 33922 h 2374550"/>
              <a:gd name="connsiteX9" fmla="*/ 9774883 w 9774883"/>
              <a:gd name="connsiteY9" fmla="*/ 411010 h 2374550"/>
              <a:gd name="connsiteX10" fmla="*/ 9333105 w 9774883"/>
              <a:gd name="connsiteY10" fmla="*/ 411010 h 2374550"/>
              <a:gd name="connsiteX11" fmla="*/ 9333105 w 9774883"/>
              <a:gd name="connsiteY11" fmla="*/ 2340628 h 2374550"/>
              <a:gd name="connsiteX12" fmla="*/ 8905528 w 9774883"/>
              <a:gd name="connsiteY12" fmla="*/ 2340628 h 2374550"/>
              <a:gd name="connsiteX13" fmla="*/ 8905528 w 9774883"/>
              <a:gd name="connsiteY13" fmla="*/ 411010 h 2374550"/>
              <a:gd name="connsiteX14" fmla="*/ 8463752 w 9774883"/>
              <a:gd name="connsiteY14" fmla="*/ 411010 h 2374550"/>
              <a:gd name="connsiteX15" fmla="*/ 2199082 w 9774883"/>
              <a:gd name="connsiteY15" fmla="*/ 33922 h 2374550"/>
              <a:gd name="connsiteX16" fmla="*/ 2620348 w 9774883"/>
              <a:gd name="connsiteY16" fmla="*/ 33922 h 2374550"/>
              <a:gd name="connsiteX17" fmla="*/ 2827036 w 9774883"/>
              <a:gd name="connsiteY17" fmla="*/ 1335586 h 2374550"/>
              <a:gd name="connsiteX18" fmla="*/ 2907503 w 9774883"/>
              <a:gd name="connsiteY18" fmla="*/ 1949340 h 2374550"/>
              <a:gd name="connsiteX19" fmla="*/ 2981659 w 9774883"/>
              <a:gd name="connsiteY19" fmla="*/ 1345053 h 2374550"/>
              <a:gd name="connsiteX20" fmla="*/ 3227792 w 9774883"/>
              <a:gd name="connsiteY20" fmla="*/ 33922 h 2374550"/>
              <a:gd name="connsiteX21" fmla="*/ 3672723 w 9774883"/>
              <a:gd name="connsiteY21" fmla="*/ 33922 h 2374550"/>
              <a:gd name="connsiteX22" fmla="*/ 3918856 w 9774883"/>
              <a:gd name="connsiteY22" fmla="*/ 1345053 h 2374550"/>
              <a:gd name="connsiteX23" fmla="*/ 3996167 w 9774883"/>
              <a:gd name="connsiteY23" fmla="*/ 1952496 h 2374550"/>
              <a:gd name="connsiteX24" fmla="*/ 4076634 w 9774883"/>
              <a:gd name="connsiteY24" fmla="*/ 1335586 h 2374550"/>
              <a:gd name="connsiteX25" fmla="*/ 4277012 w 9774883"/>
              <a:gd name="connsiteY25" fmla="*/ 33922 h 2374550"/>
              <a:gd name="connsiteX26" fmla="*/ 4701433 w 9774883"/>
              <a:gd name="connsiteY26" fmla="*/ 33922 h 2374550"/>
              <a:gd name="connsiteX27" fmla="*/ 4286479 w 9774883"/>
              <a:gd name="connsiteY27" fmla="*/ 2340628 h 2374550"/>
              <a:gd name="connsiteX28" fmla="*/ 3750035 w 9774883"/>
              <a:gd name="connsiteY28" fmla="*/ 2340628 h 2374550"/>
              <a:gd name="connsiteX29" fmla="*/ 3524413 w 9774883"/>
              <a:gd name="connsiteY29" fmla="*/ 1132053 h 2374550"/>
              <a:gd name="connsiteX30" fmla="*/ 3450258 w 9774883"/>
              <a:gd name="connsiteY30" fmla="*/ 546698 h 2374550"/>
              <a:gd name="connsiteX31" fmla="*/ 3437636 w 9774883"/>
              <a:gd name="connsiteY31" fmla="*/ 663454 h 2374550"/>
              <a:gd name="connsiteX32" fmla="*/ 3372947 w 9774883"/>
              <a:gd name="connsiteY32" fmla="*/ 1138364 h 2374550"/>
              <a:gd name="connsiteX33" fmla="*/ 3153636 w 9774883"/>
              <a:gd name="connsiteY33" fmla="*/ 2340628 h 2374550"/>
              <a:gd name="connsiteX34" fmla="*/ 2617193 w 9774883"/>
              <a:gd name="connsiteY34" fmla="*/ 2340628 h 2374550"/>
              <a:gd name="connsiteX35" fmla="*/ 626376 w 9774883"/>
              <a:gd name="connsiteY35" fmla="*/ 1578 h 2374550"/>
              <a:gd name="connsiteX36" fmla="*/ 1135998 w 9774883"/>
              <a:gd name="connsiteY36" fmla="*/ 149888 h 2374550"/>
              <a:gd name="connsiteX37" fmla="*/ 993998 w 9774883"/>
              <a:gd name="connsiteY37" fmla="*/ 493843 h 2374550"/>
              <a:gd name="connsiteX38" fmla="*/ 835432 w 9774883"/>
              <a:gd name="connsiteY38" fmla="*/ 414954 h 2374550"/>
              <a:gd name="connsiteX39" fmla="*/ 657931 w 9774883"/>
              <a:gd name="connsiteY39" fmla="*/ 380243 h 2374550"/>
              <a:gd name="connsiteX40" fmla="*/ 497789 w 9774883"/>
              <a:gd name="connsiteY40" fmla="*/ 448877 h 2374550"/>
              <a:gd name="connsiteX41" fmla="*/ 441777 w 9774883"/>
              <a:gd name="connsiteY41" fmla="*/ 635843 h 2374550"/>
              <a:gd name="connsiteX42" fmla="*/ 508832 w 9774883"/>
              <a:gd name="connsiteY42" fmla="*/ 839376 h 2374550"/>
              <a:gd name="connsiteX43" fmla="*/ 743133 w 9774883"/>
              <a:gd name="connsiteY43" fmla="*/ 1036598 h 2374550"/>
              <a:gd name="connsiteX44" fmla="*/ 1057898 w 9774883"/>
              <a:gd name="connsiteY44" fmla="*/ 1345843 h 2374550"/>
              <a:gd name="connsiteX45" fmla="*/ 1147043 w 9774883"/>
              <a:gd name="connsiteY45" fmla="*/ 1705575 h 2374550"/>
              <a:gd name="connsiteX46" fmla="*/ 983742 w 9774883"/>
              <a:gd name="connsiteY46" fmla="*/ 2200996 h 2374550"/>
              <a:gd name="connsiteX47" fmla="*/ 512776 w 9774883"/>
              <a:gd name="connsiteY47" fmla="*/ 2372973 h 2374550"/>
              <a:gd name="connsiteX48" fmla="*/ 0 w 9774883"/>
              <a:gd name="connsiteY48" fmla="*/ 2254640 h 2374550"/>
              <a:gd name="connsiteX49" fmla="*/ 0 w 9774883"/>
              <a:gd name="connsiteY49" fmla="*/ 1830218 h 2374550"/>
              <a:gd name="connsiteX50" fmla="*/ 474910 w 9774883"/>
              <a:gd name="connsiteY50" fmla="*/ 1999041 h 2374550"/>
              <a:gd name="connsiteX51" fmla="*/ 660299 w 9774883"/>
              <a:gd name="connsiteY51" fmla="*/ 1931197 h 2374550"/>
              <a:gd name="connsiteX52" fmla="*/ 722621 w 9774883"/>
              <a:gd name="connsiteY52" fmla="*/ 1746597 h 2374550"/>
              <a:gd name="connsiteX53" fmla="*/ 648466 w 9774883"/>
              <a:gd name="connsiteY53" fmla="*/ 1535964 h 2374550"/>
              <a:gd name="connsiteX54" fmla="*/ 403911 w 9774883"/>
              <a:gd name="connsiteY54" fmla="*/ 1323753 h 2374550"/>
              <a:gd name="connsiteX55" fmla="*/ 179078 w 9774883"/>
              <a:gd name="connsiteY55" fmla="*/ 1127321 h 2374550"/>
              <a:gd name="connsiteX56" fmla="*/ 60745 w 9774883"/>
              <a:gd name="connsiteY56" fmla="*/ 916686 h 2374550"/>
              <a:gd name="connsiteX57" fmla="*/ 18933 w 9774883"/>
              <a:gd name="connsiteY57" fmla="*/ 645309 h 2374550"/>
              <a:gd name="connsiteX58" fmla="*/ 183811 w 9774883"/>
              <a:gd name="connsiteY58" fmla="*/ 175132 h 2374550"/>
              <a:gd name="connsiteX59" fmla="*/ 626376 w 9774883"/>
              <a:gd name="connsiteY59" fmla="*/ 1578 h 2374550"/>
              <a:gd name="connsiteX60" fmla="*/ 6586537 w 9774883"/>
              <a:gd name="connsiteY60" fmla="*/ 0 h 2374550"/>
              <a:gd name="connsiteX61" fmla="*/ 7198714 w 9774883"/>
              <a:gd name="connsiteY61" fmla="*/ 306878 h 2374550"/>
              <a:gd name="connsiteX62" fmla="*/ 7411714 w 9774883"/>
              <a:gd name="connsiteY62" fmla="*/ 1186487 h 2374550"/>
              <a:gd name="connsiteX63" fmla="*/ 7197136 w 9774883"/>
              <a:gd name="connsiteY63" fmla="*/ 2066885 h 2374550"/>
              <a:gd name="connsiteX64" fmla="*/ 6583382 w 9774883"/>
              <a:gd name="connsiteY64" fmla="*/ 2374550 h 2374550"/>
              <a:gd name="connsiteX65" fmla="*/ 5968050 w 9774883"/>
              <a:gd name="connsiteY65" fmla="*/ 2067674 h 2374550"/>
              <a:gd name="connsiteX66" fmla="*/ 5753472 w 9774883"/>
              <a:gd name="connsiteY66" fmla="*/ 1183331 h 2374550"/>
              <a:gd name="connsiteX67" fmla="*/ 5968050 w 9774883"/>
              <a:gd name="connsiteY67" fmla="*/ 305300 h 2374550"/>
              <a:gd name="connsiteX68" fmla="*/ 6586537 w 9774883"/>
              <a:gd name="connsiteY68" fmla="*/ 0 h 237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774883" h="2374550">
                <a:moveTo>
                  <a:pt x="6586537" y="378666"/>
                </a:moveTo>
                <a:cubicBezTo>
                  <a:pt x="6456107" y="378666"/>
                  <a:pt x="6357760" y="447298"/>
                  <a:pt x="6291494" y="584566"/>
                </a:cubicBezTo>
                <a:cubicBezTo>
                  <a:pt x="6225227" y="721832"/>
                  <a:pt x="6192094" y="922472"/>
                  <a:pt x="6192094" y="1186487"/>
                </a:cubicBezTo>
                <a:cubicBezTo>
                  <a:pt x="6192094" y="1449450"/>
                  <a:pt x="6225227" y="1649827"/>
                  <a:pt x="6291494" y="1787619"/>
                </a:cubicBezTo>
                <a:cubicBezTo>
                  <a:pt x="6357760" y="1925412"/>
                  <a:pt x="6455057" y="1994308"/>
                  <a:pt x="6583382" y="1994308"/>
                </a:cubicBezTo>
                <a:cubicBezTo>
                  <a:pt x="6842137" y="1994308"/>
                  <a:pt x="6971514" y="1725034"/>
                  <a:pt x="6971514" y="1186487"/>
                </a:cubicBezTo>
                <a:cubicBezTo>
                  <a:pt x="6971514" y="647940"/>
                  <a:pt x="6843188" y="378666"/>
                  <a:pt x="6586537" y="378666"/>
                </a:cubicBezTo>
                <a:close/>
                <a:moveTo>
                  <a:pt x="8463752" y="33922"/>
                </a:moveTo>
                <a:lnTo>
                  <a:pt x="9774883" y="33922"/>
                </a:lnTo>
                <a:lnTo>
                  <a:pt x="9774883" y="411010"/>
                </a:lnTo>
                <a:lnTo>
                  <a:pt x="9333105" y="411010"/>
                </a:lnTo>
                <a:lnTo>
                  <a:pt x="9333105" y="2340628"/>
                </a:lnTo>
                <a:lnTo>
                  <a:pt x="8905528" y="2340628"/>
                </a:lnTo>
                <a:lnTo>
                  <a:pt x="8905528" y="411010"/>
                </a:lnTo>
                <a:lnTo>
                  <a:pt x="8463752" y="411010"/>
                </a:lnTo>
                <a:close/>
                <a:moveTo>
                  <a:pt x="2199082" y="33922"/>
                </a:moveTo>
                <a:lnTo>
                  <a:pt x="2620348" y="33922"/>
                </a:lnTo>
                <a:lnTo>
                  <a:pt x="2827036" y="1335586"/>
                </a:lnTo>
                <a:cubicBezTo>
                  <a:pt x="2847022" y="1466015"/>
                  <a:pt x="2873845" y="1670601"/>
                  <a:pt x="2907503" y="1949340"/>
                </a:cubicBezTo>
                <a:cubicBezTo>
                  <a:pt x="2933800" y="1667444"/>
                  <a:pt x="2958519" y="1466015"/>
                  <a:pt x="2981659" y="1345053"/>
                </a:cubicBezTo>
                <a:lnTo>
                  <a:pt x="3227792" y="33922"/>
                </a:lnTo>
                <a:lnTo>
                  <a:pt x="3672723" y="33922"/>
                </a:lnTo>
                <a:lnTo>
                  <a:pt x="3918856" y="1345053"/>
                </a:lnTo>
                <a:cubicBezTo>
                  <a:pt x="3951464" y="1539646"/>
                  <a:pt x="3977234" y="1742125"/>
                  <a:pt x="3996167" y="1952496"/>
                </a:cubicBezTo>
                <a:cubicBezTo>
                  <a:pt x="4032982" y="1641147"/>
                  <a:pt x="4059804" y="1435511"/>
                  <a:pt x="4076634" y="1335586"/>
                </a:cubicBezTo>
                <a:lnTo>
                  <a:pt x="4277012" y="33922"/>
                </a:lnTo>
                <a:lnTo>
                  <a:pt x="4701433" y="33922"/>
                </a:lnTo>
                <a:lnTo>
                  <a:pt x="4286479" y="2340628"/>
                </a:lnTo>
                <a:lnTo>
                  <a:pt x="3750035" y="2340628"/>
                </a:lnTo>
                <a:lnTo>
                  <a:pt x="3524413" y="1132053"/>
                </a:lnTo>
                <a:cubicBezTo>
                  <a:pt x="3489702" y="966912"/>
                  <a:pt x="3464983" y="771795"/>
                  <a:pt x="3450258" y="546698"/>
                </a:cubicBezTo>
                <a:lnTo>
                  <a:pt x="3437636" y="663454"/>
                </a:lnTo>
                <a:lnTo>
                  <a:pt x="3372947" y="1138364"/>
                </a:lnTo>
                <a:lnTo>
                  <a:pt x="3153636" y="2340628"/>
                </a:lnTo>
                <a:lnTo>
                  <a:pt x="2617193" y="2340628"/>
                </a:lnTo>
                <a:close/>
                <a:moveTo>
                  <a:pt x="626376" y="1578"/>
                </a:moveTo>
                <a:cubicBezTo>
                  <a:pt x="803086" y="1578"/>
                  <a:pt x="972962" y="51013"/>
                  <a:pt x="1135998" y="149888"/>
                </a:cubicBezTo>
                <a:lnTo>
                  <a:pt x="993998" y="493843"/>
                </a:lnTo>
                <a:cubicBezTo>
                  <a:pt x="943509" y="464391"/>
                  <a:pt x="890654" y="438095"/>
                  <a:pt x="835432" y="414954"/>
                </a:cubicBezTo>
                <a:cubicBezTo>
                  <a:pt x="780210" y="391814"/>
                  <a:pt x="721043" y="380243"/>
                  <a:pt x="657931" y="380243"/>
                </a:cubicBezTo>
                <a:cubicBezTo>
                  <a:pt x="588510" y="380243"/>
                  <a:pt x="535129" y="403121"/>
                  <a:pt x="497789" y="448877"/>
                </a:cubicBezTo>
                <a:cubicBezTo>
                  <a:pt x="460448" y="494632"/>
                  <a:pt x="441777" y="556955"/>
                  <a:pt x="441777" y="635843"/>
                </a:cubicBezTo>
                <a:cubicBezTo>
                  <a:pt x="441777" y="713679"/>
                  <a:pt x="464128" y="781524"/>
                  <a:pt x="508832" y="839376"/>
                </a:cubicBezTo>
                <a:cubicBezTo>
                  <a:pt x="553537" y="897228"/>
                  <a:pt x="631636" y="962969"/>
                  <a:pt x="743133" y="1036598"/>
                </a:cubicBezTo>
                <a:cubicBezTo>
                  <a:pt x="893546" y="1137576"/>
                  <a:pt x="998468" y="1240658"/>
                  <a:pt x="1057898" y="1345843"/>
                </a:cubicBezTo>
                <a:cubicBezTo>
                  <a:pt x="1117328" y="1451027"/>
                  <a:pt x="1147043" y="1570938"/>
                  <a:pt x="1147043" y="1705575"/>
                </a:cubicBezTo>
                <a:cubicBezTo>
                  <a:pt x="1147043" y="1921204"/>
                  <a:pt x="1092610" y="2086345"/>
                  <a:pt x="983742" y="2200996"/>
                </a:cubicBezTo>
                <a:cubicBezTo>
                  <a:pt x="874877" y="2315649"/>
                  <a:pt x="717887" y="2372973"/>
                  <a:pt x="512776" y="2372973"/>
                </a:cubicBezTo>
                <a:cubicBezTo>
                  <a:pt x="311873" y="2372973"/>
                  <a:pt x="140948" y="2333529"/>
                  <a:pt x="0" y="2254640"/>
                </a:cubicBezTo>
                <a:lnTo>
                  <a:pt x="0" y="1830218"/>
                </a:lnTo>
                <a:cubicBezTo>
                  <a:pt x="172503" y="1942768"/>
                  <a:pt x="330806" y="1999041"/>
                  <a:pt x="474910" y="1999041"/>
                </a:cubicBezTo>
                <a:cubicBezTo>
                  <a:pt x="556955" y="1999041"/>
                  <a:pt x="618751" y="1976426"/>
                  <a:pt x="660299" y="1931197"/>
                </a:cubicBezTo>
                <a:cubicBezTo>
                  <a:pt x="701847" y="1885967"/>
                  <a:pt x="722621" y="1824435"/>
                  <a:pt x="722621" y="1746597"/>
                </a:cubicBezTo>
                <a:cubicBezTo>
                  <a:pt x="722621" y="1669812"/>
                  <a:pt x="697903" y="1599602"/>
                  <a:pt x="648466" y="1535964"/>
                </a:cubicBezTo>
                <a:cubicBezTo>
                  <a:pt x="599028" y="1472327"/>
                  <a:pt x="517511" y="1401589"/>
                  <a:pt x="403911" y="1323753"/>
                </a:cubicBezTo>
                <a:cubicBezTo>
                  <a:pt x="305036" y="1255383"/>
                  <a:pt x="230091" y="1189906"/>
                  <a:pt x="179078" y="1127321"/>
                </a:cubicBezTo>
                <a:cubicBezTo>
                  <a:pt x="128062" y="1064734"/>
                  <a:pt x="88618" y="994524"/>
                  <a:pt x="60745" y="916686"/>
                </a:cubicBezTo>
                <a:cubicBezTo>
                  <a:pt x="32870" y="838851"/>
                  <a:pt x="18933" y="748391"/>
                  <a:pt x="18933" y="645309"/>
                </a:cubicBezTo>
                <a:cubicBezTo>
                  <a:pt x="18933" y="447562"/>
                  <a:pt x="73892" y="290836"/>
                  <a:pt x="183811" y="175132"/>
                </a:cubicBezTo>
                <a:cubicBezTo>
                  <a:pt x="293729" y="59428"/>
                  <a:pt x="441251" y="1578"/>
                  <a:pt x="626376" y="1578"/>
                </a:cubicBezTo>
                <a:close/>
                <a:moveTo>
                  <a:pt x="6586537" y="0"/>
                </a:moveTo>
                <a:cubicBezTo>
                  <a:pt x="6852656" y="0"/>
                  <a:pt x="7056714" y="102293"/>
                  <a:pt x="7198714" y="306878"/>
                </a:cubicBezTo>
                <a:cubicBezTo>
                  <a:pt x="7340713" y="511461"/>
                  <a:pt x="7411714" y="804666"/>
                  <a:pt x="7411714" y="1186487"/>
                </a:cubicBezTo>
                <a:cubicBezTo>
                  <a:pt x="7411714" y="1568308"/>
                  <a:pt x="7340187" y="1861774"/>
                  <a:pt x="7197136" y="2066885"/>
                </a:cubicBezTo>
                <a:cubicBezTo>
                  <a:pt x="7054085" y="2271996"/>
                  <a:pt x="6849499" y="2374550"/>
                  <a:pt x="6583382" y="2374550"/>
                </a:cubicBezTo>
                <a:cubicBezTo>
                  <a:pt x="6316212" y="2374550"/>
                  <a:pt x="6111102" y="2272259"/>
                  <a:pt x="5968050" y="2067674"/>
                </a:cubicBezTo>
                <a:cubicBezTo>
                  <a:pt x="5824999" y="1863089"/>
                  <a:pt x="5753472" y="1568308"/>
                  <a:pt x="5753472" y="1183331"/>
                </a:cubicBezTo>
                <a:cubicBezTo>
                  <a:pt x="5753472" y="801510"/>
                  <a:pt x="5824999" y="508832"/>
                  <a:pt x="5968050" y="305300"/>
                </a:cubicBezTo>
                <a:cubicBezTo>
                  <a:pt x="6111102" y="101767"/>
                  <a:pt x="6317263" y="0"/>
                  <a:pt x="6586537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 rtl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24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-230121" y="-208916"/>
            <a:ext cx="2297809" cy="4750487"/>
          </a:xfrm>
          <a:custGeom>
            <a:avLst/>
            <a:gdLst/>
            <a:ahLst/>
            <a:cxnLst/>
            <a:rect l="l" t="t" r="r" b="b"/>
            <a:pathLst>
              <a:path w="622139" h="1286209">
                <a:moveTo>
                  <a:pt x="339737" y="0"/>
                </a:moveTo>
                <a:cubicBezTo>
                  <a:pt x="435582" y="0"/>
                  <a:pt x="527720" y="26813"/>
                  <a:pt x="616148" y="80441"/>
                </a:cubicBezTo>
                <a:lnTo>
                  <a:pt x="539130" y="266997"/>
                </a:lnTo>
                <a:cubicBezTo>
                  <a:pt x="511745" y="251023"/>
                  <a:pt x="483077" y="236760"/>
                  <a:pt x="453126" y="224209"/>
                </a:cubicBezTo>
                <a:cubicBezTo>
                  <a:pt x="423174" y="211658"/>
                  <a:pt x="391083" y="205382"/>
                  <a:pt x="356852" y="205382"/>
                </a:cubicBezTo>
                <a:cubicBezTo>
                  <a:pt x="319199" y="205382"/>
                  <a:pt x="290246" y="217791"/>
                  <a:pt x="269993" y="242608"/>
                </a:cubicBezTo>
                <a:cubicBezTo>
                  <a:pt x="249740" y="267425"/>
                  <a:pt x="239613" y="301228"/>
                  <a:pt x="239613" y="344016"/>
                </a:cubicBezTo>
                <a:cubicBezTo>
                  <a:pt x="239613" y="386233"/>
                  <a:pt x="251736" y="423031"/>
                  <a:pt x="275983" y="454409"/>
                </a:cubicBezTo>
                <a:cubicBezTo>
                  <a:pt x="300230" y="485787"/>
                  <a:pt x="342590" y="521444"/>
                  <a:pt x="403064" y="561379"/>
                </a:cubicBezTo>
                <a:cubicBezTo>
                  <a:pt x="484646" y="616148"/>
                  <a:pt x="541554" y="672058"/>
                  <a:pt x="573788" y="729109"/>
                </a:cubicBezTo>
                <a:cubicBezTo>
                  <a:pt x="606022" y="786159"/>
                  <a:pt x="622139" y="851197"/>
                  <a:pt x="622139" y="924222"/>
                </a:cubicBezTo>
                <a:cubicBezTo>
                  <a:pt x="622139" y="1041176"/>
                  <a:pt x="592615" y="1130746"/>
                  <a:pt x="533567" y="1192931"/>
                </a:cubicBezTo>
                <a:cubicBezTo>
                  <a:pt x="474520" y="1255117"/>
                  <a:pt x="389371" y="1286209"/>
                  <a:pt x="278122" y="1286209"/>
                </a:cubicBezTo>
                <a:cubicBezTo>
                  <a:pt x="169155" y="1286209"/>
                  <a:pt x="76448" y="1264815"/>
                  <a:pt x="0" y="1222027"/>
                </a:cubicBezTo>
                <a:lnTo>
                  <a:pt x="0" y="991827"/>
                </a:lnTo>
                <a:cubicBezTo>
                  <a:pt x="93563" y="1052872"/>
                  <a:pt x="179424" y="1083394"/>
                  <a:pt x="257584" y="1083394"/>
                </a:cubicBezTo>
                <a:cubicBezTo>
                  <a:pt x="302084" y="1083394"/>
                  <a:pt x="335601" y="1071128"/>
                  <a:pt x="358136" y="1046596"/>
                </a:cubicBezTo>
                <a:cubicBezTo>
                  <a:pt x="380671" y="1022064"/>
                  <a:pt x="391939" y="988690"/>
                  <a:pt x="391939" y="946472"/>
                </a:cubicBezTo>
                <a:cubicBezTo>
                  <a:pt x="391939" y="904825"/>
                  <a:pt x="378532" y="866744"/>
                  <a:pt x="351718" y="832228"/>
                </a:cubicBezTo>
                <a:cubicBezTo>
                  <a:pt x="324904" y="797712"/>
                  <a:pt x="280690" y="759345"/>
                  <a:pt x="219075" y="717128"/>
                </a:cubicBezTo>
                <a:cubicBezTo>
                  <a:pt x="165447" y="680045"/>
                  <a:pt x="124798" y="644531"/>
                  <a:pt x="97129" y="610586"/>
                </a:cubicBezTo>
                <a:cubicBezTo>
                  <a:pt x="69459" y="576640"/>
                  <a:pt x="48065" y="538559"/>
                  <a:pt x="32947" y="496341"/>
                </a:cubicBezTo>
                <a:cubicBezTo>
                  <a:pt x="17828" y="454124"/>
                  <a:pt x="10269" y="405060"/>
                  <a:pt x="10269" y="349150"/>
                </a:cubicBezTo>
                <a:cubicBezTo>
                  <a:pt x="10269" y="241895"/>
                  <a:pt x="40078" y="156889"/>
                  <a:pt x="99696" y="94133"/>
                </a:cubicBezTo>
                <a:cubicBezTo>
                  <a:pt x="159314" y="31377"/>
                  <a:pt x="239328" y="0"/>
                  <a:pt x="339737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 rtl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74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8"/>
          <p:cNvSpPr>
            <a:spLocks noGrp="1"/>
          </p:cNvSpPr>
          <p:nvPr>
            <p:ph type="pic" sz="quarter" idx="13"/>
          </p:nvPr>
        </p:nvSpPr>
        <p:spPr>
          <a:xfrm>
            <a:off x="76" y="0"/>
            <a:ext cx="2128244" cy="4023584"/>
          </a:xfrm>
          <a:custGeom>
            <a:avLst/>
            <a:gdLst/>
            <a:ahLst/>
            <a:cxnLst/>
            <a:rect l="l" t="t" r="r" b="b"/>
            <a:pathLst>
              <a:path w="680331" h="1286210">
                <a:moveTo>
                  <a:pt x="319199" y="0"/>
                </a:moveTo>
                <a:cubicBezTo>
                  <a:pt x="424743" y="0"/>
                  <a:pt x="507182" y="26672"/>
                  <a:pt x="566514" y="80014"/>
                </a:cubicBezTo>
                <a:cubicBezTo>
                  <a:pt x="625847" y="133357"/>
                  <a:pt x="655514" y="206524"/>
                  <a:pt x="655514" y="299517"/>
                </a:cubicBezTo>
                <a:cubicBezTo>
                  <a:pt x="655514" y="378247"/>
                  <a:pt x="636116" y="444284"/>
                  <a:pt x="597322" y="497626"/>
                </a:cubicBezTo>
                <a:cubicBezTo>
                  <a:pt x="558527" y="550968"/>
                  <a:pt x="503759" y="587909"/>
                  <a:pt x="433016" y="608447"/>
                </a:cubicBezTo>
                <a:lnTo>
                  <a:pt x="433016" y="615293"/>
                </a:lnTo>
                <a:cubicBezTo>
                  <a:pt x="511746" y="627844"/>
                  <a:pt x="572647" y="658652"/>
                  <a:pt x="615721" y="707716"/>
                </a:cubicBezTo>
                <a:cubicBezTo>
                  <a:pt x="658794" y="756779"/>
                  <a:pt x="680331" y="823529"/>
                  <a:pt x="680331" y="907964"/>
                </a:cubicBezTo>
                <a:cubicBezTo>
                  <a:pt x="680331" y="1023206"/>
                  <a:pt x="644531" y="1115058"/>
                  <a:pt x="572933" y="1183519"/>
                </a:cubicBezTo>
                <a:cubicBezTo>
                  <a:pt x="501334" y="1251980"/>
                  <a:pt x="403349" y="1286210"/>
                  <a:pt x="278979" y="1286210"/>
                </a:cubicBezTo>
                <a:cubicBezTo>
                  <a:pt x="168300" y="1286210"/>
                  <a:pt x="75307" y="1266528"/>
                  <a:pt x="0" y="1227163"/>
                </a:cubicBezTo>
                <a:lnTo>
                  <a:pt x="0" y="1018357"/>
                </a:lnTo>
                <a:cubicBezTo>
                  <a:pt x="37654" y="1041177"/>
                  <a:pt x="78445" y="1059148"/>
                  <a:pt x="122374" y="1072270"/>
                </a:cubicBezTo>
                <a:cubicBezTo>
                  <a:pt x="166303" y="1085392"/>
                  <a:pt x="208521" y="1091953"/>
                  <a:pt x="249027" y="1091953"/>
                </a:cubicBezTo>
                <a:cubicBezTo>
                  <a:pt x="315206" y="1091953"/>
                  <a:pt x="365125" y="1076691"/>
                  <a:pt x="398785" y="1046169"/>
                </a:cubicBezTo>
                <a:cubicBezTo>
                  <a:pt x="432445" y="1015647"/>
                  <a:pt x="449275" y="967297"/>
                  <a:pt x="449275" y="901118"/>
                </a:cubicBezTo>
                <a:cubicBezTo>
                  <a:pt x="449275" y="776176"/>
                  <a:pt x="372542" y="713706"/>
                  <a:pt x="219075" y="713706"/>
                </a:cubicBezTo>
                <a:lnTo>
                  <a:pt x="148047" y="713706"/>
                </a:lnTo>
                <a:lnTo>
                  <a:pt x="148047" y="539986"/>
                </a:lnTo>
                <a:lnTo>
                  <a:pt x="215652" y="539986"/>
                </a:lnTo>
                <a:cubicBezTo>
                  <a:pt x="283543" y="539986"/>
                  <a:pt x="335601" y="524012"/>
                  <a:pt x="371829" y="492064"/>
                </a:cubicBezTo>
                <a:cubicBezTo>
                  <a:pt x="408056" y="460115"/>
                  <a:pt x="426170" y="412478"/>
                  <a:pt x="426170" y="349151"/>
                </a:cubicBezTo>
                <a:cubicBezTo>
                  <a:pt x="426170" y="299517"/>
                  <a:pt x="414617" y="262006"/>
                  <a:pt x="391511" y="236619"/>
                </a:cubicBezTo>
                <a:cubicBezTo>
                  <a:pt x="368406" y="211231"/>
                  <a:pt x="335744" y="198537"/>
                  <a:pt x="293526" y="198537"/>
                </a:cubicBezTo>
                <a:cubicBezTo>
                  <a:pt x="229059" y="198537"/>
                  <a:pt x="166303" y="225922"/>
                  <a:pt x="105259" y="280690"/>
                </a:cubicBezTo>
                <a:lnTo>
                  <a:pt x="0" y="126653"/>
                </a:lnTo>
                <a:cubicBezTo>
                  <a:pt x="84435" y="42218"/>
                  <a:pt x="190835" y="0"/>
                  <a:pt x="319199" y="0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91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-775163" y="-338609"/>
            <a:ext cx="5012825" cy="4620900"/>
          </a:xfrm>
          <a:custGeom>
            <a:avLst/>
            <a:gdLst/>
            <a:ahLst/>
            <a:cxnLst/>
            <a:rect l="l" t="t" r="r" b="b"/>
            <a:pathLst>
              <a:path w="1357238" h="1251123">
                <a:moveTo>
                  <a:pt x="0" y="0"/>
                </a:moveTo>
                <a:lnTo>
                  <a:pt x="228488" y="0"/>
                </a:lnTo>
                <a:lnTo>
                  <a:pt x="340593" y="706003"/>
                </a:lnTo>
                <a:cubicBezTo>
                  <a:pt x="351433" y="776746"/>
                  <a:pt x="365981" y="887710"/>
                  <a:pt x="384237" y="1038894"/>
                </a:cubicBezTo>
                <a:cubicBezTo>
                  <a:pt x="398500" y="885998"/>
                  <a:pt x="411907" y="776746"/>
                  <a:pt x="424458" y="711138"/>
                </a:cubicBezTo>
                <a:lnTo>
                  <a:pt x="557957" y="0"/>
                </a:lnTo>
                <a:lnTo>
                  <a:pt x="799281" y="0"/>
                </a:lnTo>
                <a:lnTo>
                  <a:pt x="932780" y="711138"/>
                </a:lnTo>
                <a:cubicBezTo>
                  <a:pt x="950466" y="816682"/>
                  <a:pt x="964443" y="926504"/>
                  <a:pt x="974712" y="1040606"/>
                </a:cubicBezTo>
                <a:cubicBezTo>
                  <a:pt x="994680" y="871735"/>
                  <a:pt x="1009228" y="760201"/>
                  <a:pt x="1018356" y="706003"/>
                </a:cubicBezTo>
                <a:lnTo>
                  <a:pt x="1127038" y="0"/>
                </a:lnTo>
                <a:lnTo>
                  <a:pt x="1357238" y="0"/>
                </a:lnTo>
                <a:lnTo>
                  <a:pt x="1132173" y="1251123"/>
                </a:lnTo>
                <a:lnTo>
                  <a:pt x="841214" y="1251123"/>
                </a:lnTo>
                <a:lnTo>
                  <a:pt x="718840" y="595610"/>
                </a:lnTo>
                <a:cubicBezTo>
                  <a:pt x="700013" y="506040"/>
                  <a:pt x="686606" y="400211"/>
                  <a:pt x="678619" y="278122"/>
                </a:cubicBezTo>
                <a:lnTo>
                  <a:pt x="671773" y="341449"/>
                </a:lnTo>
                <a:lnTo>
                  <a:pt x="636687" y="599033"/>
                </a:lnTo>
                <a:lnTo>
                  <a:pt x="517736" y="1251123"/>
                </a:lnTo>
                <a:lnTo>
                  <a:pt x="226777" y="1251123"/>
                </a:ln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 rtl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99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-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9"/>
          <p:cNvSpPr>
            <a:spLocks noGrp="1"/>
          </p:cNvSpPr>
          <p:nvPr>
            <p:ph type="pic" sz="quarter" idx="30"/>
          </p:nvPr>
        </p:nvSpPr>
        <p:spPr>
          <a:xfrm>
            <a:off x="-200193" y="-344578"/>
            <a:ext cx="3263443" cy="4623209"/>
          </a:xfrm>
          <a:custGeom>
            <a:avLst/>
            <a:gdLst/>
            <a:ahLst/>
            <a:cxnLst/>
            <a:rect l="l" t="t" r="r" b="b"/>
            <a:pathLst>
              <a:path w="883146" h="1251123">
                <a:moveTo>
                  <a:pt x="0" y="0"/>
                </a:moveTo>
                <a:lnTo>
                  <a:pt x="234479" y="0"/>
                </a:lnTo>
                <a:lnTo>
                  <a:pt x="397929" y="764195"/>
                </a:lnTo>
                <a:cubicBezTo>
                  <a:pt x="412763" y="829233"/>
                  <a:pt x="427310" y="922511"/>
                  <a:pt x="441573" y="1044029"/>
                </a:cubicBezTo>
                <a:cubicBezTo>
                  <a:pt x="453554" y="940767"/>
                  <a:pt x="468672" y="847489"/>
                  <a:pt x="486929" y="764195"/>
                </a:cubicBezTo>
                <a:lnTo>
                  <a:pt x="648668" y="0"/>
                </a:lnTo>
                <a:lnTo>
                  <a:pt x="883146" y="0"/>
                </a:lnTo>
                <a:lnTo>
                  <a:pt x="588764" y="1251123"/>
                </a:lnTo>
                <a:lnTo>
                  <a:pt x="292671" y="1251123"/>
                </a:lnTo>
                <a:close/>
              </a:path>
            </a:pathLst>
          </a:custGeom>
          <a:noFill/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13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-303801" y="-350503"/>
            <a:ext cx="3321867" cy="4756809"/>
          </a:xfrm>
          <a:custGeom>
            <a:avLst/>
            <a:gdLst/>
            <a:ahLst/>
            <a:cxnLst/>
            <a:rect l="l" t="t" r="r" b="b"/>
            <a:pathLst>
              <a:path w="899406" h="1287921">
                <a:moveTo>
                  <a:pt x="451842" y="205383"/>
                </a:moveTo>
                <a:cubicBezTo>
                  <a:pt x="381099" y="205383"/>
                  <a:pt x="327757" y="242608"/>
                  <a:pt x="291815" y="317060"/>
                </a:cubicBezTo>
                <a:cubicBezTo>
                  <a:pt x="255873" y="391511"/>
                  <a:pt x="237902" y="500335"/>
                  <a:pt x="237902" y="643533"/>
                </a:cubicBezTo>
                <a:cubicBezTo>
                  <a:pt x="237902" y="786160"/>
                  <a:pt x="255873" y="894842"/>
                  <a:pt x="291815" y="969578"/>
                </a:cubicBezTo>
                <a:cubicBezTo>
                  <a:pt x="327757" y="1044315"/>
                  <a:pt x="380529" y="1081683"/>
                  <a:pt x="450131" y="1081683"/>
                </a:cubicBezTo>
                <a:cubicBezTo>
                  <a:pt x="590476" y="1081683"/>
                  <a:pt x="660648" y="935633"/>
                  <a:pt x="660648" y="643533"/>
                </a:cubicBezTo>
                <a:cubicBezTo>
                  <a:pt x="660648" y="351433"/>
                  <a:pt x="591046" y="205383"/>
                  <a:pt x="451842" y="205383"/>
                </a:cubicBezTo>
                <a:close/>
                <a:moveTo>
                  <a:pt x="451842" y="0"/>
                </a:moveTo>
                <a:cubicBezTo>
                  <a:pt x="596181" y="0"/>
                  <a:pt x="706859" y="55482"/>
                  <a:pt x="783878" y="166446"/>
                </a:cubicBezTo>
                <a:cubicBezTo>
                  <a:pt x="860896" y="277409"/>
                  <a:pt x="899406" y="436439"/>
                  <a:pt x="899406" y="643533"/>
                </a:cubicBezTo>
                <a:cubicBezTo>
                  <a:pt x="899406" y="850627"/>
                  <a:pt x="860611" y="1009799"/>
                  <a:pt x="783022" y="1121048"/>
                </a:cubicBezTo>
                <a:cubicBezTo>
                  <a:pt x="705433" y="1232297"/>
                  <a:pt x="594469" y="1287921"/>
                  <a:pt x="450131" y="1287921"/>
                </a:cubicBezTo>
                <a:cubicBezTo>
                  <a:pt x="305222" y="1287921"/>
                  <a:pt x="193973" y="1232440"/>
                  <a:pt x="116384" y="1121476"/>
                </a:cubicBezTo>
                <a:cubicBezTo>
                  <a:pt x="38795" y="1010512"/>
                  <a:pt x="0" y="850627"/>
                  <a:pt x="0" y="641821"/>
                </a:cubicBezTo>
                <a:cubicBezTo>
                  <a:pt x="0" y="434727"/>
                  <a:pt x="38795" y="275983"/>
                  <a:pt x="116384" y="165590"/>
                </a:cubicBezTo>
                <a:cubicBezTo>
                  <a:pt x="193973" y="55197"/>
                  <a:pt x="305792" y="0"/>
                  <a:pt x="451842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 rtl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08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-270745" y="-205558"/>
            <a:ext cx="2626519" cy="4620899"/>
          </a:xfrm>
          <a:custGeom>
            <a:avLst/>
            <a:gdLst/>
            <a:ahLst/>
            <a:cxnLst/>
            <a:rect l="l" t="t" r="r" b="b"/>
            <a:pathLst>
              <a:path w="711138" h="1251123">
                <a:moveTo>
                  <a:pt x="0" y="0"/>
                </a:moveTo>
                <a:lnTo>
                  <a:pt x="711138" y="0"/>
                </a:lnTo>
                <a:lnTo>
                  <a:pt x="711138" y="204527"/>
                </a:lnTo>
                <a:lnTo>
                  <a:pt x="471524" y="204527"/>
                </a:lnTo>
                <a:lnTo>
                  <a:pt x="471524" y="1251123"/>
                </a:lnTo>
                <a:lnTo>
                  <a:pt x="239613" y="1251123"/>
                </a:lnTo>
                <a:lnTo>
                  <a:pt x="239613" y="204527"/>
                </a:lnTo>
                <a:lnTo>
                  <a:pt x="0" y="204527"/>
                </a:ln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4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75" y="-432335"/>
            <a:ext cx="12209520" cy="6718865"/>
          </a:xfrm>
          <a:custGeom>
            <a:avLst/>
            <a:gdLst>
              <a:gd name="connsiteX0" fmla="*/ 11429379 w 12209520"/>
              <a:gd name="connsiteY0" fmla="*/ 606535 h 5385167"/>
              <a:gd name="connsiteX1" fmla="*/ 11387790 w 12209520"/>
              <a:gd name="connsiteY1" fmla="*/ 637556 h 5385167"/>
              <a:gd name="connsiteX2" fmla="*/ 11403007 w 12209520"/>
              <a:gd name="connsiteY2" fmla="*/ 623320 h 5385167"/>
              <a:gd name="connsiteX3" fmla="*/ 11429379 w 12209520"/>
              <a:gd name="connsiteY3" fmla="*/ 606535 h 5385167"/>
              <a:gd name="connsiteX4" fmla="*/ 11782776 w 12209520"/>
              <a:gd name="connsiteY4" fmla="*/ 418594 h 5385167"/>
              <a:gd name="connsiteX5" fmla="*/ 11782776 w 12209520"/>
              <a:gd name="connsiteY5" fmla="*/ 418594 h 5385167"/>
              <a:gd name="connsiteX6" fmla="*/ 11782776 w 12209520"/>
              <a:gd name="connsiteY6" fmla="*/ 418594 h 5385167"/>
              <a:gd name="connsiteX7" fmla="*/ 11796112 w 12209520"/>
              <a:gd name="connsiteY7" fmla="*/ 392966 h 5385167"/>
              <a:gd name="connsiteX8" fmla="*/ 11799446 w 12209520"/>
              <a:gd name="connsiteY8" fmla="*/ 402577 h 5385167"/>
              <a:gd name="connsiteX9" fmla="*/ 11782776 w 12209520"/>
              <a:gd name="connsiteY9" fmla="*/ 418594 h 5385167"/>
              <a:gd name="connsiteX10" fmla="*/ 11788194 w 12209520"/>
              <a:gd name="connsiteY10" fmla="*/ 403378 h 5385167"/>
              <a:gd name="connsiteX11" fmla="*/ 11796112 w 12209520"/>
              <a:gd name="connsiteY11" fmla="*/ 392966 h 5385167"/>
              <a:gd name="connsiteX12" fmla="*/ 12117040 w 12209520"/>
              <a:gd name="connsiteY12" fmla="*/ 112610 h 5385167"/>
              <a:gd name="connsiteX13" fmla="*/ 12124088 w 12209520"/>
              <a:gd name="connsiteY13" fmla="*/ 125205 h 5385167"/>
              <a:gd name="connsiteX14" fmla="*/ 12142841 w 12209520"/>
              <a:gd name="connsiteY14" fmla="*/ 170855 h 5385167"/>
              <a:gd name="connsiteX15" fmla="*/ 12122838 w 12209520"/>
              <a:gd name="connsiteY15" fmla="*/ 196483 h 5385167"/>
              <a:gd name="connsiteX16" fmla="*/ 12102834 w 12209520"/>
              <a:gd name="connsiteY16" fmla="*/ 170855 h 5385167"/>
              <a:gd name="connsiteX17" fmla="*/ 12056159 w 12209520"/>
              <a:gd name="connsiteY17" fmla="*/ 247739 h 5385167"/>
              <a:gd name="connsiteX18" fmla="*/ 12016152 w 12209520"/>
              <a:gd name="connsiteY18" fmla="*/ 350252 h 5385167"/>
              <a:gd name="connsiteX19" fmla="*/ 11996148 w 12209520"/>
              <a:gd name="connsiteY19" fmla="*/ 307539 h 5385167"/>
              <a:gd name="connsiteX20" fmla="*/ 11982812 w 12209520"/>
              <a:gd name="connsiteY20" fmla="*/ 384423 h 5385167"/>
              <a:gd name="connsiteX21" fmla="*/ 11909466 w 12209520"/>
              <a:gd name="connsiteY21" fmla="*/ 478393 h 5385167"/>
              <a:gd name="connsiteX22" fmla="*/ 11856123 w 12209520"/>
              <a:gd name="connsiteY22" fmla="*/ 469851 h 5385167"/>
              <a:gd name="connsiteX23" fmla="*/ 11869459 w 12209520"/>
              <a:gd name="connsiteY23" fmla="*/ 512564 h 5385167"/>
              <a:gd name="connsiteX24" fmla="*/ 11689426 w 12209520"/>
              <a:gd name="connsiteY24" fmla="*/ 700505 h 5385167"/>
              <a:gd name="connsiteX25" fmla="*/ 11709430 w 12209520"/>
              <a:gd name="connsiteY25" fmla="*/ 666334 h 5385167"/>
              <a:gd name="connsiteX26" fmla="*/ 11656087 w 12209520"/>
              <a:gd name="connsiteY26" fmla="*/ 700505 h 5385167"/>
              <a:gd name="connsiteX27" fmla="*/ 11482722 w 12209520"/>
              <a:gd name="connsiteY27" fmla="*/ 905530 h 5385167"/>
              <a:gd name="connsiteX28" fmla="*/ 11369368 w 12209520"/>
              <a:gd name="connsiteY28" fmla="*/ 965330 h 5385167"/>
              <a:gd name="connsiteX29" fmla="*/ 11329361 w 12209520"/>
              <a:gd name="connsiteY29" fmla="*/ 1033671 h 5385167"/>
              <a:gd name="connsiteX30" fmla="*/ 11249347 w 12209520"/>
              <a:gd name="connsiteY30" fmla="*/ 1093471 h 5385167"/>
              <a:gd name="connsiteX31" fmla="*/ 11229343 w 12209520"/>
              <a:gd name="connsiteY31" fmla="*/ 1059300 h 5385167"/>
              <a:gd name="connsiteX32" fmla="*/ 11216007 w 12209520"/>
              <a:gd name="connsiteY32" fmla="*/ 1110556 h 5385167"/>
              <a:gd name="connsiteX33" fmla="*/ 11142661 w 12209520"/>
              <a:gd name="connsiteY33" fmla="*/ 1102013 h 5385167"/>
              <a:gd name="connsiteX34" fmla="*/ 10995967 w 12209520"/>
              <a:gd name="connsiteY34" fmla="*/ 1238697 h 5385167"/>
              <a:gd name="connsiteX35" fmla="*/ 10955960 w 12209520"/>
              <a:gd name="connsiteY35" fmla="*/ 1213069 h 5385167"/>
              <a:gd name="connsiteX36" fmla="*/ 10935957 w 12209520"/>
              <a:gd name="connsiteY36" fmla="*/ 1255783 h 5385167"/>
              <a:gd name="connsiteX37" fmla="*/ 10855942 w 12209520"/>
              <a:gd name="connsiteY37" fmla="*/ 1298496 h 5385167"/>
              <a:gd name="connsiteX38" fmla="*/ 10682577 w 12209520"/>
              <a:gd name="connsiteY38" fmla="*/ 1392467 h 5385167"/>
              <a:gd name="connsiteX39" fmla="*/ 10809267 w 12209520"/>
              <a:gd name="connsiteY39" fmla="*/ 1383924 h 5385167"/>
              <a:gd name="connsiteX40" fmla="*/ 10662574 w 12209520"/>
              <a:gd name="connsiteY40" fmla="*/ 1460808 h 5385167"/>
              <a:gd name="connsiteX41" fmla="*/ 10642570 w 12209520"/>
              <a:gd name="connsiteY41" fmla="*/ 1383924 h 5385167"/>
              <a:gd name="connsiteX42" fmla="*/ 10615899 w 12209520"/>
              <a:gd name="connsiteY42" fmla="*/ 1426637 h 5385167"/>
              <a:gd name="connsiteX43" fmla="*/ 10582559 w 12209520"/>
              <a:gd name="connsiteY43" fmla="*/ 1366838 h 5385167"/>
              <a:gd name="connsiteX44" fmla="*/ 10335848 w 12209520"/>
              <a:gd name="connsiteY44" fmla="*/ 1477894 h 5385167"/>
              <a:gd name="connsiteX45" fmla="*/ 10389191 w 12209520"/>
              <a:gd name="connsiteY45" fmla="*/ 1503522 h 5385167"/>
              <a:gd name="connsiteX46" fmla="*/ 10015790 w 12209520"/>
              <a:gd name="connsiteY46" fmla="*/ 1571864 h 5385167"/>
              <a:gd name="connsiteX47" fmla="*/ 9989119 w 12209520"/>
              <a:gd name="connsiteY47" fmla="*/ 1623120 h 5385167"/>
              <a:gd name="connsiteX48" fmla="*/ 10029126 w 12209520"/>
              <a:gd name="connsiteY48" fmla="*/ 1631663 h 5385167"/>
              <a:gd name="connsiteX49" fmla="*/ 9982451 w 12209520"/>
              <a:gd name="connsiteY49" fmla="*/ 1665834 h 5385167"/>
              <a:gd name="connsiteX50" fmla="*/ 10029126 w 12209520"/>
              <a:gd name="connsiteY50" fmla="*/ 1725633 h 5385167"/>
              <a:gd name="connsiteX51" fmla="*/ 10075801 w 12209520"/>
              <a:gd name="connsiteY51" fmla="*/ 1819603 h 5385167"/>
              <a:gd name="connsiteX52" fmla="*/ 9882433 w 12209520"/>
              <a:gd name="connsiteY52" fmla="*/ 1811061 h 5385167"/>
              <a:gd name="connsiteX53" fmla="*/ 9909104 w 12209520"/>
              <a:gd name="connsiteY53" fmla="*/ 1768347 h 5385167"/>
              <a:gd name="connsiteX54" fmla="*/ 9969115 w 12209520"/>
              <a:gd name="connsiteY54" fmla="*/ 1793975 h 5385167"/>
              <a:gd name="connsiteX55" fmla="*/ 10002455 w 12209520"/>
              <a:gd name="connsiteY55" fmla="*/ 1742719 h 5385167"/>
              <a:gd name="connsiteX56" fmla="*/ 9922440 w 12209520"/>
              <a:gd name="connsiteY56" fmla="*/ 1665834 h 5385167"/>
              <a:gd name="connsiteX57" fmla="*/ 9802418 w 12209520"/>
              <a:gd name="connsiteY57" fmla="*/ 1580407 h 5385167"/>
              <a:gd name="connsiteX58" fmla="*/ 9775747 w 12209520"/>
              <a:gd name="connsiteY58" fmla="*/ 1648749 h 5385167"/>
              <a:gd name="connsiteX59" fmla="*/ 9682397 w 12209520"/>
              <a:gd name="connsiteY59" fmla="*/ 1631663 h 5385167"/>
              <a:gd name="connsiteX60" fmla="*/ 9669061 w 12209520"/>
              <a:gd name="connsiteY60" fmla="*/ 1597492 h 5385167"/>
              <a:gd name="connsiteX61" fmla="*/ 9689065 w 12209520"/>
              <a:gd name="connsiteY61" fmla="*/ 1580407 h 5385167"/>
              <a:gd name="connsiteX62" fmla="*/ 9535704 w 12209520"/>
              <a:gd name="connsiteY62" fmla="*/ 1546236 h 5385167"/>
              <a:gd name="connsiteX63" fmla="*/ 9495696 w 12209520"/>
              <a:gd name="connsiteY63" fmla="*/ 1588949 h 5385167"/>
              <a:gd name="connsiteX64" fmla="*/ 9495696 w 12209520"/>
              <a:gd name="connsiteY64" fmla="*/ 1631663 h 5385167"/>
              <a:gd name="connsiteX65" fmla="*/ 9455689 w 12209520"/>
              <a:gd name="connsiteY65" fmla="*/ 1631663 h 5385167"/>
              <a:gd name="connsiteX66" fmla="*/ 9455689 w 12209520"/>
              <a:gd name="connsiteY66" fmla="*/ 1588949 h 5385167"/>
              <a:gd name="connsiteX67" fmla="*/ 9395678 w 12209520"/>
              <a:gd name="connsiteY67" fmla="*/ 1623120 h 5385167"/>
              <a:gd name="connsiteX68" fmla="*/ 9389010 w 12209520"/>
              <a:gd name="connsiteY68" fmla="*/ 1580407 h 5385167"/>
              <a:gd name="connsiteX69" fmla="*/ 9308996 w 12209520"/>
              <a:gd name="connsiteY69" fmla="*/ 1580407 h 5385167"/>
              <a:gd name="connsiteX70" fmla="*/ 9302328 w 12209520"/>
              <a:gd name="connsiteY70" fmla="*/ 1623120 h 5385167"/>
              <a:gd name="connsiteX71" fmla="*/ 9302328 w 12209520"/>
              <a:gd name="connsiteY71" fmla="*/ 1546236 h 5385167"/>
              <a:gd name="connsiteX72" fmla="*/ 9168971 w 12209520"/>
              <a:gd name="connsiteY72" fmla="*/ 1546236 h 5385167"/>
              <a:gd name="connsiteX73" fmla="*/ 9162303 w 12209520"/>
              <a:gd name="connsiteY73" fmla="*/ 1588949 h 5385167"/>
              <a:gd name="connsiteX74" fmla="*/ 9115628 w 12209520"/>
              <a:gd name="connsiteY74" fmla="*/ 1614578 h 5385167"/>
              <a:gd name="connsiteX75" fmla="*/ 9102292 w 12209520"/>
              <a:gd name="connsiteY75" fmla="*/ 1546236 h 5385167"/>
              <a:gd name="connsiteX76" fmla="*/ 9042281 w 12209520"/>
              <a:gd name="connsiteY76" fmla="*/ 1682919 h 5385167"/>
              <a:gd name="connsiteX77" fmla="*/ 8995606 w 12209520"/>
              <a:gd name="connsiteY77" fmla="*/ 1648749 h 5385167"/>
              <a:gd name="connsiteX78" fmla="*/ 9002274 w 12209520"/>
              <a:gd name="connsiteY78" fmla="*/ 1554779 h 5385167"/>
              <a:gd name="connsiteX79" fmla="*/ 8848913 w 12209520"/>
              <a:gd name="connsiteY79" fmla="*/ 1588949 h 5385167"/>
              <a:gd name="connsiteX80" fmla="*/ 8855581 w 12209520"/>
              <a:gd name="connsiteY80" fmla="*/ 1554779 h 5385167"/>
              <a:gd name="connsiteX81" fmla="*/ 8735559 w 12209520"/>
              <a:gd name="connsiteY81" fmla="*/ 1665834 h 5385167"/>
              <a:gd name="connsiteX82" fmla="*/ 8728891 w 12209520"/>
              <a:gd name="connsiteY82" fmla="*/ 1614578 h 5385167"/>
              <a:gd name="connsiteX83" fmla="*/ 8622205 w 12209520"/>
              <a:gd name="connsiteY83" fmla="*/ 1708548 h 5385167"/>
              <a:gd name="connsiteX84" fmla="*/ 8555526 w 12209520"/>
              <a:gd name="connsiteY84" fmla="*/ 1691462 h 5385167"/>
              <a:gd name="connsiteX85" fmla="*/ 8568862 w 12209520"/>
              <a:gd name="connsiteY85" fmla="*/ 1742719 h 5385167"/>
              <a:gd name="connsiteX86" fmla="*/ 8522187 w 12209520"/>
              <a:gd name="connsiteY86" fmla="*/ 1768347 h 5385167"/>
              <a:gd name="connsiteX87" fmla="*/ 8502184 w 12209520"/>
              <a:gd name="connsiteY87" fmla="*/ 1700005 h 5385167"/>
              <a:gd name="connsiteX88" fmla="*/ 8475512 w 12209520"/>
              <a:gd name="connsiteY88" fmla="*/ 1725633 h 5385167"/>
              <a:gd name="connsiteX89" fmla="*/ 8475512 w 12209520"/>
              <a:gd name="connsiteY89" fmla="*/ 1665834 h 5385167"/>
              <a:gd name="connsiteX90" fmla="*/ 8408833 w 12209520"/>
              <a:gd name="connsiteY90" fmla="*/ 1691462 h 5385167"/>
              <a:gd name="connsiteX91" fmla="*/ 8382162 w 12209520"/>
              <a:gd name="connsiteY91" fmla="*/ 1614578 h 5385167"/>
              <a:gd name="connsiteX92" fmla="*/ 8408833 w 12209520"/>
              <a:gd name="connsiteY92" fmla="*/ 1588949 h 5385167"/>
              <a:gd name="connsiteX93" fmla="*/ 8502184 w 12209520"/>
              <a:gd name="connsiteY93" fmla="*/ 1614578 h 5385167"/>
              <a:gd name="connsiteX94" fmla="*/ 8562194 w 12209520"/>
              <a:gd name="connsiteY94" fmla="*/ 1623120 h 5385167"/>
              <a:gd name="connsiteX95" fmla="*/ 8528855 w 12209520"/>
              <a:gd name="connsiteY95" fmla="*/ 1597492 h 5385167"/>
              <a:gd name="connsiteX96" fmla="*/ 8635541 w 12209520"/>
              <a:gd name="connsiteY96" fmla="*/ 1554779 h 5385167"/>
              <a:gd name="connsiteX97" fmla="*/ 8635541 w 12209520"/>
              <a:gd name="connsiteY97" fmla="*/ 1503522 h 5385167"/>
              <a:gd name="connsiteX98" fmla="*/ 8722223 w 12209520"/>
              <a:gd name="connsiteY98" fmla="*/ 1477894 h 5385167"/>
              <a:gd name="connsiteX99" fmla="*/ 8675548 w 12209520"/>
              <a:gd name="connsiteY99" fmla="*/ 1443723 h 5385167"/>
              <a:gd name="connsiteX100" fmla="*/ 8955599 w 12209520"/>
              <a:gd name="connsiteY100" fmla="*/ 1383924 h 5385167"/>
              <a:gd name="connsiteX101" fmla="*/ 8942263 w 12209520"/>
              <a:gd name="connsiteY101" fmla="*/ 1409552 h 5385167"/>
              <a:gd name="connsiteX102" fmla="*/ 8988938 w 12209520"/>
              <a:gd name="connsiteY102" fmla="*/ 1366838 h 5385167"/>
              <a:gd name="connsiteX103" fmla="*/ 9028945 w 12209520"/>
              <a:gd name="connsiteY103" fmla="*/ 1409552 h 5385167"/>
              <a:gd name="connsiteX104" fmla="*/ 9068953 w 12209520"/>
              <a:gd name="connsiteY104" fmla="*/ 1366838 h 5385167"/>
              <a:gd name="connsiteX105" fmla="*/ 9188974 w 12209520"/>
              <a:gd name="connsiteY105" fmla="*/ 1366838 h 5385167"/>
              <a:gd name="connsiteX106" fmla="*/ 8855581 w 12209520"/>
              <a:gd name="connsiteY106" fmla="*/ 1315582 h 5385167"/>
              <a:gd name="connsiteX107" fmla="*/ 8915592 w 12209520"/>
              <a:gd name="connsiteY107" fmla="*/ 1272868 h 5385167"/>
              <a:gd name="connsiteX108" fmla="*/ 8555526 w 12209520"/>
              <a:gd name="connsiteY108" fmla="*/ 1392467 h 5385167"/>
              <a:gd name="connsiteX109" fmla="*/ 8535523 w 12209520"/>
              <a:gd name="connsiteY109" fmla="*/ 1358296 h 5385167"/>
              <a:gd name="connsiteX110" fmla="*/ 8448841 w 12209520"/>
              <a:gd name="connsiteY110" fmla="*/ 1383924 h 5385167"/>
              <a:gd name="connsiteX111" fmla="*/ 7942083 w 12209520"/>
              <a:gd name="connsiteY111" fmla="*/ 1631663 h 5385167"/>
              <a:gd name="connsiteX112" fmla="*/ 8075440 w 12209520"/>
              <a:gd name="connsiteY112" fmla="*/ 1597492 h 5385167"/>
              <a:gd name="connsiteX113" fmla="*/ 8075440 w 12209520"/>
              <a:gd name="connsiteY113" fmla="*/ 1623120 h 5385167"/>
              <a:gd name="connsiteX114" fmla="*/ 7782054 w 12209520"/>
              <a:gd name="connsiteY114" fmla="*/ 1802518 h 5385167"/>
              <a:gd name="connsiteX115" fmla="*/ 7882072 w 12209520"/>
              <a:gd name="connsiteY115" fmla="*/ 1708548 h 5385167"/>
              <a:gd name="connsiteX116" fmla="*/ 7728711 w 12209520"/>
              <a:gd name="connsiteY116" fmla="*/ 1776890 h 5385167"/>
              <a:gd name="connsiteX117" fmla="*/ 7715375 w 12209520"/>
              <a:gd name="connsiteY117" fmla="*/ 1870860 h 5385167"/>
              <a:gd name="connsiteX118" fmla="*/ 7708707 w 12209520"/>
              <a:gd name="connsiteY118" fmla="*/ 1811061 h 5385167"/>
              <a:gd name="connsiteX119" fmla="*/ 7662032 w 12209520"/>
              <a:gd name="connsiteY119" fmla="*/ 1870860 h 5385167"/>
              <a:gd name="connsiteX120" fmla="*/ 7628693 w 12209520"/>
              <a:gd name="connsiteY120" fmla="*/ 1853774 h 5385167"/>
              <a:gd name="connsiteX121" fmla="*/ 7635360 w 12209520"/>
              <a:gd name="connsiteY121" fmla="*/ 1905031 h 5385167"/>
              <a:gd name="connsiteX122" fmla="*/ 7608689 w 12209520"/>
              <a:gd name="connsiteY122" fmla="*/ 1879403 h 5385167"/>
              <a:gd name="connsiteX123" fmla="*/ 7602021 w 12209520"/>
              <a:gd name="connsiteY123" fmla="*/ 1913573 h 5385167"/>
              <a:gd name="connsiteX124" fmla="*/ 6908562 w 12209520"/>
              <a:gd name="connsiteY124" fmla="*/ 2554279 h 5385167"/>
              <a:gd name="connsiteX125" fmla="*/ 6888559 w 12209520"/>
              <a:gd name="connsiteY125" fmla="*/ 2596993 h 5385167"/>
              <a:gd name="connsiteX126" fmla="*/ 6868555 w 12209520"/>
              <a:gd name="connsiteY126" fmla="*/ 2588450 h 5385167"/>
              <a:gd name="connsiteX127" fmla="*/ 6655183 w 12209520"/>
              <a:gd name="connsiteY127" fmla="*/ 2784933 h 5385167"/>
              <a:gd name="connsiteX128" fmla="*/ 6648516 w 12209520"/>
              <a:gd name="connsiteY128" fmla="*/ 2708048 h 5385167"/>
              <a:gd name="connsiteX129" fmla="*/ 6621844 w 12209520"/>
              <a:gd name="connsiteY129" fmla="*/ 2733676 h 5385167"/>
              <a:gd name="connsiteX130" fmla="*/ 6675187 w 12209520"/>
              <a:gd name="connsiteY130" fmla="*/ 2571364 h 5385167"/>
              <a:gd name="connsiteX131" fmla="*/ 6801877 w 12209520"/>
              <a:gd name="connsiteY131" fmla="*/ 2443223 h 5385167"/>
              <a:gd name="connsiteX132" fmla="*/ 6855220 w 12209520"/>
              <a:gd name="connsiteY132" fmla="*/ 2349253 h 5385167"/>
              <a:gd name="connsiteX133" fmla="*/ 6975241 w 12209520"/>
              <a:gd name="connsiteY133" fmla="*/ 2246740 h 5385167"/>
              <a:gd name="connsiteX134" fmla="*/ 7001913 w 12209520"/>
              <a:gd name="connsiteY134" fmla="*/ 2280911 h 5385167"/>
              <a:gd name="connsiteX135" fmla="*/ 7028584 w 12209520"/>
              <a:gd name="connsiteY135" fmla="*/ 2186941 h 5385167"/>
              <a:gd name="connsiteX136" fmla="*/ 7255292 w 12209520"/>
              <a:gd name="connsiteY136" fmla="*/ 1981915 h 5385167"/>
              <a:gd name="connsiteX137" fmla="*/ 7308635 w 12209520"/>
              <a:gd name="connsiteY137" fmla="*/ 1981915 h 5385167"/>
              <a:gd name="connsiteX138" fmla="*/ 7375313 w 12209520"/>
              <a:gd name="connsiteY138" fmla="*/ 1853774 h 5385167"/>
              <a:gd name="connsiteX139" fmla="*/ 7341974 w 12209520"/>
              <a:gd name="connsiteY139" fmla="*/ 1793975 h 5385167"/>
              <a:gd name="connsiteX140" fmla="*/ 7275295 w 12209520"/>
              <a:gd name="connsiteY140" fmla="*/ 1836689 h 5385167"/>
              <a:gd name="connsiteX141" fmla="*/ 7248624 w 12209520"/>
              <a:gd name="connsiteY141" fmla="*/ 1922116 h 5385167"/>
              <a:gd name="connsiteX142" fmla="*/ 7301967 w 12209520"/>
              <a:gd name="connsiteY142" fmla="*/ 1793975 h 5385167"/>
              <a:gd name="connsiteX143" fmla="*/ 7281963 w 12209520"/>
              <a:gd name="connsiteY143" fmla="*/ 1708548 h 5385167"/>
              <a:gd name="connsiteX144" fmla="*/ 7175277 w 12209520"/>
              <a:gd name="connsiteY144" fmla="*/ 1836689 h 5385167"/>
              <a:gd name="connsiteX145" fmla="*/ 6995245 w 12209520"/>
              <a:gd name="connsiteY145" fmla="*/ 1999001 h 5385167"/>
              <a:gd name="connsiteX146" fmla="*/ 6875223 w 12209520"/>
              <a:gd name="connsiteY146" fmla="*/ 2169856 h 5385167"/>
              <a:gd name="connsiteX147" fmla="*/ 6561833 w 12209520"/>
              <a:gd name="connsiteY147" fmla="*/ 2409052 h 5385167"/>
              <a:gd name="connsiteX148" fmla="*/ 6481819 w 12209520"/>
              <a:gd name="connsiteY148" fmla="*/ 2520108 h 5385167"/>
              <a:gd name="connsiteX149" fmla="*/ 6335126 w 12209520"/>
              <a:gd name="connsiteY149" fmla="*/ 2588450 h 5385167"/>
              <a:gd name="connsiteX150" fmla="*/ 6121754 w 12209520"/>
              <a:gd name="connsiteY150" fmla="*/ 2878903 h 5385167"/>
              <a:gd name="connsiteX151" fmla="*/ 6028403 w 12209520"/>
              <a:gd name="connsiteY151" fmla="*/ 2921617 h 5385167"/>
              <a:gd name="connsiteX152" fmla="*/ 6015068 w 12209520"/>
              <a:gd name="connsiteY152" fmla="*/ 2844732 h 5385167"/>
              <a:gd name="connsiteX153" fmla="*/ 5915050 w 12209520"/>
              <a:gd name="connsiteY153" fmla="*/ 2998501 h 5385167"/>
              <a:gd name="connsiteX154" fmla="*/ 5941721 w 12209520"/>
              <a:gd name="connsiteY154" fmla="*/ 3109557 h 5385167"/>
              <a:gd name="connsiteX155" fmla="*/ 6068411 w 12209520"/>
              <a:gd name="connsiteY155" fmla="*/ 3109557 h 5385167"/>
              <a:gd name="connsiteX156" fmla="*/ 5981728 w 12209520"/>
              <a:gd name="connsiteY156" fmla="*/ 3374382 h 5385167"/>
              <a:gd name="connsiteX157" fmla="*/ 6028403 w 12209520"/>
              <a:gd name="connsiteY157" fmla="*/ 3391467 h 5385167"/>
              <a:gd name="connsiteX158" fmla="*/ 5875043 w 12209520"/>
              <a:gd name="connsiteY158" fmla="*/ 3340211 h 5385167"/>
              <a:gd name="connsiteX159" fmla="*/ 5641667 w 12209520"/>
              <a:gd name="connsiteY159" fmla="*/ 3408553 h 5385167"/>
              <a:gd name="connsiteX160" fmla="*/ 5594992 w 12209520"/>
              <a:gd name="connsiteY160" fmla="*/ 3374382 h 5385167"/>
              <a:gd name="connsiteX161" fmla="*/ 5594992 w 12209520"/>
              <a:gd name="connsiteY161" fmla="*/ 3425638 h 5385167"/>
              <a:gd name="connsiteX162" fmla="*/ 5594992 w 12209520"/>
              <a:gd name="connsiteY162" fmla="*/ 3519608 h 5385167"/>
              <a:gd name="connsiteX163" fmla="*/ 5641667 w 12209520"/>
              <a:gd name="connsiteY163" fmla="*/ 3485437 h 5385167"/>
              <a:gd name="connsiteX164" fmla="*/ 5681674 w 12209520"/>
              <a:gd name="connsiteY164" fmla="*/ 3596493 h 5385167"/>
              <a:gd name="connsiteX165" fmla="*/ 5701678 w 12209520"/>
              <a:gd name="connsiteY165" fmla="*/ 3664835 h 5385167"/>
              <a:gd name="connsiteX166" fmla="*/ 5421627 w 12209520"/>
              <a:gd name="connsiteY166" fmla="*/ 3724634 h 5385167"/>
              <a:gd name="connsiteX167" fmla="*/ 5408291 w 12209520"/>
              <a:gd name="connsiteY167" fmla="*/ 3699006 h 5385167"/>
              <a:gd name="connsiteX168" fmla="*/ 5448299 w 12209520"/>
              <a:gd name="connsiteY168" fmla="*/ 3656292 h 5385167"/>
              <a:gd name="connsiteX169" fmla="*/ 5321610 w 12209520"/>
              <a:gd name="connsiteY169" fmla="*/ 3622121 h 5385167"/>
              <a:gd name="connsiteX170" fmla="*/ 5334945 w 12209520"/>
              <a:gd name="connsiteY170" fmla="*/ 3690463 h 5385167"/>
              <a:gd name="connsiteX171" fmla="*/ 5194920 w 12209520"/>
              <a:gd name="connsiteY171" fmla="*/ 3707548 h 5385167"/>
              <a:gd name="connsiteX172" fmla="*/ 5088234 w 12209520"/>
              <a:gd name="connsiteY172" fmla="*/ 3587950 h 5385167"/>
              <a:gd name="connsiteX173" fmla="*/ 5048226 w 12209520"/>
              <a:gd name="connsiteY173" fmla="*/ 3511066 h 5385167"/>
              <a:gd name="connsiteX174" fmla="*/ 4994883 w 12209520"/>
              <a:gd name="connsiteY174" fmla="*/ 3545236 h 5385167"/>
              <a:gd name="connsiteX175" fmla="*/ 4988216 w 12209520"/>
              <a:gd name="connsiteY175" fmla="*/ 3502523 h 5385167"/>
              <a:gd name="connsiteX176" fmla="*/ 4814851 w 12209520"/>
              <a:gd name="connsiteY176" fmla="*/ 3476895 h 5385167"/>
              <a:gd name="connsiteX177" fmla="*/ 4654822 w 12209520"/>
              <a:gd name="connsiteY177" fmla="*/ 3562322 h 5385167"/>
              <a:gd name="connsiteX178" fmla="*/ 4534800 w 12209520"/>
              <a:gd name="connsiteY178" fmla="*/ 3545236 h 5385167"/>
              <a:gd name="connsiteX179" fmla="*/ 4474789 w 12209520"/>
              <a:gd name="connsiteY179" fmla="*/ 3476895 h 5385167"/>
              <a:gd name="connsiteX180" fmla="*/ 4354768 w 12209520"/>
              <a:gd name="connsiteY180" fmla="*/ 3391467 h 5385167"/>
              <a:gd name="connsiteX181" fmla="*/ 4128060 w 12209520"/>
              <a:gd name="connsiteY181" fmla="*/ 3254783 h 5385167"/>
              <a:gd name="connsiteX182" fmla="*/ 4108057 w 12209520"/>
              <a:gd name="connsiteY182" fmla="*/ 3314583 h 5385167"/>
              <a:gd name="connsiteX183" fmla="*/ 3841342 w 12209520"/>
              <a:gd name="connsiteY183" fmla="*/ 3032672 h 5385167"/>
              <a:gd name="connsiteX184" fmla="*/ 3574627 w 12209520"/>
              <a:gd name="connsiteY184" fmla="*/ 2895988 h 5385167"/>
              <a:gd name="connsiteX185" fmla="*/ 3401262 w 12209520"/>
              <a:gd name="connsiteY185" fmla="*/ 2819104 h 5385167"/>
              <a:gd name="connsiteX186" fmla="*/ 3087872 w 12209520"/>
              <a:gd name="connsiteY186" fmla="*/ 3118100 h 5385167"/>
              <a:gd name="connsiteX187" fmla="*/ 3321248 w 12209520"/>
              <a:gd name="connsiteY187" fmla="*/ 2802018 h 5385167"/>
              <a:gd name="connsiteX188" fmla="*/ 3207894 w 12209520"/>
              <a:gd name="connsiteY188" fmla="*/ 2767847 h 5385167"/>
              <a:gd name="connsiteX189" fmla="*/ 2241053 w 12209520"/>
              <a:gd name="connsiteY189" fmla="*/ 4177399 h 5385167"/>
              <a:gd name="connsiteX190" fmla="*/ 2221049 w 12209520"/>
              <a:gd name="connsiteY190" fmla="*/ 4143228 h 5385167"/>
              <a:gd name="connsiteX191" fmla="*/ 2121031 w 12209520"/>
              <a:gd name="connsiteY191" fmla="*/ 4296998 h 5385167"/>
              <a:gd name="connsiteX192" fmla="*/ 2074356 w 12209520"/>
              <a:gd name="connsiteY192" fmla="*/ 4331169 h 5385167"/>
              <a:gd name="connsiteX193" fmla="*/ 2021013 w 12209520"/>
              <a:gd name="connsiteY193" fmla="*/ 4331169 h 5385167"/>
              <a:gd name="connsiteX194" fmla="*/ 2034349 w 12209520"/>
              <a:gd name="connsiteY194" fmla="*/ 4373882 h 5385167"/>
              <a:gd name="connsiteX195" fmla="*/ 1987673 w 12209520"/>
              <a:gd name="connsiteY195" fmla="*/ 4416596 h 5385167"/>
              <a:gd name="connsiteX196" fmla="*/ 1947666 w 12209520"/>
              <a:gd name="connsiteY196" fmla="*/ 4399510 h 5385167"/>
              <a:gd name="connsiteX197" fmla="*/ 1894323 w 12209520"/>
              <a:gd name="connsiteY197" fmla="*/ 4442224 h 5385167"/>
              <a:gd name="connsiteX198" fmla="*/ 2034349 w 12209520"/>
              <a:gd name="connsiteY198" fmla="*/ 4194485 h 5385167"/>
              <a:gd name="connsiteX199" fmla="*/ 2014345 w 12209520"/>
              <a:gd name="connsiteY199" fmla="*/ 4177399 h 5385167"/>
              <a:gd name="connsiteX200" fmla="*/ 1760966 w 12209520"/>
              <a:gd name="connsiteY200" fmla="*/ 4433681 h 5385167"/>
              <a:gd name="connsiteX201" fmla="*/ 1740962 w 12209520"/>
              <a:gd name="connsiteY201" fmla="*/ 4408053 h 5385167"/>
              <a:gd name="connsiteX202" fmla="*/ 1720959 w 12209520"/>
              <a:gd name="connsiteY202" fmla="*/ 4467852 h 5385167"/>
              <a:gd name="connsiteX203" fmla="*/ 1660948 w 12209520"/>
              <a:gd name="connsiteY203" fmla="*/ 4467852 h 5385167"/>
              <a:gd name="connsiteX204" fmla="*/ 1634276 w 12209520"/>
              <a:gd name="connsiteY204" fmla="*/ 4519109 h 5385167"/>
              <a:gd name="connsiteX205" fmla="*/ 1554262 w 12209520"/>
              <a:gd name="connsiteY205" fmla="*/ 4527651 h 5385167"/>
              <a:gd name="connsiteX206" fmla="*/ 1527590 w 12209520"/>
              <a:gd name="connsiteY206" fmla="*/ 4587451 h 5385167"/>
              <a:gd name="connsiteX207" fmla="*/ 1487583 w 12209520"/>
              <a:gd name="connsiteY207" fmla="*/ 4553280 h 5385167"/>
              <a:gd name="connsiteX208" fmla="*/ 1460912 w 12209520"/>
              <a:gd name="connsiteY208" fmla="*/ 4578908 h 5385167"/>
              <a:gd name="connsiteX209" fmla="*/ 1467579 w 12209520"/>
              <a:gd name="connsiteY209" fmla="*/ 4613079 h 5385167"/>
              <a:gd name="connsiteX210" fmla="*/ 1414236 w 12209520"/>
              <a:gd name="connsiteY210" fmla="*/ 4595993 h 5385167"/>
              <a:gd name="connsiteX211" fmla="*/ 1414236 w 12209520"/>
              <a:gd name="connsiteY211" fmla="*/ 4655793 h 5385167"/>
              <a:gd name="connsiteX212" fmla="*/ 1380897 w 12209520"/>
              <a:gd name="connsiteY212" fmla="*/ 4613079 h 5385167"/>
              <a:gd name="connsiteX213" fmla="*/ 1234204 w 12209520"/>
              <a:gd name="connsiteY213" fmla="*/ 4689964 h 5385167"/>
              <a:gd name="connsiteX214" fmla="*/ 1254208 w 12209520"/>
              <a:gd name="connsiteY214" fmla="*/ 4749763 h 5385167"/>
              <a:gd name="connsiteX215" fmla="*/ 1107514 w 12209520"/>
              <a:gd name="connsiteY215" fmla="*/ 4741220 h 5385167"/>
              <a:gd name="connsiteX216" fmla="*/ 1080843 w 12209520"/>
              <a:gd name="connsiteY216" fmla="*/ 4783934 h 5385167"/>
              <a:gd name="connsiteX217" fmla="*/ 1107514 w 12209520"/>
              <a:gd name="connsiteY217" fmla="*/ 4818105 h 5385167"/>
              <a:gd name="connsiteX218" fmla="*/ 887475 w 12209520"/>
              <a:gd name="connsiteY218" fmla="*/ 4912075 h 5385167"/>
              <a:gd name="connsiteX219" fmla="*/ 854135 w 12209520"/>
              <a:gd name="connsiteY219" fmla="*/ 4886446 h 5385167"/>
              <a:gd name="connsiteX220" fmla="*/ 934150 w 12209520"/>
              <a:gd name="connsiteY220" fmla="*/ 4988959 h 5385167"/>
              <a:gd name="connsiteX221" fmla="*/ 880807 w 12209520"/>
              <a:gd name="connsiteY221" fmla="*/ 5023130 h 5385167"/>
              <a:gd name="connsiteX222" fmla="*/ 814128 w 12209520"/>
              <a:gd name="connsiteY222" fmla="*/ 5023130 h 5385167"/>
              <a:gd name="connsiteX223" fmla="*/ 860803 w 12209520"/>
              <a:gd name="connsiteY223" fmla="*/ 5082929 h 5385167"/>
              <a:gd name="connsiteX224" fmla="*/ 1080843 w 12209520"/>
              <a:gd name="connsiteY224" fmla="*/ 5074387 h 5385167"/>
              <a:gd name="connsiteX225" fmla="*/ 1267543 w 12209520"/>
              <a:gd name="connsiteY225" fmla="*/ 4937703 h 5385167"/>
              <a:gd name="connsiteX226" fmla="*/ 1427572 w 12209520"/>
              <a:gd name="connsiteY226" fmla="*/ 4860818 h 5385167"/>
              <a:gd name="connsiteX227" fmla="*/ 1234204 w 12209520"/>
              <a:gd name="connsiteY227" fmla="*/ 5074387 h 5385167"/>
              <a:gd name="connsiteX228" fmla="*/ 1287547 w 12209520"/>
              <a:gd name="connsiteY228" fmla="*/ 5074387 h 5385167"/>
              <a:gd name="connsiteX229" fmla="*/ 1114182 w 12209520"/>
              <a:gd name="connsiteY229" fmla="*/ 5159814 h 5385167"/>
              <a:gd name="connsiteX230" fmla="*/ 1160857 w 12209520"/>
              <a:gd name="connsiteY230" fmla="*/ 5245241 h 5385167"/>
              <a:gd name="connsiteX231" fmla="*/ 1114182 w 12209520"/>
              <a:gd name="connsiteY231" fmla="*/ 5185442 h 5385167"/>
              <a:gd name="connsiteX232" fmla="*/ 1080843 w 12209520"/>
              <a:gd name="connsiteY232" fmla="*/ 5296498 h 5385167"/>
              <a:gd name="connsiteX233" fmla="*/ 1034168 w 12209520"/>
              <a:gd name="connsiteY233" fmla="*/ 5339212 h 5385167"/>
              <a:gd name="connsiteX234" fmla="*/ 1007496 w 12209520"/>
              <a:gd name="connsiteY234" fmla="*/ 5305041 h 5385167"/>
              <a:gd name="connsiteX235" fmla="*/ 680771 w 12209520"/>
              <a:gd name="connsiteY235" fmla="*/ 5330669 h 5385167"/>
              <a:gd name="connsiteX236" fmla="*/ 627428 w 12209520"/>
              <a:gd name="connsiteY236" fmla="*/ 5245241 h 5385167"/>
              <a:gd name="connsiteX237" fmla="*/ 640763 w 12209520"/>
              <a:gd name="connsiteY237" fmla="*/ 5330669 h 5385167"/>
              <a:gd name="connsiteX238" fmla="*/ 500738 w 12209520"/>
              <a:gd name="connsiteY238" fmla="*/ 5287955 h 5385167"/>
              <a:gd name="connsiteX239" fmla="*/ 327373 w 12209520"/>
              <a:gd name="connsiteY239" fmla="*/ 5151271 h 5385167"/>
              <a:gd name="connsiteX240" fmla="*/ 194016 w 12209520"/>
              <a:gd name="connsiteY240" fmla="*/ 5065844 h 5385167"/>
              <a:gd name="connsiteX241" fmla="*/ 160677 w 12209520"/>
              <a:gd name="connsiteY241" fmla="*/ 4971874 h 5385167"/>
              <a:gd name="connsiteX242" fmla="*/ 394052 w 12209520"/>
              <a:gd name="connsiteY242" fmla="*/ 5031673 h 5385167"/>
              <a:gd name="connsiteX243" fmla="*/ 367381 w 12209520"/>
              <a:gd name="connsiteY243" fmla="*/ 4997502 h 5385167"/>
              <a:gd name="connsiteX244" fmla="*/ 414056 w 12209520"/>
              <a:gd name="connsiteY244" fmla="*/ 4988959 h 5385167"/>
              <a:gd name="connsiteX245" fmla="*/ 367381 w 12209520"/>
              <a:gd name="connsiteY245" fmla="*/ 4920617 h 5385167"/>
              <a:gd name="connsiteX246" fmla="*/ 274030 w 12209520"/>
              <a:gd name="connsiteY246" fmla="*/ 4937703 h 5385167"/>
              <a:gd name="connsiteX247" fmla="*/ 274030 w 12209520"/>
              <a:gd name="connsiteY247" fmla="*/ 4920617 h 5385167"/>
              <a:gd name="connsiteX248" fmla="*/ 180680 w 12209520"/>
              <a:gd name="connsiteY248" fmla="*/ 4912075 h 5385167"/>
              <a:gd name="connsiteX249" fmla="*/ 80662 w 12209520"/>
              <a:gd name="connsiteY249" fmla="*/ 4894989 h 5385167"/>
              <a:gd name="connsiteX250" fmla="*/ 100666 w 12209520"/>
              <a:gd name="connsiteY250" fmla="*/ 4886446 h 5385167"/>
              <a:gd name="connsiteX251" fmla="*/ 7316 w 12209520"/>
              <a:gd name="connsiteY251" fmla="*/ 4860818 h 5385167"/>
              <a:gd name="connsiteX252" fmla="*/ 7316 w 12209520"/>
              <a:gd name="connsiteY252" fmla="*/ 4843733 h 5385167"/>
              <a:gd name="connsiteX253" fmla="*/ 33987 w 12209520"/>
              <a:gd name="connsiteY253" fmla="*/ 4843733 h 5385167"/>
              <a:gd name="connsiteX254" fmla="*/ 207352 w 12209520"/>
              <a:gd name="connsiteY254" fmla="*/ 4801019 h 5385167"/>
              <a:gd name="connsiteX255" fmla="*/ 274030 w 12209520"/>
              <a:gd name="connsiteY255" fmla="*/ 4724134 h 5385167"/>
              <a:gd name="connsiteX256" fmla="*/ 514074 w 12209520"/>
              <a:gd name="connsiteY256" fmla="*/ 4587451 h 5385167"/>
              <a:gd name="connsiteX257" fmla="*/ 774121 w 12209520"/>
              <a:gd name="connsiteY257" fmla="*/ 4476395 h 5385167"/>
              <a:gd name="connsiteX258" fmla="*/ 847467 w 12209520"/>
              <a:gd name="connsiteY258" fmla="*/ 4433681 h 5385167"/>
              <a:gd name="connsiteX259" fmla="*/ 794124 w 12209520"/>
              <a:gd name="connsiteY259" fmla="*/ 4553280 h 5385167"/>
              <a:gd name="connsiteX260" fmla="*/ 1054171 w 12209520"/>
              <a:gd name="connsiteY260" fmla="*/ 4484938 h 5385167"/>
              <a:gd name="connsiteX261" fmla="*/ 1007496 w 12209520"/>
              <a:gd name="connsiteY261" fmla="*/ 4450767 h 5385167"/>
              <a:gd name="connsiteX262" fmla="*/ 1087511 w 12209520"/>
              <a:gd name="connsiteY262" fmla="*/ 4450767 h 5385167"/>
              <a:gd name="connsiteX263" fmla="*/ 1147522 w 12209520"/>
              <a:gd name="connsiteY263" fmla="*/ 4365339 h 5385167"/>
              <a:gd name="connsiteX264" fmla="*/ 1134186 w 12209520"/>
              <a:gd name="connsiteY264" fmla="*/ 4279912 h 5385167"/>
              <a:gd name="connsiteX265" fmla="*/ 1120850 w 12209520"/>
              <a:gd name="connsiteY265" fmla="*/ 4331169 h 5385167"/>
              <a:gd name="connsiteX266" fmla="*/ 1020832 w 12209520"/>
              <a:gd name="connsiteY266" fmla="*/ 4399510 h 5385167"/>
              <a:gd name="connsiteX267" fmla="*/ 914146 w 12209520"/>
              <a:gd name="connsiteY267" fmla="*/ 4416596 h 5385167"/>
              <a:gd name="connsiteX268" fmla="*/ 874139 w 12209520"/>
              <a:gd name="connsiteY268" fmla="*/ 4476395 h 5385167"/>
              <a:gd name="connsiteX269" fmla="*/ 880807 w 12209520"/>
              <a:gd name="connsiteY269" fmla="*/ 4356797 h 5385167"/>
              <a:gd name="connsiteX270" fmla="*/ 1054171 w 12209520"/>
              <a:gd name="connsiteY270" fmla="*/ 4194485 h 5385167"/>
              <a:gd name="connsiteX271" fmla="*/ 1094179 w 12209520"/>
              <a:gd name="connsiteY271" fmla="*/ 4100514 h 5385167"/>
              <a:gd name="connsiteX272" fmla="*/ 1020832 w 12209520"/>
              <a:gd name="connsiteY272" fmla="*/ 4168856 h 5385167"/>
              <a:gd name="connsiteX273" fmla="*/ 1160857 w 12209520"/>
              <a:gd name="connsiteY273" fmla="*/ 4006544 h 5385167"/>
              <a:gd name="connsiteX274" fmla="*/ 1200865 w 12209520"/>
              <a:gd name="connsiteY274" fmla="*/ 3921117 h 5385167"/>
              <a:gd name="connsiteX275" fmla="*/ 1227536 w 12209520"/>
              <a:gd name="connsiteY275" fmla="*/ 3929660 h 5385167"/>
              <a:gd name="connsiteX276" fmla="*/ 1267543 w 12209520"/>
              <a:gd name="connsiteY276" fmla="*/ 3852775 h 5385167"/>
              <a:gd name="connsiteX277" fmla="*/ 1267543 w 12209520"/>
              <a:gd name="connsiteY277" fmla="*/ 3784433 h 5385167"/>
              <a:gd name="connsiteX278" fmla="*/ 1234204 w 12209520"/>
              <a:gd name="connsiteY278" fmla="*/ 3741719 h 5385167"/>
              <a:gd name="connsiteX279" fmla="*/ 1394233 w 12209520"/>
              <a:gd name="connsiteY279" fmla="*/ 3502523 h 5385167"/>
              <a:gd name="connsiteX280" fmla="*/ 1454244 w 12209520"/>
              <a:gd name="connsiteY280" fmla="*/ 3357296 h 5385167"/>
              <a:gd name="connsiteX281" fmla="*/ 1500919 w 12209520"/>
              <a:gd name="connsiteY281" fmla="*/ 3374382 h 5385167"/>
              <a:gd name="connsiteX282" fmla="*/ 1520922 w 12209520"/>
              <a:gd name="connsiteY282" fmla="*/ 3425638 h 5385167"/>
              <a:gd name="connsiteX283" fmla="*/ 1634276 w 12209520"/>
              <a:gd name="connsiteY283" fmla="*/ 3263326 h 5385167"/>
              <a:gd name="connsiteX284" fmla="*/ 1687619 w 12209520"/>
              <a:gd name="connsiteY284" fmla="*/ 3075386 h 5385167"/>
              <a:gd name="connsiteX285" fmla="*/ 1627608 w 12209520"/>
              <a:gd name="connsiteY285" fmla="*/ 3058300 h 5385167"/>
              <a:gd name="connsiteX286" fmla="*/ 1574265 w 12209520"/>
              <a:gd name="connsiteY286" fmla="*/ 3254783 h 5385167"/>
              <a:gd name="connsiteX287" fmla="*/ 1547594 w 12209520"/>
              <a:gd name="connsiteY287" fmla="*/ 3288954 h 5385167"/>
              <a:gd name="connsiteX288" fmla="*/ 1520922 w 12209520"/>
              <a:gd name="connsiteY288" fmla="*/ 3263326 h 5385167"/>
              <a:gd name="connsiteX289" fmla="*/ 1514255 w 12209520"/>
              <a:gd name="connsiteY289" fmla="*/ 3297497 h 5385167"/>
              <a:gd name="connsiteX290" fmla="*/ 1487583 w 12209520"/>
              <a:gd name="connsiteY290" fmla="*/ 3254783 h 5385167"/>
              <a:gd name="connsiteX291" fmla="*/ 1494251 w 12209520"/>
              <a:gd name="connsiteY291" fmla="*/ 3203527 h 5385167"/>
              <a:gd name="connsiteX292" fmla="*/ 1527590 w 12209520"/>
              <a:gd name="connsiteY292" fmla="*/ 3118100 h 5385167"/>
              <a:gd name="connsiteX293" fmla="*/ 1627608 w 12209520"/>
              <a:gd name="connsiteY293" fmla="*/ 2870360 h 5385167"/>
              <a:gd name="connsiteX294" fmla="*/ 1660948 w 12209520"/>
              <a:gd name="connsiteY294" fmla="*/ 2878903 h 5385167"/>
              <a:gd name="connsiteX295" fmla="*/ 1654280 w 12209520"/>
              <a:gd name="connsiteY295" fmla="*/ 2776390 h 5385167"/>
              <a:gd name="connsiteX296" fmla="*/ 1600937 w 12209520"/>
              <a:gd name="connsiteY296" fmla="*/ 2802018 h 5385167"/>
              <a:gd name="connsiteX297" fmla="*/ 1540926 w 12209520"/>
              <a:gd name="connsiteY297" fmla="*/ 2930159 h 5385167"/>
              <a:gd name="connsiteX298" fmla="*/ 1494251 w 12209520"/>
              <a:gd name="connsiteY298" fmla="*/ 2964330 h 5385167"/>
              <a:gd name="connsiteX299" fmla="*/ 1500919 w 12209520"/>
              <a:gd name="connsiteY299" fmla="*/ 3024129 h 5385167"/>
              <a:gd name="connsiteX300" fmla="*/ 1454244 w 12209520"/>
              <a:gd name="connsiteY300" fmla="*/ 2998501 h 5385167"/>
              <a:gd name="connsiteX301" fmla="*/ 1407569 w 12209520"/>
              <a:gd name="connsiteY301" fmla="*/ 3066843 h 5385167"/>
              <a:gd name="connsiteX302" fmla="*/ 1407569 w 12209520"/>
              <a:gd name="connsiteY302" fmla="*/ 3118100 h 5385167"/>
              <a:gd name="connsiteX303" fmla="*/ 1347558 w 12209520"/>
              <a:gd name="connsiteY303" fmla="*/ 3143728 h 5385167"/>
              <a:gd name="connsiteX304" fmla="*/ 1354226 w 12209520"/>
              <a:gd name="connsiteY304" fmla="*/ 3177899 h 5385167"/>
              <a:gd name="connsiteX305" fmla="*/ 1314218 w 12209520"/>
              <a:gd name="connsiteY305" fmla="*/ 3169356 h 5385167"/>
              <a:gd name="connsiteX306" fmla="*/ 1294215 w 12209520"/>
              <a:gd name="connsiteY306" fmla="*/ 3280412 h 5385167"/>
              <a:gd name="connsiteX307" fmla="*/ 1247540 w 12209520"/>
              <a:gd name="connsiteY307" fmla="*/ 3263326 h 5385167"/>
              <a:gd name="connsiteX308" fmla="*/ 1234204 w 12209520"/>
              <a:gd name="connsiteY308" fmla="*/ 3331668 h 5385167"/>
              <a:gd name="connsiteX309" fmla="*/ 1134186 w 12209520"/>
              <a:gd name="connsiteY309" fmla="*/ 3442724 h 5385167"/>
              <a:gd name="connsiteX310" fmla="*/ 1060839 w 12209520"/>
              <a:gd name="connsiteY310" fmla="*/ 3468352 h 5385167"/>
              <a:gd name="connsiteX311" fmla="*/ 1094179 w 12209520"/>
              <a:gd name="connsiteY311" fmla="*/ 3425638 h 5385167"/>
              <a:gd name="connsiteX312" fmla="*/ 1087511 w 12209520"/>
              <a:gd name="connsiteY312" fmla="*/ 3400010 h 5385167"/>
              <a:gd name="connsiteX313" fmla="*/ 1060839 w 12209520"/>
              <a:gd name="connsiteY313" fmla="*/ 3425638 h 5385167"/>
              <a:gd name="connsiteX314" fmla="*/ 1054171 w 12209520"/>
              <a:gd name="connsiteY314" fmla="*/ 3297497 h 5385167"/>
              <a:gd name="connsiteX315" fmla="*/ 1027500 w 12209520"/>
              <a:gd name="connsiteY315" fmla="*/ 3323125 h 5385167"/>
              <a:gd name="connsiteX316" fmla="*/ 1000828 w 12209520"/>
              <a:gd name="connsiteY316" fmla="*/ 3220612 h 5385167"/>
              <a:gd name="connsiteX317" fmla="*/ 900810 w 12209520"/>
              <a:gd name="connsiteY317" fmla="*/ 3331668 h 5385167"/>
              <a:gd name="connsiteX318" fmla="*/ 900810 w 12209520"/>
              <a:gd name="connsiteY318" fmla="*/ 3400010 h 5385167"/>
              <a:gd name="connsiteX319" fmla="*/ 834132 w 12209520"/>
              <a:gd name="connsiteY319" fmla="*/ 3434181 h 5385167"/>
              <a:gd name="connsiteX320" fmla="*/ 860803 w 12209520"/>
              <a:gd name="connsiteY320" fmla="*/ 3468352 h 5385167"/>
              <a:gd name="connsiteX321" fmla="*/ 827464 w 12209520"/>
              <a:gd name="connsiteY321" fmla="*/ 3468352 h 5385167"/>
              <a:gd name="connsiteX322" fmla="*/ 800792 w 12209520"/>
              <a:gd name="connsiteY322" fmla="*/ 3519608 h 5385167"/>
              <a:gd name="connsiteX323" fmla="*/ 820796 w 12209520"/>
              <a:gd name="connsiteY323" fmla="*/ 3553779 h 5385167"/>
              <a:gd name="connsiteX324" fmla="*/ 767453 w 12209520"/>
              <a:gd name="connsiteY324" fmla="*/ 3630664 h 5385167"/>
              <a:gd name="connsiteX325" fmla="*/ 747449 w 12209520"/>
              <a:gd name="connsiteY325" fmla="*/ 3613578 h 5385167"/>
              <a:gd name="connsiteX326" fmla="*/ 674103 w 12209520"/>
              <a:gd name="connsiteY326" fmla="*/ 3741719 h 5385167"/>
              <a:gd name="connsiteX327" fmla="*/ 680771 w 12209520"/>
              <a:gd name="connsiteY327" fmla="*/ 3707548 h 5385167"/>
              <a:gd name="connsiteX328" fmla="*/ 660767 w 12209520"/>
              <a:gd name="connsiteY328" fmla="*/ 3699006 h 5385167"/>
              <a:gd name="connsiteX329" fmla="*/ 647431 w 12209520"/>
              <a:gd name="connsiteY329" fmla="*/ 3707548 h 5385167"/>
              <a:gd name="connsiteX330" fmla="*/ 614092 w 12209520"/>
              <a:gd name="connsiteY330" fmla="*/ 3784433 h 5385167"/>
              <a:gd name="connsiteX331" fmla="*/ 540745 w 12209520"/>
              <a:gd name="connsiteY331" fmla="*/ 3767348 h 5385167"/>
              <a:gd name="connsiteX332" fmla="*/ 534078 w 12209520"/>
              <a:gd name="connsiteY332" fmla="*/ 3835690 h 5385167"/>
              <a:gd name="connsiteX333" fmla="*/ 467399 w 12209520"/>
              <a:gd name="connsiteY333" fmla="*/ 3844232 h 5385167"/>
              <a:gd name="connsiteX334" fmla="*/ 467399 w 12209520"/>
              <a:gd name="connsiteY334" fmla="*/ 3767348 h 5385167"/>
              <a:gd name="connsiteX335" fmla="*/ 554081 w 12209520"/>
              <a:gd name="connsiteY335" fmla="*/ 3690463 h 5385167"/>
              <a:gd name="connsiteX336" fmla="*/ 614092 w 12209520"/>
              <a:gd name="connsiteY336" fmla="*/ 3613578 h 5385167"/>
              <a:gd name="connsiteX337" fmla="*/ 874139 w 12209520"/>
              <a:gd name="connsiteY337" fmla="*/ 3254783 h 5385167"/>
              <a:gd name="connsiteX338" fmla="*/ 987493 w 12209520"/>
              <a:gd name="connsiteY338" fmla="*/ 3152271 h 5385167"/>
              <a:gd name="connsiteX339" fmla="*/ 1080843 w 12209520"/>
              <a:gd name="connsiteY339" fmla="*/ 3041215 h 5385167"/>
              <a:gd name="connsiteX340" fmla="*/ 1047504 w 12209520"/>
              <a:gd name="connsiteY340" fmla="*/ 3101014 h 5385167"/>
              <a:gd name="connsiteX341" fmla="*/ 1174193 w 12209520"/>
              <a:gd name="connsiteY341" fmla="*/ 3212070 h 5385167"/>
              <a:gd name="connsiteX342" fmla="*/ 1167525 w 12209520"/>
              <a:gd name="connsiteY342" fmla="*/ 3186441 h 5385167"/>
              <a:gd name="connsiteX343" fmla="*/ 1260875 w 12209520"/>
              <a:gd name="connsiteY343" fmla="*/ 3032672 h 5385167"/>
              <a:gd name="connsiteX344" fmla="*/ 1314218 w 12209520"/>
              <a:gd name="connsiteY344" fmla="*/ 2921617 h 5385167"/>
              <a:gd name="connsiteX345" fmla="*/ 1454244 w 12209520"/>
              <a:gd name="connsiteY345" fmla="*/ 2810561 h 5385167"/>
              <a:gd name="connsiteX346" fmla="*/ 1440908 w 12209520"/>
              <a:gd name="connsiteY346" fmla="*/ 2784933 h 5385167"/>
              <a:gd name="connsiteX347" fmla="*/ 1414236 w 12209520"/>
              <a:gd name="connsiteY347" fmla="*/ 2819104 h 5385167"/>
              <a:gd name="connsiteX348" fmla="*/ 1480915 w 12209520"/>
              <a:gd name="connsiteY348" fmla="*/ 2571364 h 5385167"/>
              <a:gd name="connsiteX349" fmla="*/ 1467579 w 12209520"/>
              <a:gd name="connsiteY349" fmla="*/ 2485937 h 5385167"/>
              <a:gd name="connsiteX350" fmla="*/ 1427572 w 12209520"/>
              <a:gd name="connsiteY350" fmla="*/ 2503022 h 5385167"/>
              <a:gd name="connsiteX351" fmla="*/ 1434240 w 12209520"/>
              <a:gd name="connsiteY351" fmla="*/ 2545736 h 5385167"/>
              <a:gd name="connsiteX352" fmla="*/ 1380897 w 12209520"/>
              <a:gd name="connsiteY352" fmla="*/ 2588450 h 5385167"/>
              <a:gd name="connsiteX353" fmla="*/ 1414236 w 12209520"/>
              <a:gd name="connsiteY353" fmla="*/ 2622621 h 5385167"/>
              <a:gd name="connsiteX354" fmla="*/ 1394233 w 12209520"/>
              <a:gd name="connsiteY354" fmla="*/ 2673877 h 5385167"/>
              <a:gd name="connsiteX355" fmla="*/ 1394233 w 12209520"/>
              <a:gd name="connsiteY355" fmla="*/ 2622621 h 5385167"/>
              <a:gd name="connsiteX356" fmla="*/ 1354226 w 12209520"/>
              <a:gd name="connsiteY356" fmla="*/ 2622621 h 5385167"/>
              <a:gd name="connsiteX357" fmla="*/ 1327554 w 12209520"/>
              <a:gd name="connsiteY357" fmla="*/ 2631163 h 5385167"/>
              <a:gd name="connsiteX358" fmla="*/ 1267543 w 12209520"/>
              <a:gd name="connsiteY358" fmla="*/ 2699505 h 5385167"/>
              <a:gd name="connsiteX359" fmla="*/ 1547594 w 12209520"/>
              <a:gd name="connsiteY359" fmla="*/ 2135685 h 5385167"/>
              <a:gd name="connsiteX360" fmla="*/ 1614273 w 12209520"/>
              <a:gd name="connsiteY360" fmla="*/ 2041715 h 5385167"/>
              <a:gd name="connsiteX361" fmla="*/ 1700955 w 12209520"/>
              <a:gd name="connsiteY361" fmla="*/ 1922116 h 5385167"/>
              <a:gd name="connsiteX362" fmla="*/ 1780969 w 12209520"/>
              <a:gd name="connsiteY362" fmla="*/ 1793975 h 5385167"/>
              <a:gd name="connsiteX363" fmla="*/ 1954334 w 12209520"/>
              <a:gd name="connsiteY363" fmla="*/ 1588949 h 5385167"/>
              <a:gd name="connsiteX364" fmla="*/ 2021013 w 12209520"/>
              <a:gd name="connsiteY364" fmla="*/ 1512065 h 5385167"/>
              <a:gd name="connsiteX365" fmla="*/ 2281060 w 12209520"/>
              <a:gd name="connsiteY365" fmla="*/ 1272868 h 5385167"/>
              <a:gd name="connsiteX366" fmla="*/ 2467760 w 12209520"/>
              <a:gd name="connsiteY366" fmla="*/ 1272868 h 5385167"/>
              <a:gd name="connsiteX367" fmla="*/ 2494432 w 12209520"/>
              <a:gd name="connsiteY367" fmla="*/ 1238697 h 5385167"/>
              <a:gd name="connsiteX368" fmla="*/ 2654461 w 12209520"/>
              <a:gd name="connsiteY368" fmla="*/ 1247240 h 5385167"/>
              <a:gd name="connsiteX369" fmla="*/ 2734475 w 12209520"/>
              <a:gd name="connsiteY369" fmla="*/ 1255783 h 5385167"/>
              <a:gd name="connsiteX370" fmla="*/ 2741143 w 12209520"/>
              <a:gd name="connsiteY370" fmla="*/ 1324125 h 5385167"/>
              <a:gd name="connsiteX371" fmla="*/ 2754479 w 12209520"/>
              <a:gd name="connsiteY371" fmla="*/ 1281411 h 5385167"/>
              <a:gd name="connsiteX372" fmla="*/ 2794486 w 12209520"/>
              <a:gd name="connsiteY372" fmla="*/ 1289954 h 5385167"/>
              <a:gd name="connsiteX373" fmla="*/ 2794486 w 12209520"/>
              <a:gd name="connsiteY373" fmla="*/ 1349753 h 5385167"/>
              <a:gd name="connsiteX374" fmla="*/ 2887836 w 12209520"/>
              <a:gd name="connsiteY374" fmla="*/ 1460808 h 5385167"/>
              <a:gd name="connsiteX375" fmla="*/ 2881168 w 12209520"/>
              <a:gd name="connsiteY375" fmla="*/ 1358296 h 5385167"/>
              <a:gd name="connsiteX376" fmla="*/ 2987854 w 12209520"/>
              <a:gd name="connsiteY376" fmla="*/ 1435180 h 5385167"/>
              <a:gd name="connsiteX377" fmla="*/ 3001190 w 12209520"/>
              <a:gd name="connsiteY377" fmla="*/ 1401009 h 5385167"/>
              <a:gd name="connsiteX378" fmla="*/ 3061201 w 12209520"/>
              <a:gd name="connsiteY378" fmla="*/ 1443723 h 5385167"/>
              <a:gd name="connsiteX379" fmla="*/ 3081204 w 12209520"/>
              <a:gd name="connsiteY379" fmla="*/ 1477894 h 5385167"/>
              <a:gd name="connsiteX380" fmla="*/ 3081204 w 12209520"/>
              <a:gd name="connsiteY380" fmla="*/ 1537693 h 5385167"/>
              <a:gd name="connsiteX381" fmla="*/ 3121211 w 12209520"/>
              <a:gd name="connsiteY381" fmla="*/ 1512065 h 5385167"/>
              <a:gd name="connsiteX382" fmla="*/ 3194558 w 12209520"/>
              <a:gd name="connsiteY382" fmla="*/ 1580407 h 5385167"/>
              <a:gd name="connsiteX383" fmla="*/ 3294576 w 12209520"/>
              <a:gd name="connsiteY383" fmla="*/ 1793975 h 5385167"/>
              <a:gd name="connsiteX384" fmla="*/ 3407930 w 12209520"/>
              <a:gd name="connsiteY384" fmla="*/ 1870860 h 5385167"/>
              <a:gd name="connsiteX385" fmla="*/ 3467941 w 12209520"/>
              <a:gd name="connsiteY385" fmla="*/ 1956287 h 5385167"/>
              <a:gd name="connsiteX386" fmla="*/ 3547955 w 12209520"/>
              <a:gd name="connsiteY386" fmla="*/ 1964830 h 5385167"/>
              <a:gd name="connsiteX387" fmla="*/ 3394594 w 12209520"/>
              <a:gd name="connsiteY387" fmla="*/ 1776890 h 5385167"/>
              <a:gd name="connsiteX388" fmla="*/ 3421266 w 12209520"/>
              <a:gd name="connsiteY388" fmla="*/ 1776890 h 5385167"/>
              <a:gd name="connsiteX389" fmla="*/ 3281241 w 12209520"/>
              <a:gd name="connsiteY389" fmla="*/ 1580407 h 5385167"/>
              <a:gd name="connsiteX390" fmla="*/ 3427934 w 12209520"/>
              <a:gd name="connsiteY390" fmla="*/ 1759804 h 5385167"/>
              <a:gd name="connsiteX391" fmla="*/ 3454605 w 12209520"/>
              <a:gd name="connsiteY391" fmla="*/ 1734176 h 5385167"/>
              <a:gd name="connsiteX392" fmla="*/ 3487945 w 12209520"/>
              <a:gd name="connsiteY392" fmla="*/ 1793975 h 5385167"/>
              <a:gd name="connsiteX393" fmla="*/ 3547955 w 12209520"/>
              <a:gd name="connsiteY393" fmla="*/ 1836689 h 5385167"/>
              <a:gd name="connsiteX394" fmla="*/ 3641306 w 12209520"/>
              <a:gd name="connsiteY394" fmla="*/ 1853774 h 5385167"/>
              <a:gd name="connsiteX395" fmla="*/ 3801335 w 12209520"/>
              <a:gd name="connsiteY395" fmla="*/ 1956287 h 5385167"/>
              <a:gd name="connsiteX396" fmla="*/ 3834674 w 12209520"/>
              <a:gd name="connsiteY396" fmla="*/ 2067343 h 5385167"/>
              <a:gd name="connsiteX397" fmla="*/ 3841342 w 12209520"/>
              <a:gd name="connsiteY397" fmla="*/ 2016086 h 5385167"/>
              <a:gd name="connsiteX398" fmla="*/ 3868013 w 12209520"/>
              <a:gd name="connsiteY398" fmla="*/ 2101514 h 5385167"/>
              <a:gd name="connsiteX399" fmla="*/ 3888017 w 12209520"/>
              <a:gd name="connsiteY399" fmla="*/ 2041715 h 5385167"/>
              <a:gd name="connsiteX400" fmla="*/ 3934692 w 12209520"/>
              <a:gd name="connsiteY400" fmla="*/ 2016086 h 5385167"/>
              <a:gd name="connsiteX401" fmla="*/ 4041378 w 12209520"/>
              <a:gd name="connsiteY401" fmla="*/ 2110056 h 5385167"/>
              <a:gd name="connsiteX402" fmla="*/ 4068049 w 12209520"/>
              <a:gd name="connsiteY402" fmla="*/ 2067343 h 5385167"/>
              <a:gd name="connsiteX403" fmla="*/ 4154732 w 12209520"/>
              <a:gd name="connsiteY403" fmla="*/ 2110056 h 5385167"/>
              <a:gd name="connsiteX404" fmla="*/ 4348100 w 12209520"/>
              <a:gd name="connsiteY404" fmla="*/ 2101514 h 5385167"/>
              <a:gd name="connsiteX405" fmla="*/ 4334764 w 12209520"/>
              <a:gd name="connsiteY405" fmla="*/ 2144227 h 5385167"/>
              <a:gd name="connsiteX406" fmla="*/ 4701497 w 12209520"/>
              <a:gd name="connsiteY406" fmla="*/ 2110056 h 5385167"/>
              <a:gd name="connsiteX407" fmla="*/ 4728169 w 12209520"/>
              <a:gd name="connsiteY407" fmla="*/ 2152770 h 5385167"/>
              <a:gd name="connsiteX408" fmla="*/ 4768176 w 12209520"/>
              <a:gd name="connsiteY408" fmla="*/ 2152770 h 5385167"/>
              <a:gd name="connsiteX409" fmla="*/ 4774844 w 12209520"/>
              <a:gd name="connsiteY409" fmla="*/ 2110056 h 5385167"/>
              <a:gd name="connsiteX410" fmla="*/ 4861526 w 12209520"/>
              <a:gd name="connsiteY410" fmla="*/ 2135685 h 5385167"/>
              <a:gd name="connsiteX411" fmla="*/ 4888197 w 12209520"/>
              <a:gd name="connsiteY411" fmla="*/ 2127142 h 5385167"/>
              <a:gd name="connsiteX412" fmla="*/ 4874862 w 12209520"/>
              <a:gd name="connsiteY412" fmla="*/ 2101514 h 5385167"/>
              <a:gd name="connsiteX413" fmla="*/ 5014887 w 12209520"/>
              <a:gd name="connsiteY413" fmla="*/ 2058800 h 5385167"/>
              <a:gd name="connsiteX414" fmla="*/ 5034891 w 12209520"/>
              <a:gd name="connsiteY414" fmla="*/ 2092971 h 5385167"/>
              <a:gd name="connsiteX415" fmla="*/ 5234927 w 12209520"/>
              <a:gd name="connsiteY415" fmla="*/ 1922116 h 5385167"/>
              <a:gd name="connsiteX416" fmla="*/ 5221591 w 12209520"/>
              <a:gd name="connsiteY416" fmla="*/ 1999001 h 5385167"/>
              <a:gd name="connsiteX417" fmla="*/ 5188252 w 12209520"/>
              <a:gd name="connsiteY417" fmla="*/ 1981915 h 5385167"/>
              <a:gd name="connsiteX418" fmla="*/ 5134909 w 12209520"/>
              <a:gd name="connsiteY418" fmla="*/ 2024629 h 5385167"/>
              <a:gd name="connsiteX419" fmla="*/ 5141577 w 12209520"/>
              <a:gd name="connsiteY419" fmla="*/ 2067343 h 5385167"/>
              <a:gd name="connsiteX420" fmla="*/ 5581657 w 12209520"/>
              <a:gd name="connsiteY420" fmla="*/ 1759804 h 5385167"/>
              <a:gd name="connsiteX421" fmla="*/ 5514977 w 12209520"/>
              <a:gd name="connsiteY421" fmla="*/ 1819603 h 5385167"/>
              <a:gd name="connsiteX422" fmla="*/ 5508310 w 12209520"/>
              <a:gd name="connsiteY422" fmla="*/ 1887945 h 5385167"/>
              <a:gd name="connsiteX423" fmla="*/ 5408291 w 12209520"/>
              <a:gd name="connsiteY423" fmla="*/ 1930659 h 5385167"/>
              <a:gd name="connsiteX424" fmla="*/ 5428295 w 12209520"/>
              <a:gd name="connsiteY424" fmla="*/ 1964830 h 5385167"/>
              <a:gd name="connsiteX425" fmla="*/ 5274934 w 12209520"/>
              <a:gd name="connsiteY425" fmla="*/ 2135685 h 5385167"/>
              <a:gd name="connsiteX426" fmla="*/ 5121573 w 12209520"/>
              <a:gd name="connsiteY426" fmla="*/ 2178398 h 5385167"/>
              <a:gd name="connsiteX427" fmla="*/ 4974880 w 12209520"/>
              <a:gd name="connsiteY427" fmla="*/ 2255283 h 5385167"/>
              <a:gd name="connsiteX428" fmla="*/ 4701497 w 12209520"/>
              <a:gd name="connsiteY428" fmla="*/ 2297997 h 5385167"/>
              <a:gd name="connsiteX429" fmla="*/ 4121392 w 12209520"/>
              <a:gd name="connsiteY429" fmla="*/ 2409052 h 5385167"/>
              <a:gd name="connsiteX430" fmla="*/ 4181403 w 12209520"/>
              <a:gd name="connsiteY430" fmla="*/ 2409052 h 5385167"/>
              <a:gd name="connsiteX431" fmla="*/ 4328096 w 12209520"/>
              <a:gd name="connsiteY431" fmla="*/ 2503022 h 5385167"/>
              <a:gd name="connsiteX432" fmla="*/ 4414779 w 12209520"/>
              <a:gd name="connsiteY432" fmla="*/ 2503022 h 5385167"/>
              <a:gd name="connsiteX433" fmla="*/ 4434782 w 12209520"/>
              <a:gd name="connsiteY433" fmla="*/ 2579907 h 5385167"/>
              <a:gd name="connsiteX434" fmla="*/ 4521465 w 12209520"/>
              <a:gd name="connsiteY434" fmla="*/ 2554279 h 5385167"/>
              <a:gd name="connsiteX435" fmla="*/ 4554804 w 12209520"/>
              <a:gd name="connsiteY435" fmla="*/ 2622621 h 5385167"/>
              <a:gd name="connsiteX436" fmla="*/ 4674826 w 12209520"/>
              <a:gd name="connsiteY436" fmla="*/ 2588450 h 5385167"/>
              <a:gd name="connsiteX437" fmla="*/ 4728169 w 12209520"/>
              <a:gd name="connsiteY437" fmla="*/ 2588450 h 5385167"/>
              <a:gd name="connsiteX438" fmla="*/ 4761508 w 12209520"/>
              <a:gd name="connsiteY438" fmla="*/ 2622621 h 5385167"/>
              <a:gd name="connsiteX439" fmla="*/ 4861526 w 12209520"/>
              <a:gd name="connsiteY439" fmla="*/ 2579907 h 5385167"/>
              <a:gd name="connsiteX440" fmla="*/ 4874862 w 12209520"/>
              <a:gd name="connsiteY440" fmla="*/ 2614078 h 5385167"/>
              <a:gd name="connsiteX441" fmla="*/ 4974880 w 12209520"/>
              <a:gd name="connsiteY441" fmla="*/ 2554279 h 5385167"/>
              <a:gd name="connsiteX442" fmla="*/ 5234927 w 12209520"/>
              <a:gd name="connsiteY442" fmla="*/ 2545736 h 5385167"/>
              <a:gd name="connsiteX443" fmla="*/ 5254930 w 12209520"/>
              <a:gd name="connsiteY443" fmla="*/ 2511565 h 5385167"/>
              <a:gd name="connsiteX444" fmla="*/ 5368284 w 12209520"/>
              <a:gd name="connsiteY444" fmla="*/ 2545736 h 5385167"/>
              <a:gd name="connsiteX445" fmla="*/ 5288270 w 12209520"/>
              <a:gd name="connsiteY445" fmla="*/ 2656792 h 5385167"/>
              <a:gd name="connsiteX446" fmla="*/ 5548317 w 12209520"/>
              <a:gd name="connsiteY446" fmla="*/ 2554279 h 5385167"/>
              <a:gd name="connsiteX447" fmla="*/ 5534981 w 12209520"/>
              <a:gd name="connsiteY447" fmla="*/ 2520108 h 5385167"/>
              <a:gd name="connsiteX448" fmla="*/ 5481638 w 12209520"/>
              <a:gd name="connsiteY448" fmla="*/ 2545736 h 5385167"/>
              <a:gd name="connsiteX449" fmla="*/ 5488306 w 12209520"/>
              <a:gd name="connsiteY449" fmla="*/ 2477394 h 5385167"/>
              <a:gd name="connsiteX450" fmla="*/ 5554985 w 12209520"/>
              <a:gd name="connsiteY450" fmla="*/ 2554279 h 5385167"/>
              <a:gd name="connsiteX451" fmla="*/ 5768356 w 12209520"/>
              <a:gd name="connsiteY451" fmla="*/ 2511565 h 5385167"/>
              <a:gd name="connsiteX452" fmla="*/ 6175097 w 12209520"/>
              <a:gd name="connsiteY452" fmla="*/ 2289454 h 5385167"/>
              <a:gd name="connsiteX453" fmla="*/ 6161761 w 12209520"/>
              <a:gd name="connsiteY453" fmla="*/ 2263826 h 5385167"/>
              <a:gd name="connsiteX454" fmla="*/ 6568501 w 12209520"/>
              <a:gd name="connsiteY454" fmla="*/ 1905031 h 5385167"/>
              <a:gd name="connsiteX455" fmla="*/ 6561833 w 12209520"/>
              <a:gd name="connsiteY455" fmla="*/ 1870860 h 5385167"/>
              <a:gd name="connsiteX456" fmla="*/ 6641848 w 12209520"/>
              <a:gd name="connsiteY456" fmla="*/ 1853774 h 5385167"/>
              <a:gd name="connsiteX457" fmla="*/ 6821880 w 12209520"/>
              <a:gd name="connsiteY457" fmla="*/ 1623120 h 5385167"/>
              <a:gd name="connsiteX458" fmla="*/ 7261960 w 12209520"/>
              <a:gd name="connsiteY458" fmla="*/ 1255783 h 5385167"/>
              <a:gd name="connsiteX459" fmla="*/ 7248624 w 12209520"/>
              <a:gd name="connsiteY459" fmla="*/ 1238697 h 5385167"/>
              <a:gd name="connsiteX460" fmla="*/ 7348642 w 12209520"/>
              <a:gd name="connsiteY460" fmla="*/ 1204526 h 5385167"/>
              <a:gd name="connsiteX461" fmla="*/ 7368646 w 12209520"/>
              <a:gd name="connsiteY461" fmla="*/ 1127642 h 5385167"/>
              <a:gd name="connsiteX462" fmla="*/ 6828548 w 12209520"/>
              <a:gd name="connsiteY462" fmla="*/ 1494979 h 5385167"/>
              <a:gd name="connsiteX463" fmla="*/ 6888559 w 12209520"/>
              <a:gd name="connsiteY463" fmla="*/ 1409552 h 5385167"/>
              <a:gd name="connsiteX464" fmla="*/ 6928566 w 12209520"/>
              <a:gd name="connsiteY464" fmla="*/ 1324125 h 5385167"/>
              <a:gd name="connsiteX465" fmla="*/ 6928566 w 12209520"/>
              <a:gd name="connsiteY465" fmla="*/ 1255783 h 5385167"/>
              <a:gd name="connsiteX466" fmla="*/ 6821880 w 12209520"/>
              <a:gd name="connsiteY466" fmla="*/ 1358296 h 5385167"/>
              <a:gd name="connsiteX467" fmla="*/ 6781873 w 12209520"/>
              <a:gd name="connsiteY467" fmla="*/ 1358296 h 5385167"/>
              <a:gd name="connsiteX468" fmla="*/ 6888559 w 12209520"/>
              <a:gd name="connsiteY468" fmla="*/ 1221612 h 5385167"/>
              <a:gd name="connsiteX469" fmla="*/ 6928566 w 12209520"/>
              <a:gd name="connsiteY469" fmla="*/ 1178898 h 5385167"/>
              <a:gd name="connsiteX470" fmla="*/ 6908562 w 12209520"/>
              <a:gd name="connsiteY470" fmla="*/ 1102013 h 5385167"/>
              <a:gd name="connsiteX471" fmla="*/ 7128602 w 12209520"/>
              <a:gd name="connsiteY471" fmla="*/ 965330 h 5385167"/>
              <a:gd name="connsiteX472" fmla="*/ 7228620 w 12209520"/>
              <a:gd name="connsiteY472" fmla="*/ 914073 h 5385167"/>
              <a:gd name="connsiteX473" fmla="*/ 7228620 w 12209520"/>
              <a:gd name="connsiteY473" fmla="*/ 956787 h 5385167"/>
              <a:gd name="connsiteX474" fmla="*/ 7248624 w 12209520"/>
              <a:gd name="connsiteY474" fmla="*/ 888445 h 5385167"/>
              <a:gd name="connsiteX475" fmla="*/ 7281963 w 12209520"/>
              <a:gd name="connsiteY475" fmla="*/ 845731 h 5385167"/>
              <a:gd name="connsiteX476" fmla="*/ 7321971 w 12209520"/>
              <a:gd name="connsiteY476" fmla="*/ 828646 h 5385167"/>
              <a:gd name="connsiteX477" fmla="*/ 7361978 w 12209520"/>
              <a:gd name="connsiteY477" fmla="*/ 871359 h 5385167"/>
              <a:gd name="connsiteX478" fmla="*/ 7408653 w 12209520"/>
              <a:gd name="connsiteY478" fmla="*/ 854274 h 5385167"/>
              <a:gd name="connsiteX479" fmla="*/ 7395317 w 12209520"/>
              <a:gd name="connsiteY479" fmla="*/ 837188 h 5385167"/>
              <a:gd name="connsiteX480" fmla="*/ 7421989 w 12209520"/>
              <a:gd name="connsiteY480" fmla="*/ 854274 h 5385167"/>
              <a:gd name="connsiteX481" fmla="*/ 7448660 w 12209520"/>
              <a:gd name="connsiteY481" fmla="*/ 803018 h 5385167"/>
              <a:gd name="connsiteX482" fmla="*/ 7635360 w 12209520"/>
              <a:gd name="connsiteY482" fmla="*/ 691962 h 5385167"/>
              <a:gd name="connsiteX483" fmla="*/ 7582018 w 12209520"/>
              <a:gd name="connsiteY483" fmla="*/ 700505 h 5385167"/>
              <a:gd name="connsiteX484" fmla="*/ 7642028 w 12209520"/>
              <a:gd name="connsiteY484" fmla="*/ 615077 h 5385167"/>
              <a:gd name="connsiteX485" fmla="*/ 7722043 w 12209520"/>
              <a:gd name="connsiteY485" fmla="*/ 589449 h 5385167"/>
              <a:gd name="connsiteX486" fmla="*/ 7782054 w 12209520"/>
              <a:gd name="connsiteY486" fmla="*/ 580906 h 5385167"/>
              <a:gd name="connsiteX487" fmla="*/ 7808725 w 12209520"/>
              <a:gd name="connsiteY487" fmla="*/ 623620 h 5385167"/>
              <a:gd name="connsiteX488" fmla="*/ 7682036 w 12209520"/>
              <a:gd name="connsiteY488" fmla="*/ 649248 h 5385167"/>
              <a:gd name="connsiteX489" fmla="*/ 7662032 w 12209520"/>
              <a:gd name="connsiteY489" fmla="*/ 700505 h 5385167"/>
              <a:gd name="connsiteX490" fmla="*/ 7808725 w 12209520"/>
              <a:gd name="connsiteY490" fmla="*/ 734676 h 5385167"/>
              <a:gd name="connsiteX491" fmla="*/ 7835397 w 12209520"/>
              <a:gd name="connsiteY491" fmla="*/ 649248 h 5385167"/>
              <a:gd name="connsiteX492" fmla="*/ 7842064 w 12209520"/>
              <a:gd name="connsiteY492" fmla="*/ 691962 h 5385167"/>
              <a:gd name="connsiteX493" fmla="*/ 7975422 w 12209520"/>
              <a:gd name="connsiteY493" fmla="*/ 666334 h 5385167"/>
              <a:gd name="connsiteX494" fmla="*/ 7982090 w 12209520"/>
              <a:gd name="connsiteY494" fmla="*/ 700505 h 5385167"/>
              <a:gd name="connsiteX495" fmla="*/ 8348823 w 12209520"/>
              <a:gd name="connsiteY495" fmla="*/ 657791 h 5385167"/>
              <a:gd name="connsiteX496" fmla="*/ 8408833 w 12209520"/>
              <a:gd name="connsiteY496" fmla="*/ 615077 h 5385167"/>
              <a:gd name="connsiteX497" fmla="*/ 8422169 w 12209520"/>
              <a:gd name="connsiteY497" fmla="*/ 657791 h 5385167"/>
              <a:gd name="connsiteX498" fmla="*/ 8755563 w 12209520"/>
              <a:gd name="connsiteY498" fmla="*/ 717590 h 5385167"/>
              <a:gd name="connsiteX499" fmla="*/ 8762230 w 12209520"/>
              <a:gd name="connsiteY499" fmla="*/ 657791 h 5385167"/>
              <a:gd name="connsiteX500" fmla="*/ 9255653 w 12209520"/>
              <a:gd name="connsiteY500" fmla="*/ 683419 h 5385167"/>
              <a:gd name="connsiteX501" fmla="*/ 9262321 w 12209520"/>
              <a:gd name="connsiteY501" fmla="*/ 649248 h 5385167"/>
              <a:gd name="connsiteX502" fmla="*/ 9422350 w 12209520"/>
              <a:gd name="connsiteY502" fmla="*/ 632163 h 5385167"/>
              <a:gd name="connsiteX503" fmla="*/ 9449021 w 12209520"/>
              <a:gd name="connsiteY503" fmla="*/ 657791 h 5385167"/>
              <a:gd name="connsiteX504" fmla="*/ 9522368 w 12209520"/>
              <a:gd name="connsiteY504" fmla="*/ 632163 h 5385167"/>
              <a:gd name="connsiteX505" fmla="*/ 9609050 w 12209520"/>
              <a:gd name="connsiteY505" fmla="*/ 666334 h 5385167"/>
              <a:gd name="connsiteX506" fmla="*/ 9802418 w 12209520"/>
              <a:gd name="connsiteY506" fmla="*/ 649248 h 5385167"/>
              <a:gd name="connsiteX507" fmla="*/ 10175819 w 12209520"/>
              <a:gd name="connsiteY507" fmla="*/ 512564 h 5385167"/>
              <a:gd name="connsiteX508" fmla="*/ 10129144 w 12209520"/>
              <a:gd name="connsiteY508" fmla="*/ 504022 h 5385167"/>
              <a:gd name="connsiteX509" fmla="*/ 10129144 w 12209520"/>
              <a:gd name="connsiteY509" fmla="*/ 461308 h 5385167"/>
              <a:gd name="connsiteX510" fmla="*/ 10409195 w 12209520"/>
              <a:gd name="connsiteY510" fmla="*/ 384423 h 5385167"/>
              <a:gd name="connsiteX511" fmla="*/ 10302509 w 12209520"/>
              <a:gd name="connsiteY511" fmla="*/ 469851 h 5385167"/>
              <a:gd name="connsiteX512" fmla="*/ 10315845 w 12209520"/>
              <a:gd name="connsiteY512" fmla="*/ 495479 h 5385167"/>
              <a:gd name="connsiteX513" fmla="*/ 10642570 w 12209520"/>
              <a:gd name="connsiteY513" fmla="*/ 324624 h 5385167"/>
              <a:gd name="connsiteX514" fmla="*/ 10782596 w 12209520"/>
              <a:gd name="connsiteY514" fmla="*/ 256282 h 5385167"/>
              <a:gd name="connsiteX515" fmla="*/ 10675910 w 12209520"/>
              <a:gd name="connsiteY515" fmla="*/ 384423 h 5385167"/>
              <a:gd name="connsiteX516" fmla="*/ 10789263 w 12209520"/>
              <a:gd name="connsiteY516" fmla="*/ 324624 h 5385167"/>
              <a:gd name="connsiteX517" fmla="*/ 10809267 w 12209520"/>
              <a:gd name="connsiteY517" fmla="*/ 358795 h 5385167"/>
              <a:gd name="connsiteX518" fmla="*/ 10769260 w 12209520"/>
              <a:gd name="connsiteY518" fmla="*/ 427137 h 5385167"/>
              <a:gd name="connsiteX519" fmla="*/ 10869278 w 12209520"/>
              <a:gd name="connsiteY519" fmla="*/ 392966 h 5385167"/>
              <a:gd name="connsiteX520" fmla="*/ 10909285 w 12209520"/>
              <a:gd name="connsiteY520" fmla="*/ 427137 h 5385167"/>
              <a:gd name="connsiteX521" fmla="*/ 10962628 w 12209520"/>
              <a:gd name="connsiteY521" fmla="*/ 350252 h 5385167"/>
              <a:gd name="connsiteX522" fmla="*/ 11102653 w 12209520"/>
              <a:gd name="connsiteY522" fmla="*/ 307539 h 5385167"/>
              <a:gd name="connsiteX523" fmla="*/ 11082650 w 12209520"/>
              <a:gd name="connsiteY523" fmla="*/ 367338 h 5385167"/>
              <a:gd name="connsiteX524" fmla="*/ 11242679 w 12209520"/>
              <a:gd name="connsiteY524" fmla="*/ 281911 h 5385167"/>
              <a:gd name="connsiteX525" fmla="*/ 10915953 w 12209520"/>
              <a:gd name="connsiteY525" fmla="*/ 555278 h 5385167"/>
              <a:gd name="connsiteX526" fmla="*/ 10869278 w 12209520"/>
              <a:gd name="connsiteY526" fmla="*/ 555278 h 5385167"/>
              <a:gd name="connsiteX527" fmla="*/ 10842606 w 12209520"/>
              <a:gd name="connsiteY527" fmla="*/ 606535 h 5385167"/>
              <a:gd name="connsiteX528" fmla="*/ 11069314 w 12209520"/>
              <a:gd name="connsiteY528" fmla="*/ 521107 h 5385167"/>
              <a:gd name="connsiteX529" fmla="*/ 11289354 w 12209520"/>
              <a:gd name="connsiteY529" fmla="*/ 384423 h 5385167"/>
              <a:gd name="connsiteX530" fmla="*/ 11109321 w 12209520"/>
              <a:gd name="connsiteY530" fmla="*/ 615077 h 5385167"/>
              <a:gd name="connsiteX531" fmla="*/ 11055978 w 12209520"/>
              <a:gd name="connsiteY531" fmla="*/ 615077 h 5385167"/>
              <a:gd name="connsiteX532" fmla="*/ 10622567 w 12209520"/>
              <a:gd name="connsiteY532" fmla="*/ 914073 h 5385167"/>
              <a:gd name="connsiteX533" fmla="*/ 10642570 w 12209520"/>
              <a:gd name="connsiteY533" fmla="*/ 939701 h 5385167"/>
              <a:gd name="connsiteX534" fmla="*/ 10675910 w 12209520"/>
              <a:gd name="connsiteY534" fmla="*/ 888445 h 5385167"/>
              <a:gd name="connsiteX535" fmla="*/ 10929289 w 12209520"/>
              <a:gd name="connsiteY535" fmla="*/ 828646 h 5385167"/>
              <a:gd name="connsiteX536" fmla="*/ 11362700 w 12209520"/>
              <a:gd name="connsiteY536" fmla="*/ 521107 h 5385167"/>
              <a:gd name="connsiteX537" fmla="*/ 11362700 w 12209520"/>
              <a:gd name="connsiteY537" fmla="*/ 555278 h 5385167"/>
              <a:gd name="connsiteX538" fmla="*/ 11489390 w 12209520"/>
              <a:gd name="connsiteY538" fmla="*/ 461308 h 5385167"/>
              <a:gd name="connsiteX539" fmla="*/ 11216007 w 12209520"/>
              <a:gd name="connsiteY539" fmla="*/ 726133 h 5385167"/>
              <a:gd name="connsiteX540" fmla="*/ 10935957 w 12209520"/>
              <a:gd name="connsiteY540" fmla="*/ 845731 h 5385167"/>
              <a:gd name="connsiteX541" fmla="*/ 10935957 w 12209520"/>
              <a:gd name="connsiteY541" fmla="*/ 905530 h 5385167"/>
              <a:gd name="connsiteX542" fmla="*/ 11102653 w 12209520"/>
              <a:gd name="connsiteY542" fmla="*/ 794475 h 5385167"/>
              <a:gd name="connsiteX543" fmla="*/ 10969296 w 12209520"/>
              <a:gd name="connsiteY543" fmla="*/ 914073 h 5385167"/>
              <a:gd name="connsiteX544" fmla="*/ 11313421 w 12209520"/>
              <a:gd name="connsiteY544" fmla="*/ 693030 h 5385167"/>
              <a:gd name="connsiteX545" fmla="*/ 11387790 w 12209520"/>
              <a:gd name="connsiteY545" fmla="*/ 637556 h 5385167"/>
              <a:gd name="connsiteX546" fmla="*/ 11378432 w 12209520"/>
              <a:gd name="connsiteY546" fmla="*/ 646312 h 5385167"/>
              <a:gd name="connsiteX547" fmla="*/ 11229343 w 12209520"/>
              <a:gd name="connsiteY547" fmla="*/ 768847 h 5385167"/>
              <a:gd name="connsiteX548" fmla="*/ 11282686 w 12209520"/>
              <a:gd name="connsiteY548" fmla="*/ 837188 h 5385167"/>
              <a:gd name="connsiteX549" fmla="*/ 11249347 w 12209520"/>
              <a:gd name="connsiteY549" fmla="*/ 914073 h 5385167"/>
              <a:gd name="connsiteX550" fmla="*/ 11155996 w 12209520"/>
              <a:gd name="connsiteY550" fmla="*/ 990958 h 5385167"/>
              <a:gd name="connsiteX551" fmla="*/ 11089318 w 12209520"/>
              <a:gd name="connsiteY551" fmla="*/ 999500 h 5385167"/>
              <a:gd name="connsiteX552" fmla="*/ 11115989 w 12209520"/>
              <a:gd name="connsiteY552" fmla="*/ 922616 h 5385167"/>
              <a:gd name="connsiteX553" fmla="*/ 11029307 w 12209520"/>
              <a:gd name="connsiteY553" fmla="*/ 948244 h 5385167"/>
              <a:gd name="connsiteX554" fmla="*/ 11069314 w 12209520"/>
              <a:gd name="connsiteY554" fmla="*/ 1025129 h 5385167"/>
              <a:gd name="connsiteX555" fmla="*/ 10969296 w 12209520"/>
              <a:gd name="connsiteY555" fmla="*/ 1067842 h 5385167"/>
              <a:gd name="connsiteX556" fmla="*/ 10942624 w 12209520"/>
              <a:gd name="connsiteY556" fmla="*/ 1050757 h 5385167"/>
              <a:gd name="connsiteX557" fmla="*/ 10915953 w 12209520"/>
              <a:gd name="connsiteY557" fmla="*/ 1102013 h 5385167"/>
              <a:gd name="connsiteX558" fmla="*/ 10855942 w 12209520"/>
              <a:gd name="connsiteY558" fmla="*/ 1127642 h 5385167"/>
              <a:gd name="connsiteX559" fmla="*/ 10735920 w 12209520"/>
              <a:gd name="connsiteY559" fmla="*/ 1170355 h 5385167"/>
              <a:gd name="connsiteX560" fmla="*/ 10695913 w 12209520"/>
              <a:gd name="connsiteY560" fmla="*/ 1110556 h 5385167"/>
              <a:gd name="connsiteX561" fmla="*/ 10675910 w 12209520"/>
              <a:gd name="connsiteY561" fmla="*/ 1178898 h 5385167"/>
              <a:gd name="connsiteX562" fmla="*/ 10509213 w 12209520"/>
              <a:gd name="connsiteY562" fmla="*/ 1187441 h 5385167"/>
              <a:gd name="connsiteX563" fmla="*/ 10575892 w 12209520"/>
              <a:gd name="connsiteY563" fmla="*/ 1187441 h 5385167"/>
              <a:gd name="connsiteX564" fmla="*/ 10549220 w 12209520"/>
              <a:gd name="connsiteY564" fmla="*/ 1144727 h 5385167"/>
              <a:gd name="connsiteX565" fmla="*/ 10415863 w 12209520"/>
              <a:gd name="connsiteY565" fmla="*/ 1272868 h 5385167"/>
              <a:gd name="connsiteX566" fmla="*/ 10335848 w 12209520"/>
              <a:gd name="connsiteY566" fmla="*/ 1247240 h 5385167"/>
              <a:gd name="connsiteX567" fmla="*/ 10302509 w 12209520"/>
              <a:gd name="connsiteY567" fmla="*/ 1289954 h 5385167"/>
              <a:gd name="connsiteX568" fmla="*/ 10002455 w 12209520"/>
              <a:gd name="connsiteY568" fmla="*/ 1289954 h 5385167"/>
              <a:gd name="connsiteX569" fmla="*/ 9975783 w 12209520"/>
              <a:gd name="connsiteY569" fmla="*/ 1324125 h 5385167"/>
              <a:gd name="connsiteX570" fmla="*/ 9389010 w 12209520"/>
              <a:gd name="connsiteY570" fmla="*/ 1324125 h 5385167"/>
              <a:gd name="connsiteX571" fmla="*/ 9522368 w 12209520"/>
              <a:gd name="connsiteY571" fmla="*/ 1366838 h 5385167"/>
              <a:gd name="connsiteX572" fmla="*/ 9569043 w 12209520"/>
              <a:gd name="connsiteY572" fmla="*/ 1426637 h 5385167"/>
              <a:gd name="connsiteX573" fmla="*/ 9582379 w 12209520"/>
              <a:gd name="connsiteY573" fmla="*/ 1383924 h 5385167"/>
              <a:gd name="connsiteX574" fmla="*/ 9649057 w 12209520"/>
              <a:gd name="connsiteY574" fmla="*/ 1409552 h 5385167"/>
              <a:gd name="connsiteX575" fmla="*/ 9662393 w 12209520"/>
              <a:gd name="connsiteY575" fmla="*/ 1366838 h 5385167"/>
              <a:gd name="connsiteX576" fmla="*/ 9842426 w 12209520"/>
              <a:gd name="connsiteY576" fmla="*/ 1460808 h 5385167"/>
              <a:gd name="connsiteX577" fmla="*/ 9829090 w 12209520"/>
              <a:gd name="connsiteY577" fmla="*/ 1401009 h 5385167"/>
              <a:gd name="connsiteX578" fmla="*/ 9949112 w 12209520"/>
              <a:gd name="connsiteY578" fmla="*/ 1426637 h 5385167"/>
              <a:gd name="connsiteX579" fmla="*/ 9969115 w 12209520"/>
              <a:gd name="connsiteY579" fmla="*/ 1366838 h 5385167"/>
              <a:gd name="connsiteX580" fmla="*/ 10129144 w 12209520"/>
              <a:gd name="connsiteY580" fmla="*/ 1409552 h 5385167"/>
              <a:gd name="connsiteX581" fmla="*/ 10262502 w 12209520"/>
              <a:gd name="connsiteY581" fmla="*/ 1358296 h 5385167"/>
              <a:gd name="connsiteX582" fmla="*/ 10329180 w 12209520"/>
              <a:gd name="connsiteY582" fmla="*/ 1426637 h 5385167"/>
              <a:gd name="connsiteX583" fmla="*/ 10322512 w 12209520"/>
              <a:gd name="connsiteY583" fmla="*/ 1358296 h 5385167"/>
              <a:gd name="connsiteX584" fmla="*/ 10435866 w 12209520"/>
              <a:gd name="connsiteY584" fmla="*/ 1315582 h 5385167"/>
              <a:gd name="connsiteX585" fmla="*/ 10489209 w 12209520"/>
              <a:gd name="connsiteY585" fmla="*/ 1358296 h 5385167"/>
              <a:gd name="connsiteX586" fmla="*/ 10535884 w 12209520"/>
              <a:gd name="connsiteY586" fmla="*/ 1281411 h 5385167"/>
              <a:gd name="connsiteX587" fmla="*/ 10649238 w 12209520"/>
              <a:gd name="connsiteY587" fmla="*/ 1238697 h 5385167"/>
              <a:gd name="connsiteX588" fmla="*/ 10755924 w 12209520"/>
              <a:gd name="connsiteY588" fmla="*/ 1213069 h 5385167"/>
              <a:gd name="connsiteX589" fmla="*/ 10782596 w 12209520"/>
              <a:gd name="connsiteY589" fmla="*/ 1255783 h 5385167"/>
              <a:gd name="connsiteX590" fmla="*/ 10809267 w 12209520"/>
              <a:gd name="connsiteY590" fmla="*/ 1213069 h 5385167"/>
              <a:gd name="connsiteX591" fmla="*/ 10855942 w 12209520"/>
              <a:gd name="connsiteY591" fmla="*/ 1221612 h 5385167"/>
              <a:gd name="connsiteX592" fmla="*/ 10849274 w 12209520"/>
              <a:gd name="connsiteY592" fmla="*/ 1178898 h 5385167"/>
              <a:gd name="connsiteX593" fmla="*/ 10909285 w 12209520"/>
              <a:gd name="connsiteY593" fmla="*/ 1187441 h 5385167"/>
              <a:gd name="connsiteX594" fmla="*/ 10915953 w 12209520"/>
              <a:gd name="connsiteY594" fmla="*/ 1144727 h 5385167"/>
              <a:gd name="connsiteX595" fmla="*/ 11129325 w 12209520"/>
              <a:gd name="connsiteY595" fmla="*/ 1033671 h 5385167"/>
              <a:gd name="connsiteX596" fmla="*/ 11229343 w 12209520"/>
              <a:gd name="connsiteY596" fmla="*/ 956787 h 5385167"/>
              <a:gd name="connsiteX597" fmla="*/ 11516061 w 12209520"/>
              <a:gd name="connsiteY597" fmla="*/ 760304 h 5385167"/>
              <a:gd name="connsiteX598" fmla="*/ 11489390 w 12209520"/>
              <a:gd name="connsiteY598" fmla="*/ 683419 h 5385167"/>
              <a:gd name="connsiteX599" fmla="*/ 11769440 w 12209520"/>
              <a:gd name="connsiteY599" fmla="*/ 444223 h 5385167"/>
              <a:gd name="connsiteX600" fmla="*/ 11782776 w 12209520"/>
              <a:gd name="connsiteY600" fmla="*/ 418594 h 5385167"/>
              <a:gd name="connsiteX601" fmla="*/ 11782776 w 12209520"/>
              <a:gd name="connsiteY601" fmla="*/ 418594 h 5385167"/>
              <a:gd name="connsiteX602" fmla="*/ 11791944 w 12209520"/>
              <a:gd name="connsiteY602" fmla="*/ 427137 h 5385167"/>
              <a:gd name="connsiteX603" fmla="*/ 11796112 w 12209520"/>
              <a:gd name="connsiteY603" fmla="*/ 435680 h 5385167"/>
              <a:gd name="connsiteX604" fmla="*/ 12091934 w 12209520"/>
              <a:gd name="connsiteY604" fmla="*/ 132946 h 5385167"/>
              <a:gd name="connsiteX605" fmla="*/ 12116170 w 12209520"/>
              <a:gd name="connsiteY605" fmla="*/ 111056 h 5385167"/>
              <a:gd name="connsiteX606" fmla="*/ 12118863 w 12209520"/>
              <a:gd name="connsiteY606" fmla="*/ 111134 h 5385167"/>
              <a:gd name="connsiteX607" fmla="*/ 12117040 w 12209520"/>
              <a:gd name="connsiteY607" fmla="*/ 112610 h 5385167"/>
              <a:gd name="connsiteX608" fmla="*/ 12209520 w 12209520"/>
              <a:gd name="connsiteY608" fmla="*/ 0 h 5385167"/>
              <a:gd name="connsiteX609" fmla="*/ 12182849 w 12209520"/>
              <a:gd name="connsiteY609" fmla="*/ 102513 h 5385167"/>
              <a:gd name="connsiteX610" fmla="*/ 12169513 w 12209520"/>
              <a:gd name="connsiteY610" fmla="*/ 68342 h 5385167"/>
              <a:gd name="connsiteX611" fmla="*/ 12156177 w 12209520"/>
              <a:gd name="connsiteY611" fmla="*/ 145227 h 5385167"/>
              <a:gd name="connsiteX612" fmla="*/ 12134611 w 12209520"/>
              <a:gd name="connsiteY612" fmla="*/ 111590 h 5385167"/>
              <a:gd name="connsiteX613" fmla="*/ 12118863 w 12209520"/>
              <a:gd name="connsiteY613" fmla="*/ 111134 h 5385167"/>
              <a:gd name="connsiteX614" fmla="*/ 12129506 w 12209520"/>
              <a:gd name="connsiteY614" fmla="*/ 102513 h 5385167"/>
              <a:gd name="connsiteX615" fmla="*/ 12122838 w 12209520"/>
              <a:gd name="connsiteY615" fmla="*/ 68342 h 5385167"/>
              <a:gd name="connsiteX616" fmla="*/ 12209520 w 12209520"/>
              <a:gd name="connsiteY616" fmla="*/ 0 h 53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</a:cxnLst>
            <a:rect l="l" t="t" r="r" b="b"/>
            <a:pathLst>
              <a:path w="12209520" h="5385167">
                <a:moveTo>
                  <a:pt x="11429379" y="606535"/>
                </a:moveTo>
                <a:lnTo>
                  <a:pt x="11387790" y="637556"/>
                </a:lnTo>
                <a:lnTo>
                  <a:pt x="11403007" y="623320"/>
                </a:lnTo>
                <a:cubicBezTo>
                  <a:pt x="11411459" y="616546"/>
                  <a:pt x="11420211" y="610806"/>
                  <a:pt x="11429379" y="606535"/>
                </a:cubicBezTo>
                <a:close/>
                <a:moveTo>
                  <a:pt x="11782776" y="418594"/>
                </a:moveTo>
                <a:lnTo>
                  <a:pt x="11782776" y="418594"/>
                </a:lnTo>
                <a:lnTo>
                  <a:pt x="11782776" y="418594"/>
                </a:lnTo>
                <a:close/>
                <a:moveTo>
                  <a:pt x="11796112" y="392966"/>
                </a:moveTo>
                <a:cubicBezTo>
                  <a:pt x="11802780" y="392966"/>
                  <a:pt x="11802780" y="397237"/>
                  <a:pt x="11799446" y="402577"/>
                </a:cubicBezTo>
                <a:lnTo>
                  <a:pt x="11782776" y="418594"/>
                </a:lnTo>
                <a:lnTo>
                  <a:pt x="11788194" y="403378"/>
                </a:lnTo>
                <a:cubicBezTo>
                  <a:pt x="11790277" y="398839"/>
                  <a:pt x="11792778" y="395102"/>
                  <a:pt x="11796112" y="392966"/>
                </a:cubicBezTo>
                <a:close/>
                <a:moveTo>
                  <a:pt x="12117040" y="112610"/>
                </a:moveTo>
                <a:lnTo>
                  <a:pt x="12124088" y="125205"/>
                </a:lnTo>
                <a:cubicBezTo>
                  <a:pt x="12134090" y="135616"/>
                  <a:pt x="12147842" y="138820"/>
                  <a:pt x="12142841" y="170855"/>
                </a:cubicBezTo>
                <a:cubicBezTo>
                  <a:pt x="12122838" y="162312"/>
                  <a:pt x="12122838" y="179398"/>
                  <a:pt x="12122838" y="196483"/>
                </a:cubicBezTo>
                <a:cubicBezTo>
                  <a:pt x="12116170" y="187940"/>
                  <a:pt x="12116170" y="170855"/>
                  <a:pt x="12102834" y="170855"/>
                </a:cubicBezTo>
                <a:cubicBezTo>
                  <a:pt x="12096166" y="213569"/>
                  <a:pt x="12102834" y="247739"/>
                  <a:pt x="12056159" y="247739"/>
                </a:cubicBezTo>
                <a:cubicBezTo>
                  <a:pt x="12076163" y="298996"/>
                  <a:pt x="12022820" y="298996"/>
                  <a:pt x="12016152" y="350252"/>
                </a:cubicBezTo>
                <a:cubicBezTo>
                  <a:pt x="12002816" y="341710"/>
                  <a:pt x="12009484" y="307539"/>
                  <a:pt x="11996148" y="307539"/>
                </a:cubicBezTo>
                <a:cubicBezTo>
                  <a:pt x="11976145" y="307539"/>
                  <a:pt x="11989480" y="358795"/>
                  <a:pt x="11982812" y="384423"/>
                </a:cubicBezTo>
                <a:cubicBezTo>
                  <a:pt x="11962809" y="375881"/>
                  <a:pt x="11916134" y="427137"/>
                  <a:pt x="11909466" y="478393"/>
                </a:cubicBezTo>
                <a:cubicBezTo>
                  <a:pt x="11882794" y="469851"/>
                  <a:pt x="11889462" y="478393"/>
                  <a:pt x="11856123" y="469851"/>
                </a:cubicBezTo>
                <a:cubicBezTo>
                  <a:pt x="11842787" y="504022"/>
                  <a:pt x="11882794" y="478393"/>
                  <a:pt x="11869459" y="512564"/>
                </a:cubicBezTo>
                <a:cubicBezTo>
                  <a:pt x="11796112" y="572364"/>
                  <a:pt x="11769440" y="666334"/>
                  <a:pt x="11689426" y="700505"/>
                </a:cubicBezTo>
                <a:cubicBezTo>
                  <a:pt x="11682758" y="674876"/>
                  <a:pt x="11709430" y="683419"/>
                  <a:pt x="11709430" y="666334"/>
                </a:cubicBezTo>
                <a:cubicBezTo>
                  <a:pt x="11696094" y="640705"/>
                  <a:pt x="11662755" y="683419"/>
                  <a:pt x="11656087" y="700505"/>
                </a:cubicBezTo>
                <a:cubicBezTo>
                  <a:pt x="11702762" y="743218"/>
                  <a:pt x="11516061" y="845731"/>
                  <a:pt x="11482722" y="905530"/>
                </a:cubicBezTo>
                <a:cubicBezTo>
                  <a:pt x="11456051" y="948244"/>
                  <a:pt x="11409375" y="939701"/>
                  <a:pt x="11369368" y="965330"/>
                </a:cubicBezTo>
                <a:cubicBezTo>
                  <a:pt x="11342697" y="990958"/>
                  <a:pt x="11329361" y="1033671"/>
                  <a:pt x="11329361" y="1033671"/>
                </a:cubicBezTo>
                <a:cubicBezTo>
                  <a:pt x="11302689" y="1059300"/>
                  <a:pt x="11242679" y="1033671"/>
                  <a:pt x="11249347" y="1093471"/>
                </a:cubicBezTo>
                <a:cubicBezTo>
                  <a:pt x="11236011" y="1084928"/>
                  <a:pt x="11242679" y="1059300"/>
                  <a:pt x="11229343" y="1059300"/>
                </a:cubicBezTo>
                <a:cubicBezTo>
                  <a:pt x="11216007" y="1067842"/>
                  <a:pt x="11216007" y="1093471"/>
                  <a:pt x="11216007" y="1110556"/>
                </a:cubicBezTo>
                <a:cubicBezTo>
                  <a:pt x="11182668" y="1102013"/>
                  <a:pt x="11149328" y="1170355"/>
                  <a:pt x="11142661" y="1102013"/>
                </a:cubicBezTo>
                <a:cubicBezTo>
                  <a:pt x="11095985" y="1187441"/>
                  <a:pt x="11042643" y="1170355"/>
                  <a:pt x="10995967" y="1238697"/>
                </a:cubicBezTo>
                <a:cubicBezTo>
                  <a:pt x="10975964" y="1238697"/>
                  <a:pt x="10969296" y="1221612"/>
                  <a:pt x="10955960" y="1213069"/>
                </a:cubicBezTo>
                <a:cubicBezTo>
                  <a:pt x="10935957" y="1213069"/>
                  <a:pt x="10949292" y="1247240"/>
                  <a:pt x="10935957" y="1255783"/>
                </a:cubicBezTo>
                <a:cubicBezTo>
                  <a:pt x="10909285" y="1264325"/>
                  <a:pt x="10862610" y="1238697"/>
                  <a:pt x="10855942" y="1298496"/>
                </a:cubicBezTo>
                <a:cubicBezTo>
                  <a:pt x="10775928" y="1332667"/>
                  <a:pt x="10722585" y="1324125"/>
                  <a:pt x="10682577" y="1392467"/>
                </a:cubicBezTo>
                <a:cubicBezTo>
                  <a:pt x="10715917" y="1401009"/>
                  <a:pt x="10755924" y="1366838"/>
                  <a:pt x="10809267" y="1383924"/>
                </a:cubicBezTo>
                <a:cubicBezTo>
                  <a:pt x="10775928" y="1392467"/>
                  <a:pt x="10702581" y="1460808"/>
                  <a:pt x="10662574" y="1460808"/>
                </a:cubicBezTo>
                <a:cubicBezTo>
                  <a:pt x="10629234" y="1435180"/>
                  <a:pt x="10655906" y="1409552"/>
                  <a:pt x="10642570" y="1383924"/>
                </a:cubicBezTo>
                <a:cubicBezTo>
                  <a:pt x="10615899" y="1375381"/>
                  <a:pt x="10615899" y="1392467"/>
                  <a:pt x="10615899" y="1426637"/>
                </a:cubicBezTo>
                <a:cubicBezTo>
                  <a:pt x="10602563" y="1401009"/>
                  <a:pt x="10595895" y="1375381"/>
                  <a:pt x="10582559" y="1366838"/>
                </a:cubicBezTo>
                <a:cubicBezTo>
                  <a:pt x="10502545" y="1435180"/>
                  <a:pt x="10442534" y="1418095"/>
                  <a:pt x="10335848" y="1477894"/>
                </a:cubicBezTo>
                <a:cubicBezTo>
                  <a:pt x="10355852" y="1494979"/>
                  <a:pt x="10369187" y="1477894"/>
                  <a:pt x="10389191" y="1503522"/>
                </a:cubicBezTo>
                <a:cubicBezTo>
                  <a:pt x="10249166" y="1520607"/>
                  <a:pt x="10162483" y="1580407"/>
                  <a:pt x="10015790" y="1571864"/>
                </a:cubicBezTo>
                <a:cubicBezTo>
                  <a:pt x="10002455" y="1580407"/>
                  <a:pt x="9995787" y="1597492"/>
                  <a:pt x="9989119" y="1623120"/>
                </a:cubicBezTo>
                <a:cubicBezTo>
                  <a:pt x="10002455" y="1657291"/>
                  <a:pt x="10015790" y="1606035"/>
                  <a:pt x="10029126" y="1631663"/>
                </a:cubicBezTo>
                <a:cubicBezTo>
                  <a:pt x="10022458" y="1657291"/>
                  <a:pt x="9982451" y="1631663"/>
                  <a:pt x="9982451" y="1665834"/>
                </a:cubicBezTo>
                <a:cubicBezTo>
                  <a:pt x="9989119" y="1700005"/>
                  <a:pt x="10002455" y="1717091"/>
                  <a:pt x="10029126" y="1725633"/>
                </a:cubicBezTo>
                <a:cubicBezTo>
                  <a:pt x="10009122" y="1793975"/>
                  <a:pt x="10042462" y="1802518"/>
                  <a:pt x="10075801" y="1819603"/>
                </a:cubicBezTo>
                <a:cubicBezTo>
                  <a:pt x="10022458" y="1819603"/>
                  <a:pt x="9915772" y="1845232"/>
                  <a:pt x="9882433" y="1811061"/>
                </a:cubicBezTo>
                <a:cubicBezTo>
                  <a:pt x="9875765" y="1785432"/>
                  <a:pt x="9935776" y="1793975"/>
                  <a:pt x="9909104" y="1768347"/>
                </a:cubicBezTo>
                <a:cubicBezTo>
                  <a:pt x="9922440" y="1734176"/>
                  <a:pt x="9929108" y="1811061"/>
                  <a:pt x="9969115" y="1793975"/>
                </a:cubicBezTo>
                <a:cubicBezTo>
                  <a:pt x="9982451" y="1776890"/>
                  <a:pt x="9982451" y="1751261"/>
                  <a:pt x="10002455" y="1742719"/>
                </a:cubicBezTo>
                <a:cubicBezTo>
                  <a:pt x="9982451" y="1708548"/>
                  <a:pt x="9969115" y="1640206"/>
                  <a:pt x="9922440" y="1665834"/>
                </a:cubicBezTo>
                <a:cubicBezTo>
                  <a:pt x="9975783" y="1554779"/>
                  <a:pt x="9869097" y="1580407"/>
                  <a:pt x="9802418" y="1580407"/>
                </a:cubicBezTo>
                <a:cubicBezTo>
                  <a:pt x="9769079" y="1588949"/>
                  <a:pt x="9789083" y="1614578"/>
                  <a:pt x="9775747" y="1648749"/>
                </a:cubicBezTo>
                <a:cubicBezTo>
                  <a:pt x="9742408" y="1623120"/>
                  <a:pt x="9709068" y="1657291"/>
                  <a:pt x="9682397" y="1631663"/>
                </a:cubicBezTo>
                <a:cubicBezTo>
                  <a:pt x="9722404" y="1623120"/>
                  <a:pt x="9675729" y="1606035"/>
                  <a:pt x="9669061" y="1597492"/>
                </a:cubicBezTo>
                <a:cubicBezTo>
                  <a:pt x="9669061" y="1597492"/>
                  <a:pt x="9689065" y="1580407"/>
                  <a:pt x="9689065" y="1580407"/>
                </a:cubicBezTo>
                <a:cubicBezTo>
                  <a:pt x="9675729" y="1512065"/>
                  <a:pt x="9602382" y="1571864"/>
                  <a:pt x="9535704" y="1546236"/>
                </a:cubicBezTo>
                <a:cubicBezTo>
                  <a:pt x="9515700" y="1563321"/>
                  <a:pt x="9549039" y="1597492"/>
                  <a:pt x="9495696" y="1588949"/>
                </a:cubicBezTo>
                <a:cubicBezTo>
                  <a:pt x="9495696" y="1623120"/>
                  <a:pt x="9515700" y="1614578"/>
                  <a:pt x="9495696" y="1631663"/>
                </a:cubicBezTo>
                <a:cubicBezTo>
                  <a:pt x="9482361" y="1614578"/>
                  <a:pt x="9482361" y="1640206"/>
                  <a:pt x="9455689" y="1631663"/>
                </a:cubicBezTo>
                <a:cubicBezTo>
                  <a:pt x="9455689" y="1623120"/>
                  <a:pt x="9455689" y="1606035"/>
                  <a:pt x="9455689" y="1588949"/>
                </a:cubicBezTo>
                <a:cubicBezTo>
                  <a:pt x="9422350" y="1588949"/>
                  <a:pt x="9435686" y="1631663"/>
                  <a:pt x="9395678" y="1623120"/>
                </a:cubicBezTo>
                <a:cubicBezTo>
                  <a:pt x="9389010" y="1614578"/>
                  <a:pt x="9382343" y="1597492"/>
                  <a:pt x="9389010" y="1580407"/>
                </a:cubicBezTo>
                <a:cubicBezTo>
                  <a:pt x="9349003" y="1580407"/>
                  <a:pt x="9335667" y="1563321"/>
                  <a:pt x="9308996" y="1580407"/>
                </a:cubicBezTo>
                <a:cubicBezTo>
                  <a:pt x="9295660" y="1606035"/>
                  <a:pt x="9335667" y="1623120"/>
                  <a:pt x="9302328" y="1623120"/>
                </a:cubicBezTo>
                <a:cubicBezTo>
                  <a:pt x="9295660" y="1580407"/>
                  <a:pt x="9308996" y="1580407"/>
                  <a:pt x="9302328" y="1546236"/>
                </a:cubicBezTo>
                <a:cubicBezTo>
                  <a:pt x="9235649" y="1546236"/>
                  <a:pt x="9222314" y="1554779"/>
                  <a:pt x="9168971" y="1546236"/>
                </a:cubicBezTo>
                <a:cubicBezTo>
                  <a:pt x="9162303" y="1546236"/>
                  <a:pt x="9148967" y="1597492"/>
                  <a:pt x="9162303" y="1588949"/>
                </a:cubicBezTo>
                <a:cubicBezTo>
                  <a:pt x="9162303" y="1623120"/>
                  <a:pt x="9115628" y="1580407"/>
                  <a:pt x="9115628" y="1614578"/>
                </a:cubicBezTo>
                <a:cubicBezTo>
                  <a:pt x="9095624" y="1606035"/>
                  <a:pt x="9115628" y="1554779"/>
                  <a:pt x="9102292" y="1546236"/>
                </a:cubicBezTo>
                <a:cubicBezTo>
                  <a:pt x="9062285" y="1571864"/>
                  <a:pt x="9055617" y="1614578"/>
                  <a:pt x="9042281" y="1682919"/>
                </a:cubicBezTo>
                <a:cubicBezTo>
                  <a:pt x="9015610" y="1682919"/>
                  <a:pt x="9002274" y="1665834"/>
                  <a:pt x="8995606" y="1648749"/>
                </a:cubicBezTo>
                <a:cubicBezTo>
                  <a:pt x="8995606" y="1597492"/>
                  <a:pt x="9022277" y="1597492"/>
                  <a:pt x="9002274" y="1554779"/>
                </a:cubicBezTo>
                <a:cubicBezTo>
                  <a:pt x="8942263" y="1580407"/>
                  <a:pt x="8908924" y="1580407"/>
                  <a:pt x="8848913" y="1588949"/>
                </a:cubicBezTo>
                <a:cubicBezTo>
                  <a:pt x="8855581" y="1580407"/>
                  <a:pt x="8855581" y="1571864"/>
                  <a:pt x="8855581" y="1554779"/>
                </a:cubicBezTo>
                <a:cubicBezTo>
                  <a:pt x="8848913" y="1623120"/>
                  <a:pt x="8742227" y="1571864"/>
                  <a:pt x="8735559" y="1665834"/>
                </a:cubicBezTo>
                <a:cubicBezTo>
                  <a:pt x="8722223" y="1700005"/>
                  <a:pt x="8728891" y="1631663"/>
                  <a:pt x="8728891" y="1614578"/>
                </a:cubicBezTo>
                <a:cubicBezTo>
                  <a:pt x="8668880" y="1614578"/>
                  <a:pt x="8688884" y="1717091"/>
                  <a:pt x="8622205" y="1708548"/>
                </a:cubicBezTo>
                <a:cubicBezTo>
                  <a:pt x="8648877" y="1648749"/>
                  <a:pt x="8575530" y="1648749"/>
                  <a:pt x="8555526" y="1691462"/>
                </a:cubicBezTo>
                <a:cubicBezTo>
                  <a:pt x="8548859" y="1725633"/>
                  <a:pt x="8582198" y="1700005"/>
                  <a:pt x="8568862" y="1742719"/>
                </a:cubicBezTo>
                <a:cubicBezTo>
                  <a:pt x="8542191" y="1734176"/>
                  <a:pt x="8535523" y="1751261"/>
                  <a:pt x="8522187" y="1768347"/>
                </a:cubicBezTo>
                <a:cubicBezTo>
                  <a:pt x="8508851" y="1751261"/>
                  <a:pt x="8502184" y="1734176"/>
                  <a:pt x="8502184" y="1700005"/>
                </a:cubicBezTo>
                <a:cubicBezTo>
                  <a:pt x="8488848" y="1725633"/>
                  <a:pt x="8475512" y="1682919"/>
                  <a:pt x="8475512" y="1725633"/>
                </a:cubicBezTo>
                <a:cubicBezTo>
                  <a:pt x="8448841" y="1717091"/>
                  <a:pt x="8482180" y="1691462"/>
                  <a:pt x="8475512" y="1665834"/>
                </a:cubicBezTo>
                <a:cubicBezTo>
                  <a:pt x="8442173" y="1691462"/>
                  <a:pt x="8415501" y="1657291"/>
                  <a:pt x="8408833" y="1691462"/>
                </a:cubicBezTo>
                <a:cubicBezTo>
                  <a:pt x="8395498" y="1674377"/>
                  <a:pt x="8375494" y="1657291"/>
                  <a:pt x="8382162" y="1614578"/>
                </a:cubicBezTo>
                <a:cubicBezTo>
                  <a:pt x="8395498" y="1614578"/>
                  <a:pt x="8402165" y="1606035"/>
                  <a:pt x="8408833" y="1588949"/>
                </a:cubicBezTo>
                <a:cubicBezTo>
                  <a:pt x="8428837" y="1623120"/>
                  <a:pt x="8468844" y="1648749"/>
                  <a:pt x="8502184" y="1614578"/>
                </a:cubicBezTo>
                <a:cubicBezTo>
                  <a:pt x="8468844" y="1665834"/>
                  <a:pt x="8562194" y="1691462"/>
                  <a:pt x="8562194" y="1623120"/>
                </a:cubicBezTo>
                <a:cubicBezTo>
                  <a:pt x="8562194" y="1606035"/>
                  <a:pt x="8535523" y="1614578"/>
                  <a:pt x="8528855" y="1597492"/>
                </a:cubicBezTo>
                <a:cubicBezTo>
                  <a:pt x="8548859" y="1571864"/>
                  <a:pt x="8602202" y="1537693"/>
                  <a:pt x="8635541" y="1554779"/>
                </a:cubicBezTo>
                <a:cubicBezTo>
                  <a:pt x="8655545" y="1546236"/>
                  <a:pt x="8628873" y="1520607"/>
                  <a:pt x="8635541" y="1503522"/>
                </a:cubicBezTo>
                <a:cubicBezTo>
                  <a:pt x="8675548" y="1486437"/>
                  <a:pt x="8695552" y="1503522"/>
                  <a:pt x="8722223" y="1477894"/>
                </a:cubicBezTo>
                <a:cubicBezTo>
                  <a:pt x="8715555" y="1460808"/>
                  <a:pt x="8708888" y="1435180"/>
                  <a:pt x="8675548" y="1443723"/>
                </a:cubicBezTo>
                <a:cubicBezTo>
                  <a:pt x="8768898" y="1401009"/>
                  <a:pt x="8855581" y="1392467"/>
                  <a:pt x="8955599" y="1383924"/>
                </a:cubicBezTo>
                <a:cubicBezTo>
                  <a:pt x="8948931" y="1392467"/>
                  <a:pt x="8942263" y="1401009"/>
                  <a:pt x="8942263" y="1409552"/>
                </a:cubicBezTo>
                <a:cubicBezTo>
                  <a:pt x="8968935" y="1409552"/>
                  <a:pt x="8975602" y="1383924"/>
                  <a:pt x="8988938" y="1366838"/>
                </a:cubicBezTo>
                <a:cubicBezTo>
                  <a:pt x="8995606" y="1392467"/>
                  <a:pt x="9028945" y="1383924"/>
                  <a:pt x="9028945" y="1409552"/>
                </a:cubicBezTo>
                <a:cubicBezTo>
                  <a:pt x="9048949" y="1409552"/>
                  <a:pt x="9048949" y="1375381"/>
                  <a:pt x="9068953" y="1366838"/>
                </a:cubicBezTo>
                <a:cubicBezTo>
                  <a:pt x="9095624" y="1418095"/>
                  <a:pt x="9148967" y="1401009"/>
                  <a:pt x="9188974" y="1366838"/>
                </a:cubicBezTo>
                <a:cubicBezTo>
                  <a:pt x="9095624" y="1247240"/>
                  <a:pt x="8982270" y="1358296"/>
                  <a:pt x="8855581" y="1315582"/>
                </a:cubicBezTo>
                <a:cubicBezTo>
                  <a:pt x="8868916" y="1272868"/>
                  <a:pt x="8882252" y="1289954"/>
                  <a:pt x="8915592" y="1272868"/>
                </a:cubicBezTo>
                <a:cubicBezTo>
                  <a:pt x="8762230" y="1238697"/>
                  <a:pt x="8695552" y="1358296"/>
                  <a:pt x="8555526" y="1392467"/>
                </a:cubicBezTo>
                <a:cubicBezTo>
                  <a:pt x="8548859" y="1383924"/>
                  <a:pt x="8542191" y="1366838"/>
                  <a:pt x="8535523" y="1358296"/>
                </a:cubicBezTo>
                <a:cubicBezTo>
                  <a:pt x="8502184" y="1341210"/>
                  <a:pt x="8475512" y="1375381"/>
                  <a:pt x="8448841" y="1383924"/>
                </a:cubicBezTo>
                <a:cubicBezTo>
                  <a:pt x="8262140" y="1418095"/>
                  <a:pt x="8115447" y="1546236"/>
                  <a:pt x="7942083" y="1631663"/>
                </a:cubicBezTo>
                <a:cubicBezTo>
                  <a:pt x="7968754" y="1742719"/>
                  <a:pt x="8022097" y="1597492"/>
                  <a:pt x="8075440" y="1597492"/>
                </a:cubicBezTo>
                <a:cubicBezTo>
                  <a:pt x="8075440" y="1614578"/>
                  <a:pt x="8068772" y="1623120"/>
                  <a:pt x="8075440" y="1623120"/>
                </a:cubicBezTo>
                <a:cubicBezTo>
                  <a:pt x="7988758" y="1717091"/>
                  <a:pt x="7855400" y="1742719"/>
                  <a:pt x="7782054" y="1802518"/>
                </a:cubicBezTo>
                <a:cubicBezTo>
                  <a:pt x="7775386" y="1759804"/>
                  <a:pt x="7868736" y="1768347"/>
                  <a:pt x="7882072" y="1708548"/>
                </a:cubicBezTo>
                <a:cubicBezTo>
                  <a:pt x="7835397" y="1700005"/>
                  <a:pt x="7768718" y="1751261"/>
                  <a:pt x="7728711" y="1776890"/>
                </a:cubicBezTo>
                <a:cubicBezTo>
                  <a:pt x="7742046" y="1828146"/>
                  <a:pt x="7735379" y="1836689"/>
                  <a:pt x="7715375" y="1870860"/>
                </a:cubicBezTo>
                <a:cubicBezTo>
                  <a:pt x="7682036" y="1853774"/>
                  <a:pt x="7708707" y="1845232"/>
                  <a:pt x="7708707" y="1811061"/>
                </a:cubicBezTo>
                <a:cubicBezTo>
                  <a:pt x="7675368" y="1811061"/>
                  <a:pt x="7655364" y="1819603"/>
                  <a:pt x="7662032" y="1870860"/>
                </a:cubicBezTo>
                <a:cubicBezTo>
                  <a:pt x="7648696" y="1870860"/>
                  <a:pt x="7642028" y="1853774"/>
                  <a:pt x="7628693" y="1853774"/>
                </a:cubicBezTo>
                <a:cubicBezTo>
                  <a:pt x="7628693" y="1879403"/>
                  <a:pt x="7635360" y="1879403"/>
                  <a:pt x="7635360" y="1905031"/>
                </a:cubicBezTo>
                <a:cubicBezTo>
                  <a:pt x="7622025" y="1896488"/>
                  <a:pt x="7622025" y="1879403"/>
                  <a:pt x="7608689" y="1879403"/>
                </a:cubicBezTo>
                <a:cubicBezTo>
                  <a:pt x="7602021" y="1879403"/>
                  <a:pt x="7582018" y="1913573"/>
                  <a:pt x="7602021" y="1913573"/>
                </a:cubicBezTo>
                <a:cubicBezTo>
                  <a:pt x="7361978" y="2110056"/>
                  <a:pt x="7101931" y="2340710"/>
                  <a:pt x="6908562" y="2554279"/>
                </a:cubicBezTo>
                <a:cubicBezTo>
                  <a:pt x="6895227" y="2571364"/>
                  <a:pt x="6895227" y="2579907"/>
                  <a:pt x="6888559" y="2596993"/>
                </a:cubicBezTo>
                <a:cubicBezTo>
                  <a:pt x="6881891" y="2605535"/>
                  <a:pt x="6868555" y="2605535"/>
                  <a:pt x="6868555" y="2588450"/>
                </a:cubicBezTo>
                <a:cubicBezTo>
                  <a:pt x="6795209" y="2682420"/>
                  <a:pt x="6735198" y="2708048"/>
                  <a:pt x="6655183" y="2784933"/>
                </a:cubicBezTo>
                <a:cubicBezTo>
                  <a:pt x="6648516" y="2767847"/>
                  <a:pt x="6661851" y="2742219"/>
                  <a:pt x="6648516" y="2708048"/>
                </a:cubicBezTo>
                <a:cubicBezTo>
                  <a:pt x="6635180" y="2716591"/>
                  <a:pt x="6635180" y="2733676"/>
                  <a:pt x="6621844" y="2733676"/>
                </a:cubicBezTo>
                <a:cubicBezTo>
                  <a:pt x="6628512" y="2742219"/>
                  <a:pt x="6661851" y="2596993"/>
                  <a:pt x="6675187" y="2571364"/>
                </a:cubicBezTo>
                <a:cubicBezTo>
                  <a:pt x="6775205" y="2614078"/>
                  <a:pt x="6721862" y="2409052"/>
                  <a:pt x="6801877" y="2443223"/>
                </a:cubicBezTo>
                <a:cubicBezTo>
                  <a:pt x="6821880" y="2409052"/>
                  <a:pt x="6848552" y="2391967"/>
                  <a:pt x="6855220" y="2349253"/>
                </a:cubicBezTo>
                <a:cubicBezTo>
                  <a:pt x="6928566" y="2349253"/>
                  <a:pt x="6928566" y="2272368"/>
                  <a:pt x="6975241" y="2246740"/>
                </a:cubicBezTo>
                <a:cubicBezTo>
                  <a:pt x="7001913" y="2238198"/>
                  <a:pt x="6995245" y="2272368"/>
                  <a:pt x="7001913" y="2280911"/>
                </a:cubicBezTo>
                <a:cubicBezTo>
                  <a:pt x="7028584" y="2255283"/>
                  <a:pt x="7048588" y="2229655"/>
                  <a:pt x="7028584" y="2186941"/>
                </a:cubicBezTo>
                <a:cubicBezTo>
                  <a:pt x="7101931" y="2101514"/>
                  <a:pt x="7201949" y="2101514"/>
                  <a:pt x="7255292" y="1981915"/>
                </a:cubicBezTo>
                <a:cubicBezTo>
                  <a:pt x="7288631" y="1981915"/>
                  <a:pt x="7281963" y="1964830"/>
                  <a:pt x="7308635" y="1981915"/>
                </a:cubicBezTo>
                <a:cubicBezTo>
                  <a:pt x="7335306" y="1947744"/>
                  <a:pt x="7348642" y="1887945"/>
                  <a:pt x="7375313" y="1853774"/>
                </a:cubicBezTo>
                <a:cubicBezTo>
                  <a:pt x="7375313" y="1819603"/>
                  <a:pt x="7341974" y="1828146"/>
                  <a:pt x="7341974" y="1793975"/>
                </a:cubicBezTo>
                <a:cubicBezTo>
                  <a:pt x="7308635" y="1819603"/>
                  <a:pt x="7308635" y="1811061"/>
                  <a:pt x="7275295" y="1836689"/>
                </a:cubicBezTo>
                <a:cubicBezTo>
                  <a:pt x="7275295" y="1870860"/>
                  <a:pt x="7301967" y="1930659"/>
                  <a:pt x="7248624" y="1922116"/>
                </a:cubicBezTo>
                <a:cubicBezTo>
                  <a:pt x="7248624" y="1879403"/>
                  <a:pt x="7248624" y="1802518"/>
                  <a:pt x="7301967" y="1793975"/>
                </a:cubicBezTo>
                <a:cubicBezTo>
                  <a:pt x="7301967" y="1751261"/>
                  <a:pt x="7281963" y="1751261"/>
                  <a:pt x="7281963" y="1708548"/>
                </a:cubicBezTo>
                <a:cubicBezTo>
                  <a:pt x="7215285" y="1717091"/>
                  <a:pt x="7195281" y="1776890"/>
                  <a:pt x="7175277" y="1836689"/>
                </a:cubicBezTo>
                <a:cubicBezTo>
                  <a:pt x="7128602" y="1811061"/>
                  <a:pt x="6955238" y="1913573"/>
                  <a:pt x="6995245" y="1999001"/>
                </a:cubicBezTo>
                <a:cubicBezTo>
                  <a:pt x="6935234" y="1999001"/>
                  <a:pt x="6895227" y="2118599"/>
                  <a:pt x="6875223" y="2169856"/>
                </a:cubicBezTo>
                <a:cubicBezTo>
                  <a:pt x="6761869" y="2118599"/>
                  <a:pt x="6661851" y="2374881"/>
                  <a:pt x="6561833" y="2409052"/>
                </a:cubicBezTo>
                <a:cubicBezTo>
                  <a:pt x="6501822" y="2434681"/>
                  <a:pt x="6515158" y="2494480"/>
                  <a:pt x="6481819" y="2520108"/>
                </a:cubicBezTo>
                <a:cubicBezTo>
                  <a:pt x="6448479" y="2562822"/>
                  <a:pt x="6381801" y="2579907"/>
                  <a:pt x="6335126" y="2588450"/>
                </a:cubicBezTo>
                <a:cubicBezTo>
                  <a:pt x="6275115" y="2699505"/>
                  <a:pt x="6141757" y="2716591"/>
                  <a:pt x="6121754" y="2878903"/>
                </a:cubicBezTo>
                <a:cubicBezTo>
                  <a:pt x="6088414" y="2895988"/>
                  <a:pt x="6061743" y="2913074"/>
                  <a:pt x="6028403" y="2921617"/>
                </a:cubicBezTo>
                <a:cubicBezTo>
                  <a:pt x="6035071" y="2904531"/>
                  <a:pt x="6041739" y="2844732"/>
                  <a:pt x="6015068" y="2844732"/>
                </a:cubicBezTo>
                <a:cubicBezTo>
                  <a:pt x="6008400" y="2904531"/>
                  <a:pt x="5988397" y="2972873"/>
                  <a:pt x="5915050" y="2998501"/>
                </a:cubicBezTo>
                <a:cubicBezTo>
                  <a:pt x="5908382" y="3049758"/>
                  <a:pt x="5921718" y="3083929"/>
                  <a:pt x="5941721" y="3109557"/>
                </a:cubicBezTo>
                <a:cubicBezTo>
                  <a:pt x="5988397" y="3101014"/>
                  <a:pt x="6041739" y="3049758"/>
                  <a:pt x="6068411" y="3109557"/>
                </a:cubicBezTo>
                <a:cubicBezTo>
                  <a:pt x="6008400" y="3177899"/>
                  <a:pt x="5948389" y="3246241"/>
                  <a:pt x="5981728" y="3374382"/>
                </a:cubicBezTo>
                <a:cubicBezTo>
                  <a:pt x="5981728" y="3400010"/>
                  <a:pt x="6015068" y="3382924"/>
                  <a:pt x="6028403" y="3391467"/>
                </a:cubicBezTo>
                <a:cubicBezTo>
                  <a:pt x="5981728" y="3442724"/>
                  <a:pt x="5855039" y="3442724"/>
                  <a:pt x="5875043" y="3340211"/>
                </a:cubicBezTo>
                <a:cubicBezTo>
                  <a:pt x="5768356" y="3365839"/>
                  <a:pt x="5728350" y="3365839"/>
                  <a:pt x="5641667" y="3408553"/>
                </a:cubicBezTo>
                <a:cubicBezTo>
                  <a:pt x="5614996" y="3417095"/>
                  <a:pt x="5621663" y="3374382"/>
                  <a:pt x="5594992" y="3374382"/>
                </a:cubicBezTo>
                <a:cubicBezTo>
                  <a:pt x="5568320" y="3382924"/>
                  <a:pt x="5601660" y="3400010"/>
                  <a:pt x="5594992" y="3425638"/>
                </a:cubicBezTo>
                <a:cubicBezTo>
                  <a:pt x="5488306" y="3417095"/>
                  <a:pt x="5541649" y="3502523"/>
                  <a:pt x="5594992" y="3519608"/>
                </a:cubicBezTo>
                <a:cubicBezTo>
                  <a:pt x="5621663" y="3528151"/>
                  <a:pt x="5614996" y="3485437"/>
                  <a:pt x="5641667" y="3485437"/>
                </a:cubicBezTo>
                <a:cubicBezTo>
                  <a:pt x="5641667" y="3528151"/>
                  <a:pt x="5728350" y="3536694"/>
                  <a:pt x="5681674" y="3596493"/>
                </a:cubicBezTo>
                <a:cubicBezTo>
                  <a:pt x="5681674" y="3622121"/>
                  <a:pt x="5715014" y="3622121"/>
                  <a:pt x="5701678" y="3664835"/>
                </a:cubicBezTo>
                <a:cubicBezTo>
                  <a:pt x="5588324" y="3664835"/>
                  <a:pt x="5521645" y="3741719"/>
                  <a:pt x="5421627" y="3724634"/>
                </a:cubicBezTo>
                <a:cubicBezTo>
                  <a:pt x="5421627" y="3707548"/>
                  <a:pt x="5414959" y="3699006"/>
                  <a:pt x="5408291" y="3699006"/>
                </a:cubicBezTo>
                <a:cubicBezTo>
                  <a:pt x="5408291" y="3673378"/>
                  <a:pt x="5421627" y="3656292"/>
                  <a:pt x="5448299" y="3656292"/>
                </a:cubicBezTo>
                <a:cubicBezTo>
                  <a:pt x="5434963" y="3579407"/>
                  <a:pt x="5361616" y="3587950"/>
                  <a:pt x="5321610" y="3622121"/>
                </a:cubicBezTo>
                <a:cubicBezTo>
                  <a:pt x="5328277" y="3639207"/>
                  <a:pt x="5314941" y="3690463"/>
                  <a:pt x="5334945" y="3690463"/>
                </a:cubicBezTo>
                <a:cubicBezTo>
                  <a:pt x="5294938" y="3758805"/>
                  <a:pt x="5254930" y="3707548"/>
                  <a:pt x="5194920" y="3707548"/>
                </a:cubicBezTo>
                <a:cubicBezTo>
                  <a:pt x="5168248" y="3647749"/>
                  <a:pt x="5161580" y="3562322"/>
                  <a:pt x="5088234" y="3587950"/>
                </a:cubicBezTo>
                <a:cubicBezTo>
                  <a:pt x="5074898" y="3570865"/>
                  <a:pt x="5068230" y="3528151"/>
                  <a:pt x="5048226" y="3511066"/>
                </a:cubicBezTo>
                <a:cubicBezTo>
                  <a:pt x="5034891" y="3553779"/>
                  <a:pt x="5048226" y="3553779"/>
                  <a:pt x="4994883" y="3545236"/>
                </a:cubicBezTo>
                <a:cubicBezTo>
                  <a:pt x="4988216" y="3536694"/>
                  <a:pt x="4988216" y="3519608"/>
                  <a:pt x="4988216" y="3502523"/>
                </a:cubicBezTo>
                <a:cubicBezTo>
                  <a:pt x="4928205" y="3536694"/>
                  <a:pt x="4861526" y="3511066"/>
                  <a:pt x="4814851" y="3476895"/>
                </a:cubicBezTo>
                <a:cubicBezTo>
                  <a:pt x="4754840" y="3545236"/>
                  <a:pt x="4701497" y="3502523"/>
                  <a:pt x="4654822" y="3562322"/>
                </a:cubicBezTo>
                <a:cubicBezTo>
                  <a:pt x="4628150" y="3502523"/>
                  <a:pt x="4574808" y="3511066"/>
                  <a:pt x="4534800" y="3545236"/>
                </a:cubicBezTo>
                <a:cubicBezTo>
                  <a:pt x="4534800" y="3502523"/>
                  <a:pt x="4494793" y="3425638"/>
                  <a:pt x="4474789" y="3476895"/>
                </a:cubicBezTo>
                <a:cubicBezTo>
                  <a:pt x="4448118" y="3425638"/>
                  <a:pt x="4421446" y="3382924"/>
                  <a:pt x="4354768" y="3391467"/>
                </a:cubicBezTo>
                <a:cubicBezTo>
                  <a:pt x="4308093" y="3314583"/>
                  <a:pt x="4208075" y="3254783"/>
                  <a:pt x="4128060" y="3254783"/>
                </a:cubicBezTo>
                <a:cubicBezTo>
                  <a:pt x="4108057" y="3254783"/>
                  <a:pt x="4128060" y="3306040"/>
                  <a:pt x="4108057" y="3314583"/>
                </a:cubicBezTo>
                <a:cubicBezTo>
                  <a:pt x="4028042" y="3203527"/>
                  <a:pt x="3908020" y="3160813"/>
                  <a:pt x="3841342" y="3032672"/>
                </a:cubicBezTo>
                <a:cubicBezTo>
                  <a:pt x="3714652" y="3066843"/>
                  <a:pt x="3661309" y="2947245"/>
                  <a:pt x="3574627" y="2895988"/>
                </a:cubicBezTo>
                <a:cubicBezTo>
                  <a:pt x="3507948" y="2921617"/>
                  <a:pt x="3441269" y="2870360"/>
                  <a:pt x="3401262" y="2819104"/>
                </a:cubicBezTo>
                <a:cubicBezTo>
                  <a:pt x="3234565" y="2836189"/>
                  <a:pt x="3187890" y="3058300"/>
                  <a:pt x="3087872" y="3118100"/>
                </a:cubicBezTo>
                <a:cubicBezTo>
                  <a:pt x="3167887" y="3015587"/>
                  <a:pt x="3227898" y="2887446"/>
                  <a:pt x="3321248" y="2802018"/>
                </a:cubicBezTo>
                <a:cubicBezTo>
                  <a:pt x="3294576" y="2776390"/>
                  <a:pt x="3241233" y="2784933"/>
                  <a:pt x="3207894" y="2767847"/>
                </a:cubicBezTo>
                <a:cubicBezTo>
                  <a:pt x="2834493" y="3186441"/>
                  <a:pt x="2587782" y="3750262"/>
                  <a:pt x="2241053" y="4177399"/>
                </a:cubicBezTo>
                <a:cubicBezTo>
                  <a:pt x="2227717" y="4177399"/>
                  <a:pt x="2234385" y="4143228"/>
                  <a:pt x="2221049" y="4143228"/>
                </a:cubicBezTo>
                <a:cubicBezTo>
                  <a:pt x="2227717" y="4211570"/>
                  <a:pt x="2127699" y="4237198"/>
                  <a:pt x="2121031" y="4296998"/>
                </a:cubicBezTo>
                <a:cubicBezTo>
                  <a:pt x="2094359" y="4322626"/>
                  <a:pt x="2074356" y="4271369"/>
                  <a:pt x="2074356" y="4331169"/>
                </a:cubicBezTo>
                <a:cubicBezTo>
                  <a:pt x="2061020" y="4314083"/>
                  <a:pt x="2041016" y="4331169"/>
                  <a:pt x="2021013" y="4331169"/>
                </a:cubicBezTo>
                <a:cubicBezTo>
                  <a:pt x="2021013" y="4348254"/>
                  <a:pt x="2034349" y="4356797"/>
                  <a:pt x="2034349" y="4373882"/>
                </a:cubicBezTo>
                <a:cubicBezTo>
                  <a:pt x="1987673" y="4348254"/>
                  <a:pt x="1994341" y="4382425"/>
                  <a:pt x="1987673" y="4416596"/>
                </a:cubicBezTo>
                <a:cubicBezTo>
                  <a:pt x="1967670" y="4425139"/>
                  <a:pt x="1954334" y="4416596"/>
                  <a:pt x="1947666" y="4399510"/>
                </a:cubicBezTo>
                <a:cubicBezTo>
                  <a:pt x="1934330" y="4416596"/>
                  <a:pt x="1920995" y="4442224"/>
                  <a:pt x="1894323" y="4442224"/>
                </a:cubicBezTo>
                <a:cubicBezTo>
                  <a:pt x="1914327" y="4356797"/>
                  <a:pt x="1967670" y="4262827"/>
                  <a:pt x="2034349" y="4194485"/>
                </a:cubicBezTo>
                <a:cubicBezTo>
                  <a:pt x="2027681" y="4185942"/>
                  <a:pt x="2014345" y="4194485"/>
                  <a:pt x="2014345" y="4177399"/>
                </a:cubicBezTo>
                <a:cubicBezTo>
                  <a:pt x="1927663" y="4279912"/>
                  <a:pt x="1847648" y="4322626"/>
                  <a:pt x="1760966" y="4433681"/>
                </a:cubicBezTo>
                <a:cubicBezTo>
                  <a:pt x="1747630" y="4433681"/>
                  <a:pt x="1740962" y="4425139"/>
                  <a:pt x="1740962" y="4408053"/>
                </a:cubicBezTo>
                <a:cubicBezTo>
                  <a:pt x="1720959" y="4408053"/>
                  <a:pt x="1720959" y="4433681"/>
                  <a:pt x="1720959" y="4467852"/>
                </a:cubicBezTo>
                <a:cubicBezTo>
                  <a:pt x="1694287" y="4467852"/>
                  <a:pt x="1680951" y="4484938"/>
                  <a:pt x="1660948" y="4467852"/>
                </a:cubicBezTo>
                <a:cubicBezTo>
                  <a:pt x="1654280" y="4484938"/>
                  <a:pt x="1627608" y="4484938"/>
                  <a:pt x="1634276" y="4519109"/>
                </a:cubicBezTo>
                <a:cubicBezTo>
                  <a:pt x="1580933" y="4519109"/>
                  <a:pt x="1620941" y="4544737"/>
                  <a:pt x="1554262" y="4527651"/>
                </a:cubicBezTo>
                <a:cubicBezTo>
                  <a:pt x="1594269" y="4553280"/>
                  <a:pt x="1547594" y="4570365"/>
                  <a:pt x="1527590" y="4587451"/>
                </a:cubicBezTo>
                <a:cubicBezTo>
                  <a:pt x="1527590" y="4561822"/>
                  <a:pt x="1494251" y="4570365"/>
                  <a:pt x="1487583" y="4553280"/>
                </a:cubicBezTo>
                <a:cubicBezTo>
                  <a:pt x="1467579" y="4561822"/>
                  <a:pt x="1500919" y="4587451"/>
                  <a:pt x="1460912" y="4578908"/>
                </a:cubicBezTo>
                <a:cubicBezTo>
                  <a:pt x="1460912" y="4587451"/>
                  <a:pt x="1460912" y="4604536"/>
                  <a:pt x="1467579" y="4613079"/>
                </a:cubicBezTo>
                <a:cubicBezTo>
                  <a:pt x="1460912" y="4638707"/>
                  <a:pt x="1420904" y="4613079"/>
                  <a:pt x="1414236" y="4595993"/>
                </a:cubicBezTo>
                <a:cubicBezTo>
                  <a:pt x="1407569" y="4613079"/>
                  <a:pt x="1407569" y="4638707"/>
                  <a:pt x="1414236" y="4655793"/>
                </a:cubicBezTo>
                <a:cubicBezTo>
                  <a:pt x="1407569" y="4681421"/>
                  <a:pt x="1394233" y="4621622"/>
                  <a:pt x="1380897" y="4613079"/>
                </a:cubicBezTo>
                <a:cubicBezTo>
                  <a:pt x="1354226" y="4655793"/>
                  <a:pt x="1274211" y="4647250"/>
                  <a:pt x="1234204" y="4689964"/>
                </a:cubicBezTo>
                <a:cubicBezTo>
                  <a:pt x="1240872" y="4707049"/>
                  <a:pt x="1254208" y="4715592"/>
                  <a:pt x="1254208" y="4749763"/>
                </a:cubicBezTo>
                <a:cubicBezTo>
                  <a:pt x="1220868" y="4707049"/>
                  <a:pt x="1140854" y="4792476"/>
                  <a:pt x="1107514" y="4741220"/>
                </a:cubicBezTo>
                <a:cubicBezTo>
                  <a:pt x="1087511" y="4741220"/>
                  <a:pt x="1100846" y="4792476"/>
                  <a:pt x="1080843" y="4783934"/>
                </a:cubicBezTo>
                <a:cubicBezTo>
                  <a:pt x="1087511" y="4801019"/>
                  <a:pt x="1094179" y="4809562"/>
                  <a:pt x="1107514" y="4818105"/>
                </a:cubicBezTo>
                <a:cubicBezTo>
                  <a:pt x="1027500" y="4869361"/>
                  <a:pt x="940818" y="4826647"/>
                  <a:pt x="887475" y="4912075"/>
                </a:cubicBezTo>
                <a:cubicBezTo>
                  <a:pt x="874139" y="4912075"/>
                  <a:pt x="880807" y="4877904"/>
                  <a:pt x="854135" y="4886446"/>
                </a:cubicBezTo>
                <a:cubicBezTo>
                  <a:pt x="814128" y="4963331"/>
                  <a:pt x="900810" y="4997502"/>
                  <a:pt x="934150" y="4988959"/>
                </a:cubicBezTo>
                <a:cubicBezTo>
                  <a:pt x="914146" y="5023130"/>
                  <a:pt x="874139" y="4980417"/>
                  <a:pt x="880807" y="5023130"/>
                </a:cubicBezTo>
                <a:cubicBezTo>
                  <a:pt x="840799" y="5023130"/>
                  <a:pt x="840799" y="4997502"/>
                  <a:pt x="814128" y="5023130"/>
                </a:cubicBezTo>
                <a:cubicBezTo>
                  <a:pt x="814128" y="5057301"/>
                  <a:pt x="840799" y="5074387"/>
                  <a:pt x="860803" y="5082929"/>
                </a:cubicBezTo>
                <a:cubicBezTo>
                  <a:pt x="940818" y="5082929"/>
                  <a:pt x="1014164" y="5023130"/>
                  <a:pt x="1080843" y="5074387"/>
                </a:cubicBezTo>
                <a:cubicBezTo>
                  <a:pt x="1080843" y="4946246"/>
                  <a:pt x="1320886" y="5040216"/>
                  <a:pt x="1267543" y="4937703"/>
                </a:cubicBezTo>
                <a:cubicBezTo>
                  <a:pt x="1327554" y="4929160"/>
                  <a:pt x="1354226" y="4869361"/>
                  <a:pt x="1427572" y="4860818"/>
                </a:cubicBezTo>
                <a:cubicBezTo>
                  <a:pt x="1374229" y="4954788"/>
                  <a:pt x="1280879" y="4963331"/>
                  <a:pt x="1234204" y="5074387"/>
                </a:cubicBezTo>
                <a:cubicBezTo>
                  <a:pt x="1240872" y="5108558"/>
                  <a:pt x="1260875" y="5057301"/>
                  <a:pt x="1287547" y="5074387"/>
                </a:cubicBezTo>
                <a:cubicBezTo>
                  <a:pt x="1254208" y="5159814"/>
                  <a:pt x="1174193" y="5125643"/>
                  <a:pt x="1114182" y="5159814"/>
                </a:cubicBezTo>
                <a:cubicBezTo>
                  <a:pt x="1127518" y="5211071"/>
                  <a:pt x="1120850" y="5219613"/>
                  <a:pt x="1160857" y="5245241"/>
                </a:cubicBezTo>
                <a:cubicBezTo>
                  <a:pt x="1134186" y="5287955"/>
                  <a:pt x="1107514" y="5245241"/>
                  <a:pt x="1114182" y="5185442"/>
                </a:cubicBezTo>
                <a:cubicBezTo>
                  <a:pt x="1060839" y="5176900"/>
                  <a:pt x="1087511" y="5279412"/>
                  <a:pt x="1080843" y="5296498"/>
                </a:cubicBezTo>
                <a:cubicBezTo>
                  <a:pt x="1067507" y="5296498"/>
                  <a:pt x="1040836" y="5287955"/>
                  <a:pt x="1034168" y="5339212"/>
                </a:cubicBezTo>
                <a:cubicBezTo>
                  <a:pt x="1014164" y="5347754"/>
                  <a:pt x="1027500" y="5313583"/>
                  <a:pt x="1007496" y="5305041"/>
                </a:cubicBezTo>
                <a:cubicBezTo>
                  <a:pt x="960821" y="5416096"/>
                  <a:pt x="780789" y="5399011"/>
                  <a:pt x="680771" y="5330669"/>
                </a:cubicBezTo>
                <a:cubicBezTo>
                  <a:pt x="680771" y="5279412"/>
                  <a:pt x="660767" y="5253784"/>
                  <a:pt x="627428" y="5245241"/>
                </a:cubicBezTo>
                <a:cubicBezTo>
                  <a:pt x="607424" y="5262327"/>
                  <a:pt x="654099" y="5287955"/>
                  <a:pt x="640763" y="5330669"/>
                </a:cubicBezTo>
                <a:cubicBezTo>
                  <a:pt x="620760" y="5262327"/>
                  <a:pt x="540745" y="5296498"/>
                  <a:pt x="500738" y="5287955"/>
                </a:cubicBezTo>
                <a:cubicBezTo>
                  <a:pt x="520742" y="5245241"/>
                  <a:pt x="394052" y="5219613"/>
                  <a:pt x="327373" y="5151271"/>
                </a:cubicBezTo>
                <a:cubicBezTo>
                  <a:pt x="274030" y="5108558"/>
                  <a:pt x="260695" y="5031673"/>
                  <a:pt x="194016" y="5065844"/>
                </a:cubicBezTo>
                <a:cubicBezTo>
                  <a:pt x="194016" y="5023130"/>
                  <a:pt x="154009" y="5023130"/>
                  <a:pt x="160677" y="4971874"/>
                </a:cubicBezTo>
                <a:cubicBezTo>
                  <a:pt x="260695" y="4954788"/>
                  <a:pt x="307370" y="5048759"/>
                  <a:pt x="394052" y="5031673"/>
                </a:cubicBezTo>
                <a:cubicBezTo>
                  <a:pt x="400720" y="4997502"/>
                  <a:pt x="380716" y="5006045"/>
                  <a:pt x="367381" y="4997502"/>
                </a:cubicBezTo>
                <a:cubicBezTo>
                  <a:pt x="367381" y="4971874"/>
                  <a:pt x="400720" y="4988959"/>
                  <a:pt x="414056" y="4988959"/>
                </a:cubicBezTo>
                <a:cubicBezTo>
                  <a:pt x="407388" y="4946246"/>
                  <a:pt x="354045" y="4980417"/>
                  <a:pt x="367381" y="4920617"/>
                </a:cubicBezTo>
                <a:cubicBezTo>
                  <a:pt x="334041" y="4920617"/>
                  <a:pt x="300702" y="4920617"/>
                  <a:pt x="274030" y="4937703"/>
                </a:cubicBezTo>
                <a:cubicBezTo>
                  <a:pt x="260695" y="4937703"/>
                  <a:pt x="274030" y="4929160"/>
                  <a:pt x="274030" y="4920617"/>
                </a:cubicBezTo>
                <a:cubicBezTo>
                  <a:pt x="234023" y="4946246"/>
                  <a:pt x="207352" y="4937703"/>
                  <a:pt x="180680" y="4912075"/>
                </a:cubicBezTo>
                <a:cubicBezTo>
                  <a:pt x="174012" y="4954788"/>
                  <a:pt x="114002" y="4894989"/>
                  <a:pt x="80662" y="4894989"/>
                </a:cubicBezTo>
                <a:cubicBezTo>
                  <a:pt x="80662" y="4886446"/>
                  <a:pt x="93998" y="4886446"/>
                  <a:pt x="100666" y="4886446"/>
                </a:cubicBezTo>
                <a:cubicBezTo>
                  <a:pt x="60659" y="4869361"/>
                  <a:pt x="47323" y="4877904"/>
                  <a:pt x="7316" y="4860818"/>
                </a:cubicBezTo>
                <a:cubicBezTo>
                  <a:pt x="7316" y="4843733"/>
                  <a:pt x="20651" y="4818105"/>
                  <a:pt x="7316" y="4843733"/>
                </a:cubicBezTo>
                <a:cubicBezTo>
                  <a:pt x="-26024" y="4826647"/>
                  <a:pt x="67326" y="4801019"/>
                  <a:pt x="33987" y="4843733"/>
                </a:cubicBezTo>
                <a:cubicBezTo>
                  <a:pt x="107334" y="4809562"/>
                  <a:pt x="134005" y="4835190"/>
                  <a:pt x="207352" y="4801019"/>
                </a:cubicBezTo>
                <a:cubicBezTo>
                  <a:pt x="220687" y="4766848"/>
                  <a:pt x="240691" y="4749763"/>
                  <a:pt x="274030" y="4724134"/>
                </a:cubicBezTo>
                <a:cubicBezTo>
                  <a:pt x="340709" y="4672878"/>
                  <a:pt x="467399" y="4587451"/>
                  <a:pt x="514074" y="4587451"/>
                </a:cubicBezTo>
                <a:cubicBezTo>
                  <a:pt x="620760" y="4587451"/>
                  <a:pt x="694106" y="4476395"/>
                  <a:pt x="774121" y="4476395"/>
                </a:cubicBezTo>
                <a:cubicBezTo>
                  <a:pt x="794124" y="4450767"/>
                  <a:pt x="807460" y="4399510"/>
                  <a:pt x="847467" y="4433681"/>
                </a:cubicBezTo>
                <a:cubicBezTo>
                  <a:pt x="847467" y="4502023"/>
                  <a:pt x="800792" y="4502023"/>
                  <a:pt x="794124" y="4553280"/>
                </a:cubicBezTo>
                <a:cubicBezTo>
                  <a:pt x="867471" y="4638707"/>
                  <a:pt x="994161" y="4527651"/>
                  <a:pt x="1054171" y="4484938"/>
                </a:cubicBezTo>
                <a:cubicBezTo>
                  <a:pt x="1047504" y="4467852"/>
                  <a:pt x="1040836" y="4450767"/>
                  <a:pt x="1007496" y="4450767"/>
                </a:cubicBezTo>
                <a:cubicBezTo>
                  <a:pt x="994161" y="4450767"/>
                  <a:pt x="1060839" y="4433681"/>
                  <a:pt x="1087511" y="4450767"/>
                </a:cubicBezTo>
                <a:cubicBezTo>
                  <a:pt x="1114182" y="4433681"/>
                  <a:pt x="1114182" y="4373882"/>
                  <a:pt x="1147522" y="4365339"/>
                </a:cubicBezTo>
                <a:cubicBezTo>
                  <a:pt x="1120850" y="4365339"/>
                  <a:pt x="1160857" y="4331169"/>
                  <a:pt x="1134186" y="4279912"/>
                </a:cubicBezTo>
                <a:cubicBezTo>
                  <a:pt x="1107514" y="4288455"/>
                  <a:pt x="1147522" y="4322626"/>
                  <a:pt x="1120850" y="4331169"/>
                </a:cubicBezTo>
                <a:cubicBezTo>
                  <a:pt x="1080843" y="4288455"/>
                  <a:pt x="1007496" y="4348254"/>
                  <a:pt x="1020832" y="4399510"/>
                </a:cubicBezTo>
                <a:cubicBezTo>
                  <a:pt x="994161" y="4382425"/>
                  <a:pt x="940818" y="4467852"/>
                  <a:pt x="914146" y="4416596"/>
                </a:cubicBezTo>
                <a:cubicBezTo>
                  <a:pt x="934150" y="4459310"/>
                  <a:pt x="894142" y="4459310"/>
                  <a:pt x="874139" y="4476395"/>
                </a:cubicBezTo>
                <a:cubicBezTo>
                  <a:pt x="907478" y="4433681"/>
                  <a:pt x="880807" y="4433681"/>
                  <a:pt x="880807" y="4356797"/>
                </a:cubicBezTo>
                <a:cubicBezTo>
                  <a:pt x="914146" y="4314083"/>
                  <a:pt x="1034168" y="4296998"/>
                  <a:pt x="1054171" y="4194485"/>
                </a:cubicBezTo>
                <a:cubicBezTo>
                  <a:pt x="1100846" y="4245741"/>
                  <a:pt x="1154189" y="4143228"/>
                  <a:pt x="1094179" y="4100514"/>
                </a:cubicBezTo>
                <a:cubicBezTo>
                  <a:pt x="1060839" y="4100514"/>
                  <a:pt x="1074175" y="4177399"/>
                  <a:pt x="1020832" y="4168856"/>
                </a:cubicBezTo>
                <a:cubicBezTo>
                  <a:pt x="1034168" y="4083429"/>
                  <a:pt x="1120850" y="4032173"/>
                  <a:pt x="1160857" y="4006544"/>
                </a:cubicBezTo>
                <a:cubicBezTo>
                  <a:pt x="1160857" y="3963831"/>
                  <a:pt x="1194197" y="3963831"/>
                  <a:pt x="1200865" y="3921117"/>
                </a:cubicBezTo>
                <a:cubicBezTo>
                  <a:pt x="1214200" y="3921117"/>
                  <a:pt x="1227536" y="3921117"/>
                  <a:pt x="1227536" y="3929660"/>
                </a:cubicBezTo>
                <a:cubicBezTo>
                  <a:pt x="1247540" y="3886946"/>
                  <a:pt x="1214200" y="3895489"/>
                  <a:pt x="1267543" y="3852775"/>
                </a:cubicBezTo>
                <a:cubicBezTo>
                  <a:pt x="1267543" y="3810061"/>
                  <a:pt x="1260875" y="3818604"/>
                  <a:pt x="1267543" y="3784433"/>
                </a:cubicBezTo>
                <a:cubicBezTo>
                  <a:pt x="1254208" y="3775890"/>
                  <a:pt x="1247540" y="3758805"/>
                  <a:pt x="1234204" y="3741719"/>
                </a:cubicBezTo>
                <a:cubicBezTo>
                  <a:pt x="1294215" y="3639207"/>
                  <a:pt x="1294215" y="3519608"/>
                  <a:pt x="1394233" y="3502523"/>
                </a:cubicBezTo>
                <a:cubicBezTo>
                  <a:pt x="1414236" y="3459809"/>
                  <a:pt x="1427572" y="3400010"/>
                  <a:pt x="1454244" y="3357296"/>
                </a:cubicBezTo>
                <a:cubicBezTo>
                  <a:pt x="1467579" y="3382924"/>
                  <a:pt x="1474247" y="3400010"/>
                  <a:pt x="1500919" y="3374382"/>
                </a:cubicBezTo>
                <a:cubicBezTo>
                  <a:pt x="1500919" y="3408553"/>
                  <a:pt x="1520922" y="3400010"/>
                  <a:pt x="1520922" y="3425638"/>
                </a:cubicBezTo>
                <a:cubicBezTo>
                  <a:pt x="1587601" y="3408553"/>
                  <a:pt x="1574265" y="3288954"/>
                  <a:pt x="1634276" y="3263326"/>
                </a:cubicBezTo>
                <a:cubicBezTo>
                  <a:pt x="1614273" y="3177899"/>
                  <a:pt x="1667616" y="3143728"/>
                  <a:pt x="1687619" y="3075386"/>
                </a:cubicBezTo>
                <a:cubicBezTo>
                  <a:pt x="1660948" y="3032672"/>
                  <a:pt x="1647612" y="3066843"/>
                  <a:pt x="1627608" y="3058300"/>
                </a:cubicBezTo>
                <a:cubicBezTo>
                  <a:pt x="1580933" y="3109557"/>
                  <a:pt x="1560930" y="3177899"/>
                  <a:pt x="1574265" y="3254783"/>
                </a:cubicBezTo>
                <a:cubicBezTo>
                  <a:pt x="1547594" y="3246241"/>
                  <a:pt x="1554262" y="3280412"/>
                  <a:pt x="1547594" y="3288954"/>
                </a:cubicBezTo>
                <a:cubicBezTo>
                  <a:pt x="1534258" y="3280412"/>
                  <a:pt x="1534258" y="3271869"/>
                  <a:pt x="1520922" y="3263326"/>
                </a:cubicBezTo>
                <a:cubicBezTo>
                  <a:pt x="1540926" y="3288954"/>
                  <a:pt x="1520922" y="3280412"/>
                  <a:pt x="1514255" y="3297497"/>
                </a:cubicBezTo>
                <a:cubicBezTo>
                  <a:pt x="1500919" y="3297497"/>
                  <a:pt x="1527590" y="3246241"/>
                  <a:pt x="1487583" y="3254783"/>
                </a:cubicBezTo>
                <a:cubicBezTo>
                  <a:pt x="1494251" y="3246241"/>
                  <a:pt x="1500919" y="3229155"/>
                  <a:pt x="1494251" y="3203527"/>
                </a:cubicBezTo>
                <a:cubicBezTo>
                  <a:pt x="1534258" y="3203527"/>
                  <a:pt x="1527590" y="3160813"/>
                  <a:pt x="1527590" y="3118100"/>
                </a:cubicBezTo>
                <a:cubicBezTo>
                  <a:pt x="1607605" y="3101014"/>
                  <a:pt x="1580933" y="2938702"/>
                  <a:pt x="1627608" y="2870360"/>
                </a:cubicBezTo>
                <a:cubicBezTo>
                  <a:pt x="1640944" y="2861817"/>
                  <a:pt x="1640944" y="2878903"/>
                  <a:pt x="1660948" y="2878903"/>
                </a:cubicBezTo>
                <a:cubicBezTo>
                  <a:pt x="1647612" y="2827646"/>
                  <a:pt x="1660948" y="2819104"/>
                  <a:pt x="1654280" y="2776390"/>
                </a:cubicBezTo>
                <a:cubicBezTo>
                  <a:pt x="1634276" y="2784933"/>
                  <a:pt x="1614273" y="2793476"/>
                  <a:pt x="1600937" y="2802018"/>
                </a:cubicBezTo>
                <a:cubicBezTo>
                  <a:pt x="1614273" y="2870360"/>
                  <a:pt x="1527590" y="2972873"/>
                  <a:pt x="1540926" y="2930159"/>
                </a:cubicBezTo>
                <a:cubicBezTo>
                  <a:pt x="1520922" y="2938702"/>
                  <a:pt x="1507587" y="2955788"/>
                  <a:pt x="1494251" y="2964330"/>
                </a:cubicBezTo>
                <a:cubicBezTo>
                  <a:pt x="1500919" y="2989958"/>
                  <a:pt x="1520922" y="2998501"/>
                  <a:pt x="1500919" y="3024129"/>
                </a:cubicBezTo>
                <a:cubicBezTo>
                  <a:pt x="1474247" y="3024129"/>
                  <a:pt x="1467579" y="3007044"/>
                  <a:pt x="1454244" y="2998501"/>
                </a:cubicBezTo>
                <a:cubicBezTo>
                  <a:pt x="1434240" y="3032672"/>
                  <a:pt x="1447576" y="3101014"/>
                  <a:pt x="1407569" y="3066843"/>
                </a:cubicBezTo>
                <a:cubicBezTo>
                  <a:pt x="1394233" y="3083929"/>
                  <a:pt x="1427572" y="3092471"/>
                  <a:pt x="1407569" y="3118100"/>
                </a:cubicBezTo>
                <a:cubicBezTo>
                  <a:pt x="1354226" y="3092471"/>
                  <a:pt x="1400901" y="3152271"/>
                  <a:pt x="1347558" y="3143728"/>
                </a:cubicBezTo>
                <a:cubicBezTo>
                  <a:pt x="1347558" y="3160813"/>
                  <a:pt x="1347558" y="3177899"/>
                  <a:pt x="1354226" y="3177899"/>
                </a:cubicBezTo>
                <a:cubicBezTo>
                  <a:pt x="1347558" y="3212070"/>
                  <a:pt x="1314218" y="3177899"/>
                  <a:pt x="1314218" y="3169356"/>
                </a:cubicBezTo>
                <a:cubicBezTo>
                  <a:pt x="1314218" y="3186441"/>
                  <a:pt x="1327554" y="3246241"/>
                  <a:pt x="1294215" y="3280412"/>
                </a:cubicBezTo>
                <a:cubicBezTo>
                  <a:pt x="1267543" y="3263326"/>
                  <a:pt x="1260875" y="3280412"/>
                  <a:pt x="1247540" y="3263326"/>
                </a:cubicBezTo>
                <a:cubicBezTo>
                  <a:pt x="1234204" y="3271869"/>
                  <a:pt x="1214200" y="3323125"/>
                  <a:pt x="1234204" y="3331668"/>
                </a:cubicBezTo>
                <a:cubicBezTo>
                  <a:pt x="1207532" y="3331668"/>
                  <a:pt x="1154189" y="3382924"/>
                  <a:pt x="1134186" y="3442724"/>
                </a:cubicBezTo>
                <a:cubicBezTo>
                  <a:pt x="1100846" y="3408553"/>
                  <a:pt x="1094179" y="3468352"/>
                  <a:pt x="1060839" y="3468352"/>
                </a:cubicBezTo>
                <a:cubicBezTo>
                  <a:pt x="1054171" y="3425638"/>
                  <a:pt x="1100846" y="3459809"/>
                  <a:pt x="1094179" y="3425638"/>
                </a:cubicBezTo>
                <a:cubicBezTo>
                  <a:pt x="1094179" y="3408553"/>
                  <a:pt x="1087511" y="3408553"/>
                  <a:pt x="1087511" y="3400010"/>
                </a:cubicBezTo>
                <a:cubicBezTo>
                  <a:pt x="1080843" y="3408553"/>
                  <a:pt x="1080843" y="3425638"/>
                  <a:pt x="1060839" y="3425638"/>
                </a:cubicBezTo>
                <a:cubicBezTo>
                  <a:pt x="1067507" y="3357296"/>
                  <a:pt x="1060839" y="3348753"/>
                  <a:pt x="1054171" y="3297497"/>
                </a:cubicBezTo>
                <a:cubicBezTo>
                  <a:pt x="1040836" y="3297497"/>
                  <a:pt x="1034168" y="3306040"/>
                  <a:pt x="1027500" y="3323125"/>
                </a:cubicBezTo>
                <a:cubicBezTo>
                  <a:pt x="1020832" y="3280412"/>
                  <a:pt x="1040836" y="3254783"/>
                  <a:pt x="1000828" y="3220612"/>
                </a:cubicBezTo>
                <a:cubicBezTo>
                  <a:pt x="954153" y="3246241"/>
                  <a:pt x="940818" y="3331668"/>
                  <a:pt x="900810" y="3331668"/>
                </a:cubicBezTo>
                <a:cubicBezTo>
                  <a:pt x="900810" y="3357296"/>
                  <a:pt x="900810" y="3374382"/>
                  <a:pt x="900810" y="3400010"/>
                </a:cubicBezTo>
                <a:cubicBezTo>
                  <a:pt x="860803" y="3391467"/>
                  <a:pt x="860803" y="3425638"/>
                  <a:pt x="834132" y="3434181"/>
                </a:cubicBezTo>
                <a:cubicBezTo>
                  <a:pt x="840799" y="3451266"/>
                  <a:pt x="847467" y="3459809"/>
                  <a:pt x="860803" y="3468352"/>
                </a:cubicBezTo>
                <a:cubicBezTo>
                  <a:pt x="854135" y="3485437"/>
                  <a:pt x="834132" y="3493980"/>
                  <a:pt x="827464" y="3468352"/>
                </a:cubicBezTo>
                <a:cubicBezTo>
                  <a:pt x="814128" y="3476895"/>
                  <a:pt x="814128" y="3502523"/>
                  <a:pt x="800792" y="3519608"/>
                </a:cubicBezTo>
                <a:cubicBezTo>
                  <a:pt x="807460" y="3536694"/>
                  <a:pt x="820796" y="3536694"/>
                  <a:pt x="820796" y="3553779"/>
                </a:cubicBezTo>
                <a:cubicBezTo>
                  <a:pt x="767453" y="3562322"/>
                  <a:pt x="794124" y="3605036"/>
                  <a:pt x="767453" y="3630664"/>
                </a:cubicBezTo>
                <a:cubicBezTo>
                  <a:pt x="760785" y="3630664"/>
                  <a:pt x="760785" y="3613578"/>
                  <a:pt x="747449" y="3613578"/>
                </a:cubicBezTo>
                <a:cubicBezTo>
                  <a:pt x="767453" y="3656292"/>
                  <a:pt x="714110" y="3707548"/>
                  <a:pt x="674103" y="3741719"/>
                </a:cubicBezTo>
                <a:cubicBezTo>
                  <a:pt x="667435" y="3724634"/>
                  <a:pt x="680771" y="3724634"/>
                  <a:pt x="680771" y="3707548"/>
                </a:cubicBezTo>
                <a:cubicBezTo>
                  <a:pt x="667435" y="3724634"/>
                  <a:pt x="660767" y="3716091"/>
                  <a:pt x="660767" y="3699006"/>
                </a:cubicBezTo>
                <a:cubicBezTo>
                  <a:pt x="654099" y="3699006"/>
                  <a:pt x="654099" y="3707548"/>
                  <a:pt x="647431" y="3707548"/>
                </a:cubicBezTo>
                <a:cubicBezTo>
                  <a:pt x="640763" y="3741719"/>
                  <a:pt x="614092" y="3750262"/>
                  <a:pt x="614092" y="3784433"/>
                </a:cubicBezTo>
                <a:cubicBezTo>
                  <a:pt x="580753" y="3775890"/>
                  <a:pt x="580753" y="3784433"/>
                  <a:pt x="540745" y="3767348"/>
                </a:cubicBezTo>
                <a:cubicBezTo>
                  <a:pt x="520742" y="3767348"/>
                  <a:pt x="540745" y="3810061"/>
                  <a:pt x="534078" y="3835690"/>
                </a:cubicBezTo>
                <a:cubicBezTo>
                  <a:pt x="494070" y="3818604"/>
                  <a:pt x="500738" y="3835690"/>
                  <a:pt x="467399" y="3844232"/>
                </a:cubicBezTo>
                <a:cubicBezTo>
                  <a:pt x="467399" y="3818604"/>
                  <a:pt x="467399" y="3792976"/>
                  <a:pt x="467399" y="3767348"/>
                </a:cubicBezTo>
                <a:cubicBezTo>
                  <a:pt x="520742" y="3750262"/>
                  <a:pt x="514074" y="3724634"/>
                  <a:pt x="554081" y="3690463"/>
                </a:cubicBezTo>
                <a:cubicBezTo>
                  <a:pt x="607424" y="3775890"/>
                  <a:pt x="627428" y="3707548"/>
                  <a:pt x="614092" y="3613578"/>
                </a:cubicBezTo>
                <a:cubicBezTo>
                  <a:pt x="700774" y="3468352"/>
                  <a:pt x="820796" y="3400010"/>
                  <a:pt x="874139" y="3254783"/>
                </a:cubicBezTo>
                <a:cubicBezTo>
                  <a:pt x="934150" y="3254783"/>
                  <a:pt x="940818" y="3186441"/>
                  <a:pt x="987493" y="3152271"/>
                </a:cubicBezTo>
                <a:cubicBezTo>
                  <a:pt x="940818" y="3092471"/>
                  <a:pt x="1014164" y="3041215"/>
                  <a:pt x="1080843" y="3041215"/>
                </a:cubicBezTo>
                <a:cubicBezTo>
                  <a:pt x="1067507" y="3066843"/>
                  <a:pt x="1054171" y="3083929"/>
                  <a:pt x="1047504" y="3101014"/>
                </a:cubicBezTo>
                <a:cubicBezTo>
                  <a:pt x="1054171" y="3212070"/>
                  <a:pt x="1120850" y="3212070"/>
                  <a:pt x="1174193" y="3212070"/>
                </a:cubicBezTo>
                <a:cubicBezTo>
                  <a:pt x="1174193" y="3194984"/>
                  <a:pt x="1174193" y="3194984"/>
                  <a:pt x="1167525" y="3186441"/>
                </a:cubicBezTo>
                <a:cubicBezTo>
                  <a:pt x="1234204" y="3194984"/>
                  <a:pt x="1200865" y="3049758"/>
                  <a:pt x="1260875" y="3032672"/>
                </a:cubicBezTo>
                <a:cubicBezTo>
                  <a:pt x="1254208" y="2964330"/>
                  <a:pt x="1307551" y="2981416"/>
                  <a:pt x="1314218" y="2921617"/>
                </a:cubicBezTo>
                <a:cubicBezTo>
                  <a:pt x="1360893" y="2955788"/>
                  <a:pt x="1434240" y="2887446"/>
                  <a:pt x="1454244" y="2810561"/>
                </a:cubicBezTo>
                <a:cubicBezTo>
                  <a:pt x="1447576" y="2802018"/>
                  <a:pt x="1440908" y="2802018"/>
                  <a:pt x="1440908" y="2784933"/>
                </a:cubicBezTo>
                <a:cubicBezTo>
                  <a:pt x="1420904" y="2784933"/>
                  <a:pt x="1427572" y="2810561"/>
                  <a:pt x="1414236" y="2819104"/>
                </a:cubicBezTo>
                <a:cubicBezTo>
                  <a:pt x="1387565" y="2742219"/>
                  <a:pt x="1414236" y="2614078"/>
                  <a:pt x="1480915" y="2571364"/>
                </a:cubicBezTo>
                <a:cubicBezTo>
                  <a:pt x="1480915" y="2528651"/>
                  <a:pt x="1474247" y="2511565"/>
                  <a:pt x="1467579" y="2485937"/>
                </a:cubicBezTo>
                <a:cubicBezTo>
                  <a:pt x="1447576" y="2477394"/>
                  <a:pt x="1447576" y="2503022"/>
                  <a:pt x="1427572" y="2503022"/>
                </a:cubicBezTo>
                <a:cubicBezTo>
                  <a:pt x="1427572" y="2520108"/>
                  <a:pt x="1434240" y="2520108"/>
                  <a:pt x="1434240" y="2545736"/>
                </a:cubicBezTo>
                <a:cubicBezTo>
                  <a:pt x="1407569" y="2511565"/>
                  <a:pt x="1414236" y="2596993"/>
                  <a:pt x="1380897" y="2588450"/>
                </a:cubicBezTo>
                <a:cubicBezTo>
                  <a:pt x="1387565" y="2614078"/>
                  <a:pt x="1407569" y="2614078"/>
                  <a:pt x="1414236" y="2622621"/>
                </a:cubicBezTo>
                <a:cubicBezTo>
                  <a:pt x="1414236" y="2648249"/>
                  <a:pt x="1387565" y="2639706"/>
                  <a:pt x="1394233" y="2673877"/>
                </a:cubicBezTo>
                <a:cubicBezTo>
                  <a:pt x="1347558" y="2656792"/>
                  <a:pt x="1420904" y="2648249"/>
                  <a:pt x="1394233" y="2622621"/>
                </a:cubicBezTo>
                <a:cubicBezTo>
                  <a:pt x="1374229" y="2614078"/>
                  <a:pt x="1360893" y="2673877"/>
                  <a:pt x="1354226" y="2622621"/>
                </a:cubicBezTo>
                <a:cubicBezTo>
                  <a:pt x="1347558" y="2648249"/>
                  <a:pt x="1354226" y="2673877"/>
                  <a:pt x="1327554" y="2631163"/>
                </a:cubicBezTo>
                <a:cubicBezTo>
                  <a:pt x="1287547" y="2631163"/>
                  <a:pt x="1314218" y="2708048"/>
                  <a:pt x="1267543" y="2699505"/>
                </a:cubicBezTo>
                <a:cubicBezTo>
                  <a:pt x="1300883" y="2511565"/>
                  <a:pt x="1447576" y="2306539"/>
                  <a:pt x="1547594" y="2135685"/>
                </a:cubicBezTo>
                <a:cubicBezTo>
                  <a:pt x="1594269" y="2178398"/>
                  <a:pt x="1594269" y="2075886"/>
                  <a:pt x="1614273" y="2041715"/>
                </a:cubicBezTo>
                <a:cubicBezTo>
                  <a:pt x="1654280" y="2058800"/>
                  <a:pt x="1707623" y="2007544"/>
                  <a:pt x="1700955" y="1922116"/>
                </a:cubicBezTo>
                <a:cubicBezTo>
                  <a:pt x="1747630" y="1930659"/>
                  <a:pt x="1754298" y="1836689"/>
                  <a:pt x="1780969" y="1793975"/>
                </a:cubicBezTo>
                <a:cubicBezTo>
                  <a:pt x="1894323" y="1819603"/>
                  <a:pt x="1900991" y="1665834"/>
                  <a:pt x="1954334" y="1588949"/>
                </a:cubicBezTo>
                <a:cubicBezTo>
                  <a:pt x="2007677" y="1640206"/>
                  <a:pt x="2041016" y="1486437"/>
                  <a:pt x="2021013" y="1512065"/>
                </a:cubicBezTo>
                <a:cubicBezTo>
                  <a:pt x="2087692" y="1401009"/>
                  <a:pt x="2181042" y="1349753"/>
                  <a:pt x="2281060" y="1272868"/>
                </a:cubicBezTo>
                <a:cubicBezTo>
                  <a:pt x="2354406" y="1298496"/>
                  <a:pt x="2414417" y="1187441"/>
                  <a:pt x="2467760" y="1272868"/>
                </a:cubicBezTo>
                <a:cubicBezTo>
                  <a:pt x="2481096" y="1272868"/>
                  <a:pt x="2494432" y="1255783"/>
                  <a:pt x="2494432" y="1238697"/>
                </a:cubicBezTo>
                <a:cubicBezTo>
                  <a:pt x="2527771" y="1264325"/>
                  <a:pt x="2654461" y="1358296"/>
                  <a:pt x="2654461" y="1247240"/>
                </a:cubicBezTo>
                <a:cubicBezTo>
                  <a:pt x="2687800" y="1238697"/>
                  <a:pt x="2707804" y="1255783"/>
                  <a:pt x="2734475" y="1255783"/>
                </a:cubicBezTo>
                <a:cubicBezTo>
                  <a:pt x="2721139" y="1272868"/>
                  <a:pt x="2721139" y="1324125"/>
                  <a:pt x="2741143" y="1324125"/>
                </a:cubicBezTo>
                <a:cubicBezTo>
                  <a:pt x="2754479" y="1324125"/>
                  <a:pt x="2747811" y="1298496"/>
                  <a:pt x="2754479" y="1281411"/>
                </a:cubicBezTo>
                <a:cubicBezTo>
                  <a:pt x="2774482" y="1272868"/>
                  <a:pt x="2767814" y="1298496"/>
                  <a:pt x="2794486" y="1289954"/>
                </a:cubicBezTo>
                <a:cubicBezTo>
                  <a:pt x="2794486" y="1315582"/>
                  <a:pt x="2807822" y="1324125"/>
                  <a:pt x="2794486" y="1349753"/>
                </a:cubicBezTo>
                <a:cubicBezTo>
                  <a:pt x="2854497" y="1341210"/>
                  <a:pt x="2834493" y="1426637"/>
                  <a:pt x="2887836" y="1460808"/>
                </a:cubicBezTo>
                <a:cubicBezTo>
                  <a:pt x="2914508" y="1435180"/>
                  <a:pt x="2881168" y="1392467"/>
                  <a:pt x="2881168" y="1358296"/>
                </a:cubicBezTo>
                <a:cubicBezTo>
                  <a:pt x="2927843" y="1392467"/>
                  <a:pt x="2927843" y="1426637"/>
                  <a:pt x="2987854" y="1435180"/>
                </a:cubicBezTo>
                <a:cubicBezTo>
                  <a:pt x="2994522" y="1426637"/>
                  <a:pt x="3001190" y="1418095"/>
                  <a:pt x="3001190" y="1401009"/>
                </a:cubicBezTo>
                <a:cubicBezTo>
                  <a:pt x="3021194" y="1435180"/>
                  <a:pt x="3027861" y="1426637"/>
                  <a:pt x="3061201" y="1443723"/>
                </a:cubicBezTo>
                <a:cubicBezTo>
                  <a:pt x="3067869" y="1486437"/>
                  <a:pt x="3061201" y="1520607"/>
                  <a:pt x="3081204" y="1477894"/>
                </a:cubicBezTo>
                <a:cubicBezTo>
                  <a:pt x="3101208" y="1486437"/>
                  <a:pt x="3087872" y="1529150"/>
                  <a:pt x="3081204" y="1537693"/>
                </a:cubicBezTo>
                <a:cubicBezTo>
                  <a:pt x="3094540" y="1529150"/>
                  <a:pt x="3094540" y="1503522"/>
                  <a:pt x="3121211" y="1512065"/>
                </a:cubicBezTo>
                <a:cubicBezTo>
                  <a:pt x="3141215" y="1546236"/>
                  <a:pt x="3161219" y="1563321"/>
                  <a:pt x="3194558" y="1580407"/>
                </a:cubicBezTo>
                <a:cubicBezTo>
                  <a:pt x="3207894" y="1691462"/>
                  <a:pt x="3361255" y="1614578"/>
                  <a:pt x="3294576" y="1793975"/>
                </a:cubicBezTo>
                <a:cubicBezTo>
                  <a:pt x="3327916" y="1828146"/>
                  <a:pt x="3381258" y="1922116"/>
                  <a:pt x="3407930" y="1870860"/>
                </a:cubicBezTo>
                <a:cubicBezTo>
                  <a:pt x="3434601" y="1896488"/>
                  <a:pt x="3474609" y="1896488"/>
                  <a:pt x="3467941" y="1956287"/>
                </a:cubicBezTo>
                <a:cubicBezTo>
                  <a:pt x="3501280" y="1973373"/>
                  <a:pt x="3521284" y="1947744"/>
                  <a:pt x="3547955" y="1964830"/>
                </a:cubicBezTo>
                <a:cubicBezTo>
                  <a:pt x="3561291" y="1870860"/>
                  <a:pt x="3401262" y="1845232"/>
                  <a:pt x="3394594" y="1776890"/>
                </a:cubicBezTo>
                <a:cubicBezTo>
                  <a:pt x="3401262" y="1759804"/>
                  <a:pt x="3407930" y="1776890"/>
                  <a:pt x="3421266" y="1776890"/>
                </a:cubicBezTo>
                <a:cubicBezTo>
                  <a:pt x="3401262" y="1674377"/>
                  <a:pt x="3301244" y="1674377"/>
                  <a:pt x="3281241" y="1580407"/>
                </a:cubicBezTo>
                <a:cubicBezTo>
                  <a:pt x="3334584" y="1640206"/>
                  <a:pt x="3381258" y="1648749"/>
                  <a:pt x="3427934" y="1759804"/>
                </a:cubicBezTo>
                <a:cubicBezTo>
                  <a:pt x="3434601" y="1751261"/>
                  <a:pt x="3447937" y="1751261"/>
                  <a:pt x="3454605" y="1734176"/>
                </a:cubicBezTo>
                <a:cubicBezTo>
                  <a:pt x="3474609" y="1742719"/>
                  <a:pt x="3481277" y="1768347"/>
                  <a:pt x="3487945" y="1793975"/>
                </a:cubicBezTo>
                <a:cubicBezTo>
                  <a:pt x="3507948" y="1759804"/>
                  <a:pt x="3567959" y="1802518"/>
                  <a:pt x="3547955" y="1836689"/>
                </a:cubicBezTo>
                <a:cubicBezTo>
                  <a:pt x="3587963" y="1811061"/>
                  <a:pt x="3601298" y="1870860"/>
                  <a:pt x="3641306" y="1853774"/>
                </a:cubicBezTo>
                <a:cubicBezTo>
                  <a:pt x="3627970" y="1956287"/>
                  <a:pt x="3781331" y="2007544"/>
                  <a:pt x="3801335" y="1956287"/>
                </a:cubicBezTo>
                <a:cubicBezTo>
                  <a:pt x="3834674" y="1981915"/>
                  <a:pt x="3801335" y="2050257"/>
                  <a:pt x="3834674" y="2067343"/>
                </a:cubicBezTo>
                <a:cubicBezTo>
                  <a:pt x="3874681" y="2050257"/>
                  <a:pt x="3821338" y="2033172"/>
                  <a:pt x="3841342" y="2016086"/>
                </a:cubicBezTo>
                <a:cubicBezTo>
                  <a:pt x="3888017" y="2016086"/>
                  <a:pt x="3848010" y="2075886"/>
                  <a:pt x="3868013" y="2101514"/>
                </a:cubicBezTo>
                <a:cubicBezTo>
                  <a:pt x="3894685" y="2118599"/>
                  <a:pt x="3908020" y="2050257"/>
                  <a:pt x="3888017" y="2041715"/>
                </a:cubicBezTo>
                <a:cubicBezTo>
                  <a:pt x="3901353" y="2024629"/>
                  <a:pt x="3961363" y="2092971"/>
                  <a:pt x="3934692" y="2016086"/>
                </a:cubicBezTo>
                <a:cubicBezTo>
                  <a:pt x="3961363" y="2058800"/>
                  <a:pt x="4021374" y="2058800"/>
                  <a:pt x="4041378" y="2110056"/>
                </a:cubicBezTo>
                <a:cubicBezTo>
                  <a:pt x="4068049" y="2118599"/>
                  <a:pt x="4054714" y="2075886"/>
                  <a:pt x="4068049" y="2067343"/>
                </a:cubicBezTo>
                <a:cubicBezTo>
                  <a:pt x="4108057" y="2067343"/>
                  <a:pt x="4134728" y="2084428"/>
                  <a:pt x="4154732" y="2110056"/>
                </a:cubicBezTo>
                <a:cubicBezTo>
                  <a:pt x="4201407" y="2067343"/>
                  <a:pt x="4301425" y="2118599"/>
                  <a:pt x="4348100" y="2101514"/>
                </a:cubicBezTo>
                <a:cubicBezTo>
                  <a:pt x="4341432" y="2110056"/>
                  <a:pt x="4334764" y="2127142"/>
                  <a:pt x="4334764" y="2144227"/>
                </a:cubicBezTo>
                <a:cubicBezTo>
                  <a:pt x="4461454" y="2127142"/>
                  <a:pt x="4574808" y="2178398"/>
                  <a:pt x="4701497" y="2110056"/>
                </a:cubicBezTo>
                <a:cubicBezTo>
                  <a:pt x="4708165" y="2127142"/>
                  <a:pt x="4721501" y="2135685"/>
                  <a:pt x="4728169" y="2152770"/>
                </a:cubicBezTo>
                <a:cubicBezTo>
                  <a:pt x="4754840" y="2161313"/>
                  <a:pt x="4754840" y="2135685"/>
                  <a:pt x="4768176" y="2152770"/>
                </a:cubicBezTo>
                <a:cubicBezTo>
                  <a:pt x="4794847" y="2144227"/>
                  <a:pt x="4754840" y="2127142"/>
                  <a:pt x="4774844" y="2110056"/>
                </a:cubicBezTo>
                <a:cubicBezTo>
                  <a:pt x="4821519" y="2101514"/>
                  <a:pt x="4834855" y="2127142"/>
                  <a:pt x="4861526" y="2135685"/>
                </a:cubicBezTo>
                <a:cubicBezTo>
                  <a:pt x="4874862" y="2127142"/>
                  <a:pt x="4881530" y="2118599"/>
                  <a:pt x="4888197" y="2127142"/>
                </a:cubicBezTo>
                <a:cubicBezTo>
                  <a:pt x="4888197" y="2110056"/>
                  <a:pt x="4881530" y="2101514"/>
                  <a:pt x="4874862" y="2101514"/>
                </a:cubicBezTo>
                <a:cubicBezTo>
                  <a:pt x="4908201" y="2101514"/>
                  <a:pt x="4988216" y="2127142"/>
                  <a:pt x="5014887" y="2058800"/>
                </a:cubicBezTo>
                <a:cubicBezTo>
                  <a:pt x="5034891" y="2050257"/>
                  <a:pt x="5028223" y="2075886"/>
                  <a:pt x="5034891" y="2092971"/>
                </a:cubicBezTo>
                <a:cubicBezTo>
                  <a:pt x="5068230" y="1990458"/>
                  <a:pt x="5188252" y="1999001"/>
                  <a:pt x="5234927" y="1922116"/>
                </a:cubicBezTo>
                <a:cubicBezTo>
                  <a:pt x="5274934" y="1956287"/>
                  <a:pt x="5208256" y="1956287"/>
                  <a:pt x="5221591" y="1999001"/>
                </a:cubicBezTo>
                <a:cubicBezTo>
                  <a:pt x="5201587" y="2007544"/>
                  <a:pt x="5188252" y="1999001"/>
                  <a:pt x="5188252" y="1981915"/>
                </a:cubicBezTo>
                <a:cubicBezTo>
                  <a:pt x="5168248" y="1999001"/>
                  <a:pt x="5141577" y="1999001"/>
                  <a:pt x="5134909" y="2024629"/>
                </a:cubicBezTo>
                <a:cubicBezTo>
                  <a:pt x="5134909" y="2041715"/>
                  <a:pt x="5141577" y="2050257"/>
                  <a:pt x="5141577" y="2067343"/>
                </a:cubicBezTo>
                <a:cubicBezTo>
                  <a:pt x="5321610" y="1981915"/>
                  <a:pt x="5441631" y="1879403"/>
                  <a:pt x="5581657" y="1759804"/>
                </a:cubicBezTo>
                <a:cubicBezTo>
                  <a:pt x="5588324" y="1776890"/>
                  <a:pt x="5554985" y="1836689"/>
                  <a:pt x="5514977" y="1819603"/>
                </a:cubicBezTo>
                <a:cubicBezTo>
                  <a:pt x="5508310" y="1870860"/>
                  <a:pt x="5514977" y="1862317"/>
                  <a:pt x="5508310" y="1887945"/>
                </a:cubicBezTo>
                <a:cubicBezTo>
                  <a:pt x="5461634" y="1879403"/>
                  <a:pt x="5454967" y="1905031"/>
                  <a:pt x="5408291" y="1930659"/>
                </a:cubicBezTo>
                <a:cubicBezTo>
                  <a:pt x="5408291" y="1956287"/>
                  <a:pt x="5414959" y="1964830"/>
                  <a:pt x="5428295" y="1964830"/>
                </a:cubicBezTo>
                <a:cubicBezTo>
                  <a:pt x="5401624" y="2058800"/>
                  <a:pt x="5301605" y="2050257"/>
                  <a:pt x="5274934" y="2135685"/>
                </a:cubicBezTo>
                <a:cubicBezTo>
                  <a:pt x="5241595" y="2067343"/>
                  <a:pt x="5141577" y="2169856"/>
                  <a:pt x="5121573" y="2178398"/>
                </a:cubicBezTo>
                <a:cubicBezTo>
                  <a:pt x="5068230" y="2212569"/>
                  <a:pt x="5034891" y="2221112"/>
                  <a:pt x="4974880" y="2255283"/>
                </a:cubicBezTo>
                <a:cubicBezTo>
                  <a:pt x="4868194" y="2246740"/>
                  <a:pt x="4841522" y="2323625"/>
                  <a:pt x="4701497" y="2297997"/>
                </a:cubicBezTo>
                <a:cubicBezTo>
                  <a:pt x="4534800" y="2383424"/>
                  <a:pt x="4241414" y="2349253"/>
                  <a:pt x="4121392" y="2409052"/>
                </a:cubicBezTo>
                <a:cubicBezTo>
                  <a:pt x="4128060" y="2443223"/>
                  <a:pt x="4168067" y="2409052"/>
                  <a:pt x="4181403" y="2409052"/>
                </a:cubicBezTo>
                <a:cubicBezTo>
                  <a:pt x="4208075" y="2494480"/>
                  <a:pt x="4301425" y="2417595"/>
                  <a:pt x="4328096" y="2503022"/>
                </a:cubicBezTo>
                <a:cubicBezTo>
                  <a:pt x="4374772" y="2503022"/>
                  <a:pt x="4374772" y="2485937"/>
                  <a:pt x="4414779" y="2503022"/>
                </a:cubicBezTo>
                <a:cubicBezTo>
                  <a:pt x="4381439" y="2520108"/>
                  <a:pt x="4408111" y="2562822"/>
                  <a:pt x="4434782" y="2579907"/>
                </a:cubicBezTo>
                <a:cubicBezTo>
                  <a:pt x="4448118" y="2554279"/>
                  <a:pt x="4501461" y="2579907"/>
                  <a:pt x="4521465" y="2554279"/>
                </a:cubicBezTo>
                <a:cubicBezTo>
                  <a:pt x="4541468" y="2562822"/>
                  <a:pt x="4541468" y="2596993"/>
                  <a:pt x="4554804" y="2622621"/>
                </a:cubicBezTo>
                <a:cubicBezTo>
                  <a:pt x="4601479" y="2631163"/>
                  <a:pt x="4648154" y="2631163"/>
                  <a:pt x="4674826" y="2588450"/>
                </a:cubicBezTo>
                <a:cubicBezTo>
                  <a:pt x="4694829" y="2579907"/>
                  <a:pt x="4721501" y="2639706"/>
                  <a:pt x="4728169" y="2588450"/>
                </a:cubicBezTo>
                <a:cubicBezTo>
                  <a:pt x="4741504" y="2588450"/>
                  <a:pt x="4741504" y="2622621"/>
                  <a:pt x="4761508" y="2622621"/>
                </a:cubicBezTo>
                <a:cubicBezTo>
                  <a:pt x="4794847" y="2588450"/>
                  <a:pt x="4854858" y="2614078"/>
                  <a:pt x="4861526" y="2579907"/>
                </a:cubicBezTo>
                <a:cubicBezTo>
                  <a:pt x="4894865" y="2579907"/>
                  <a:pt x="4868194" y="2588450"/>
                  <a:pt x="4874862" y="2614078"/>
                </a:cubicBezTo>
                <a:cubicBezTo>
                  <a:pt x="4908201" y="2571364"/>
                  <a:pt x="4968212" y="2605535"/>
                  <a:pt x="4974880" y="2554279"/>
                </a:cubicBezTo>
                <a:cubicBezTo>
                  <a:pt x="5074898" y="2579907"/>
                  <a:pt x="5128241" y="2545736"/>
                  <a:pt x="5234927" y="2545736"/>
                </a:cubicBezTo>
                <a:cubicBezTo>
                  <a:pt x="5248263" y="2537193"/>
                  <a:pt x="5254930" y="2528651"/>
                  <a:pt x="5254930" y="2511565"/>
                </a:cubicBezTo>
                <a:cubicBezTo>
                  <a:pt x="5294938" y="2511565"/>
                  <a:pt x="5314941" y="2554279"/>
                  <a:pt x="5368284" y="2545736"/>
                </a:cubicBezTo>
                <a:cubicBezTo>
                  <a:pt x="5374952" y="2622621"/>
                  <a:pt x="5314941" y="2614078"/>
                  <a:pt x="5288270" y="2656792"/>
                </a:cubicBezTo>
                <a:cubicBezTo>
                  <a:pt x="5368284" y="2682420"/>
                  <a:pt x="5481638" y="2596993"/>
                  <a:pt x="5548317" y="2554279"/>
                </a:cubicBezTo>
                <a:cubicBezTo>
                  <a:pt x="5541649" y="2545736"/>
                  <a:pt x="5528313" y="2545736"/>
                  <a:pt x="5534981" y="2520108"/>
                </a:cubicBezTo>
                <a:cubicBezTo>
                  <a:pt x="5501642" y="2520108"/>
                  <a:pt x="5514977" y="2554279"/>
                  <a:pt x="5481638" y="2545736"/>
                </a:cubicBezTo>
                <a:cubicBezTo>
                  <a:pt x="5488306" y="2528651"/>
                  <a:pt x="5488306" y="2503022"/>
                  <a:pt x="5488306" y="2477394"/>
                </a:cubicBezTo>
                <a:cubicBezTo>
                  <a:pt x="5508310" y="2511565"/>
                  <a:pt x="5554985" y="2511565"/>
                  <a:pt x="5554985" y="2554279"/>
                </a:cubicBezTo>
                <a:cubicBezTo>
                  <a:pt x="5614996" y="2494480"/>
                  <a:pt x="5708346" y="2554279"/>
                  <a:pt x="5768356" y="2511565"/>
                </a:cubicBezTo>
                <a:cubicBezTo>
                  <a:pt x="5928385" y="2588450"/>
                  <a:pt x="6055075" y="2297997"/>
                  <a:pt x="6175097" y="2289454"/>
                </a:cubicBezTo>
                <a:cubicBezTo>
                  <a:pt x="6175097" y="2280911"/>
                  <a:pt x="6168429" y="2272368"/>
                  <a:pt x="6161761" y="2263826"/>
                </a:cubicBezTo>
                <a:cubicBezTo>
                  <a:pt x="6281783" y="2161313"/>
                  <a:pt x="6428476" y="2007544"/>
                  <a:pt x="6568501" y="1905031"/>
                </a:cubicBezTo>
                <a:cubicBezTo>
                  <a:pt x="6568501" y="1887945"/>
                  <a:pt x="6575169" y="1870860"/>
                  <a:pt x="6561833" y="1870860"/>
                </a:cubicBezTo>
                <a:cubicBezTo>
                  <a:pt x="6581837" y="1853774"/>
                  <a:pt x="6621844" y="1836689"/>
                  <a:pt x="6641848" y="1853774"/>
                </a:cubicBezTo>
                <a:cubicBezTo>
                  <a:pt x="6648516" y="1751261"/>
                  <a:pt x="6795209" y="1742719"/>
                  <a:pt x="6821880" y="1623120"/>
                </a:cubicBezTo>
                <a:cubicBezTo>
                  <a:pt x="7008581" y="1597492"/>
                  <a:pt x="7068591" y="1307039"/>
                  <a:pt x="7261960" y="1255783"/>
                </a:cubicBezTo>
                <a:cubicBezTo>
                  <a:pt x="7268628" y="1238697"/>
                  <a:pt x="7255292" y="1238697"/>
                  <a:pt x="7248624" y="1238697"/>
                </a:cubicBezTo>
                <a:cubicBezTo>
                  <a:pt x="7268628" y="1178898"/>
                  <a:pt x="7315303" y="1221612"/>
                  <a:pt x="7348642" y="1204526"/>
                </a:cubicBezTo>
                <a:cubicBezTo>
                  <a:pt x="7341974" y="1153270"/>
                  <a:pt x="7361978" y="1153270"/>
                  <a:pt x="7368646" y="1127642"/>
                </a:cubicBezTo>
                <a:cubicBezTo>
                  <a:pt x="7161942" y="1170355"/>
                  <a:pt x="7008581" y="1375381"/>
                  <a:pt x="6828548" y="1494979"/>
                </a:cubicBezTo>
                <a:cubicBezTo>
                  <a:pt x="6828548" y="1435180"/>
                  <a:pt x="6868555" y="1435180"/>
                  <a:pt x="6888559" y="1409552"/>
                </a:cubicBezTo>
                <a:cubicBezTo>
                  <a:pt x="6888559" y="1366838"/>
                  <a:pt x="6895227" y="1332667"/>
                  <a:pt x="6928566" y="1324125"/>
                </a:cubicBezTo>
                <a:cubicBezTo>
                  <a:pt x="6935234" y="1289954"/>
                  <a:pt x="6908562" y="1281411"/>
                  <a:pt x="6928566" y="1255783"/>
                </a:cubicBezTo>
                <a:cubicBezTo>
                  <a:pt x="6855220" y="1247240"/>
                  <a:pt x="6875223" y="1349753"/>
                  <a:pt x="6821880" y="1358296"/>
                </a:cubicBezTo>
                <a:cubicBezTo>
                  <a:pt x="6848552" y="1332667"/>
                  <a:pt x="6781873" y="1324125"/>
                  <a:pt x="6781873" y="1358296"/>
                </a:cubicBezTo>
                <a:cubicBezTo>
                  <a:pt x="6781873" y="1324125"/>
                  <a:pt x="6775205" y="1247240"/>
                  <a:pt x="6888559" y="1221612"/>
                </a:cubicBezTo>
                <a:cubicBezTo>
                  <a:pt x="6901895" y="1221612"/>
                  <a:pt x="6881891" y="1170355"/>
                  <a:pt x="6928566" y="1178898"/>
                </a:cubicBezTo>
                <a:cubicBezTo>
                  <a:pt x="6941902" y="1127642"/>
                  <a:pt x="6901895" y="1144727"/>
                  <a:pt x="6908562" y="1102013"/>
                </a:cubicBezTo>
                <a:cubicBezTo>
                  <a:pt x="7008581" y="1119099"/>
                  <a:pt x="7075259" y="1042214"/>
                  <a:pt x="7128602" y="965330"/>
                </a:cubicBezTo>
                <a:cubicBezTo>
                  <a:pt x="7181945" y="982415"/>
                  <a:pt x="7208617" y="965330"/>
                  <a:pt x="7228620" y="914073"/>
                </a:cubicBezTo>
                <a:cubicBezTo>
                  <a:pt x="7261960" y="931159"/>
                  <a:pt x="7201949" y="939701"/>
                  <a:pt x="7228620" y="956787"/>
                </a:cubicBezTo>
                <a:cubicBezTo>
                  <a:pt x="7268628" y="965330"/>
                  <a:pt x="7255292" y="914073"/>
                  <a:pt x="7248624" y="888445"/>
                </a:cubicBezTo>
                <a:cubicBezTo>
                  <a:pt x="7275295" y="905530"/>
                  <a:pt x="7308635" y="862817"/>
                  <a:pt x="7281963" y="845731"/>
                </a:cubicBezTo>
                <a:cubicBezTo>
                  <a:pt x="7275295" y="820103"/>
                  <a:pt x="7328638" y="854274"/>
                  <a:pt x="7321971" y="828646"/>
                </a:cubicBezTo>
                <a:cubicBezTo>
                  <a:pt x="7335306" y="845731"/>
                  <a:pt x="7355310" y="845731"/>
                  <a:pt x="7361978" y="871359"/>
                </a:cubicBezTo>
                <a:cubicBezTo>
                  <a:pt x="7388649" y="862817"/>
                  <a:pt x="7381981" y="837188"/>
                  <a:pt x="7408653" y="854274"/>
                </a:cubicBezTo>
                <a:cubicBezTo>
                  <a:pt x="7415321" y="837188"/>
                  <a:pt x="7401985" y="837188"/>
                  <a:pt x="7395317" y="837188"/>
                </a:cubicBezTo>
                <a:cubicBezTo>
                  <a:pt x="7395317" y="811560"/>
                  <a:pt x="7435324" y="828646"/>
                  <a:pt x="7421989" y="854274"/>
                </a:cubicBezTo>
                <a:cubicBezTo>
                  <a:pt x="7435324" y="854274"/>
                  <a:pt x="7441992" y="828646"/>
                  <a:pt x="7448660" y="803018"/>
                </a:cubicBezTo>
                <a:cubicBezTo>
                  <a:pt x="7508671" y="820103"/>
                  <a:pt x="7695371" y="751761"/>
                  <a:pt x="7635360" y="691962"/>
                </a:cubicBezTo>
                <a:cubicBezTo>
                  <a:pt x="7622025" y="691962"/>
                  <a:pt x="7602021" y="743218"/>
                  <a:pt x="7582018" y="700505"/>
                </a:cubicBezTo>
                <a:cubicBezTo>
                  <a:pt x="7602021" y="674876"/>
                  <a:pt x="7648696" y="674876"/>
                  <a:pt x="7642028" y="615077"/>
                </a:cubicBezTo>
                <a:cubicBezTo>
                  <a:pt x="7668700" y="649248"/>
                  <a:pt x="7728711" y="632163"/>
                  <a:pt x="7722043" y="589449"/>
                </a:cubicBezTo>
                <a:cubicBezTo>
                  <a:pt x="7755382" y="597992"/>
                  <a:pt x="7768718" y="606535"/>
                  <a:pt x="7782054" y="580906"/>
                </a:cubicBezTo>
                <a:cubicBezTo>
                  <a:pt x="7808725" y="580906"/>
                  <a:pt x="7822061" y="606535"/>
                  <a:pt x="7808725" y="623620"/>
                </a:cubicBezTo>
                <a:cubicBezTo>
                  <a:pt x="7775386" y="572364"/>
                  <a:pt x="7715375" y="657791"/>
                  <a:pt x="7682036" y="649248"/>
                </a:cubicBezTo>
                <a:cubicBezTo>
                  <a:pt x="7675368" y="657791"/>
                  <a:pt x="7668700" y="666334"/>
                  <a:pt x="7662032" y="700505"/>
                </a:cubicBezTo>
                <a:cubicBezTo>
                  <a:pt x="7715375" y="709047"/>
                  <a:pt x="7748714" y="734676"/>
                  <a:pt x="7808725" y="734676"/>
                </a:cubicBezTo>
                <a:cubicBezTo>
                  <a:pt x="7802057" y="691962"/>
                  <a:pt x="7795389" y="649248"/>
                  <a:pt x="7835397" y="649248"/>
                </a:cubicBezTo>
                <a:cubicBezTo>
                  <a:pt x="7828729" y="666334"/>
                  <a:pt x="7842064" y="674876"/>
                  <a:pt x="7842064" y="691962"/>
                </a:cubicBezTo>
                <a:cubicBezTo>
                  <a:pt x="7888740" y="683419"/>
                  <a:pt x="7922079" y="666334"/>
                  <a:pt x="7975422" y="666334"/>
                </a:cubicBezTo>
                <a:cubicBezTo>
                  <a:pt x="7982090" y="674876"/>
                  <a:pt x="7982090" y="683419"/>
                  <a:pt x="7982090" y="700505"/>
                </a:cubicBezTo>
                <a:cubicBezTo>
                  <a:pt x="8122115" y="717590"/>
                  <a:pt x="8235469" y="674876"/>
                  <a:pt x="8348823" y="657791"/>
                </a:cubicBezTo>
                <a:cubicBezTo>
                  <a:pt x="8342155" y="615077"/>
                  <a:pt x="8382162" y="623620"/>
                  <a:pt x="8408833" y="615077"/>
                </a:cubicBezTo>
                <a:cubicBezTo>
                  <a:pt x="8422169" y="615077"/>
                  <a:pt x="8428837" y="632163"/>
                  <a:pt x="8422169" y="657791"/>
                </a:cubicBezTo>
                <a:cubicBezTo>
                  <a:pt x="8548859" y="640705"/>
                  <a:pt x="8635541" y="640705"/>
                  <a:pt x="8755563" y="717590"/>
                </a:cubicBezTo>
                <a:cubicBezTo>
                  <a:pt x="8782234" y="700505"/>
                  <a:pt x="8755563" y="691962"/>
                  <a:pt x="8762230" y="657791"/>
                </a:cubicBezTo>
                <a:cubicBezTo>
                  <a:pt x="8922259" y="674876"/>
                  <a:pt x="9155635" y="623620"/>
                  <a:pt x="9255653" y="683419"/>
                </a:cubicBezTo>
                <a:cubicBezTo>
                  <a:pt x="9268989" y="674876"/>
                  <a:pt x="9262321" y="657791"/>
                  <a:pt x="9262321" y="649248"/>
                </a:cubicBezTo>
                <a:cubicBezTo>
                  <a:pt x="9322332" y="666334"/>
                  <a:pt x="9375675" y="640705"/>
                  <a:pt x="9422350" y="632163"/>
                </a:cubicBezTo>
                <a:cubicBezTo>
                  <a:pt x="9429018" y="632163"/>
                  <a:pt x="9435686" y="657791"/>
                  <a:pt x="9449021" y="657791"/>
                </a:cubicBezTo>
                <a:cubicBezTo>
                  <a:pt x="9475693" y="657791"/>
                  <a:pt x="9495696" y="632163"/>
                  <a:pt x="9522368" y="632163"/>
                </a:cubicBezTo>
                <a:cubicBezTo>
                  <a:pt x="9549039" y="640705"/>
                  <a:pt x="9582379" y="666334"/>
                  <a:pt x="9609050" y="666334"/>
                </a:cubicBezTo>
                <a:cubicBezTo>
                  <a:pt x="9662393" y="666334"/>
                  <a:pt x="9729072" y="597992"/>
                  <a:pt x="9802418" y="649248"/>
                </a:cubicBezTo>
                <a:cubicBezTo>
                  <a:pt x="9915772" y="589449"/>
                  <a:pt x="10069133" y="580906"/>
                  <a:pt x="10175819" y="512564"/>
                </a:cubicBezTo>
                <a:cubicBezTo>
                  <a:pt x="10169151" y="478393"/>
                  <a:pt x="10155816" y="512564"/>
                  <a:pt x="10129144" y="504022"/>
                </a:cubicBezTo>
                <a:cubicBezTo>
                  <a:pt x="10122476" y="478393"/>
                  <a:pt x="10155816" y="469851"/>
                  <a:pt x="10129144" y="461308"/>
                </a:cubicBezTo>
                <a:cubicBezTo>
                  <a:pt x="10202491" y="478393"/>
                  <a:pt x="10309177" y="418594"/>
                  <a:pt x="10409195" y="384423"/>
                </a:cubicBezTo>
                <a:cubicBezTo>
                  <a:pt x="10382523" y="444223"/>
                  <a:pt x="10329180" y="427137"/>
                  <a:pt x="10302509" y="469851"/>
                </a:cubicBezTo>
                <a:cubicBezTo>
                  <a:pt x="10309177" y="478393"/>
                  <a:pt x="10315845" y="478393"/>
                  <a:pt x="10315845" y="495479"/>
                </a:cubicBezTo>
                <a:cubicBezTo>
                  <a:pt x="10422530" y="435680"/>
                  <a:pt x="10569224" y="427137"/>
                  <a:pt x="10642570" y="324624"/>
                </a:cubicBezTo>
                <a:cubicBezTo>
                  <a:pt x="10695913" y="350252"/>
                  <a:pt x="10742588" y="290453"/>
                  <a:pt x="10782596" y="256282"/>
                </a:cubicBezTo>
                <a:cubicBezTo>
                  <a:pt x="10802599" y="324624"/>
                  <a:pt x="10682577" y="316081"/>
                  <a:pt x="10675910" y="384423"/>
                </a:cubicBezTo>
                <a:cubicBezTo>
                  <a:pt x="10709249" y="392966"/>
                  <a:pt x="10749256" y="341710"/>
                  <a:pt x="10789263" y="324624"/>
                </a:cubicBezTo>
                <a:cubicBezTo>
                  <a:pt x="10789263" y="341710"/>
                  <a:pt x="10795931" y="350252"/>
                  <a:pt x="10809267" y="358795"/>
                </a:cubicBezTo>
                <a:cubicBezTo>
                  <a:pt x="10789263" y="375881"/>
                  <a:pt x="10782596" y="410052"/>
                  <a:pt x="10769260" y="427137"/>
                </a:cubicBezTo>
                <a:cubicBezTo>
                  <a:pt x="10802599" y="427137"/>
                  <a:pt x="10835938" y="427137"/>
                  <a:pt x="10869278" y="392966"/>
                </a:cubicBezTo>
                <a:cubicBezTo>
                  <a:pt x="10869278" y="427137"/>
                  <a:pt x="10889281" y="427137"/>
                  <a:pt x="10909285" y="427137"/>
                </a:cubicBezTo>
                <a:cubicBezTo>
                  <a:pt x="10935957" y="410052"/>
                  <a:pt x="10935957" y="358795"/>
                  <a:pt x="10962628" y="350252"/>
                </a:cubicBezTo>
                <a:cubicBezTo>
                  <a:pt x="11002635" y="392966"/>
                  <a:pt x="11042643" y="307539"/>
                  <a:pt x="11102653" y="307539"/>
                </a:cubicBezTo>
                <a:cubicBezTo>
                  <a:pt x="11102653" y="333167"/>
                  <a:pt x="11082650" y="341710"/>
                  <a:pt x="11082650" y="367338"/>
                </a:cubicBezTo>
                <a:cubicBezTo>
                  <a:pt x="11135993" y="341710"/>
                  <a:pt x="11196004" y="316081"/>
                  <a:pt x="11242679" y="281911"/>
                </a:cubicBezTo>
                <a:cubicBezTo>
                  <a:pt x="11189336" y="401509"/>
                  <a:pt x="10995967" y="478393"/>
                  <a:pt x="10915953" y="555278"/>
                </a:cubicBezTo>
                <a:cubicBezTo>
                  <a:pt x="10909285" y="563821"/>
                  <a:pt x="10882614" y="572364"/>
                  <a:pt x="10869278" y="555278"/>
                </a:cubicBezTo>
                <a:cubicBezTo>
                  <a:pt x="10889281" y="589449"/>
                  <a:pt x="10855942" y="589449"/>
                  <a:pt x="10842606" y="606535"/>
                </a:cubicBezTo>
                <a:cubicBezTo>
                  <a:pt x="10915953" y="657791"/>
                  <a:pt x="11022639" y="580906"/>
                  <a:pt x="11069314" y="521107"/>
                </a:cubicBezTo>
                <a:cubicBezTo>
                  <a:pt x="11169332" y="504022"/>
                  <a:pt x="11196004" y="427137"/>
                  <a:pt x="11289354" y="384423"/>
                </a:cubicBezTo>
                <a:cubicBezTo>
                  <a:pt x="11282686" y="512564"/>
                  <a:pt x="11115989" y="504022"/>
                  <a:pt x="11109321" y="615077"/>
                </a:cubicBezTo>
                <a:cubicBezTo>
                  <a:pt x="11089318" y="589449"/>
                  <a:pt x="11082650" y="623620"/>
                  <a:pt x="11055978" y="615077"/>
                </a:cubicBezTo>
                <a:cubicBezTo>
                  <a:pt x="10935957" y="743218"/>
                  <a:pt x="10755924" y="794475"/>
                  <a:pt x="10622567" y="914073"/>
                </a:cubicBezTo>
                <a:cubicBezTo>
                  <a:pt x="10629234" y="922616"/>
                  <a:pt x="10629234" y="931159"/>
                  <a:pt x="10642570" y="939701"/>
                </a:cubicBezTo>
                <a:cubicBezTo>
                  <a:pt x="10669242" y="939701"/>
                  <a:pt x="10662574" y="905530"/>
                  <a:pt x="10675910" y="888445"/>
                </a:cubicBezTo>
                <a:cubicBezTo>
                  <a:pt x="10789263" y="914073"/>
                  <a:pt x="10842606" y="768847"/>
                  <a:pt x="10929289" y="828646"/>
                </a:cubicBezTo>
                <a:cubicBezTo>
                  <a:pt x="11089318" y="734676"/>
                  <a:pt x="11209339" y="632163"/>
                  <a:pt x="11362700" y="521107"/>
                </a:cubicBezTo>
                <a:cubicBezTo>
                  <a:pt x="11376036" y="529650"/>
                  <a:pt x="11362700" y="546735"/>
                  <a:pt x="11362700" y="555278"/>
                </a:cubicBezTo>
                <a:cubicBezTo>
                  <a:pt x="11422711" y="529650"/>
                  <a:pt x="11442715" y="504022"/>
                  <a:pt x="11489390" y="461308"/>
                </a:cubicBezTo>
                <a:cubicBezTo>
                  <a:pt x="11442715" y="555278"/>
                  <a:pt x="11302689" y="640705"/>
                  <a:pt x="11216007" y="726133"/>
                </a:cubicBezTo>
                <a:cubicBezTo>
                  <a:pt x="11135993" y="700505"/>
                  <a:pt x="11029307" y="828646"/>
                  <a:pt x="10935957" y="845731"/>
                </a:cubicBezTo>
                <a:cubicBezTo>
                  <a:pt x="10935957" y="862817"/>
                  <a:pt x="10935957" y="879902"/>
                  <a:pt x="10935957" y="905530"/>
                </a:cubicBezTo>
                <a:cubicBezTo>
                  <a:pt x="11009303" y="888445"/>
                  <a:pt x="11042643" y="820103"/>
                  <a:pt x="11102653" y="794475"/>
                </a:cubicBezTo>
                <a:cubicBezTo>
                  <a:pt x="11102653" y="845731"/>
                  <a:pt x="11002635" y="871359"/>
                  <a:pt x="10969296" y="914073"/>
                </a:cubicBezTo>
                <a:cubicBezTo>
                  <a:pt x="11094319" y="869224"/>
                  <a:pt x="11200588" y="781127"/>
                  <a:pt x="11313421" y="693030"/>
                </a:cubicBezTo>
                <a:lnTo>
                  <a:pt x="11387790" y="637556"/>
                </a:lnTo>
                <a:lnTo>
                  <a:pt x="11378432" y="646312"/>
                </a:lnTo>
                <a:cubicBezTo>
                  <a:pt x="11330611" y="696767"/>
                  <a:pt x="11289354" y="768847"/>
                  <a:pt x="11229343" y="768847"/>
                </a:cubicBezTo>
                <a:cubicBezTo>
                  <a:pt x="11256014" y="785932"/>
                  <a:pt x="11256014" y="828646"/>
                  <a:pt x="11282686" y="837188"/>
                </a:cubicBezTo>
                <a:cubicBezTo>
                  <a:pt x="11269350" y="862817"/>
                  <a:pt x="11249347" y="871359"/>
                  <a:pt x="11249347" y="914073"/>
                </a:cubicBezTo>
                <a:cubicBezTo>
                  <a:pt x="11196004" y="914073"/>
                  <a:pt x="11182668" y="956787"/>
                  <a:pt x="11155996" y="990958"/>
                </a:cubicBezTo>
                <a:cubicBezTo>
                  <a:pt x="11149328" y="965330"/>
                  <a:pt x="11082650" y="956787"/>
                  <a:pt x="11089318" y="999500"/>
                </a:cubicBezTo>
                <a:cubicBezTo>
                  <a:pt x="11069314" y="982415"/>
                  <a:pt x="11115989" y="948244"/>
                  <a:pt x="11115989" y="922616"/>
                </a:cubicBezTo>
                <a:cubicBezTo>
                  <a:pt x="11095985" y="905530"/>
                  <a:pt x="11055978" y="939701"/>
                  <a:pt x="11029307" y="948244"/>
                </a:cubicBezTo>
                <a:cubicBezTo>
                  <a:pt x="11042643" y="973872"/>
                  <a:pt x="11075982" y="973872"/>
                  <a:pt x="11069314" y="1025129"/>
                </a:cubicBezTo>
                <a:cubicBezTo>
                  <a:pt x="11035975" y="973872"/>
                  <a:pt x="10982632" y="1025129"/>
                  <a:pt x="10969296" y="1067842"/>
                </a:cubicBezTo>
                <a:cubicBezTo>
                  <a:pt x="10949292" y="1076385"/>
                  <a:pt x="10955960" y="1050757"/>
                  <a:pt x="10942624" y="1050757"/>
                </a:cubicBezTo>
                <a:cubicBezTo>
                  <a:pt x="10929289" y="1050757"/>
                  <a:pt x="10909285" y="1067842"/>
                  <a:pt x="10915953" y="1102013"/>
                </a:cubicBezTo>
                <a:cubicBezTo>
                  <a:pt x="10902617" y="1110556"/>
                  <a:pt x="10849274" y="1084928"/>
                  <a:pt x="10855942" y="1127642"/>
                </a:cubicBezTo>
                <a:cubicBezTo>
                  <a:pt x="10809267" y="1067842"/>
                  <a:pt x="10795931" y="1170355"/>
                  <a:pt x="10735920" y="1170355"/>
                </a:cubicBezTo>
                <a:cubicBezTo>
                  <a:pt x="10722585" y="1144727"/>
                  <a:pt x="10702581" y="1144727"/>
                  <a:pt x="10695913" y="1110556"/>
                </a:cubicBezTo>
                <a:cubicBezTo>
                  <a:pt x="10655906" y="1119099"/>
                  <a:pt x="10695913" y="1161813"/>
                  <a:pt x="10675910" y="1178898"/>
                </a:cubicBezTo>
                <a:cubicBezTo>
                  <a:pt x="10615899" y="1170355"/>
                  <a:pt x="10575892" y="1264325"/>
                  <a:pt x="10509213" y="1187441"/>
                </a:cubicBezTo>
                <a:cubicBezTo>
                  <a:pt x="10529216" y="1187441"/>
                  <a:pt x="10549220" y="1187441"/>
                  <a:pt x="10575892" y="1187441"/>
                </a:cubicBezTo>
                <a:cubicBezTo>
                  <a:pt x="10562556" y="1178898"/>
                  <a:pt x="10562556" y="1153270"/>
                  <a:pt x="10549220" y="1144727"/>
                </a:cubicBezTo>
                <a:cubicBezTo>
                  <a:pt x="10462538" y="1161813"/>
                  <a:pt x="10469206" y="1221612"/>
                  <a:pt x="10415863" y="1272868"/>
                </a:cubicBezTo>
                <a:cubicBezTo>
                  <a:pt x="10402527" y="1238697"/>
                  <a:pt x="10375855" y="1264325"/>
                  <a:pt x="10335848" y="1247240"/>
                </a:cubicBezTo>
                <a:cubicBezTo>
                  <a:pt x="10329180" y="1264325"/>
                  <a:pt x="10315845" y="1281411"/>
                  <a:pt x="10302509" y="1289954"/>
                </a:cubicBezTo>
                <a:cubicBezTo>
                  <a:pt x="10235830" y="1247240"/>
                  <a:pt x="10062465" y="1375381"/>
                  <a:pt x="10002455" y="1289954"/>
                </a:cubicBezTo>
                <a:cubicBezTo>
                  <a:pt x="9982451" y="1289954"/>
                  <a:pt x="9995787" y="1324125"/>
                  <a:pt x="9975783" y="1324125"/>
                </a:cubicBezTo>
                <a:cubicBezTo>
                  <a:pt x="9809086" y="1315582"/>
                  <a:pt x="9562375" y="1341210"/>
                  <a:pt x="9389010" y="1324125"/>
                </a:cubicBezTo>
                <a:cubicBezTo>
                  <a:pt x="9402346" y="1383924"/>
                  <a:pt x="9455689" y="1358296"/>
                  <a:pt x="9522368" y="1366838"/>
                </a:cubicBezTo>
                <a:cubicBezTo>
                  <a:pt x="9522368" y="1401009"/>
                  <a:pt x="9555707" y="1401009"/>
                  <a:pt x="9569043" y="1426637"/>
                </a:cubicBezTo>
                <a:cubicBezTo>
                  <a:pt x="9582379" y="1426637"/>
                  <a:pt x="9575711" y="1383924"/>
                  <a:pt x="9582379" y="1383924"/>
                </a:cubicBezTo>
                <a:cubicBezTo>
                  <a:pt x="9602382" y="1418095"/>
                  <a:pt x="9635722" y="1375381"/>
                  <a:pt x="9649057" y="1409552"/>
                </a:cubicBezTo>
                <a:cubicBezTo>
                  <a:pt x="9662393" y="1409552"/>
                  <a:pt x="9649057" y="1375381"/>
                  <a:pt x="9662393" y="1366838"/>
                </a:cubicBezTo>
                <a:cubicBezTo>
                  <a:pt x="9742408" y="1383924"/>
                  <a:pt x="9775747" y="1435180"/>
                  <a:pt x="9842426" y="1460808"/>
                </a:cubicBezTo>
                <a:cubicBezTo>
                  <a:pt x="9849094" y="1426637"/>
                  <a:pt x="9822422" y="1435180"/>
                  <a:pt x="9829090" y="1401009"/>
                </a:cubicBezTo>
                <a:cubicBezTo>
                  <a:pt x="9862429" y="1383924"/>
                  <a:pt x="9935776" y="1383924"/>
                  <a:pt x="9949112" y="1426637"/>
                </a:cubicBezTo>
                <a:cubicBezTo>
                  <a:pt x="9962447" y="1418095"/>
                  <a:pt x="9969115" y="1392467"/>
                  <a:pt x="9969115" y="1366838"/>
                </a:cubicBezTo>
                <a:cubicBezTo>
                  <a:pt x="10015790" y="1383924"/>
                  <a:pt x="10095805" y="1341210"/>
                  <a:pt x="10129144" y="1409552"/>
                </a:cubicBezTo>
                <a:cubicBezTo>
                  <a:pt x="10175819" y="1358296"/>
                  <a:pt x="10249166" y="1409552"/>
                  <a:pt x="10262502" y="1358296"/>
                </a:cubicBezTo>
                <a:cubicBezTo>
                  <a:pt x="10289173" y="1366838"/>
                  <a:pt x="10309177" y="1401009"/>
                  <a:pt x="10329180" y="1426637"/>
                </a:cubicBezTo>
                <a:cubicBezTo>
                  <a:pt x="10355852" y="1409552"/>
                  <a:pt x="10315845" y="1383924"/>
                  <a:pt x="10322512" y="1358296"/>
                </a:cubicBezTo>
                <a:cubicBezTo>
                  <a:pt x="10362520" y="1324125"/>
                  <a:pt x="10409195" y="1366838"/>
                  <a:pt x="10435866" y="1315582"/>
                </a:cubicBezTo>
                <a:cubicBezTo>
                  <a:pt x="10455870" y="1324125"/>
                  <a:pt x="10475873" y="1332667"/>
                  <a:pt x="10489209" y="1358296"/>
                </a:cubicBezTo>
                <a:cubicBezTo>
                  <a:pt x="10482541" y="1298496"/>
                  <a:pt x="10542552" y="1332667"/>
                  <a:pt x="10535884" y="1281411"/>
                </a:cubicBezTo>
                <a:cubicBezTo>
                  <a:pt x="10562556" y="1307039"/>
                  <a:pt x="10655906" y="1307039"/>
                  <a:pt x="10649238" y="1238697"/>
                </a:cubicBezTo>
                <a:cubicBezTo>
                  <a:pt x="10702581" y="1238697"/>
                  <a:pt x="10729253" y="1281411"/>
                  <a:pt x="10755924" y="1213069"/>
                </a:cubicBezTo>
                <a:cubicBezTo>
                  <a:pt x="10769260" y="1213069"/>
                  <a:pt x="10762592" y="1255783"/>
                  <a:pt x="10782596" y="1255783"/>
                </a:cubicBezTo>
                <a:cubicBezTo>
                  <a:pt x="10809267" y="1264325"/>
                  <a:pt x="10795931" y="1221612"/>
                  <a:pt x="10809267" y="1213069"/>
                </a:cubicBezTo>
                <a:cubicBezTo>
                  <a:pt x="10815935" y="1238697"/>
                  <a:pt x="10835938" y="1238697"/>
                  <a:pt x="10855942" y="1221612"/>
                </a:cubicBezTo>
                <a:cubicBezTo>
                  <a:pt x="10855942" y="1204526"/>
                  <a:pt x="10862610" y="1178898"/>
                  <a:pt x="10849274" y="1178898"/>
                </a:cubicBezTo>
                <a:cubicBezTo>
                  <a:pt x="10849274" y="1170355"/>
                  <a:pt x="10895949" y="1178898"/>
                  <a:pt x="10909285" y="1187441"/>
                </a:cubicBezTo>
                <a:cubicBezTo>
                  <a:pt x="10935957" y="1178898"/>
                  <a:pt x="10922621" y="1170355"/>
                  <a:pt x="10915953" y="1144727"/>
                </a:cubicBezTo>
                <a:cubicBezTo>
                  <a:pt x="11022639" y="1170355"/>
                  <a:pt x="11075982" y="1076385"/>
                  <a:pt x="11129325" y="1033671"/>
                </a:cubicBezTo>
                <a:cubicBezTo>
                  <a:pt x="11162664" y="1008043"/>
                  <a:pt x="11209339" y="1016586"/>
                  <a:pt x="11229343" y="956787"/>
                </a:cubicBezTo>
                <a:cubicBezTo>
                  <a:pt x="11342697" y="956787"/>
                  <a:pt x="11416043" y="811560"/>
                  <a:pt x="11516061" y="760304"/>
                </a:cubicBezTo>
                <a:cubicBezTo>
                  <a:pt x="11516061" y="717590"/>
                  <a:pt x="11489390" y="717590"/>
                  <a:pt x="11489390" y="683419"/>
                </a:cubicBezTo>
                <a:cubicBezTo>
                  <a:pt x="11596076" y="623620"/>
                  <a:pt x="11676090" y="478393"/>
                  <a:pt x="11769440" y="444223"/>
                </a:cubicBezTo>
                <a:cubicBezTo>
                  <a:pt x="11776108" y="439951"/>
                  <a:pt x="11779442" y="429273"/>
                  <a:pt x="11782776" y="418594"/>
                </a:cubicBezTo>
                <a:lnTo>
                  <a:pt x="11782776" y="418594"/>
                </a:lnTo>
                <a:lnTo>
                  <a:pt x="11791944" y="427137"/>
                </a:lnTo>
                <a:cubicBezTo>
                  <a:pt x="11794445" y="429273"/>
                  <a:pt x="11796112" y="431408"/>
                  <a:pt x="11796112" y="435680"/>
                </a:cubicBezTo>
                <a:cubicBezTo>
                  <a:pt x="11912799" y="360931"/>
                  <a:pt x="12003962" y="214236"/>
                  <a:pt x="12091934" y="132946"/>
                </a:cubicBezTo>
                <a:close/>
                <a:moveTo>
                  <a:pt x="12116170" y="111056"/>
                </a:moveTo>
                <a:lnTo>
                  <a:pt x="12118863" y="111134"/>
                </a:lnTo>
                <a:lnTo>
                  <a:pt x="12117040" y="112610"/>
                </a:lnTo>
                <a:close/>
                <a:moveTo>
                  <a:pt x="12209520" y="0"/>
                </a:moveTo>
                <a:cubicBezTo>
                  <a:pt x="12182849" y="34171"/>
                  <a:pt x="12189516" y="85427"/>
                  <a:pt x="12182849" y="102513"/>
                </a:cubicBezTo>
                <a:cubicBezTo>
                  <a:pt x="12169513" y="93970"/>
                  <a:pt x="12189516" y="85427"/>
                  <a:pt x="12169513" y="68342"/>
                </a:cubicBezTo>
                <a:cubicBezTo>
                  <a:pt x="12136173" y="76885"/>
                  <a:pt x="12169513" y="102513"/>
                  <a:pt x="12156177" y="145227"/>
                </a:cubicBezTo>
                <a:cubicBezTo>
                  <a:pt x="12146175" y="138820"/>
                  <a:pt x="12147425" y="117997"/>
                  <a:pt x="12134611" y="111590"/>
                </a:cubicBezTo>
                <a:lnTo>
                  <a:pt x="12118863" y="111134"/>
                </a:lnTo>
                <a:lnTo>
                  <a:pt x="12129506" y="102513"/>
                </a:lnTo>
                <a:cubicBezTo>
                  <a:pt x="12129506" y="93970"/>
                  <a:pt x="12122838" y="85427"/>
                  <a:pt x="12122838" y="68342"/>
                </a:cubicBezTo>
                <a:cubicBezTo>
                  <a:pt x="12169513" y="68342"/>
                  <a:pt x="12162845" y="25628"/>
                  <a:pt x="12209520" y="0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7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7"/>
          <p:cNvSpPr>
            <a:spLocks noGrp="1"/>
          </p:cNvSpPr>
          <p:nvPr>
            <p:ph type="pic" sz="quarter" idx="21"/>
          </p:nvPr>
        </p:nvSpPr>
        <p:spPr>
          <a:xfrm>
            <a:off x="609676" y="1037820"/>
            <a:ext cx="3955060" cy="4782363"/>
          </a:xfrm>
          <a:custGeom>
            <a:avLst/>
            <a:gdLst/>
            <a:ahLst/>
            <a:cxnLst/>
            <a:rect l="l" t="t" r="r" b="b"/>
            <a:pathLst>
              <a:path w="693199" h="838200">
                <a:moveTo>
                  <a:pt x="578602" y="550536"/>
                </a:moveTo>
                <a:cubicBezTo>
                  <a:pt x="592634" y="550536"/>
                  <a:pt x="599650" y="561139"/>
                  <a:pt x="599650" y="582343"/>
                </a:cubicBezTo>
                <a:lnTo>
                  <a:pt x="599650" y="603860"/>
                </a:lnTo>
                <a:lnTo>
                  <a:pt x="557553" y="603860"/>
                </a:lnTo>
                <a:lnTo>
                  <a:pt x="557553" y="582343"/>
                </a:lnTo>
                <a:cubicBezTo>
                  <a:pt x="557553" y="561139"/>
                  <a:pt x="564569" y="550536"/>
                  <a:pt x="578602" y="550536"/>
                </a:cubicBezTo>
                <a:close/>
                <a:moveTo>
                  <a:pt x="423310" y="550536"/>
                </a:moveTo>
                <a:cubicBezTo>
                  <a:pt x="435471" y="550536"/>
                  <a:pt x="441552" y="560983"/>
                  <a:pt x="441552" y="581875"/>
                </a:cubicBezTo>
                <a:lnTo>
                  <a:pt x="441552" y="680570"/>
                </a:lnTo>
                <a:cubicBezTo>
                  <a:pt x="441552" y="701462"/>
                  <a:pt x="435471" y="711909"/>
                  <a:pt x="423310" y="711909"/>
                </a:cubicBezTo>
                <a:cubicBezTo>
                  <a:pt x="416138" y="711909"/>
                  <a:pt x="409122" y="708479"/>
                  <a:pt x="402262" y="701618"/>
                </a:cubicBezTo>
                <a:lnTo>
                  <a:pt x="402262" y="560827"/>
                </a:lnTo>
                <a:cubicBezTo>
                  <a:pt x="409122" y="553967"/>
                  <a:pt x="416138" y="550536"/>
                  <a:pt x="423310" y="550536"/>
                </a:cubicBezTo>
                <a:close/>
                <a:moveTo>
                  <a:pt x="203937" y="515456"/>
                </a:moveTo>
                <a:lnTo>
                  <a:pt x="203937" y="698344"/>
                </a:lnTo>
                <a:cubicBezTo>
                  <a:pt x="203937" y="713624"/>
                  <a:pt x="205185" y="725006"/>
                  <a:pt x="207679" y="732490"/>
                </a:cubicBezTo>
                <a:cubicBezTo>
                  <a:pt x="211421" y="744027"/>
                  <a:pt x="220464" y="749796"/>
                  <a:pt x="234809" y="749796"/>
                </a:cubicBezTo>
                <a:cubicBezTo>
                  <a:pt x="249776" y="749796"/>
                  <a:pt x="265680" y="740285"/>
                  <a:pt x="282519" y="721264"/>
                </a:cubicBezTo>
                <a:lnTo>
                  <a:pt x="282519" y="746522"/>
                </a:lnTo>
                <a:lnTo>
                  <a:pt x="324148" y="746522"/>
                </a:lnTo>
                <a:lnTo>
                  <a:pt x="324148" y="515456"/>
                </a:lnTo>
                <a:lnTo>
                  <a:pt x="282519" y="515456"/>
                </a:lnTo>
                <a:lnTo>
                  <a:pt x="282519" y="692263"/>
                </a:lnTo>
                <a:cubicBezTo>
                  <a:pt x="273164" y="705360"/>
                  <a:pt x="264277" y="711909"/>
                  <a:pt x="255857" y="711909"/>
                </a:cubicBezTo>
                <a:cubicBezTo>
                  <a:pt x="250244" y="711909"/>
                  <a:pt x="246970" y="708635"/>
                  <a:pt x="246035" y="702086"/>
                </a:cubicBezTo>
                <a:cubicBezTo>
                  <a:pt x="245723" y="701151"/>
                  <a:pt x="245567" y="695694"/>
                  <a:pt x="245567" y="685715"/>
                </a:cubicBezTo>
                <a:lnTo>
                  <a:pt x="245567" y="515456"/>
                </a:lnTo>
                <a:close/>
                <a:moveTo>
                  <a:pt x="579069" y="512649"/>
                </a:moveTo>
                <a:cubicBezTo>
                  <a:pt x="557865" y="512649"/>
                  <a:pt x="541182" y="520601"/>
                  <a:pt x="529021" y="536504"/>
                </a:cubicBezTo>
                <a:cubicBezTo>
                  <a:pt x="520289" y="548042"/>
                  <a:pt x="515924" y="566128"/>
                  <a:pt x="515924" y="590763"/>
                </a:cubicBezTo>
                <a:lnTo>
                  <a:pt x="515924" y="671683"/>
                </a:lnTo>
                <a:cubicBezTo>
                  <a:pt x="515924" y="696317"/>
                  <a:pt x="520445" y="714403"/>
                  <a:pt x="529488" y="725941"/>
                </a:cubicBezTo>
                <a:cubicBezTo>
                  <a:pt x="541650" y="741844"/>
                  <a:pt x="558489" y="749796"/>
                  <a:pt x="580005" y="749796"/>
                </a:cubicBezTo>
                <a:cubicBezTo>
                  <a:pt x="602457" y="749796"/>
                  <a:pt x="619295" y="741533"/>
                  <a:pt x="630521" y="725006"/>
                </a:cubicBezTo>
                <a:cubicBezTo>
                  <a:pt x="636134" y="716586"/>
                  <a:pt x="639409" y="708167"/>
                  <a:pt x="640344" y="699747"/>
                </a:cubicBezTo>
                <a:cubicBezTo>
                  <a:pt x="640968" y="696941"/>
                  <a:pt x="641279" y="687898"/>
                  <a:pt x="641279" y="672618"/>
                </a:cubicBezTo>
                <a:lnTo>
                  <a:pt x="641279" y="666537"/>
                </a:lnTo>
                <a:lnTo>
                  <a:pt x="598715" y="666537"/>
                </a:lnTo>
                <a:cubicBezTo>
                  <a:pt x="598715" y="682441"/>
                  <a:pt x="598403" y="691952"/>
                  <a:pt x="597779" y="695070"/>
                </a:cubicBezTo>
                <a:cubicBezTo>
                  <a:pt x="595596" y="706296"/>
                  <a:pt x="589360" y="711909"/>
                  <a:pt x="579069" y="711909"/>
                </a:cubicBezTo>
                <a:cubicBezTo>
                  <a:pt x="564725" y="711909"/>
                  <a:pt x="557553" y="701151"/>
                  <a:pt x="557553" y="679634"/>
                </a:cubicBezTo>
                <a:lnTo>
                  <a:pt x="557553" y="638940"/>
                </a:lnTo>
                <a:lnTo>
                  <a:pt x="641279" y="638940"/>
                </a:lnTo>
                <a:lnTo>
                  <a:pt x="641279" y="590763"/>
                </a:lnTo>
                <a:cubicBezTo>
                  <a:pt x="641279" y="566128"/>
                  <a:pt x="637070" y="548042"/>
                  <a:pt x="628650" y="536504"/>
                </a:cubicBezTo>
                <a:cubicBezTo>
                  <a:pt x="616489" y="520601"/>
                  <a:pt x="599962" y="512649"/>
                  <a:pt x="579069" y="512649"/>
                </a:cubicBezTo>
                <a:close/>
                <a:moveTo>
                  <a:pt x="360632" y="436407"/>
                </a:moveTo>
                <a:lnTo>
                  <a:pt x="360632" y="746522"/>
                </a:lnTo>
                <a:lnTo>
                  <a:pt x="402262" y="746522"/>
                </a:lnTo>
                <a:lnTo>
                  <a:pt x="402262" y="724070"/>
                </a:lnTo>
                <a:cubicBezTo>
                  <a:pt x="416294" y="741221"/>
                  <a:pt x="430794" y="749796"/>
                  <a:pt x="445762" y="749796"/>
                </a:cubicBezTo>
                <a:cubicBezTo>
                  <a:pt x="462601" y="749796"/>
                  <a:pt x="473671" y="741221"/>
                  <a:pt x="478972" y="724070"/>
                </a:cubicBezTo>
                <a:cubicBezTo>
                  <a:pt x="481778" y="715651"/>
                  <a:pt x="483181" y="700059"/>
                  <a:pt x="483181" y="677296"/>
                </a:cubicBezTo>
                <a:lnTo>
                  <a:pt x="483181" y="585150"/>
                </a:lnTo>
                <a:cubicBezTo>
                  <a:pt x="483181" y="562386"/>
                  <a:pt x="481778" y="546951"/>
                  <a:pt x="478972" y="538843"/>
                </a:cubicBezTo>
                <a:cubicBezTo>
                  <a:pt x="473671" y="521380"/>
                  <a:pt x="462601" y="512649"/>
                  <a:pt x="445762" y="512649"/>
                </a:cubicBezTo>
                <a:cubicBezTo>
                  <a:pt x="430170" y="512649"/>
                  <a:pt x="415670" y="521069"/>
                  <a:pt x="402262" y="537907"/>
                </a:cubicBezTo>
                <a:lnTo>
                  <a:pt x="402262" y="436407"/>
                </a:lnTo>
                <a:close/>
                <a:moveTo>
                  <a:pt x="51920" y="436407"/>
                </a:moveTo>
                <a:lnTo>
                  <a:pt x="51920" y="480375"/>
                </a:lnTo>
                <a:lnTo>
                  <a:pt x="101033" y="480375"/>
                </a:lnTo>
                <a:lnTo>
                  <a:pt x="101033" y="746522"/>
                </a:lnTo>
                <a:lnTo>
                  <a:pt x="147808" y="746522"/>
                </a:lnTo>
                <a:lnTo>
                  <a:pt x="147808" y="480375"/>
                </a:lnTo>
                <a:lnTo>
                  <a:pt x="197857" y="480375"/>
                </a:lnTo>
                <a:lnTo>
                  <a:pt x="197857" y="436407"/>
                </a:lnTo>
                <a:close/>
                <a:moveTo>
                  <a:pt x="346600" y="355487"/>
                </a:moveTo>
                <a:cubicBezTo>
                  <a:pt x="462289" y="355487"/>
                  <a:pt x="548822" y="358605"/>
                  <a:pt x="606199" y="364842"/>
                </a:cubicBezTo>
                <a:cubicBezTo>
                  <a:pt x="624285" y="367024"/>
                  <a:pt x="640266" y="374352"/>
                  <a:pt x="654142" y="386826"/>
                </a:cubicBezTo>
                <a:cubicBezTo>
                  <a:pt x="668019" y="399299"/>
                  <a:pt x="676984" y="414734"/>
                  <a:pt x="681038" y="433132"/>
                </a:cubicBezTo>
                <a:cubicBezTo>
                  <a:pt x="689145" y="468057"/>
                  <a:pt x="693199" y="522628"/>
                  <a:pt x="693199" y="596843"/>
                </a:cubicBezTo>
                <a:cubicBezTo>
                  <a:pt x="693199" y="669812"/>
                  <a:pt x="689145" y="724382"/>
                  <a:pt x="681038" y="760554"/>
                </a:cubicBezTo>
                <a:cubicBezTo>
                  <a:pt x="676672" y="778952"/>
                  <a:pt x="667629" y="794388"/>
                  <a:pt x="653909" y="806861"/>
                </a:cubicBezTo>
                <a:cubicBezTo>
                  <a:pt x="640188" y="819334"/>
                  <a:pt x="624285" y="826506"/>
                  <a:pt x="606199" y="828377"/>
                </a:cubicBezTo>
                <a:cubicBezTo>
                  <a:pt x="548822" y="834926"/>
                  <a:pt x="462289" y="838200"/>
                  <a:pt x="346600" y="838200"/>
                </a:cubicBezTo>
                <a:cubicBezTo>
                  <a:pt x="230911" y="838200"/>
                  <a:pt x="144378" y="834926"/>
                  <a:pt x="87001" y="828377"/>
                </a:cubicBezTo>
                <a:cubicBezTo>
                  <a:pt x="68915" y="826506"/>
                  <a:pt x="52934" y="819334"/>
                  <a:pt x="39057" y="806861"/>
                </a:cubicBezTo>
                <a:cubicBezTo>
                  <a:pt x="25181" y="794388"/>
                  <a:pt x="16216" y="778952"/>
                  <a:pt x="12162" y="760554"/>
                </a:cubicBezTo>
                <a:cubicBezTo>
                  <a:pt x="4054" y="725629"/>
                  <a:pt x="0" y="671059"/>
                  <a:pt x="0" y="596843"/>
                </a:cubicBezTo>
                <a:cubicBezTo>
                  <a:pt x="0" y="523875"/>
                  <a:pt x="4054" y="469305"/>
                  <a:pt x="12162" y="433132"/>
                </a:cubicBezTo>
                <a:cubicBezTo>
                  <a:pt x="16527" y="414734"/>
                  <a:pt x="25570" y="399299"/>
                  <a:pt x="39291" y="386826"/>
                </a:cubicBezTo>
                <a:cubicBezTo>
                  <a:pt x="53012" y="374352"/>
                  <a:pt x="69071" y="367024"/>
                  <a:pt x="87469" y="364842"/>
                </a:cubicBezTo>
                <a:cubicBezTo>
                  <a:pt x="144534" y="358605"/>
                  <a:pt x="230911" y="355487"/>
                  <a:pt x="346600" y="355487"/>
                </a:cubicBezTo>
                <a:close/>
                <a:moveTo>
                  <a:pt x="336777" y="115065"/>
                </a:moveTo>
                <a:cubicBezTo>
                  <a:pt x="323368" y="115065"/>
                  <a:pt x="316664" y="125824"/>
                  <a:pt x="316664" y="147340"/>
                </a:cubicBezTo>
                <a:lnTo>
                  <a:pt x="316664" y="245566"/>
                </a:lnTo>
                <a:cubicBezTo>
                  <a:pt x="316664" y="267395"/>
                  <a:pt x="323368" y="278309"/>
                  <a:pt x="336777" y="278309"/>
                </a:cubicBezTo>
                <a:cubicBezTo>
                  <a:pt x="350186" y="278309"/>
                  <a:pt x="356890" y="267395"/>
                  <a:pt x="356890" y="245566"/>
                </a:cubicBezTo>
                <a:lnTo>
                  <a:pt x="356890" y="147340"/>
                </a:lnTo>
                <a:cubicBezTo>
                  <a:pt x="356890" y="125824"/>
                  <a:pt x="350186" y="115065"/>
                  <a:pt x="336777" y="115065"/>
                </a:cubicBezTo>
                <a:close/>
                <a:moveTo>
                  <a:pt x="434068" y="79984"/>
                </a:moveTo>
                <a:lnTo>
                  <a:pt x="476633" y="79984"/>
                </a:lnTo>
                <a:lnTo>
                  <a:pt x="476633" y="251647"/>
                </a:lnTo>
                <a:cubicBezTo>
                  <a:pt x="476633" y="261938"/>
                  <a:pt x="476789" y="267395"/>
                  <a:pt x="477101" y="268018"/>
                </a:cubicBezTo>
                <a:cubicBezTo>
                  <a:pt x="478036" y="274878"/>
                  <a:pt x="481310" y="278309"/>
                  <a:pt x="486923" y="278309"/>
                </a:cubicBezTo>
                <a:cubicBezTo>
                  <a:pt x="495343" y="278309"/>
                  <a:pt x="504230" y="271604"/>
                  <a:pt x="513585" y="258196"/>
                </a:cubicBezTo>
                <a:lnTo>
                  <a:pt x="513585" y="79984"/>
                </a:lnTo>
                <a:lnTo>
                  <a:pt x="556150" y="79984"/>
                </a:lnTo>
                <a:lnTo>
                  <a:pt x="556150" y="313389"/>
                </a:lnTo>
                <a:lnTo>
                  <a:pt x="513585" y="313389"/>
                </a:lnTo>
                <a:lnTo>
                  <a:pt x="513585" y="287663"/>
                </a:lnTo>
                <a:cubicBezTo>
                  <a:pt x="497058" y="306997"/>
                  <a:pt x="480999" y="316664"/>
                  <a:pt x="465407" y="316664"/>
                </a:cubicBezTo>
                <a:cubicBezTo>
                  <a:pt x="451063" y="316664"/>
                  <a:pt x="441864" y="310895"/>
                  <a:pt x="437810" y="299357"/>
                </a:cubicBezTo>
                <a:cubicBezTo>
                  <a:pt x="435316" y="291873"/>
                  <a:pt x="434068" y="280180"/>
                  <a:pt x="434068" y="264276"/>
                </a:cubicBezTo>
                <a:close/>
                <a:moveTo>
                  <a:pt x="336777" y="77178"/>
                </a:moveTo>
                <a:cubicBezTo>
                  <a:pt x="358293" y="77178"/>
                  <a:pt x="374820" y="85130"/>
                  <a:pt x="386358" y="101033"/>
                </a:cubicBezTo>
                <a:cubicBezTo>
                  <a:pt x="395089" y="112571"/>
                  <a:pt x="399455" y="130813"/>
                  <a:pt x="399455" y="155759"/>
                </a:cubicBezTo>
                <a:lnTo>
                  <a:pt x="399455" y="237615"/>
                </a:lnTo>
                <a:cubicBezTo>
                  <a:pt x="399455" y="262873"/>
                  <a:pt x="395089" y="281271"/>
                  <a:pt x="386358" y="292809"/>
                </a:cubicBezTo>
                <a:cubicBezTo>
                  <a:pt x="374820" y="308712"/>
                  <a:pt x="358293" y="316664"/>
                  <a:pt x="336777" y="316664"/>
                </a:cubicBezTo>
                <a:cubicBezTo>
                  <a:pt x="315884" y="316664"/>
                  <a:pt x="299513" y="308712"/>
                  <a:pt x="287664" y="292809"/>
                </a:cubicBezTo>
                <a:cubicBezTo>
                  <a:pt x="278933" y="280959"/>
                  <a:pt x="274567" y="262561"/>
                  <a:pt x="274567" y="237615"/>
                </a:cubicBezTo>
                <a:lnTo>
                  <a:pt x="274567" y="155759"/>
                </a:lnTo>
                <a:cubicBezTo>
                  <a:pt x="274567" y="130813"/>
                  <a:pt x="278933" y="112571"/>
                  <a:pt x="287664" y="101033"/>
                </a:cubicBezTo>
                <a:cubicBezTo>
                  <a:pt x="299513" y="85130"/>
                  <a:pt x="315884" y="77178"/>
                  <a:pt x="336777" y="77178"/>
                </a:cubicBezTo>
                <a:close/>
                <a:moveTo>
                  <a:pt x="111792" y="0"/>
                </a:moveTo>
                <a:lnTo>
                  <a:pt x="161373" y="0"/>
                </a:lnTo>
                <a:lnTo>
                  <a:pt x="194583" y="123017"/>
                </a:lnTo>
                <a:lnTo>
                  <a:pt x="226389" y="0"/>
                </a:lnTo>
                <a:lnTo>
                  <a:pt x="274099" y="0"/>
                </a:lnTo>
                <a:lnTo>
                  <a:pt x="217502" y="186630"/>
                </a:lnTo>
                <a:lnTo>
                  <a:pt x="217502" y="313389"/>
                </a:lnTo>
                <a:lnTo>
                  <a:pt x="170727" y="313389"/>
                </a:lnTo>
                <a:lnTo>
                  <a:pt x="170727" y="186630"/>
                </a:lnTo>
                <a:cubicBezTo>
                  <a:pt x="166362" y="163555"/>
                  <a:pt x="156851" y="130501"/>
                  <a:pt x="142195" y="87468"/>
                </a:cubicBezTo>
                <a:cubicBezTo>
                  <a:pt x="130657" y="55350"/>
                  <a:pt x="120523" y="26194"/>
                  <a:pt x="111792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0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1"/>
          <p:cNvSpPr>
            <a:spLocks noGrp="1"/>
          </p:cNvSpPr>
          <p:nvPr>
            <p:ph type="pic" sz="quarter" idx="17"/>
          </p:nvPr>
        </p:nvSpPr>
        <p:spPr>
          <a:xfrm>
            <a:off x="7569811" y="1318702"/>
            <a:ext cx="4012619" cy="4220601"/>
          </a:xfrm>
          <a:custGeom>
            <a:avLst/>
            <a:gdLst/>
            <a:ahLst/>
            <a:cxnLst/>
            <a:rect l="l" t="t" r="r" b="b"/>
            <a:pathLst>
              <a:path w="605433" h="636814">
                <a:moveTo>
                  <a:pt x="226177" y="401836"/>
                </a:moveTo>
                <a:cubicBezTo>
                  <a:pt x="212655" y="401836"/>
                  <a:pt x="199260" y="402728"/>
                  <a:pt x="185993" y="404514"/>
                </a:cubicBezTo>
                <a:cubicBezTo>
                  <a:pt x="172726" y="406300"/>
                  <a:pt x="159013" y="409490"/>
                  <a:pt x="144853" y="414082"/>
                </a:cubicBezTo>
                <a:cubicBezTo>
                  <a:pt x="130693" y="418674"/>
                  <a:pt x="118319" y="424542"/>
                  <a:pt x="107731" y="431686"/>
                </a:cubicBezTo>
                <a:cubicBezTo>
                  <a:pt x="97143" y="438830"/>
                  <a:pt x="88404" y="448334"/>
                  <a:pt x="81516" y="460197"/>
                </a:cubicBezTo>
                <a:cubicBezTo>
                  <a:pt x="74627" y="472061"/>
                  <a:pt x="71183" y="485519"/>
                  <a:pt x="71183" y="500572"/>
                </a:cubicBezTo>
                <a:cubicBezTo>
                  <a:pt x="71183" y="518432"/>
                  <a:pt x="75648" y="534186"/>
                  <a:pt x="84577" y="547836"/>
                </a:cubicBezTo>
                <a:cubicBezTo>
                  <a:pt x="93507" y="561486"/>
                  <a:pt x="105179" y="572074"/>
                  <a:pt x="119594" y="579600"/>
                </a:cubicBezTo>
                <a:cubicBezTo>
                  <a:pt x="134010" y="587127"/>
                  <a:pt x="149190" y="592740"/>
                  <a:pt x="165136" y="596439"/>
                </a:cubicBezTo>
                <a:cubicBezTo>
                  <a:pt x="181082" y="600138"/>
                  <a:pt x="197347" y="601988"/>
                  <a:pt x="213930" y="601988"/>
                </a:cubicBezTo>
                <a:cubicBezTo>
                  <a:pt x="228728" y="601988"/>
                  <a:pt x="242952" y="600330"/>
                  <a:pt x="256601" y="597013"/>
                </a:cubicBezTo>
                <a:cubicBezTo>
                  <a:pt x="270251" y="593696"/>
                  <a:pt x="282880" y="588721"/>
                  <a:pt x="294489" y="582088"/>
                </a:cubicBezTo>
                <a:cubicBezTo>
                  <a:pt x="306097" y="575454"/>
                  <a:pt x="315410" y="566142"/>
                  <a:pt x="322426" y="554150"/>
                </a:cubicBezTo>
                <a:cubicBezTo>
                  <a:pt x="329442" y="542159"/>
                  <a:pt x="332950" y="528254"/>
                  <a:pt x="332950" y="512436"/>
                </a:cubicBezTo>
                <a:cubicBezTo>
                  <a:pt x="332950" y="506058"/>
                  <a:pt x="332057" y="499807"/>
                  <a:pt x="330271" y="493684"/>
                </a:cubicBezTo>
                <a:cubicBezTo>
                  <a:pt x="328485" y="487561"/>
                  <a:pt x="326636" y="482203"/>
                  <a:pt x="324722" y="477610"/>
                </a:cubicBezTo>
                <a:cubicBezTo>
                  <a:pt x="322809" y="473018"/>
                  <a:pt x="319364" y="467724"/>
                  <a:pt x="314389" y="461728"/>
                </a:cubicBezTo>
                <a:cubicBezTo>
                  <a:pt x="309414" y="455733"/>
                  <a:pt x="305651" y="451268"/>
                  <a:pt x="303100" y="448334"/>
                </a:cubicBezTo>
                <a:cubicBezTo>
                  <a:pt x="300548" y="445400"/>
                  <a:pt x="295637" y="440999"/>
                  <a:pt x="288366" y="435130"/>
                </a:cubicBezTo>
                <a:cubicBezTo>
                  <a:pt x="281094" y="429262"/>
                  <a:pt x="276438" y="425563"/>
                  <a:pt x="274397" y="424032"/>
                </a:cubicBezTo>
                <a:cubicBezTo>
                  <a:pt x="272356" y="422501"/>
                  <a:pt x="267062" y="418674"/>
                  <a:pt x="258515" y="412551"/>
                </a:cubicBezTo>
                <a:cubicBezTo>
                  <a:pt x="249968" y="406428"/>
                  <a:pt x="245312" y="403111"/>
                  <a:pt x="244546" y="402601"/>
                </a:cubicBezTo>
                <a:cubicBezTo>
                  <a:pt x="240464" y="402091"/>
                  <a:pt x="234341" y="401836"/>
                  <a:pt x="226177" y="401836"/>
                </a:cubicBezTo>
                <a:close/>
                <a:moveTo>
                  <a:pt x="483734" y="183696"/>
                </a:moveTo>
                <a:lnTo>
                  <a:pt x="523918" y="183696"/>
                </a:lnTo>
                <a:lnTo>
                  <a:pt x="523918" y="266742"/>
                </a:lnTo>
                <a:lnTo>
                  <a:pt x="605433" y="266742"/>
                </a:lnTo>
                <a:lnTo>
                  <a:pt x="605433" y="308074"/>
                </a:lnTo>
                <a:lnTo>
                  <a:pt x="523918" y="308074"/>
                </a:lnTo>
                <a:lnTo>
                  <a:pt x="523918" y="391885"/>
                </a:lnTo>
                <a:lnTo>
                  <a:pt x="483734" y="391885"/>
                </a:lnTo>
                <a:lnTo>
                  <a:pt x="483734" y="308074"/>
                </a:lnTo>
                <a:lnTo>
                  <a:pt x="402602" y="308074"/>
                </a:lnTo>
                <a:lnTo>
                  <a:pt x="402602" y="266742"/>
                </a:lnTo>
                <a:lnTo>
                  <a:pt x="483734" y="266742"/>
                </a:lnTo>
                <a:close/>
                <a:moveTo>
                  <a:pt x="186376" y="31381"/>
                </a:moveTo>
                <a:cubicBezTo>
                  <a:pt x="175660" y="31381"/>
                  <a:pt x="165136" y="33869"/>
                  <a:pt x="154803" y="38844"/>
                </a:cubicBezTo>
                <a:cubicBezTo>
                  <a:pt x="144470" y="43819"/>
                  <a:pt x="136114" y="50516"/>
                  <a:pt x="129736" y="58935"/>
                </a:cubicBezTo>
                <a:cubicBezTo>
                  <a:pt x="117745" y="73988"/>
                  <a:pt x="111749" y="94399"/>
                  <a:pt x="111749" y="120168"/>
                </a:cubicBezTo>
                <a:cubicBezTo>
                  <a:pt x="111749" y="131904"/>
                  <a:pt x="113025" y="144342"/>
                  <a:pt x="115576" y="157481"/>
                </a:cubicBezTo>
                <a:cubicBezTo>
                  <a:pt x="118127" y="170620"/>
                  <a:pt x="122146" y="183760"/>
                  <a:pt x="127631" y="196899"/>
                </a:cubicBezTo>
                <a:cubicBezTo>
                  <a:pt x="133117" y="210039"/>
                  <a:pt x="139750" y="221839"/>
                  <a:pt x="147532" y="232299"/>
                </a:cubicBezTo>
                <a:cubicBezTo>
                  <a:pt x="155313" y="242759"/>
                  <a:pt x="164881" y="251306"/>
                  <a:pt x="176234" y="257940"/>
                </a:cubicBezTo>
                <a:cubicBezTo>
                  <a:pt x="187588" y="264573"/>
                  <a:pt x="199898" y="267890"/>
                  <a:pt x="213165" y="267890"/>
                </a:cubicBezTo>
                <a:cubicBezTo>
                  <a:pt x="222860" y="267890"/>
                  <a:pt x="232810" y="265785"/>
                  <a:pt x="243016" y="261576"/>
                </a:cubicBezTo>
                <a:cubicBezTo>
                  <a:pt x="253221" y="257366"/>
                  <a:pt x="261640" y="251817"/>
                  <a:pt x="268274" y="244928"/>
                </a:cubicBezTo>
                <a:cubicBezTo>
                  <a:pt x="281796" y="230385"/>
                  <a:pt x="288557" y="210102"/>
                  <a:pt x="288557" y="184079"/>
                </a:cubicBezTo>
                <a:cubicBezTo>
                  <a:pt x="288557" y="169281"/>
                  <a:pt x="286388" y="153335"/>
                  <a:pt x="282051" y="136241"/>
                </a:cubicBezTo>
                <a:cubicBezTo>
                  <a:pt x="277714" y="119147"/>
                  <a:pt x="271527" y="102627"/>
                  <a:pt x="263490" y="86681"/>
                </a:cubicBezTo>
                <a:cubicBezTo>
                  <a:pt x="255453" y="70735"/>
                  <a:pt x="244674" y="57532"/>
                  <a:pt x="231152" y="47072"/>
                </a:cubicBezTo>
                <a:cubicBezTo>
                  <a:pt x="217630" y="36611"/>
                  <a:pt x="202704" y="31381"/>
                  <a:pt x="186376" y="31381"/>
                </a:cubicBezTo>
                <a:close/>
                <a:moveTo>
                  <a:pt x="245312" y="0"/>
                </a:moveTo>
                <a:lnTo>
                  <a:pt x="405281" y="0"/>
                </a:lnTo>
                <a:lnTo>
                  <a:pt x="352468" y="33677"/>
                </a:lnTo>
                <a:lnTo>
                  <a:pt x="302334" y="33677"/>
                </a:lnTo>
                <a:cubicBezTo>
                  <a:pt x="321214" y="49751"/>
                  <a:pt x="335502" y="66717"/>
                  <a:pt x="345197" y="84576"/>
                </a:cubicBezTo>
                <a:cubicBezTo>
                  <a:pt x="354892" y="102436"/>
                  <a:pt x="359739" y="122847"/>
                  <a:pt x="359739" y="145809"/>
                </a:cubicBezTo>
                <a:cubicBezTo>
                  <a:pt x="359739" y="164178"/>
                  <a:pt x="356614" y="180698"/>
                  <a:pt x="350363" y="195368"/>
                </a:cubicBezTo>
                <a:cubicBezTo>
                  <a:pt x="344112" y="210039"/>
                  <a:pt x="336586" y="221902"/>
                  <a:pt x="327784" y="230960"/>
                </a:cubicBezTo>
                <a:cubicBezTo>
                  <a:pt x="318982" y="240017"/>
                  <a:pt x="310116" y="248309"/>
                  <a:pt x="301186" y="255835"/>
                </a:cubicBezTo>
                <a:cubicBezTo>
                  <a:pt x="292256" y="263362"/>
                  <a:pt x="284666" y="271207"/>
                  <a:pt x="278415" y="279371"/>
                </a:cubicBezTo>
                <a:cubicBezTo>
                  <a:pt x="272165" y="287535"/>
                  <a:pt x="269039" y="295955"/>
                  <a:pt x="269039" y="304630"/>
                </a:cubicBezTo>
                <a:cubicBezTo>
                  <a:pt x="269039" y="313814"/>
                  <a:pt x="273121" y="322808"/>
                  <a:pt x="281286" y="331610"/>
                </a:cubicBezTo>
                <a:cubicBezTo>
                  <a:pt x="289450" y="340412"/>
                  <a:pt x="299336" y="349087"/>
                  <a:pt x="310945" y="357634"/>
                </a:cubicBezTo>
                <a:cubicBezTo>
                  <a:pt x="322553" y="366181"/>
                  <a:pt x="334098" y="375557"/>
                  <a:pt x="345579" y="385762"/>
                </a:cubicBezTo>
                <a:cubicBezTo>
                  <a:pt x="357060" y="395967"/>
                  <a:pt x="366883" y="409234"/>
                  <a:pt x="375047" y="425563"/>
                </a:cubicBezTo>
                <a:cubicBezTo>
                  <a:pt x="383212" y="441892"/>
                  <a:pt x="387294" y="460006"/>
                  <a:pt x="387294" y="479907"/>
                </a:cubicBezTo>
                <a:cubicBezTo>
                  <a:pt x="387294" y="502869"/>
                  <a:pt x="381171" y="524938"/>
                  <a:pt x="368924" y="546114"/>
                </a:cubicBezTo>
                <a:cubicBezTo>
                  <a:pt x="350554" y="577240"/>
                  <a:pt x="323638" y="600138"/>
                  <a:pt x="288174" y="614809"/>
                </a:cubicBezTo>
                <a:cubicBezTo>
                  <a:pt x="252711" y="629479"/>
                  <a:pt x="214696" y="636814"/>
                  <a:pt x="174129" y="636814"/>
                </a:cubicBezTo>
                <a:cubicBezTo>
                  <a:pt x="140452" y="636814"/>
                  <a:pt x="109006" y="631520"/>
                  <a:pt x="79794" y="620932"/>
                </a:cubicBezTo>
                <a:cubicBezTo>
                  <a:pt x="50581" y="610344"/>
                  <a:pt x="28703" y="592803"/>
                  <a:pt x="14160" y="568310"/>
                </a:cubicBezTo>
                <a:cubicBezTo>
                  <a:pt x="4720" y="553002"/>
                  <a:pt x="0" y="536291"/>
                  <a:pt x="0" y="518177"/>
                </a:cubicBezTo>
                <a:cubicBezTo>
                  <a:pt x="0" y="497511"/>
                  <a:pt x="5677" y="478376"/>
                  <a:pt x="17031" y="460771"/>
                </a:cubicBezTo>
                <a:cubicBezTo>
                  <a:pt x="28384" y="443167"/>
                  <a:pt x="43501" y="428497"/>
                  <a:pt x="62381" y="416761"/>
                </a:cubicBezTo>
                <a:cubicBezTo>
                  <a:pt x="95803" y="395840"/>
                  <a:pt x="147340" y="383083"/>
                  <a:pt x="216992" y="378491"/>
                </a:cubicBezTo>
                <a:cubicBezTo>
                  <a:pt x="208828" y="367775"/>
                  <a:pt x="202768" y="358335"/>
                  <a:pt x="198814" y="350171"/>
                </a:cubicBezTo>
                <a:cubicBezTo>
                  <a:pt x="194859" y="342007"/>
                  <a:pt x="192882" y="332694"/>
                  <a:pt x="192882" y="322234"/>
                </a:cubicBezTo>
                <a:cubicBezTo>
                  <a:pt x="192882" y="313049"/>
                  <a:pt x="195561" y="302206"/>
                  <a:pt x="200918" y="289704"/>
                </a:cubicBezTo>
                <a:cubicBezTo>
                  <a:pt x="189182" y="290725"/>
                  <a:pt x="180508" y="291235"/>
                  <a:pt x="174895" y="291235"/>
                </a:cubicBezTo>
                <a:cubicBezTo>
                  <a:pt x="137135" y="291235"/>
                  <a:pt x="105307" y="278925"/>
                  <a:pt x="79411" y="254304"/>
                </a:cubicBezTo>
                <a:cubicBezTo>
                  <a:pt x="53515" y="229684"/>
                  <a:pt x="40567" y="198494"/>
                  <a:pt x="40567" y="160734"/>
                </a:cubicBezTo>
                <a:cubicBezTo>
                  <a:pt x="40567" y="139813"/>
                  <a:pt x="45159" y="119530"/>
                  <a:pt x="54344" y="99884"/>
                </a:cubicBezTo>
                <a:cubicBezTo>
                  <a:pt x="63529" y="80239"/>
                  <a:pt x="76158" y="63528"/>
                  <a:pt x="92231" y="49751"/>
                </a:cubicBezTo>
                <a:cubicBezTo>
                  <a:pt x="111877" y="32912"/>
                  <a:pt x="135158" y="20410"/>
                  <a:pt x="162074" y="12246"/>
                </a:cubicBezTo>
                <a:cubicBezTo>
                  <a:pt x="188991" y="4082"/>
                  <a:pt x="216737" y="0"/>
                  <a:pt x="245312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13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3"/>
          <p:cNvSpPr>
            <a:spLocks noGrp="1"/>
          </p:cNvSpPr>
          <p:nvPr>
            <p:ph type="pic" sz="quarter" idx="15"/>
          </p:nvPr>
        </p:nvSpPr>
        <p:spPr>
          <a:xfrm>
            <a:off x="609644" y="1745600"/>
            <a:ext cx="4029719" cy="3366863"/>
          </a:xfrm>
          <a:custGeom>
            <a:avLst/>
            <a:gdLst>
              <a:gd name="connsiteX0" fmla="*/ 420355 w 608013"/>
              <a:gd name="connsiteY0" fmla="*/ 0 h 508000"/>
              <a:gd name="connsiteX1" fmla="*/ 514184 w 608013"/>
              <a:gd name="connsiteY1" fmla="*/ 42015 h 508000"/>
              <a:gd name="connsiteX2" fmla="*/ 593000 w 608013"/>
              <a:gd name="connsiteY2" fmla="*/ 11459 h 508000"/>
              <a:gd name="connsiteX3" fmla="*/ 536703 w 608013"/>
              <a:gd name="connsiteY3" fmla="*/ 80211 h 508000"/>
              <a:gd name="connsiteX4" fmla="*/ 608013 w 608013"/>
              <a:gd name="connsiteY4" fmla="*/ 61113 h 508000"/>
              <a:gd name="connsiteX5" fmla="*/ 547962 w 608013"/>
              <a:gd name="connsiteY5" fmla="*/ 126045 h 508000"/>
              <a:gd name="connsiteX6" fmla="*/ 547962 w 608013"/>
              <a:gd name="connsiteY6" fmla="*/ 145143 h 508000"/>
              <a:gd name="connsiteX7" fmla="*/ 191412 w 608013"/>
              <a:gd name="connsiteY7" fmla="*/ 508000 h 508000"/>
              <a:gd name="connsiteX8" fmla="*/ 0 w 608013"/>
              <a:gd name="connsiteY8" fmla="*/ 450707 h 508000"/>
              <a:gd name="connsiteX9" fmla="*/ 30026 w 608013"/>
              <a:gd name="connsiteY9" fmla="*/ 450707 h 508000"/>
              <a:gd name="connsiteX10" fmla="*/ 183905 w 608013"/>
              <a:gd name="connsiteY10" fmla="*/ 397233 h 508000"/>
              <a:gd name="connsiteX11" fmla="*/ 67557 w 608013"/>
              <a:gd name="connsiteY11" fmla="*/ 309384 h 508000"/>
              <a:gd name="connsiteX12" fmla="*/ 90076 w 608013"/>
              <a:gd name="connsiteY12" fmla="*/ 309384 h 508000"/>
              <a:gd name="connsiteX13" fmla="*/ 123855 w 608013"/>
              <a:gd name="connsiteY13" fmla="*/ 305564 h 508000"/>
              <a:gd name="connsiteX14" fmla="*/ 22519 w 608013"/>
              <a:gd name="connsiteY14" fmla="*/ 179519 h 508000"/>
              <a:gd name="connsiteX15" fmla="*/ 78817 w 608013"/>
              <a:gd name="connsiteY15" fmla="*/ 194797 h 508000"/>
              <a:gd name="connsiteX16" fmla="*/ 26272 w 608013"/>
              <a:gd name="connsiteY16" fmla="*/ 87850 h 508000"/>
              <a:gd name="connsiteX17" fmla="*/ 41285 w 608013"/>
              <a:gd name="connsiteY17" fmla="*/ 22917 h 508000"/>
              <a:gd name="connsiteX18" fmla="*/ 300254 w 608013"/>
              <a:gd name="connsiteY18" fmla="*/ 156602 h 508000"/>
              <a:gd name="connsiteX19" fmla="*/ 296500 w 608013"/>
              <a:gd name="connsiteY19" fmla="*/ 129865 h 508000"/>
              <a:gd name="connsiteX20" fmla="*/ 420355 w 608013"/>
              <a:gd name="connsiteY20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8013" h="508000">
                <a:moveTo>
                  <a:pt x="420355" y="0"/>
                </a:moveTo>
                <a:cubicBezTo>
                  <a:pt x="457887" y="0"/>
                  <a:pt x="491665" y="15278"/>
                  <a:pt x="514184" y="42015"/>
                </a:cubicBezTo>
                <a:cubicBezTo>
                  <a:pt x="540456" y="34376"/>
                  <a:pt x="570481" y="26737"/>
                  <a:pt x="593000" y="11459"/>
                </a:cubicBezTo>
                <a:cubicBezTo>
                  <a:pt x="581741" y="42015"/>
                  <a:pt x="562975" y="64932"/>
                  <a:pt x="536703" y="80211"/>
                </a:cubicBezTo>
                <a:cubicBezTo>
                  <a:pt x="562975" y="76391"/>
                  <a:pt x="585494" y="72572"/>
                  <a:pt x="608013" y="61113"/>
                </a:cubicBezTo>
                <a:cubicBezTo>
                  <a:pt x="593000" y="87850"/>
                  <a:pt x="570481" y="110767"/>
                  <a:pt x="547962" y="126045"/>
                </a:cubicBezTo>
                <a:cubicBezTo>
                  <a:pt x="547962" y="133684"/>
                  <a:pt x="547962" y="137504"/>
                  <a:pt x="547962" y="145143"/>
                </a:cubicBezTo>
                <a:cubicBezTo>
                  <a:pt x="547962" y="313203"/>
                  <a:pt x="420355" y="508000"/>
                  <a:pt x="191412" y="508000"/>
                </a:cubicBezTo>
                <a:cubicBezTo>
                  <a:pt x="120102" y="508000"/>
                  <a:pt x="56298" y="485083"/>
                  <a:pt x="0" y="450707"/>
                </a:cubicBezTo>
                <a:cubicBezTo>
                  <a:pt x="7507" y="450707"/>
                  <a:pt x="18766" y="450707"/>
                  <a:pt x="30026" y="450707"/>
                </a:cubicBezTo>
                <a:cubicBezTo>
                  <a:pt x="86323" y="450707"/>
                  <a:pt x="142621" y="431609"/>
                  <a:pt x="183905" y="397233"/>
                </a:cubicBezTo>
                <a:cubicBezTo>
                  <a:pt x="131361" y="393414"/>
                  <a:pt x="82570" y="359038"/>
                  <a:pt x="67557" y="309384"/>
                </a:cubicBezTo>
                <a:cubicBezTo>
                  <a:pt x="75064" y="309384"/>
                  <a:pt x="82570" y="309384"/>
                  <a:pt x="90076" y="309384"/>
                </a:cubicBezTo>
                <a:cubicBezTo>
                  <a:pt x="101336" y="309384"/>
                  <a:pt x="112595" y="309384"/>
                  <a:pt x="123855" y="305564"/>
                </a:cubicBezTo>
                <a:cubicBezTo>
                  <a:pt x="67557" y="294105"/>
                  <a:pt x="22519" y="240632"/>
                  <a:pt x="22519" y="179519"/>
                </a:cubicBezTo>
                <a:cubicBezTo>
                  <a:pt x="41285" y="187158"/>
                  <a:pt x="60051" y="194797"/>
                  <a:pt x="78817" y="194797"/>
                </a:cubicBezTo>
                <a:cubicBezTo>
                  <a:pt x="45038" y="171880"/>
                  <a:pt x="26272" y="133684"/>
                  <a:pt x="26272" y="87850"/>
                </a:cubicBezTo>
                <a:cubicBezTo>
                  <a:pt x="26272" y="64932"/>
                  <a:pt x="30026" y="42015"/>
                  <a:pt x="41285" y="22917"/>
                </a:cubicBezTo>
                <a:cubicBezTo>
                  <a:pt x="105089" y="103128"/>
                  <a:pt x="195165" y="152782"/>
                  <a:pt x="300254" y="156602"/>
                </a:cubicBezTo>
                <a:cubicBezTo>
                  <a:pt x="296500" y="148963"/>
                  <a:pt x="296500" y="137504"/>
                  <a:pt x="296500" y="129865"/>
                </a:cubicBezTo>
                <a:cubicBezTo>
                  <a:pt x="296500" y="57293"/>
                  <a:pt x="352798" y="0"/>
                  <a:pt x="420355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17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6"/>
          <p:cNvSpPr>
            <a:spLocks noGrp="1"/>
          </p:cNvSpPr>
          <p:nvPr>
            <p:ph type="pic" sz="quarter" idx="10"/>
          </p:nvPr>
        </p:nvSpPr>
        <p:spPr>
          <a:xfrm>
            <a:off x="7253619" y="1360440"/>
            <a:ext cx="4328827" cy="4137185"/>
          </a:xfrm>
          <a:custGeom>
            <a:avLst/>
            <a:gdLst/>
            <a:ahLst/>
            <a:cxnLst/>
            <a:rect l="l" t="t" r="r" b="b"/>
            <a:pathLst>
              <a:path w="653143" h="624228">
                <a:moveTo>
                  <a:pt x="8079" y="202832"/>
                </a:moveTo>
                <a:lnTo>
                  <a:pt x="148403" y="202832"/>
                </a:lnTo>
                <a:lnTo>
                  <a:pt x="148403" y="624228"/>
                </a:lnTo>
                <a:lnTo>
                  <a:pt x="8079" y="624228"/>
                </a:lnTo>
                <a:close/>
                <a:moveTo>
                  <a:pt x="491983" y="193052"/>
                </a:moveTo>
                <a:cubicBezTo>
                  <a:pt x="540459" y="193052"/>
                  <a:pt x="579438" y="209139"/>
                  <a:pt x="608920" y="241314"/>
                </a:cubicBezTo>
                <a:cubicBezTo>
                  <a:pt x="638402" y="273490"/>
                  <a:pt x="653143" y="320619"/>
                  <a:pt x="653143" y="382701"/>
                </a:cubicBezTo>
                <a:lnTo>
                  <a:pt x="653143" y="624228"/>
                </a:lnTo>
                <a:lnTo>
                  <a:pt x="513245" y="624228"/>
                </a:lnTo>
                <a:lnTo>
                  <a:pt x="513245" y="398860"/>
                </a:lnTo>
                <a:cubicBezTo>
                  <a:pt x="513245" y="369094"/>
                  <a:pt x="507504" y="345778"/>
                  <a:pt x="496023" y="328910"/>
                </a:cubicBezTo>
                <a:cubicBezTo>
                  <a:pt x="484542" y="312043"/>
                  <a:pt x="466612" y="303610"/>
                  <a:pt x="442232" y="303610"/>
                </a:cubicBezTo>
                <a:cubicBezTo>
                  <a:pt x="424373" y="303610"/>
                  <a:pt x="409419" y="308500"/>
                  <a:pt x="397371" y="318280"/>
                </a:cubicBezTo>
                <a:cubicBezTo>
                  <a:pt x="385323" y="328060"/>
                  <a:pt x="376323" y="340179"/>
                  <a:pt x="370369" y="354636"/>
                </a:cubicBezTo>
                <a:cubicBezTo>
                  <a:pt x="367251" y="363141"/>
                  <a:pt x="365692" y="374622"/>
                  <a:pt x="365692" y="389080"/>
                </a:cubicBezTo>
                <a:lnTo>
                  <a:pt x="365692" y="624228"/>
                </a:lnTo>
                <a:lnTo>
                  <a:pt x="225794" y="624228"/>
                </a:lnTo>
                <a:cubicBezTo>
                  <a:pt x="226361" y="511119"/>
                  <a:pt x="226644" y="419412"/>
                  <a:pt x="226644" y="349109"/>
                </a:cubicBezTo>
                <a:cubicBezTo>
                  <a:pt x="226644" y="278805"/>
                  <a:pt x="226502" y="236850"/>
                  <a:pt x="226219" y="223242"/>
                </a:cubicBezTo>
                <a:lnTo>
                  <a:pt x="225794" y="202832"/>
                </a:lnTo>
                <a:lnTo>
                  <a:pt x="365692" y="202832"/>
                </a:lnTo>
                <a:lnTo>
                  <a:pt x="365692" y="262902"/>
                </a:lnTo>
                <a:lnTo>
                  <a:pt x="382276" y="240251"/>
                </a:lnTo>
                <a:cubicBezTo>
                  <a:pt x="388229" y="233448"/>
                  <a:pt x="396237" y="226077"/>
                  <a:pt x="406301" y="218140"/>
                </a:cubicBezTo>
                <a:cubicBezTo>
                  <a:pt x="416364" y="210202"/>
                  <a:pt x="428696" y="204037"/>
                  <a:pt x="443295" y="199643"/>
                </a:cubicBezTo>
                <a:cubicBezTo>
                  <a:pt x="457895" y="195249"/>
                  <a:pt x="474124" y="193052"/>
                  <a:pt x="491983" y="193052"/>
                </a:cubicBezTo>
                <a:close/>
                <a:moveTo>
                  <a:pt x="79092" y="0"/>
                </a:moveTo>
                <a:cubicBezTo>
                  <a:pt x="102621" y="0"/>
                  <a:pt x="121472" y="6875"/>
                  <a:pt x="135646" y="20624"/>
                </a:cubicBezTo>
                <a:cubicBezTo>
                  <a:pt x="149820" y="34373"/>
                  <a:pt x="157049" y="51736"/>
                  <a:pt x="157333" y="72713"/>
                </a:cubicBezTo>
                <a:cubicBezTo>
                  <a:pt x="157616" y="93408"/>
                  <a:pt x="150458" y="110700"/>
                  <a:pt x="135859" y="124591"/>
                </a:cubicBezTo>
                <a:cubicBezTo>
                  <a:pt x="121260" y="138481"/>
                  <a:pt x="102054" y="145427"/>
                  <a:pt x="78241" y="145427"/>
                </a:cubicBezTo>
                <a:lnTo>
                  <a:pt x="77391" y="145427"/>
                </a:lnTo>
                <a:cubicBezTo>
                  <a:pt x="54145" y="145427"/>
                  <a:pt x="35435" y="138481"/>
                  <a:pt x="21261" y="124591"/>
                </a:cubicBezTo>
                <a:cubicBezTo>
                  <a:pt x="7087" y="110700"/>
                  <a:pt x="0" y="93408"/>
                  <a:pt x="0" y="72713"/>
                </a:cubicBezTo>
                <a:cubicBezTo>
                  <a:pt x="0" y="51736"/>
                  <a:pt x="7300" y="34373"/>
                  <a:pt x="21899" y="20624"/>
                </a:cubicBezTo>
                <a:cubicBezTo>
                  <a:pt x="36498" y="6875"/>
                  <a:pt x="55563" y="0"/>
                  <a:pt x="79092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1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0"/>
          <p:cNvSpPr>
            <a:spLocks noGrp="1"/>
          </p:cNvSpPr>
          <p:nvPr>
            <p:ph type="pic" sz="quarter" idx="18"/>
          </p:nvPr>
        </p:nvSpPr>
        <p:spPr>
          <a:xfrm>
            <a:off x="609600" y="1066965"/>
            <a:ext cx="2409416" cy="4724131"/>
          </a:xfrm>
          <a:custGeom>
            <a:avLst/>
            <a:gdLst>
              <a:gd name="connsiteX0" fmla="*/ 224869 w 363538"/>
              <a:gd name="connsiteY0" fmla="*/ 0 h 712787"/>
              <a:gd name="connsiteX1" fmla="*/ 363538 w 363538"/>
              <a:gd name="connsiteY1" fmla="*/ 11435 h 712787"/>
              <a:gd name="connsiteX2" fmla="*/ 344799 w 363538"/>
              <a:gd name="connsiteY2" fmla="*/ 121974 h 712787"/>
              <a:gd name="connsiteX3" fmla="*/ 281086 w 363538"/>
              <a:gd name="connsiteY3" fmla="*/ 110539 h 712787"/>
              <a:gd name="connsiteX4" fmla="*/ 224869 w 363538"/>
              <a:gd name="connsiteY4" fmla="*/ 152468 h 712787"/>
              <a:gd name="connsiteX5" fmla="*/ 224869 w 363538"/>
              <a:gd name="connsiteY5" fmla="*/ 236325 h 712787"/>
              <a:gd name="connsiteX6" fmla="*/ 348547 w 363538"/>
              <a:gd name="connsiteY6" fmla="*/ 236325 h 712787"/>
              <a:gd name="connsiteX7" fmla="*/ 341051 w 363538"/>
              <a:gd name="connsiteY7" fmla="*/ 343053 h 712787"/>
              <a:gd name="connsiteX8" fmla="*/ 224869 w 363538"/>
              <a:gd name="connsiteY8" fmla="*/ 343053 h 712787"/>
              <a:gd name="connsiteX9" fmla="*/ 224869 w 363538"/>
              <a:gd name="connsiteY9" fmla="*/ 712787 h 712787"/>
              <a:gd name="connsiteX10" fmla="*/ 78704 w 363538"/>
              <a:gd name="connsiteY10" fmla="*/ 712787 h 712787"/>
              <a:gd name="connsiteX11" fmla="*/ 78704 w 363538"/>
              <a:gd name="connsiteY11" fmla="*/ 343053 h 712787"/>
              <a:gd name="connsiteX12" fmla="*/ 0 w 363538"/>
              <a:gd name="connsiteY12" fmla="*/ 343053 h 712787"/>
              <a:gd name="connsiteX13" fmla="*/ 0 w 363538"/>
              <a:gd name="connsiteY13" fmla="*/ 236325 h 712787"/>
              <a:gd name="connsiteX14" fmla="*/ 78704 w 363538"/>
              <a:gd name="connsiteY14" fmla="*/ 236325 h 712787"/>
              <a:gd name="connsiteX15" fmla="*/ 78704 w 363538"/>
              <a:gd name="connsiteY15" fmla="*/ 163903 h 712787"/>
              <a:gd name="connsiteX16" fmla="*/ 101191 w 363538"/>
              <a:gd name="connsiteY16" fmla="*/ 53364 h 712787"/>
              <a:gd name="connsiteX17" fmla="*/ 224869 w 363538"/>
              <a:gd name="connsiteY17" fmla="*/ 0 h 71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3538" h="712787">
                <a:moveTo>
                  <a:pt x="224869" y="0"/>
                </a:moveTo>
                <a:cubicBezTo>
                  <a:pt x="322312" y="0"/>
                  <a:pt x="363538" y="11435"/>
                  <a:pt x="363538" y="11435"/>
                </a:cubicBezTo>
                <a:cubicBezTo>
                  <a:pt x="344799" y="121974"/>
                  <a:pt x="344799" y="121974"/>
                  <a:pt x="344799" y="121974"/>
                </a:cubicBezTo>
                <a:cubicBezTo>
                  <a:pt x="344799" y="121974"/>
                  <a:pt x="311069" y="110539"/>
                  <a:pt x="281086" y="110539"/>
                </a:cubicBezTo>
                <a:cubicBezTo>
                  <a:pt x="251104" y="110539"/>
                  <a:pt x="224869" y="121974"/>
                  <a:pt x="224869" y="152468"/>
                </a:cubicBezTo>
                <a:cubicBezTo>
                  <a:pt x="224869" y="236325"/>
                  <a:pt x="224869" y="236325"/>
                  <a:pt x="224869" y="236325"/>
                </a:cubicBezTo>
                <a:cubicBezTo>
                  <a:pt x="348547" y="236325"/>
                  <a:pt x="348547" y="236325"/>
                  <a:pt x="348547" y="236325"/>
                </a:cubicBezTo>
                <a:cubicBezTo>
                  <a:pt x="341051" y="343053"/>
                  <a:pt x="341051" y="343053"/>
                  <a:pt x="341051" y="343053"/>
                </a:cubicBezTo>
                <a:cubicBezTo>
                  <a:pt x="224869" y="343053"/>
                  <a:pt x="224869" y="343053"/>
                  <a:pt x="224869" y="343053"/>
                </a:cubicBezTo>
                <a:cubicBezTo>
                  <a:pt x="224869" y="712787"/>
                  <a:pt x="224869" y="712787"/>
                  <a:pt x="224869" y="712787"/>
                </a:cubicBezTo>
                <a:cubicBezTo>
                  <a:pt x="78704" y="712787"/>
                  <a:pt x="78704" y="712787"/>
                  <a:pt x="78704" y="712787"/>
                </a:cubicBezTo>
                <a:cubicBezTo>
                  <a:pt x="78704" y="343053"/>
                  <a:pt x="78704" y="343053"/>
                  <a:pt x="78704" y="343053"/>
                </a:cubicBezTo>
                <a:cubicBezTo>
                  <a:pt x="0" y="343053"/>
                  <a:pt x="0" y="343053"/>
                  <a:pt x="0" y="343053"/>
                </a:cubicBezTo>
                <a:lnTo>
                  <a:pt x="0" y="236325"/>
                </a:lnTo>
                <a:cubicBezTo>
                  <a:pt x="78704" y="236325"/>
                  <a:pt x="78704" y="236325"/>
                  <a:pt x="78704" y="236325"/>
                </a:cubicBezTo>
                <a:cubicBezTo>
                  <a:pt x="78704" y="163903"/>
                  <a:pt x="78704" y="163903"/>
                  <a:pt x="78704" y="163903"/>
                </a:cubicBezTo>
                <a:cubicBezTo>
                  <a:pt x="78704" y="129598"/>
                  <a:pt x="78704" y="83857"/>
                  <a:pt x="101191" y="53364"/>
                </a:cubicBezTo>
                <a:cubicBezTo>
                  <a:pt x="127426" y="19059"/>
                  <a:pt x="164904" y="0"/>
                  <a:pt x="224869" y="0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40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9"/>
          <p:cNvSpPr>
            <a:spLocks noGrp="1"/>
          </p:cNvSpPr>
          <p:nvPr>
            <p:ph type="pic" sz="quarter" idx="20"/>
          </p:nvPr>
        </p:nvSpPr>
        <p:spPr>
          <a:xfrm>
            <a:off x="7320205" y="839354"/>
            <a:ext cx="4262271" cy="5179352"/>
          </a:xfrm>
          <a:custGeom>
            <a:avLst/>
            <a:gdLst>
              <a:gd name="connsiteX0" fmla="*/ 266359 w 574999"/>
              <a:gd name="connsiteY0" fmla="*/ 1052 h 698717"/>
              <a:gd name="connsiteX1" fmla="*/ 442809 w 574999"/>
              <a:gd name="connsiteY1" fmla="*/ 31095 h 698717"/>
              <a:gd name="connsiteX2" fmla="*/ 574296 w 574999"/>
              <a:gd name="connsiteY2" fmla="*/ 275254 h 698717"/>
              <a:gd name="connsiteX3" fmla="*/ 472864 w 574999"/>
              <a:gd name="connsiteY3" fmla="*/ 500338 h 698717"/>
              <a:gd name="connsiteX4" fmla="*/ 239945 w 574999"/>
              <a:gd name="connsiteY4" fmla="*/ 492708 h 698717"/>
              <a:gd name="connsiteX5" fmla="*/ 202377 w 574999"/>
              <a:gd name="connsiteY5" fmla="*/ 633862 h 698717"/>
              <a:gd name="connsiteX6" fmla="*/ 164809 w 574999"/>
              <a:gd name="connsiteY6" fmla="*/ 698717 h 698717"/>
              <a:gd name="connsiteX7" fmla="*/ 115972 w 574999"/>
              <a:gd name="connsiteY7" fmla="*/ 679642 h 698717"/>
              <a:gd name="connsiteX8" fmla="*/ 119728 w 574999"/>
              <a:gd name="connsiteY8" fmla="*/ 588083 h 698717"/>
              <a:gd name="connsiteX9" fmla="*/ 176080 w 574999"/>
              <a:gd name="connsiteY9" fmla="*/ 347739 h 698717"/>
              <a:gd name="connsiteX10" fmla="*/ 168566 w 574999"/>
              <a:gd name="connsiteY10" fmla="*/ 233289 h 698717"/>
              <a:gd name="connsiteX11" fmla="*/ 258728 w 574999"/>
              <a:gd name="connsiteY11" fmla="*/ 164619 h 698717"/>
              <a:gd name="connsiteX12" fmla="*/ 303809 w 574999"/>
              <a:gd name="connsiteY12" fmla="*/ 252364 h 698717"/>
              <a:gd name="connsiteX13" fmla="*/ 269999 w 574999"/>
              <a:gd name="connsiteY13" fmla="*/ 366814 h 698717"/>
              <a:gd name="connsiteX14" fmla="*/ 281269 w 574999"/>
              <a:gd name="connsiteY14" fmla="*/ 443113 h 698717"/>
              <a:gd name="connsiteX15" fmla="*/ 393972 w 574999"/>
              <a:gd name="connsiteY15" fmla="*/ 446928 h 698717"/>
              <a:gd name="connsiteX16" fmla="*/ 465350 w 574999"/>
              <a:gd name="connsiteY16" fmla="*/ 286699 h 698717"/>
              <a:gd name="connsiteX17" fmla="*/ 416512 w 574999"/>
              <a:gd name="connsiteY17" fmla="*/ 115024 h 698717"/>
              <a:gd name="connsiteX18" fmla="*/ 209890 w 574999"/>
              <a:gd name="connsiteY18" fmla="*/ 88320 h 698717"/>
              <a:gd name="connsiteX19" fmla="*/ 85917 w 574999"/>
              <a:gd name="connsiteY19" fmla="*/ 233289 h 698717"/>
              <a:gd name="connsiteX20" fmla="*/ 108458 w 574999"/>
              <a:gd name="connsiteY20" fmla="*/ 362999 h 698717"/>
              <a:gd name="connsiteX21" fmla="*/ 115972 w 574999"/>
              <a:gd name="connsiteY21" fmla="*/ 389703 h 698717"/>
              <a:gd name="connsiteX22" fmla="*/ 104701 w 574999"/>
              <a:gd name="connsiteY22" fmla="*/ 431668 h 698717"/>
              <a:gd name="connsiteX23" fmla="*/ 82161 w 574999"/>
              <a:gd name="connsiteY23" fmla="*/ 431668 h 698717"/>
              <a:gd name="connsiteX24" fmla="*/ 3269 w 574999"/>
              <a:gd name="connsiteY24" fmla="*/ 225659 h 698717"/>
              <a:gd name="connsiteX25" fmla="*/ 164809 w 574999"/>
              <a:gd name="connsiteY25" fmla="*/ 23465 h 698717"/>
              <a:gd name="connsiteX26" fmla="*/ 266359 w 574999"/>
              <a:gd name="connsiteY26" fmla="*/ 1052 h 6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4999" h="698717">
                <a:moveTo>
                  <a:pt x="266359" y="1052"/>
                </a:moveTo>
                <a:cubicBezTo>
                  <a:pt x="361100" y="-6101"/>
                  <a:pt x="431539" y="25372"/>
                  <a:pt x="442809" y="31095"/>
                </a:cubicBezTo>
                <a:cubicBezTo>
                  <a:pt x="457836" y="38725"/>
                  <a:pt x="585566" y="118839"/>
                  <a:pt x="574296" y="275254"/>
                </a:cubicBezTo>
                <a:cubicBezTo>
                  <a:pt x="563026" y="427853"/>
                  <a:pt x="487891" y="485078"/>
                  <a:pt x="472864" y="500338"/>
                </a:cubicBezTo>
                <a:cubicBezTo>
                  <a:pt x="454080" y="515598"/>
                  <a:pt x="318836" y="595713"/>
                  <a:pt x="239945" y="492708"/>
                </a:cubicBezTo>
                <a:cubicBezTo>
                  <a:pt x="202377" y="633862"/>
                  <a:pt x="202377" y="633862"/>
                  <a:pt x="202377" y="633862"/>
                </a:cubicBezTo>
                <a:cubicBezTo>
                  <a:pt x="202377" y="633862"/>
                  <a:pt x="179836" y="683457"/>
                  <a:pt x="164809" y="698717"/>
                </a:cubicBezTo>
                <a:cubicBezTo>
                  <a:pt x="164809" y="698717"/>
                  <a:pt x="115972" y="687272"/>
                  <a:pt x="115972" y="679642"/>
                </a:cubicBezTo>
                <a:cubicBezTo>
                  <a:pt x="115972" y="679642"/>
                  <a:pt x="112215" y="610973"/>
                  <a:pt x="119728" y="588083"/>
                </a:cubicBezTo>
                <a:cubicBezTo>
                  <a:pt x="176080" y="347739"/>
                  <a:pt x="176080" y="347739"/>
                  <a:pt x="176080" y="347739"/>
                </a:cubicBezTo>
                <a:cubicBezTo>
                  <a:pt x="176080" y="347739"/>
                  <a:pt x="153539" y="279069"/>
                  <a:pt x="168566" y="233289"/>
                </a:cubicBezTo>
                <a:cubicBezTo>
                  <a:pt x="168566" y="233289"/>
                  <a:pt x="198620" y="153174"/>
                  <a:pt x="258728" y="164619"/>
                </a:cubicBezTo>
                <a:cubicBezTo>
                  <a:pt x="258728" y="164619"/>
                  <a:pt x="315080" y="179879"/>
                  <a:pt x="303809" y="252364"/>
                </a:cubicBezTo>
                <a:cubicBezTo>
                  <a:pt x="269999" y="366814"/>
                  <a:pt x="269999" y="366814"/>
                  <a:pt x="269999" y="366814"/>
                </a:cubicBezTo>
                <a:cubicBezTo>
                  <a:pt x="269999" y="366814"/>
                  <a:pt x="254972" y="420223"/>
                  <a:pt x="281269" y="443113"/>
                </a:cubicBezTo>
                <a:cubicBezTo>
                  <a:pt x="281269" y="443113"/>
                  <a:pt x="322593" y="496523"/>
                  <a:pt x="393972" y="446928"/>
                </a:cubicBezTo>
                <a:cubicBezTo>
                  <a:pt x="393972" y="446928"/>
                  <a:pt x="446566" y="424038"/>
                  <a:pt x="465350" y="286699"/>
                </a:cubicBezTo>
                <a:cubicBezTo>
                  <a:pt x="465350" y="286699"/>
                  <a:pt x="484134" y="164619"/>
                  <a:pt x="416512" y="115024"/>
                </a:cubicBezTo>
                <a:cubicBezTo>
                  <a:pt x="416512" y="115024"/>
                  <a:pt x="345134" y="42540"/>
                  <a:pt x="209890" y="88320"/>
                </a:cubicBezTo>
                <a:cubicBezTo>
                  <a:pt x="209890" y="88320"/>
                  <a:pt x="108458" y="122654"/>
                  <a:pt x="85917" y="233289"/>
                </a:cubicBezTo>
                <a:cubicBezTo>
                  <a:pt x="85917" y="233289"/>
                  <a:pt x="67134" y="298144"/>
                  <a:pt x="108458" y="362999"/>
                </a:cubicBezTo>
                <a:cubicBezTo>
                  <a:pt x="108458" y="362999"/>
                  <a:pt x="119728" y="366814"/>
                  <a:pt x="115972" y="389703"/>
                </a:cubicBezTo>
                <a:cubicBezTo>
                  <a:pt x="104701" y="431668"/>
                  <a:pt x="104701" y="431668"/>
                  <a:pt x="104701" y="431668"/>
                </a:cubicBezTo>
                <a:cubicBezTo>
                  <a:pt x="104701" y="431668"/>
                  <a:pt x="97188" y="439298"/>
                  <a:pt x="82161" y="431668"/>
                </a:cubicBezTo>
                <a:cubicBezTo>
                  <a:pt x="82161" y="431668"/>
                  <a:pt x="-19272" y="397333"/>
                  <a:pt x="3269" y="225659"/>
                </a:cubicBezTo>
                <a:cubicBezTo>
                  <a:pt x="3269" y="225659"/>
                  <a:pt x="22053" y="76875"/>
                  <a:pt x="164809" y="23465"/>
                </a:cubicBezTo>
                <a:cubicBezTo>
                  <a:pt x="200499" y="10112"/>
                  <a:pt x="234779" y="3436"/>
                  <a:pt x="266359" y="1052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 anchor="ctr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16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5" y="6152918"/>
            <a:ext cx="12192000" cy="70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34772" y="880562"/>
            <a:ext cx="1818456" cy="3188995"/>
          </a:xfrm>
          <a:prstGeom prst="rect">
            <a:avLst/>
          </a:prstGeom>
          <a:solidFill>
            <a:schemeClr val="accent1"/>
          </a:solidFill>
        </p:spPr>
        <p:txBody>
          <a:bodyPr lIns="91438" tIns="45719" rIns="91438" bIns="45719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138847" y="880562"/>
            <a:ext cx="1818456" cy="3188995"/>
          </a:xfrm>
          <a:prstGeom prst="rect">
            <a:avLst/>
          </a:prstGeom>
          <a:solidFill>
            <a:schemeClr val="accent1"/>
          </a:solidFill>
        </p:spPr>
        <p:txBody>
          <a:bodyPr lIns="91438" tIns="45719" rIns="91438" bIns="45719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35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03759" y="984842"/>
            <a:ext cx="8015656" cy="4783348"/>
          </a:xfrm>
          <a:prstGeom prst="rect">
            <a:avLst/>
          </a:prstGeom>
          <a:noFill/>
        </p:spPr>
        <p:txBody>
          <a:bodyPr vert="horz" lIns="121914" tIns="60957" rIns="121914" bIns="60957" rtlCol="0">
            <a:normAutofit/>
          </a:bodyPr>
          <a:lstStyle>
            <a:lvl1pPr>
              <a:defRPr>
                <a:solidFill>
                  <a:schemeClr val="bg1"/>
                </a:solidFill>
                <a:effectLst/>
                <a:latin typeface="+mj-lt"/>
              </a:defRPr>
            </a:lvl1pPr>
            <a:lvl2pPr>
              <a:defRPr>
                <a:solidFill>
                  <a:schemeClr val="bg1"/>
                </a:solidFill>
                <a:effectLst/>
                <a:latin typeface="+mj-lt"/>
              </a:defRPr>
            </a:lvl2pPr>
            <a:lvl3pPr>
              <a:defRPr>
                <a:solidFill>
                  <a:schemeClr val="bg1"/>
                </a:solidFill>
                <a:effectLst/>
                <a:latin typeface="+mj-lt"/>
              </a:defRPr>
            </a:lvl3pPr>
            <a:lvl4pPr>
              <a:defRPr>
                <a:solidFill>
                  <a:schemeClr val="bg1"/>
                </a:solidFill>
                <a:effectLst/>
                <a:latin typeface="+mj-lt"/>
              </a:defRPr>
            </a:lvl4pPr>
            <a:lvl5pPr>
              <a:defRPr>
                <a:solidFill>
                  <a:schemeClr val="bg1"/>
                </a:solidFill>
                <a:effectLst/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11"/>
          <p:cNvSpPr/>
          <p:nvPr userDrawn="1"/>
        </p:nvSpPr>
        <p:spPr>
          <a:xfrm rot="20707748">
            <a:off x="9511792" y="-758419"/>
            <a:ext cx="4168680" cy="4236823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  <a:alpha val="97000"/>
                </a:schemeClr>
              </a:gs>
              <a:gs pos="100000">
                <a:schemeClr val="bg2">
                  <a:lumMod val="60000"/>
                  <a:lumOff val="40000"/>
                  <a:alpha val="58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" name="Rounded Rectangle 10"/>
          <p:cNvSpPr/>
          <p:nvPr userDrawn="1"/>
        </p:nvSpPr>
        <p:spPr>
          <a:xfrm rot="20707748">
            <a:off x="10116392" y="3894058"/>
            <a:ext cx="3572607" cy="484486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  <a:alpha val="97000"/>
                </a:schemeClr>
              </a:gs>
              <a:gs pos="100000">
                <a:schemeClr val="bg2">
                  <a:lumMod val="60000"/>
                  <a:lumOff val="40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mbria"/>
            </a:endParaRPr>
          </a:p>
        </p:txBody>
      </p:sp>
      <p:pic>
        <p:nvPicPr>
          <p:cNvPr id="4" name="Billede 3" descr="HORESTA_W-transp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243" y="6316460"/>
            <a:ext cx="1153451" cy="3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9094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03759" y="984842"/>
            <a:ext cx="8015656" cy="4783348"/>
          </a:xfrm>
          <a:prstGeom prst="rect">
            <a:avLst/>
          </a:prstGeom>
          <a:noFill/>
        </p:spPr>
        <p:txBody>
          <a:bodyPr vert="horz" lIns="121914" tIns="60957" rIns="121914" bIns="60957" rtlCol="0">
            <a:normAutofit/>
          </a:bodyPr>
          <a:lstStyle>
            <a:lvl1pPr>
              <a:defRPr>
                <a:solidFill>
                  <a:schemeClr val="bg1"/>
                </a:solidFill>
                <a:effectLst/>
                <a:latin typeface="+mj-lt"/>
              </a:defRPr>
            </a:lvl1pPr>
            <a:lvl2pPr>
              <a:defRPr>
                <a:solidFill>
                  <a:schemeClr val="bg1"/>
                </a:solidFill>
                <a:effectLst/>
                <a:latin typeface="+mj-lt"/>
              </a:defRPr>
            </a:lvl2pPr>
            <a:lvl3pPr>
              <a:defRPr>
                <a:solidFill>
                  <a:schemeClr val="bg1"/>
                </a:solidFill>
                <a:effectLst/>
                <a:latin typeface="+mj-lt"/>
              </a:defRPr>
            </a:lvl3pPr>
            <a:lvl4pPr>
              <a:defRPr>
                <a:solidFill>
                  <a:schemeClr val="bg1"/>
                </a:solidFill>
                <a:effectLst/>
                <a:latin typeface="+mj-lt"/>
              </a:defRPr>
            </a:lvl4pPr>
            <a:lvl5pPr>
              <a:defRPr>
                <a:solidFill>
                  <a:schemeClr val="bg1"/>
                </a:solidFill>
                <a:effectLst/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ounded Rectangle 10"/>
          <p:cNvSpPr/>
          <p:nvPr userDrawn="1"/>
        </p:nvSpPr>
        <p:spPr>
          <a:xfrm rot="20860148">
            <a:off x="10720347" y="5623990"/>
            <a:ext cx="3572607" cy="484486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  <a:alpha val="97000"/>
                </a:schemeClr>
              </a:gs>
              <a:gs pos="100000">
                <a:schemeClr val="bg2">
                  <a:lumMod val="60000"/>
                  <a:lumOff val="40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mbria"/>
            </a:endParaRPr>
          </a:p>
        </p:txBody>
      </p:sp>
      <p:pic>
        <p:nvPicPr>
          <p:cNvPr id="4" name="Billede 3" descr="HORESTA_W-transp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243" y="6316460"/>
            <a:ext cx="1153451" cy="338192"/>
          </a:xfrm>
          <a:prstGeom prst="rect">
            <a:avLst/>
          </a:prstGeom>
        </p:spPr>
      </p:pic>
      <p:sp>
        <p:nvSpPr>
          <p:cNvPr id="8" name="Rounded Rectangle 9"/>
          <p:cNvSpPr/>
          <p:nvPr userDrawn="1"/>
        </p:nvSpPr>
        <p:spPr>
          <a:xfrm rot="20707748">
            <a:off x="-901726" y="-1382058"/>
            <a:ext cx="5713631" cy="253508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  <a:alpha val="91000"/>
                </a:schemeClr>
              </a:gs>
              <a:gs pos="100000">
                <a:schemeClr val="bg2">
                  <a:lumMod val="60000"/>
                  <a:lumOff val="4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07170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062A-9682-0941-A338-22907E79DD51}" type="slidenum">
              <a:rPr lang="da-DK" altLang="zh-CN"/>
              <a:pPr>
                <a:defRPr/>
              </a:pPr>
              <a:t>‹nr.›</a:t>
            </a:fld>
            <a:endParaRPr lang="da-DK" altLang="zh-CN" dirty="0"/>
          </a:p>
        </p:txBody>
      </p:sp>
    </p:spTree>
    <p:extLst>
      <p:ext uri="{BB962C8B-B14F-4D97-AF65-F5344CB8AC3E}">
        <p14:creationId xmlns:p14="http://schemas.microsoft.com/office/powerpoint/2010/main" val="30073477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icture Placeholder 264"/>
          <p:cNvSpPr>
            <a:spLocks noGrp="1"/>
          </p:cNvSpPr>
          <p:nvPr>
            <p:ph type="pic" sz="quarter" idx="10"/>
          </p:nvPr>
        </p:nvSpPr>
        <p:spPr>
          <a:xfrm>
            <a:off x="-435352" y="-275742"/>
            <a:ext cx="13666804" cy="4008351"/>
          </a:xfrm>
          <a:custGeom>
            <a:avLst/>
            <a:gdLst>
              <a:gd name="connsiteX0" fmla="*/ 13097354 w 13191823"/>
              <a:gd name="connsiteY0" fmla="*/ 2191690 h 3869042"/>
              <a:gd name="connsiteX1" fmla="*/ 13090364 w 13191823"/>
              <a:gd name="connsiteY1" fmla="*/ 2194291 h 3869042"/>
              <a:gd name="connsiteX2" fmla="*/ 12909826 w 13191823"/>
              <a:gd name="connsiteY2" fmla="*/ 2250728 h 3869042"/>
              <a:gd name="connsiteX3" fmla="*/ 13097354 w 13191823"/>
              <a:gd name="connsiteY3" fmla="*/ 2191690 h 3869042"/>
              <a:gd name="connsiteX4" fmla="*/ 11711338 w 13191823"/>
              <a:gd name="connsiteY4" fmla="*/ 841091 h 3869042"/>
              <a:gd name="connsiteX5" fmla="*/ 11706403 w 13191823"/>
              <a:gd name="connsiteY5" fmla="*/ 842102 h 3869042"/>
              <a:gd name="connsiteX6" fmla="*/ 11692352 w 13191823"/>
              <a:gd name="connsiteY6" fmla="*/ 844981 h 3869042"/>
              <a:gd name="connsiteX7" fmla="*/ 11684548 w 13191823"/>
              <a:gd name="connsiteY7" fmla="*/ 845135 h 3869042"/>
              <a:gd name="connsiteX8" fmla="*/ 11711338 w 13191823"/>
              <a:gd name="connsiteY8" fmla="*/ 841091 h 3869042"/>
              <a:gd name="connsiteX9" fmla="*/ 11491115 w 13191823"/>
              <a:gd name="connsiteY9" fmla="*/ 478063 h 3869042"/>
              <a:gd name="connsiteX10" fmla="*/ 11466516 w 13191823"/>
              <a:gd name="connsiteY10" fmla="*/ 494425 h 3869042"/>
              <a:gd name="connsiteX11" fmla="*/ 11449081 w 13191823"/>
              <a:gd name="connsiteY11" fmla="*/ 498994 h 3869042"/>
              <a:gd name="connsiteX12" fmla="*/ 11394092 w 13191823"/>
              <a:gd name="connsiteY12" fmla="*/ 434294 h 3869042"/>
              <a:gd name="connsiteX13" fmla="*/ 11377525 w 13191823"/>
              <a:gd name="connsiteY13" fmla="*/ 437833 h 3869042"/>
              <a:gd name="connsiteX14" fmla="*/ 11350800 w 13191823"/>
              <a:gd name="connsiteY14" fmla="*/ 443540 h 3869042"/>
              <a:gd name="connsiteX15" fmla="*/ 11332052 w 13191823"/>
              <a:gd name="connsiteY15" fmla="*/ 439956 h 3869042"/>
              <a:gd name="connsiteX16" fmla="*/ 11394092 w 13191823"/>
              <a:gd name="connsiteY16" fmla="*/ 434294 h 3869042"/>
              <a:gd name="connsiteX17" fmla="*/ 11742358 w 13191823"/>
              <a:gd name="connsiteY17" fmla="*/ 397092 h 3869042"/>
              <a:gd name="connsiteX18" fmla="*/ 11591490 w 13191823"/>
              <a:gd name="connsiteY18" fmla="*/ 465027 h 3869042"/>
              <a:gd name="connsiteX19" fmla="*/ 11457541 w 13191823"/>
              <a:gd name="connsiteY19" fmla="*/ 528917 h 3869042"/>
              <a:gd name="connsiteX20" fmla="*/ 11411011 w 13191823"/>
              <a:gd name="connsiteY20" fmla="*/ 531343 h 3869042"/>
              <a:gd name="connsiteX21" fmla="*/ 11466516 w 13191823"/>
              <a:gd name="connsiteY21" fmla="*/ 494425 h 3869042"/>
              <a:gd name="connsiteX22" fmla="*/ 11522863 w 13191823"/>
              <a:gd name="connsiteY22" fmla="*/ 479660 h 3869042"/>
              <a:gd name="connsiteX23" fmla="*/ 11742358 w 13191823"/>
              <a:gd name="connsiteY23" fmla="*/ 397092 h 3869042"/>
              <a:gd name="connsiteX24" fmla="*/ 11711338 w 13191823"/>
              <a:gd name="connsiteY24" fmla="*/ 331584 h 3869042"/>
              <a:gd name="connsiteX25" fmla="*/ 11695501 w 13191823"/>
              <a:gd name="connsiteY25" fmla="*/ 342118 h 3869042"/>
              <a:gd name="connsiteX26" fmla="*/ 11691558 w 13191823"/>
              <a:gd name="connsiteY26" fmla="*/ 344740 h 3869042"/>
              <a:gd name="connsiteX27" fmla="*/ 11685298 w 13191823"/>
              <a:gd name="connsiteY27" fmla="*/ 347465 h 3869042"/>
              <a:gd name="connsiteX28" fmla="*/ 11955266 w 13191823"/>
              <a:gd name="connsiteY28" fmla="*/ 243431 h 3869042"/>
              <a:gd name="connsiteX29" fmla="*/ 11722618 w 13191823"/>
              <a:gd name="connsiteY29" fmla="*/ 365551 h 3869042"/>
              <a:gd name="connsiteX30" fmla="*/ 11577390 w 13191823"/>
              <a:gd name="connsiteY30" fmla="*/ 435103 h 3869042"/>
              <a:gd name="connsiteX31" fmla="*/ 11491115 w 13191823"/>
              <a:gd name="connsiteY31" fmla="*/ 478063 h 3869042"/>
              <a:gd name="connsiteX32" fmla="*/ 11510143 w 13191823"/>
              <a:gd name="connsiteY32" fmla="*/ 465407 h 3869042"/>
              <a:gd name="connsiteX33" fmla="*/ 11673797 w 13191823"/>
              <a:gd name="connsiteY33" fmla="*/ 356554 h 3869042"/>
              <a:gd name="connsiteX34" fmla="*/ 11691558 w 13191823"/>
              <a:gd name="connsiteY34" fmla="*/ 344740 h 3869042"/>
              <a:gd name="connsiteX35" fmla="*/ 11771968 w 13191823"/>
              <a:gd name="connsiteY35" fmla="*/ 309748 h 3869042"/>
              <a:gd name="connsiteX36" fmla="*/ 11802987 w 13191823"/>
              <a:gd name="connsiteY36" fmla="*/ 273355 h 3869042"/>
              <a:gd name="connsiteX37" fmla="*/ 11955266 w 13191823"/>
              <a:gd name="connsiteY37" fmla="*/ 243431 h 3869042"/>
              <a:gd name="connsiteX38" fmla="*/ 11224893 w 13191823"/>
              <a:gd name="connsiteY38" fmla="*/ 155279 h 3869042"/>
              <a:gd name="connsiteX39" fmla="*/ 11138884 w 13191823"/>
              <a:gd name="connsiteY39" fmla="*/ 219169 h 3869042"/>
              <a:gd name="connsiteX40" fmla="*/ 11167084 w 13191823"/>
              <a:gd name="connsiteY40" fmla="*/ 193289 h 3869042"/>
              <a:gd name="connsiteX41" fmla="*/ 11144480 w 13191823"/>
              <a:gd name="connsiteY41" fmla="*/ 202160 h 3869042"/>
              <a:gd name="connsiteX42" fmla="*/ 11137070 w 13191823"/>
              <a:gd name="connsiteY42" fmla="*/ 200350 h 3869042"/>
              <a:gd name="connsiteX43" fmla="*/ 11162994 w 13191823"/>
              <a:gd name="connsiteY43" fmla="*/ 187045 h 3869042"/>
              <a:gd name="connsiteX44" fmla="*/ 11224893 w 13191823"/>
              <a:gd name="connsiteY44" fmla="*/ 155279 h 3869042"/>
              <a:gd name="connsiteX45" fmla="*/ 11134654 w 13191823"/>
              <a:gd name="connsiteY45" fmla="*/ 39628 h 3869042"/>
              <a:gd name="connsiteX46" fmla="*/ 11027495 w 13191823"/>
              <a:gd name="connsiteY46" fmla="*/ 91388 h 3869042"/>
              <a:gd name="connsiteX47" fmla="*/ 11037365 w 13191823"/>
              <a:gd name="connsiteY47" fmla="*/ 83705 h 3869042"/>
              <a:gd name="connsiteX48" fmla="*/ 11037890 w 13191823"/>
              <a:gd name="connsiteY48" fmla="*/ 78133 h 3869042"/>
              <a:gd name="connsiteX49" fmla="*/ 11060189 w 13191823"/>
              <a:gd name="connsiteY49" fmla="*/ 69260 h 3869042"/>
              <a:gd name="connsiteX50" fmla="*/ 11134654 w 13191823"/>
              <a:gd name="connsiteY50" fmla="*/ 39628 h 3869042"/>
              <a:gd name="connsiteX51" fmla="*/ 11394092 w 13191823"/>
              <a:gd name="connsiteY51" fmla="*/ 0 h 3869042"/>
              <a:gd name="connsiteX52" fmla="*/ 11223483 w 13191823"/>
              <a:gd name="connsiteY52" fmla="*/ 105137 h 3869042"/>
              <a:gd name="connsiteX53" fmla="*/ 11119144 w 13191823"/>
              <a:gd name="connsiteY53" fmla="*/ 183584 h 3869042"/>
              <a:gd name="connsiteX54" fmla="*/ 11134654 w 13191823"/>
              <a:gd name="connsiteY54" fmla="*/ 199759 h 3869042"/>
              <a:gd name="connsiteX55" fmla="*/ 11137070 w 13191823"/>
              <a:gd name="connsiteY55" fmla="*/ 200350 h 3869042"/>
              <a:gd name="connsiteX56" fmla="*/ 11116478 w 13191823"/>
              <a:gd name="connsiteY56" fmla="*/ 210917 h 3869042"/>
              <a:gd name="connsiteX57" fmla="*/ 11037365 w 13191823"/>
              <a:gd name="connsiteY57" fmla="*/ 251519 h 3869042"/>
              <a:gd name="connsiteX58" fmla="*/ 10890727 w 13191823"/>
              <a:gd name="connsiteY58" fmla="*/ 332393 h 3869042"/>
              <a:gd name="connsiteX59" fmla="*/ 10940076 w 13191823"/>
              <a:gd name="connsiteY59" fmla="*/ 329967 h 3869042"/>
              <a:gd name="connsiteX60" fmla="*/ 10869577 w 13191823"/>
              <a:gd name="connsiteY60" fmla="*/ 357464 h 3869042"/>
              <a:gd name="connsiteX61" fmla="*/ 10844197 w 13191823"/>
              <a:gd name="connsiteY61" fmla="*/ 327540 h 3869042"/>
              <a:gd name="connsiteX62" fmla="*/ 10766648 w 13191823"/>
              <a:gd name="connsiteY62" fmla="*/ 374447 h 3869042"/>
              <a:gd name="connsiteX63" fmla="*/ 10696149 w 13191823"/>
              <a:gd name="connsiteY63" fmla="*/ 383344 h 3869042"/>
              <a:gd name="connsiteX64" fmla="*/ 10701789 w 13191823"/>
              <a:gd name="connsiteY64" fmla="*/ 397901 h 3869042"/>
              <a:gd name="connsiteX65" fmla="*/ 10814588 w 13191823"/>
              <a:gd name="connsiteY65" fmla="*/ 389005 h 3869042"/>
              <a:gd name="connsiteX66" fmla="*/ 10725758 w 13191823"/>
              <a:gd name="connsiteY66" fmla="*/ 427824 h 3869042"/>
              <a:gd name="connsiteX67" fmla="*/ 10768058 w 13191823"/>
              <a:gd name="connsiteY67" fmla="*/ 428633 h 3869042"/>
              <a:gd name="connsiteX68" fmla="*/ 10471961 w 13191823"/>
              <a:gd name="connsiteY68" fmla="*/ 536196 h 3869042"/>
              <a:gd name="connsiteX69" fmla="*/ 10500161 w 13191823"/>
              <a:gd name="connsiteY69" fmla="*/ 542666 h 3869042"/>
              <a:gd name="connsiteX70" fmla="*/ 10453631 w 13191823"/>
              <a:gd name="connsiteY70" fmla="*/ 575015 h 3869042"/>
              <a:gd name="connsiteX71" fmla="*/ 10653849 w 13191823"/>
              <a:gd name="connsiteY71" fmla="*/ 526491 h 3869042"/>
              <a:gd name="connsiteX72" fmla="*/ 10732808 w 13191823"/>
              <a:gd name="connsiteY72" fmla="*/ 497376 h 3869042"/>
              <a:gd name="connsiteX73" fmla="*/ 10665129 w 13191823"/>
              <a:gd name="connsiteY73" fmla="*/ 527300 h 3869042"/>
              <a:gd name="connsiteX74" fmla="*/ 10428252 w 13191823"/>
              <a:gd name="connsiteY74" fmla="*/ 617070 h 3869042"/>
              <a:gd name="connsiteX75" fmla="*/ 10462091 w 13191823"/>
              <a:gd name="connsiteY75" fmla="*/ 610600 h 3869042"/>
              <a:gd name="connsiteX76" fmla="*/ 10414152 w 13191823"/>
              <a:gd name="connsiteY76" fmla="*/ 621922 h 3869042"/>
              <a:gd name="connsiteX77" fmla="*/ 10635519 w 13191823"/>
              <a:gd name="connsiteY77" fmla="*/ 592808 h 3869042"/>
              <a:gd name="connsiteX78" fmla="*/ 10473371 w 13191823"/>
              <a:gd name="connsiteY78" fmla="*/ 677726 h 3869042"/>
              <a:gd name="connsiteX79" fmla="*/ 10390182 w 13191823"/>
              <a:gd name="connsiteY79" fmla="*/ 695518 h 3869042"/>
              <a:gd name="connsiteX80" fmla="*/ 10364802 w 13191823"/>
              <a:gd name="connsiteY80" fmla="*/ 719780 h 3869042"/>
              <a:gd name="connsiteX81" fmla="*/ 10078575 w 13191823"/>
              <a:gd name="connsiteY81" fmla="*/ 792567 h 3869042"/>
              <a:gd name="connsiteX82" fmla="*/ 10112415 w 13191823"/>
              <a:gd name="connsiteY82" fmla="*/ 797419 h 3869042"/>
              <a:gd name="connsiteX83" fmla="*/ 10706019 w 13191823"/>
              <a:gd name="connsiteY83" fmla="*/ 628392 h 3869042"/>
              <a:gd name="connsiteX84" fmla="*/ 10761008 w 13191823"/>
              <a:gd name="connsiteY84" fmla="*/ 603321 h 3869042"/>
              <a:gd name="connsiteX85" fmla="*/ 10866757 w 13191823"/>
              <a:gd name="connsiteY85" fmla="*/ 570163 h 3869042"/>
              <a:gd name="connsiteX86" fmla="*/ 10869577 w 13191823"/>
              <a:gd name="connsiteY86" fmla="*/ 580677 h 3869042"/>
              <a:gd name="connsiteX87" fmla="*/ 11140294 w 13191823"/>
              <a:gd name="connsiteY87" fmla="*/ 489289 h 3869042"/>
              <a:gd name="connsiteX88" fmla="*/ 11105044 w 13191823"/>
              <a:gd name="connsiteY88" fmla="*/ 513551 h 3869042"/>
              <a:gd name="connsiteX89" fmla="*/ 11261553 w 13191823"/>
              <a:gd name="connsiteY89" fmla="*/ 462600 h 3869042"/>
              <a:gd name="connsiteX90" fmla="*/ 11338177 w 13191823"/>
              <a:gd name="connsiteY90" fmla="*/ 446236 h 3869042"/>
              <a:gd name="connsiteX91" fmla="*/ 11350800 w 13191823"/>
              <a:gd name="connsiteY91" fmla="*/ 443540 h 3869042"/>
              <a:gd name="connsiteX92" fmla="*/ 11365892 w 13191823"/>
              <a:gd name="connsiteY92" fmla="*/ 446425 h 3869042"/>
              <a:gd name="connsiteX93" fmla="*/ 11463181 w 13191823"/>
              <a:gd name="connsiteY93" fmla="*/ 431868 h 3869042"/>
              <a:gd name="connsiteX94" fmla="*/ 11614931 w 13191823"/>
              <a:gd name="connsiteY94" fmla="*/ 378087 h 3869042"/>
              <a:gd name="connsiteX95" fmla="*/ 11685298 w 13191823"/>
              <a:gd name="connsiteY95" fmla="*/ 347465 h 3869042"/>
              <a:gd name="connsiteX96" fmla="*/ 11593591 w 13191823"/>
              <a:gd name="connsiteY96" fmla="*/ 403393 h 3869042"/>
              <a:gd name="connsiteX97" fmla="*/ 11354612 w 13191823"/>
              <a:gd name="connsiteY97" fmla="*/ 549136 h 3869042"/>
              <a:gd name="connsiteX98" fmla="*/ 11288343 w 13191823"/>
              <a:gd name="connsiteY98" fmla="*/ 578250 h 3869042"/>
              <a:gd name="connsiteX99" fmla="*/ 11295392 w 13191823"/>
              <a:gd name="connsiteY99" fmla="*/ 591999 h 3869042"/>
              <a:gd name="connsiteX100" fmla="*/ 11207974 w 13191823"/>
              <a:gd name="connsiteY100" fmla="*/ 608983 h 3869042"/>
              <a:gd name="connsiteX101" fmla="*/ 11238993 w 13191823"/>
              <a:gd name="connsiteY101" fmla="*/ 608174 h 3869042"/>
              <a:gd name="connsiteX102" fmla="*/ 11052875 w 13191823"/>
              <a:gd name="connsiteY102" fmla="*/ 695518 h 3869042"/>
              <a:gd name="connsiteX103" fmla="*/ 10965456 w 13191823"/>
              <a:gd name="connsiteY103" fmla="*/ 710884 h 3869042"/>
              <a:gd name="connsiteX104" fmla="*/ 11009166 w 13191823"/>
              <a:gd name="connsiteY104" fmla="*/ 711693 h 3869042"/>
              <a:gd name="connsiteX105" fmla="*/ 10952766 w 13191823"/>
              <a:gd name="connsiteY105" fmla="*/ 737572 h 3869042"/>
              <a:gd name="connsiteX106" fmla="*/ 10938666 w 13191823"/>
              <a:gd name="connsiteY106" fmla="*/ 715736 h 3869042"/>
              <a:gd name="connsiteX107" fmla="*/ 10886497 w 13191823"/>
              <a:gd name="connsiteY107" fmla="*/ 734337 h 3869042"/>
              <a:gd name="connsiteX108" fmla="*/ 10934436 w 13191823"/>
              <a:gd name="connsiteY108" fmla="*/ 739190 h 3869042"/>
              <a:gd name="connsiteX109" fmla="*/ 10751138 w 13191823"/>
              <a:gd name="connsiteY109" fmla="*/ 820873 h 3869042"/>
              <a:gd name="connsiteX110" fmla="*/ 10729988 w 13191823"/>
              <a:gd name="connsiteY110" fmla="*/ 801463 h 3869042"/>
              <a:gd name="connsiteX111" fmla="*/ 10789208 w 13191823"/>
              <a:gd name="connsiteY111" fmla="*/ 779627 h 3869042"/>
              <a:gd name="connsiteX112" fmla="*/ 10285843 w 13191823"/>
              <a:gd name="connsiteY112" fmla="*/ 950272 h 3869042"/>
              <a:gd name="connsiteX113" fmla="*/ 10665129 w 13191823"/>
              <a:gd name="connsiteY113" fmla="*/ 828960 h 3869042"/>
              <a:gd name="connsiteX114" fmla="*/ 10481831 w 13191823"/>
              <a:gd name="connsiteY114" fmla="*/ 939758 h 3869042"/>
              <a:gd name="connsiteX115" fmla="*/ 10233674 w 13191823"/>
              <a:gd name="connsiteY115" fmla="*/ 1031146 h 3869042"/>
              <a:gd name="connsiteX116" fmla="*/ 10249183 w 13191823"/>
              <a:gd name="connsiteY116" fmla="*/ 1015780 h 3869042"/>
              <a:gd name="connsiteX117" fmla="*/ 9656990 w 13191823"/>
              <a:gd name="connsiteY117" fmla="*/ 1183998 h 3869042"/>
              <a:gd name="connsiteX118" fmla="*/ 9970006 w 13191823"/>
              <a:gd name="connsiteY118" fmla="*/ 1118490 h 3869042"/>
              <a:gd name="connsiteX119" fmla="*/ 9985516 w 13191823"/>
              <a:gd name="connsiteY119" fmla="*/ 1103124 h 3869042"/>
              <a:gd name="connsiteX120" fmla="*/ 9989746 w 13191823"/>
              <a:gd name="connsiteY120" fmla="*/ 1117681 h 3869042"/>
              <a:gd name="connsiteX121" fmla="*/ 10119465 w 13191823"/>
              <a:gd name="connsiteY121" fmla="*/ 1061878 h 3869042"/>
              <a:gd name="connsiteX122" fmla="*/ 10103955 w 13191823"/>
              <a:gd name="connsiteY122" fmla="*/ 1077244 h 3869042"/>
              <a:gd name="connsiteX123" fmla="*/ 10652439 w 13191823"/>
              <a:gd name="connsiteY123" fmla="*/ 952698 h 3869042"/>
              <a:gd name="connsiteX124" fmla="*/ 10411332 w 13191823"/>
              <a:gd name="connsiteY124" fmla="*/ 1032763 h 3869042"/>
              <a:gd name="connsiteX125" fmla="*/ 10415562 w 13191823"/>
              <a:gd name="connsiteY125" fmla="*/ 1048129 h 3869042"/>
              <a:gd name="connsiteX126" fmla="*/ 10340832 w 13191823"/>
              <a:gd name="connsiteY126" fmla="*/ 1056217 h 3869042"/>
              <a:gd name="connsiteX127" fmla="*/ 10395822 w 13191823"/>
              <a:gd name="connsiteY127" fmla="*/ 1080479 h 3869042"/>
              <a:gd name="connsiteX128" fmla="*/ 10349292 w 13191823"/>
              <a:gd name="connsiteY128" fmla="*/ 1106359 h 3869042"/>
              <a:gd name="connsiteX129" fmla="*/ 10314043 w 13191823"/>
              <a:gd name="connsiteY129" fmla="*/ 1101506 h 3869042"/>
              <a:gd name="connsiteX130" fmla="*/ 10309813 w 13191823"/>
              <a:gd name="connsiteY130" fmla="*/ 1119298 h 3869042"/>
              <a:gd name="connsiteX131" fmla="*/ 10281613 w 13191823"/>
              <a:gd name="connsiteY131" fmla="*/ 1112020 h 3869042"/>
              <a:gd name="connsiteX132" fmla="*/ 10270333 w 13191823"/>
              <a:gd name="connsiteY132" fmla="*/ 1131430 h 3869042"/>
              <a:gd name="connsiteX133" fmla="*/ 10266103 w 13191823"/>
              <a:gd name="connsiteY133" fmla="*/ 1116872 h 3869042"/>
              <a:gd name="connsiteX134" fmla="*/ 10123695 w 13191823"/>
              <a:gd name="connsiteY134" fmla="*/ 1161353 h 3869042"/>
              <a:gd name="connsiteX135" fmla="*/ 10171634 w 13191823"/>
              <a:gd name="connsiteY135" fmla="*/ 1167823 h 3869042"/>
              <a:gd name="connsiteX136" fmla="*/ 10074345 w 13191823"/>
              <a:gd name="connsiteY136" fmla="*/ 1229287 h 3869042"/>
              <a:gd name="connsiteX137" fmla="*/ 10034866 w 13191823"/>
              <a:gd name="connsiteY137" fmla="*/ 1219582 h 3869042"/>
              <a:gd name="connsiteX138" fmla="*/ 10009486 w 13191823"/>
              <a:gd name="connsiteY138" fmla="*/ 1248697 h 3869042"/>
              <a:gd name="connsiteX139" fmla="*/ 10185734 w 13191823"/>
              <a:gd name="connsiteY139" fmla="*/ 1205025 h 3869042"/>
              <a:gd name="connsiteX140" fmla="*/ 10512850 w 13191823"/>
              <a:gd name="connsiteY140" fmla="*/ 1123342 h 3869042"/>
              <a:gd name="connsiteX141" fmla="*/ 10473371 w 13191823"/>
              <a:gd name="connsiteY141" fmla="*/ 1103932 h 3869042"/>
              <a:gd name="connsiteX142" fmla="*/ 10278793 w 13191823"/>
              <a:gd name="connsiteY142" fmla="*/ 1171867 h 3869042"/>
              <a:gd name="connsiteX143" fmla="*/ 10346472 w 13191823"/>
              <a:gd name="connsiteY143" fmla="*/ 1145178 h 3869042"/>
              <a:gd name="connsiteX144" fmla="*/ 10532590 w 13191823"/>
              <a:gd name="connsiteY144" fmla="*/ 1100697 h 3869042"/>
              <a:gd name="connsiteX145" fmla="*/ 10512850 w 13191823"/>
              <a:gd name="connsiteY145" fmla="*/ 1112829 h 3869042"/>
              <a:gd name="connsiteX146" fmla="*/ 10694739 w 13191823"/>
              <a:gd name="connsiteY146" fmla="*/ 1063495 h 3869042"/>
              <a:gd name="connsiteX147" fmla="*/ 10429662 w 13191823"/>
              <a:gd name="connsiteY147" fmla="*/ 1166206 h 3869042"/>
              <a:gd name="connsiteX148" fmla="*/ 10676409 w 13191823"/>
              <a:gd name="connsiteY148" fmla="*/ 1117681 h 3869042"/>
              <a:gd name="connsiteX149" fmla="*/ 10302763 w 13191823"/>
              <a:gd name="connsiteY149" fmla="*/ 1249506 h 3869042"/>
              <a:gd name="connsiteX150" fmla="*/ 10455041 w 13191823"/>
              <a:gd name="connsiteY150" fmla="*/ 1222009 h 3869042"/>
              <a:gd name="connsiteX151" fmla="*/ 10455041 w 13191823"/>
              <a:gd name="connsiteY151" fmla="*/ 1243845 h 3869042"/>
              <a:gd name="connsiteX152" fmla="*/ 10603090 w 13191823"/>
              <a:gd name="connsiteY152" fmla="*/ 1200981 h 3869042"/>
              <a:gd name="connsiteX153" fmla="*/ 10639749 w 13191823"/>
              <a:gd name="connsiteY153" fmla="*/ 1205025 h 3869042"/>
              <a:gd name="connsiteX154" fmla="*/ 10710248 w 13191823"/>
              <a:gd name="connsiteY154" fmla="*/ 1160544 h 3869042"/>
              <a:gd name="connsiteX155" fmla="*/ 10679229 w 13191823"/>
              <a:gd name="connsiteY155" fmla="*/ 1181572 h 3869042"/>
              <a:gd name="connsiteX156" fmla="*/ 11303852 w 13191823"/>
              <a:gd name="connsiteY156" fmla="*/ 997179 h 3869042"/>
              <a:gd name="connsiteX157" fmla="*/ 11317952 w 13191823"/>
              <a:gd name="connsiteY157" fmla="*/ 980195 h 3869042"/>
              <a:gd name="connsiteX158" fmla="*/ 11446261 w 13191823"/>
              <a:gd name="connsiteY158" fmla="*/ 948654 h 3869042"/>
              <a:gd name="connsiteX159" fmla="*/ 11671859 w 13191823"/>
              <a:gd name="connsiteY159" fmla="*/ 849179 h 3869042"/>
              <a:gd name="connsiteX160" fmla="*/ 11692352 w 13191823"/>
              <a:gd name="connsiteY160" fmla="*/ 844981 h 3869042"/>
              <a:gd name="connsiteX161" fmla="*/ 11725438 w 13191823"/>
              <a:gd name="connsiteY161" fmla="*/ 844326 h 3869042"/>
              <a:gd name="connsiteX162" fmla="*/ 11694418 w 13191823"/>
              <a:gd name="connsiteY162" fmla="*/ 856457 h 3869042"/>
              <a:gd name="connsiteX163" fmla="*/ 11670449 w 13191823"/>
              <a:gd name="connsiteY163" fmla="*/ 865354 h 3869042"/>
              <a:gd name="connsiteX164" fmla="*/ 11683138 w 13191823"/>
              <a:gd name="connsiteY164" fmla="*/ 859692 h 3869042"/>
              <a:gd name="connsiteX165" fmla="*/ 10701789 w 13191823"/>
              <a:gd name="connsiteY165" fmla="*/ 1233331 h 3869042"/>
              <a:gd name="connsiteX166" fmla="*/ 10697559 w 13191823"/>
              <a:gd name="connsiteY166" fmla="*/ 1261637 h 3869042"/>
              <a:gd name="connsiteX167" fmla="*/ 10676409 w 13191823"/>
              <a:gd name="connsiteY167" fmla="*/ 1241418 h 3869042"/>
              <a:gd name="connsiteX168" fmla="*/ 10617190 w 13191823"/>
              <a:gd name="connsiteY168" fmla="*/ 1277003 h 3869042"/>
              <a:gd name="connsiteX169" fmla="*/ 10426842 w 13191823"/>
              <a:gd name="connsiteY169" fmla="*/ 1321484 h 3869042"/>
              <a:gd name="connsiteX170" fmla="*/ 10450811 w 13191823"/>
              <a:gd name="connsiteY170" fmla="*/ 1335233 h 3869042"/>
              <a:gd name="connsiteX171" fmla="*/ 10349292 w 13191823"/>
              <a:gd name="connsiteY171" fmla="*/ 1361921 h 3869042"/>
              <a:gd name="connsiteX172" fmla="*/ 10385952 w 13191823"/>
              <a:gd name="connsiteY172" fmla="*/ 1356260 h 3869042"/>
              <a:gd name="connsiteX173" fmla="*/ 9652760 w 13191823"/>
              <a:gd name="connsiteY173" fmla="*/ 1589177 h 3869042"/>
              <a:gd name="connsiteX174" fmla="*/ 9680959 w 13191823"/>
              <a:gd name="connsiteY174" fmla="*/ 1586751 h 3869042"/>
              <a:gd name="connsiteX175" fmla="*/ 9580850 w 13191823"/>
              <a:gd name="connsiteY175" fmla="*/ 1602926 h 3869042"/>
              <a:gd name="connsiteX176" fmla="*/ 9618920 w 13191823"/>
              <a:gd name="connsiteY176" fmla="*/ 1623953 h 3869042"/>
              <a:gd name="connsiteX177" fmla="*/ 9688009 w 13191823"/>
              <a:gd name="connsiteY177" fmla="*/ 1594839 h 3869042"/>
              <a:gd name="connsiteX178" fmla="*/ 10095495 w 13191823"/>
              <a:gd name="connsiteY178" fmla="*/ 1485658 h 3869042"/>
              <a:gd name="connsiteX179" fmla="*/ 10085625 w 13191823"/>
              <a:gd name="connsiteY179" fmla="*/ 1498598 h 3869042"/>
              <a:gd name="connsiteX180" fmla="*/ 9845928 w 13191823"/>
              <a:gd name="connsiteY180" fmla="*/ 1572194 h 3869042"/>
              <a:gd name="connsiteX181" fmla="*/ 9888227 w 13191823"/>
              <a:gd name="connsiteY181" fmla="*/ 1570576 h 3869042"/>
              <a:gd name="connsiteX182" fmla="*/ 9857208 w 13191823"/>
              <a:gd name="connsiteY182" fmla="*/ 1584325 h 3869042"/>
              <a:gd name="connsiteX183" fmla="*/ 10106775 w 13191823"/>
              <a:gd name="connsiteY183" fmla="*/ 1544697 h 3869042"/>
              <a:gd name="connsiteX184" fmla="*/ 10026406 w 13191823"/>
              <a:gd name="connsiteY184" fmla="*/ 1573003 h 3869042"/>
              <a:gd name="connsiteX185" fmla="*/ 10270333 w 13191823"/>
              <a:gd name="connsiteY185" fmla="*/ 1501833 h 3869042"/>
              <a:gd name="connsiteX186" fmla="*/ 10550920 w 13191823"/>
              <a:gd name="connsiteY186" fmla="*/ 1458161 h 3869042"/>
              <a:gd name="connsiteX187" fmla="*/ 9888227 w 13191823"/>
              <a:gd name="connsiteY187" fmla="*/ 1643363 h 3869042"/>
              <a:gd name="connsiteX188" fmla="*/ 9971416 w 13191823"/>
              <a:gd name="connsiteY188" fmla="*/ 1640937 h 3869042"/>
              <a:gd name="connsiteX189" fmla="*/ 9868487 w 13191823"/>
              <a:gd name="connsiteY189" fmla="*/ 1669243 h 3869042"/>
              <a:gd name="connsiteX190" fmla="*/ 9875537 w 13191823"/>
              <a:gd name="connsiteY190" fmla="*/ 1652259 h 3869042"/>
              <a:gd name="connsiteX191" fmla="*/ 9837468 w 13191823"/>
              <a:gd name="connsiteY191" fmla="*/ 1657112 h 3869042"/>
              <a:gd name="connsiteX192" fmla="*/ 9851568 w 13191823"/>
              <a:gd name="connsiteY192" fmla="*/ 1674095 h 3869042"/>
              <a:gd name="connsiteX193" fmla="*/ 9737358 w 13191823"/>
              <a:gd name="connsiteY193" fmla="*/ 1699975 h 3869042"/>
              <a:gd name="connsiteX194" fmla="*/ 9747228 w 13191823"/>
              <a:gd name="connsiteY194" fmla="*/ 1687035 h 3869042"/>
              <a:gd name="connsiteX195" fmla="*/ 9548420 w 13191823"/>
              <a:gd name="connsiteY195" fmla="*/ 1750117 h 3869042"/>
              <a:gd name="connsiteX196" fmla="*/ 9277703 w 13191823"/>
              <a:gd name="connsiteY196" fmla="*/ 1803494 h 3869042"/>
              <a:gd name="connsiteX197" fmla="*/ 9155034 w 13191823"/>
              <a:gd name="connsiteY197" fmla="*/ 1832609 h 3869042"/>
              <a:gd name="connsiteX198" fmla="*/ 9180414 w 13191823"/>
              <a:gd name="connsiteY198" fmla="*/ 1811581 h 3869042"/>
              <a:gd name="connsiteX199" fmla="*/ 9029546 w 13191823"/>
              <a:gd name="connsiteY199" fmla="*/ 1857680 h 3869042"/>
              <a:gd name="connsiteX200" fmla="*/ 9095815 w 13191823"/>
              <a:gd name="connsiteY200" fmla="*/ 1877089 h 3869042"/>
              <a:gd name="connsiteX201" fmla="*/ 9162084 w 13191823"/>
              <a:gd name="connsiteY201" fmla="*/ 1841505 h 3869042"/>
              <a:gd name="connsiteX202" fmla="*/ 9445492 w 13191823"/>
              <a:gd name="connsiteY202" fmla="*/ 1792171 h 3869042"/>
              <a:gd name="connsiteX203" fmla="*/ 9455362 w 13191823"/>
              <a:gd name="connsiteY203" fmla="*/ 1830182 h 3869042"/>
              <a:gd name="connsiteX204" fmla="*/ 9561110 w 13191823"/>
              <a:gd name="connsiteY204" fmla="*/ 1818051 h 3869042"/>
              <a:gd name="connsiteX205" fmla="*/ 9386272 w 13191823"/>
              <a:gd name="connsiteY205" fmla="*/ 1862532 h 3869042"/>
              <a:gd name="connsiteX206" fmla="*/ 9397552 w 13191823"/>
              <a:gd name="connsiteY206" fmla="*/ 1875472 h 3869042"/>
              <a:gd name="connsiteX207" fmla="*/ 9353842 w 13191823"/>
              <a:gd name="connsiteY207" fmla="*/ 1860915 h 3869042"/>
              <a:gd name="connsiteX208" fmla="*/ 9312953 w 13191823"/>
              <a:gd name="connsiteY208" fmla="*/ 1875472 h 3869042"/>
              <a:gd name="connsiteX209" fmla="*/ 9257964 w 13191823"/>
              <a:gd name="connsiteY209" fmla="*/ 1858488 h 3869042"/>
              <a:gd name="connsiteX210" fmla="*/ 9290393 w 13191823"/>
              <a:gd name="connsiteY210" fmla="*/ 1845548 h 3869042"/>
              <a:gd name="connsiteX211" fmla="*/ 9218484 w 13191823"/>
              <a:gd name="connsiteY211" fmla="*/ 1847975 h 3869042"/>
              <a:gd name="connsiteX212" fmla="*/ 9232584 w 13191823"/>
              <a:gd name="connsiteY212" fmla="*/ 1864958 h 3869042"/>
              <a:gd name="connsiteX213" fmla="*/ 9139525 w 13191823"/>
              <a:gd name="connsiteY213" fmla="*/ 1866576 h 3869042"/>
              <a:gd name="connsiteX214" fmla="*/ 9152215 w 13191823"/>
              <a:gd name="connsiteY214" fmla="*/ 1884368 h 3869042"/>
              <a:gd name="connsiteX215" fmla="*/ 9081715 w 13191823"/>
              <a:gd name="connsiteY215" fmla="*/ 1900543 h 3869042"/>
              <a:gd name="connsiteX216" fmla="*/ 9131065 w 13191823"/>
              <a:gd name="connsiteY216" fmla="*/ 1909439 h 3869042"/>
              <a:gd name="connsiteX217" fmla="*/ 9005576 w 13191823"/>
              <a:gd name="connsiteY217" fmla="*/ 1908630 h 3869042"/>
              <a:gd name="connsiteX218" fmla="*/ 9054926 w 13191823"/>
              <a:gd name="connsiteY218" fmla="*/ 1891647 h 3869042"/>
              <a:gd name="connsiteX219" fmla="*/ 8998526 w 13191823"/>
              <a:gd name="connsiteY219" fmla="*/ 1885177 h 3869042"/>
              <a:gd name="connsiteX220" fmla="*/ 9018266 w 13191823"/>
              <a:gd name="connsiteY220" fmla="*/ 1870620 h 3869042"/>
              <a:gd name="connsiteX221" fmla="*/ 8815228 w 13191823"/>
              <a:gd name="connsiteY221" fmla="*/ 1901352 h 3869042"/>
              <a:gd name="connsiteX222" fmla="*/ 8947767 w 13191823"/>
              <a:gd name="connsiteY222" fmla="*/ 1886794 h 3869042"/>
              <a:gd name="connsiteX223" fmla="*/ 8717939 w 13191823"/>
              <a:gd name="connsiteY223" fmla="*/ 1923188 h 3869042"/>
              <a:gd name="connsiteX224" fmla="*/ 8670000 w 13191823"/>
              <a:gd name="connsiteY224" fmla="*/ 1943406 h 3869042"/>
              <a:gd name="connsiteX225" fmla="*/ 8715119 w 13191823"/>
              <a:gd name="connsiteY225" fmla="*/ 1964433 h 3869042"/>
              <a:gd name="connsiteX226" fmla="*/ 8482472 w 13191823"/>
              <a:gd name="connsiteY226" fmla="*/ 1997592 h 3869042"/>
              <a:gd name="connsiteX227" fmla="*/ 8840608 w 13191823"/>
              <a:gd name="connsiteY227" fmla="*/ 1981417 h 3869042"/>
              <a:gd name="connsiteX228" fmla="*/ 8813818 w 13191823"/>
              <a:gd name="connsiteY228" fmla="*/ 1971712 h 3869042"/>
              <a:gd name="connsiteX229" fmla="*/ 8861758 w 13191823"/>
              <a:gd name="connsiteY229" fmla="*/ 1966051 h 3869042"/>
              <a:gd name="connsiteX230" fmla="*/ 8897008 w 13191823"/>
              <a:gd name="connsiteY230" fmla="*/ 1943406 h 3869042"/>
              <a:gd name="connsiteX231" fmla="*/ 8997116 w 13191823"/>
              <a:gd name="connsiteY231" fmla="*/ 1925614 h 3869042"/>
              <a:gd name="connsiteX232" fmla="*/ 9095815 w 13191823"/>
              <a:gd name="connsiteY232" fmla="*/ 1932893 h 3869042"/>
              <a:gd name="connsiteX233" fmla="*/ 8981606 w 13191823"/>
              <a:gd name="connsiteY233" fmla="*/ 1989504 h 3869042"/>
              <a:gd name="connsiteX234" fmla="*/ 8912517 w 13191823"/>
              <a:gd name="connsiteY234" fmla="*/ 1979799 h 3869042"/>
              <a:gd name="connsiteX235" fmla="*/ 8873038 w 13191823"/>
              <a:gd name="connsiteY235" fmla="*/ 1983843 h 3869042"/>
              <a:gd name="connsiteX236" fmla="*/ 8858938 w 13191823"/>
              <a:gd name="connsiteY236" fmla="*/ 2007297 h 3869042"/>
              <a:gd name="connsiteX237" fmla="*/ 8664360 w 13191823"/>
              <a:gd name="connsiteY237" fmla="*/ 2039646 h 3869042"/>
              <a:gd name="connsiteX238" fmla="*/ 8643210 w 13191823"/>
              <a:gd name="connsiteY238" fmla="*/ 2068761 h 3869042"/>
              <a:gd name="connsiteX239" fmla="*/ 8595270 w 13191823"/>
              <a:gd name="connsiteY239" fmla="*/ 2059056 h 3869042"/>
              <a:gd name="connsiteX240" fmla="*/ 8537461 w 13191823"/>
              <a:gd name="connsiteY240" fmla="*/ 2065526 h 3869042"/>
              <a:gd name="connsiteX241" fmla="*/ 8600910 w 13191823"/>
              <a:gd name="connsiteY241" fmla="*/ 2097067 h 3869042"/>
              <a:gd name="connsiteX242" fmla="*/ 8567070 w 13191823"/>
              <a:gd name="connsiteY242" fmla="*/ 2109198 h 3869042"/>
              <a:gd name="connsiteX243" fmla="*/ 8746139 w 13191823"/>
              <a:gd name="connsiteY243" fmla="*/ 2081701 h 3869042"/>
              <a:gd name="connsiteX244" fmla="*/ 8660130 w 13191823"/>
              <a:gd name="connsiteY244" fmla="*/ 2110007 h 3869042"/>
              <a:gd name="connsiteX245" fmla="*/ 9035186 w 13191823"/>
              <a:gd name="connsiteY245" fmla="*/ 2047734 h 3869042"/>
              <a:gd name="connsiteX246" fmla="*/ 8899827 w 13191823"/>
              <a:gd name="connsiteY246" fmla="*/ 2063100 h 3869042"/>
              <a:gd name="connsiteX247" fmla="*/ 8932257 w 13191823"/>
              <a:gd name="connsiteY247" fmla="*/ 2050969 h 3869042"/>
              <a:gd name="connsiteX248" fmla="*/ 8839198 w 13191823"/>
              <a:gd name="connsiteY248" fmla="*/ 2036411 h 3869042"/>
              <a:gd name="connsiteX249" fmla="*/ 8784208 w 13191823"/>
              <a:gd name="connsiteY249" fmla="*/ 2048543 h 3869042"/>
              <a:gd name="connsiteX250" fmla="*/ 8887138 w 13191823"/>
              <a:gd name="connsiteY250" fmla="*/ 2046116 h 3869042"/>
              <a:gd name="connsiteX251" fmla="*/ 8943537 w 13191823"/>
              <a:gd name="connsiteY251" fmla="*/ 2022663 h 3869042"/>
              <a:gd name="connsiteX252" fmla="*/ 9136705 w 13191823"/>
              <a:gd name="connsiteY252" fmla="*/ 2013767 h 3869042"/>
              <a:gd name="connsiteX253" fmla="*/ 9112735 w 13191823"/>
              <a:gd name="connsiteY253" fmla="*/ 2024280 h 3869042"/>
              <a:gd name="connsiteX254" fmla="*/ 9328463 w 13191823"/>
              <a:gd name="connsiteY254" fmla="*/ 1988696 h 3869042"/>
              <a:gd name="connsiteX255" fmla="*/ 10008076 w 13191823"/>
              <a:gd name="connsiteY255" fmla="*/ 1827756 h 3869042"/>
              <a:gd name="connsiteX256" fmla="*/ 10610140 w 13191823"/>
              <a:gd name="connsiteY256" fmla="*/ 1662773 h 3869042"/>
              <a:gd name="connsiteX257" fmla="*/ 10339422 w 13191823"/>
              <a:gd name="connsiteY257" fmla="*/ 1759822 h 3869042"/>
              <a:gd name="connsiteX258" fmla="*/ 9967186 w 13191823"/>
              <a:gd name="connsiteY258" fmla="*/ 1854445 h 3869042"/>
              <a:gd name="connsiteX259" fmla="*/ 9556880 w 13191823"/>
              <a:gd name="connsiteY259" fmla="*/ 1967668 h 3869042"/>
              <a:gd name="connsiteX260" fmla="*/ 9542780 w 13191823"/>
              <a:gd name="connsiteY260" fmla="*/ 1991122 h 3869042"/>
              <a:gd name="connsiteX261" fmla="*/ 9397552 w 13191823"/>
              <a:gd name="connsiteY261" fmla="*/ 2022663 h 3869042"/>
              <a:gd name="connsiteX262" fmla="*/ 9771198 w 13191823"/>
              <a:gd name="connsiteY262" fmla="*/ 1953111 h 3869042"/>
              <a:gd name="connsiteX263" fmla="*/ 10151894 w 13191823"/>
              <a:gd name="connsiteY263" fmla="*/ 1855253 h 3869042"/>
              <a:gd name="connsiteX264" fmla="*/ 10257643 w 13191823"/>
              <a:gd name="connsiteY264" fmla="*/ 1814816 h 3869042"/>
              <a:gd name="connsiteX265" fmla="*/ 10274563 w 13191823"/>
              <a:gd name="connsiteY265" fmla="*/ 1820478 h 3869042"/>
              <a:gd name="connsiteX266" fmla="*/ 10576300 w 13191823"/>
              <a:gd name="connsiteY266" fmla="*/ 1742030 h 3869042"/>
              <a:gd name="connsiteX267" fmla="*/ 10449401 w 13191823"/>
              <a:gd name="connsiteY267" fmla="*/ 1795406 h 3869042"/>
              <a:gd name="connsiteX268" fmla="*/ 10048966 w 13191823"/>
              <a:gd name="connsiteY268" fmla="*/ 1909439 h 3869042"/>
              <a:gd name="connsiteX269" fmla="*/ 10082805 w 13191823"/>
              <a:gd name="connsiteY269" fmla="*/ 1936127 h 3869042"/>
              <a:gd name="connsiteX270" fmla="*/ 10027816 w 13191823"/>
              <a:gd name="connsiteY270" fmla="*/ 1936127 h 3869042"/>
              <a:gd name="connsiteX271" fmla="*/ 10008076 w 13191823"/>
              <a:gd name="connsiteY271" fmla="*/ 1951494 h 3869042"/>
              <a:gd name="connsiteX272" fmla="*/ 10236494 w 13191823"/>
              <a:gd name="connsiteY272" fmla="*/ 1898925 h 3869042"/>
              <a:gd name="connsiteX273" fmla="*/ 10137794 w 13191823"/>
              <a:gd name="connsiteY273" fmla="*/ 1936936 h 3869042"/>
              <a:gd name="connsiteX274" fmla="*/ 10218164 w 13191823"/>
              <a:gd name="connsiteY274" fmla="*/ 1940171 h 3869042"/>
              <a:gd name="connsiteX275" fmla="*/ 10325322 w 13191823"/>
              <a:gd name="connsiteY275" fmla="*/ 1899734 h 3869042"/>
              <a:gd name="connsiteX276" fmla="*/ 10438122 w 13191823"/>
              <a:gd name="connsiteY276" fmla="*/ 1877089 h 3869042"/>
              <a:gd name="connsiteX277" fmla="*/ 10875217 w 13191823"/>
              <a:gd name="connsiteY277" fmla="*/ 1750117 h 3869042"/>
              <a:gd name="connsiteX278" fmla="*/ 10693329 w 13191823"/>
              <a:gd name="connsiteY278" fmla="*/ 1816434 h 3869042"/>
              <a:gd name="connsiteX279" fmla="*/ 10890727 w 13191823"/>
              <a:gd name="connsiteY279" fmla="*/ 1787319 h 3869042"/>
              <a:gd name="connsiteX280" fmla="*/ 10990836 w 13191823"/>
              <a:gd name="connsiteY280" fmla="*/ 1739603 h 3869042"/>
              <a:gd name="connsiteX281" fmla="*/ 10955586 w 13191823"/>
              <a:gd name="connsiteY281" fmla="*/ 1761439 h 3869042"/>
              <a:gd name="connsiteX282" fmla="*/ 11088125 w 13191823"/>
              <a:gd name="connsiteY282" fmla="*/ 1734751 h 3869042"/>
              <a:gd name="connsiteX283" fmla="*/ 10758188 w 13191823"/>
              <a:gd name="connsiteY283" fmla="*/ 1870620 h 3869042"/>
              <a:gd name="connsiteX284" fmla="*/ 10672179 w 13191823"/>
              <a:gd name="connsiteY284" fmla="*/ 1886794 h 3869042"/>
              <a:gd name="connsiteX285" fmla="*/ 10573480 w 13191823"/>
              <a:gd name="connsiteY285" fmla="*/ 1890029 h 3869042"/>
              <a:gd name="connsiteX286" fmla="*/ 10620010 w 13191823"/>
              <a:gd name="connsiteY286" fmla="*/ 1891647 h 3869042"/>
              <a:gd name="connsiteX287" fmla="*/ 10147664 w 13191823"/>
              <a:gd name="connsiteY287" fmla="*/ 2047734 h 3869042"/>
              <a:gd name="connsiteX288" fmla="*/ 10425432 w 13191823"/>
              <a:gd name="connsiteY288" fmla="*/ 1995974 h 3869042"/>
              <a:gd name="connsiteX289" fmla="*/ 10848427 w 13191823"/>
              <a:gd name="connsiteY289" fmla="*/ 1869811 h 3869042"/>
              <a:gd name="connsiteX290" fmla="*/ 10759598 w 13191823"/>
              <a:gd name="connsiteY290" fmla="*/ 1907821 h 3869042"/>
              <a:gd name="connsiteX291" fmla="*/ 10777928 w 13191823"/>
              <a:gd name="connsiteY291" fmla="*/ 1902160 h 3869042"/>
              <a:gd name="connsiteX292" fmla="*/ 10759598 w 13191823"/>
              <a:gd name="connsiteY292" fmla="*/ 1918335 h 3869042"/>
              <a:gd name="connsiteX293" fmla="*/ 10832917 w 13191823"/>
              <a:gd name="connsiteY293" fmla="*/ 1901352 h 3869042"/>
              <a:gd name="connsiteX294" fmla="*/ 10848427 w 13191823"/>
              <a:gd name="connsiteY294" fmla="*/ 1928040 h 3869042"/>
              <a:gd name="connsiteX295" fmla="*/ 10896367 w 13191823"/>
              <a:gd name="connsiteY295" fmla="*/ 1918335 h 3869042"/>
              <a:gd name="connsiteX296" fmla="*/ 10570660 w 13191823"/>
              <a:gd name="connsiteY296" fmla="*/ 2042881 h 3869042"/>
              <a:gd name="connsiteX297" fmla="*/ 11408191 w 13191823"/>
              <a:gd name="connsiteY297" fmla="*/ 1807538 h 3869042"/>
              <a:gd name="connsiteX298" fmla="*/ 11429341 w 13191823"/>
              <a:gd name="connsiteY298" fmla="*/ 1784084 h 3869042"/>
              <a:gd name="connsiteX299" fmla="*/ 11626739 w 13191823"/>
              <a:gd name="connsiteY299" fmla="*/ 1749308 h 3869042"/>
              <a:gd name="connsiteX300" fmla="*/ 12065245 w 13191823"/>
              <a:gd name="connsiteY300" fmla="*/ 1608587 h 3869042"/>
              <a:gd name="connsiteX301" fmla="*/ 11846697 w 13191823"/>
              <a:gd name="connsiteY301" fmla="*/ 1721002 h 3869042"/>
              <a:gd name="connsiteX302" fmla="*/ 11739538 w 13191823"/>
              <a:gd name="connsiteY302" fmla="*/ 1731516 h 3869042"/>
              <a:gd name="connsiteX303" fmla="*/ 11454721 w 13191823"/>
              <a:gd name="connsiteY303" fmla="*/ 1883559 h 3869042"/>
              <a:gd name="connsiteX304" fmla="*/ 11406781 w 13191823"/>
              <a:gd name="connsiteY304" fmla="*/ 1883559 h 3869042"/>
              <a:gd name="connsiteX305" fmla="*/ 11411011 w 13191823"/>
              <a:gd name="connsiteY305" fmla="*/ 1908630 h 3869042"/>
              <a:gd name="connsiteX306" fmla="*/ 11181184 w 13191823"/>
              <a:gd name="connsiteY306" fmla="*/ 2004870 h 3869042"/>
              <a:gd name="connsiteX307" fmla="*/ 11334872 w 13191823"/>
              <a:gd name="connsiteY307" fmla="*/ 1960390 h 3869042"/>
              <a:gd name="connsiteX308" fmla="*/ 11220663 w 13191823"/>
              <a:gd name="connsiteY308" fmla="*/ 2008105 h 3869042"/>
              <a:gd name="connsiteX309" fmla="*/ 11317952 w 13191823"/>
              <a:gd name="connsiteY309" fmla="*/ 2046116 h 3869042"/>
              <a:gd name="connsiteX310" fmla="*/ 11819907 w 13191823"/>
              <a:gd name="connsiteY310" fmla="*/ 1900543 h 3869042"/>
              <a:gd name="connsiteX311" fmla="*/ 11815677 w 13191823"/>
              <a:gd name="connsiteY311" fmla="*/ 1885177 h 3869042"/>
              <a:gd name="connsiteX312" fmla="*/ 11872077 w 13191823"/>
              <a:gd name="connsiteY312" fmla="*/ 1881942 h 3869042"/>
              <a:gd name="connsiteX313" fmla="*/ 12062425 w 13191823"/>
              <a:gd name="connsiteY313" fmla="*/ 1803494 h 3869042"/>
              <a:gd name="connsiteX314" fmla="*/ 12101904 w 13191823"/>
              <a:gd name="connsiteY314" fmla="*/ 1805920 h 3869042"/>
              <a:gd name="connsiteX315" fmla="*/ 12149844 w 13191823"/>
              <a:gd name="connsiteY315" fmla="*/ 1793789 h 3869042"/>
              <a:gd name="connsiteX316" fmla="*/ 12162534 w 13191823"/>
              <a:gd name="connsiteY316" fmla="*/ 1794598 h 3869042"/>
              <a:gd name="connsiteX317" fmla="*/ 12101904 w 13191823"/>
              <a:gd name="connsiteY317" fmla="*/ 1816434 h 3869042"/>
              <a:gd name="connsiteX318" fmla="*/ 12106134 w 13191823"/>
              <a:gd name="connsiteY318" fmla="*/ 1820478 h 3869042"/>
              <a:gd name="connsiteX319" fmla="*/ 11523810 w 13191823"/>
              <a:gd name="connsiteY319" fmla="*/ 2049351 h 3869042"/>
              <a:gd name="connsiteX320" fmla="*/ 11427931 w 13191823"/>
              <a:gd name="connsiteY320" fmla="*/ 2048543 h 3869042"/>
              <a:gd name="connsiteX321" fmla="*/ 11409601 w 13191823"/>
              <a:gd name="connsiteY321" fmla="*/ 2076040 h 3869042"/>
              <a:gd name="connsiteX322" fmla="*/ 11090945 w 13191823"/>
              <a:gd name="connsiteY322" fmla="*/ 2207865 h 3869042"/>
              <a:gd name="connsiteX323" fmla="*/ 11065565 w 13191823"/>
              <a:gd name="connsiteY323" fmla="*/ 2194925 h 3869042"/>
              <a:gd name="connsiteX324" fmla="*/ 10941486 w 13191823"/>
              <a:gd name="connsiteY324" fmla="*/ 2248302 h 3869042"/>
              <a:gd name="connsiteX325" fmla="*/ 10862527 w 13191823"/>
              <a:gd name="connsiteY325" fmla="*/ 2276608 h 3869042"/>
              <a:gd name="connsiteX326" fmla="*/ 10614370 w 13191823"/>
              <a:gd name="connsiteY326" fmla="*/ 2348586 h 3869042"/>
              <a:gd name="connsiteX327" fmla="*/ 10611550 w 13191823"/>
              <a:gd name="connsiteY327" fmla="*/ 2333220 h 3869042"/>
              <a:gd name="connsiteX328" fmla="*/ 10529770 w 13191823"/>
              <a:gd name="connsiteY328" fmla="*/ 2372039 h 3869042"/>
              <a:gd name="connsiteX329" fmla="*/ 11296802 w 13191823"/>
              <a:gd name="connsiteY329" fmla="*/ 2186837 h 3869042"/>
              <a:gd name="connsiteX330" fmla="*/ 11461771 w 13191823"/>
              <a:gd name="connsiteY330" fmla="*/ 2149635 h 3869042"/>
              <a:gd name="connsiteX331" fmla="*/ 11480101 w 13191823"/>
              <a:gd name="connsiteY331" fmla="*/ 2132652 h 3869042"/>
              <a:gd name="connsiteX332" fmla="*/ 11819907 w 13191823"/>
              <a:gd name="connsiteY332" fmla="*/ 2030750 h 3869042"/>
              <a:gd name="connsiteX333" fmla="*/ 11960906 w 13191823"/>
              <a:gd name="connsiteY333" fmla="*/ 2014575 h 3869042"/>
              <a:gd name="connsiteX334" fmla="*/ 11849517 w 13191823"/>
              <a:gd name="connsiteY334" fmla="*/ 2058247 h 3869042"/>
              <a:gd name="connsiteX335" fmla="*/ 12233033 w 13191823"/>
              <a:gd name="connsiteY335" fmla="*/ 1928849 h 3869042"/>
              <a:gd name="connsiteX336" fmla="*/ 12058195 w 13191823"/>
              <a:gd name="connsiteY336" fmla="*/ 2002444 h 3869042"/>
              <a:gd name="connsiteX337" fmla="*/ 12388131 w 13191823"/>
              <a:gd name="connsiteY337" fmla="*/ 1911057 h 3869042"/>
              <a:gd name="connsiteX338" fmla="*/ 11843877 w 13191823"/>
              <a:gd name="connsiteY338" fmla="*/ 2152870 h 3869042"/>
              <a:gd name="connsiteX339" fmla="*/ 11887586 w 13191823"/>
              <a:gd name="connsiteY339" fmla="*/ 2170663 h 3869042"/>
              <a:gd name="connsiteX340" fmla="*/ 11797347 w 13191823"/>
              <a:gd name="connsiteY340" fmla="*/ 2200586 h 3869042"/>
              <a:gd name="connsiteX341" fmla="*/ 12018715 w 13191823"/>
              <a:gd name="connsiteY341" fmla="*/ 2131034 h 3869042"/>
              <a:gd name="connsiteX342" fmla="*/ 11936936 w 13191823"/>
              <a:gd name="connsiteY342" fmla="*/ 2137504 h 3869042"/>
              <a:gd name="connsiteX343" fmla="*/ 11987695 w 13191823"/>
              <a:gd name="connsiteY343" fmla="*/ 2103537 h 3869042"/>
              <a:gd name="connsiteX344" fmla="*/ 12084984 w 13191823"/>
              <a:gd name="connsiteY344" fmla="*/ 2080892 h 3869042"/>
              <a:gd name="connsiteX345" fmla="*/ 12107544 w 13191823"/>
              <a:gd name="connsiteY345" fmla="*/ 2100302 h 3869042"/>
              <a:gd name="connsiteX346" fmla="*/ 12214703 w 13191823"/>
              <a:gd name="connsiteY346" fmla="*/ 2062291 h 3869042"/>
              <a:gd name="connsiteX347" fmla="*/ 12187913 w 13191823"/>
              <a:gd name="connsiteY347" fmla="*/ 2105154 h 3869042"/>
              <a:gd name="connsiteX348" fmla="*/ 11695828 w 13191823"/>
              <a:gd name="connsiteY348" fmla="*/ 2277416 h 3869042"/>
              <a:gd name="connsiteX349" fmla="*/ 11986285 w 13191823"/>
              <a:gd name="connsiteY349" fmla="*/ 2180367 h 3869042"/>
              <a:gd name="connsiteX350" fmla="*/ 12052555 w 13191823"/>
              <a:gd name="connsiteY350" fmla="*/ 2173897 h 3869042"/>
              <a:gd name="connsiteX351" fmla="*/ 12450171 w 13191823"/>
              <a:gd name="connsiteY351" fmla="*/ 2026707 h 3869042"/>
              <a:gd name="connsiteX352" fmla="*/ 12578479 w 13191823"/>
              <a:gd name="connsiteY352" fmla="*/ 1995974 h 3869042"/>
              <a:gd name="connsiteX353" fmla="*/ 12478370 w 13191823"/>
              <a:gd name="connsiteY353" fmla="*/ 2060674 h 3869042"/>
              <a:gd name="connsiteX354" fmla="*/ 12441711 w 13191823"/>
              <a:gd name="connsiteY354" fmla="*/ 2063100 h 3869042"/>
              <a:gd name="connsiteX355" fmla="*/ 12393771 w 13191823"/>
              <a:gd name="connsiteY355" fmla="*/ 2097067 h 3869042"/>
              <a:gd name="connsiteX356" fmla="*/ 12335962 w 13191823"/>
              <a:gd name="connsiteY356" fmla="*/ 2123756 h 3869042"/>
              <a:gd name="connsiteX357" fmla="*/ 11639429 w 13191823"/>
              <a:gd name="connsiteY357" fmla="*/ 2376083 h 3869042"/>
              <a:gd name="connsiteX358" fmla="*/ 11489970 w 13191823"/>
              <a:gd name="connsiteY358" fmla="*/ 2423799 h 3869042"/>
              <a:gd name="connsiteX359" fmla="*/ 11416651 w 13191823"/>
              <a:gd name="connsiteY359" fmla="*/ 2435930 h 3869042"/>
              <a:gd name="connsiteX360" fmla="*/ 11031725 w 13191823"/>
              <a:gd name="connsiteY360" fmla="*/ 2578268 h 3869042"/>
              <a:gd name="connsiteX361" fmla="*/ 10783568 w 13191823"/>
              <a:gd name="connsiteY361" fmla="*/ 2648629 h 3869042"/>
              <a:gd name="connsiteX362" fmla="*/ 11129014 w 13191823"/>
              <a:gd name="connsiteY362" fmla="*/ 2565328 h 3869042"/>
              <a:gd name="connsiteX363" fmla="*/ 11216433 w 13191823"/>
              <a:gd name="connsiteY363" fmla="*/ 2554815 h 3869042"/>
              <a:gd name="connsiteX364" fmla="*/ 10676409 w 13191823"/>
              <a:gd name="connsiteY364" fmla="*/ 2756191 h 3869042"/>
              <a:gd name="connsiteX365" fmla="*/ 10727168 w 13191823"/>
              <a:gd name="connsiteY365" fmla="*/ 2773175 h 3869042"/>
              <a:gd name="connsiteX366" fmla="*/ 11299622 w 13191823"/>
              <a:gd name="connsiteY366" fmla="*/ 2651055 h 3869042"/>
              <a:gd name="connsiteX367" fmla="*/ 11348972 w 13191823"/>
              <a:gd name="connsiteY367" fmla="*/ 2625984 h 3869042"/>
              <a:gd name="connsiteX368" fmla="*/ 11621099 w 13191823"/>
              <a:gd name="connsiteY368" fmla="*/ 2574225 h 3869042"/>
              <a:gd name="connsiteX369" fmla="*/ 11625329 w 13191823"/>
              <a:gd name="connsiteY369" fmla="*/ 2566946 h 3869042"/>
              <a:gd name="connsiteX370" fmla="*/ 12065245 w 13191823"/>
              <a:gd name="connsiteY370" fmla="*/ 2446443 h 3869042"/>
              <a:gd name="connsiteX371" fmla="*/ 12017305 w 13191823"/>
              <a:gd name="connsiteY371" fmla="*/ 2483646 h 3869042"/>
              <a:gd name="connsiteX372" fmla="*/ 11867847 w 13191823"/>
              <a:gd name="connsiteY372" fmla="*/ 2532979 h 3869042"/>
              <a:gd name="connsiteX373" fmla="*/ 11867847 w 13191823"/>
              <a:gd name="connsiteY373" fmla="*/ 2521656 h 3869042"/>
              <a:gd name="connsiteX374" fmla="*/ 11530860 w 13191823"/>
              <a:gd name="connsiteY374" fmla="*/ 2634071 h 3869042"/>
              <a:gd name="connsiteX375" fmla="*/ 11481511 w 13191823"/>
              <a:gd name="connsiteY375" fmla="*/ 2633263 h 3869042"/>
              <a:gd name="connsiteX376" fmla="*/ 11119144 w 13191823"/>
              <a:gd name="connsiteY376" fmla="*/ 2746487 h 3869042"/>
              <a:gd name="connsiteX377" fmla="*/ 11485741 w 13191823"/>
              <a:gd name="connsiteY377" fmla="*/ 2663995 h 3869042"/>
              <a:gd name="connsiteX378" fmla="*/ 11515350 w 13191823"/>
              <a:gd name="connsiteY378" fmla="*/ 2680978 h 3869042"/>
              <a:gd name="connsiteX379" fmla="*/ 11594310 w 13191823"/>
              <a:gd name="connsiteY379" fmla="*/ 2646203 h 3869042"/>
              <a:gd name="connsiteX380" fmla="*/ 11592900 w 13191823"/>
              <a:gd name="connsiteY380" fmla="*/ 2657525 h 3869042"/>
              <a:gd name="connsiteX381" fmla="*/ 11928476 w 13191823"/>
              <a:gd name="connsiteY381" fmla="*/ 2566946 h 3869042"/>
              <a:gd name="connsiteX382" fmla="*/ 11953856 w 13191823"/>
              <a:gd name="connsiteY382" fmla="*/ 2542684 h 3869042"/>
              <a:gd name="connsiteX383" fmla="*/ 12089214 w 13191823"/>
              <a:gd name="connsiteY383" fmla="*/ 2503055 h 3869042"/>
              <a:gd name="connsiteX384" fmla="*/ 12653209 w 13191823"/>
              <a:gd name="connsiteY384" fmla="*/ 2328367 h 3869042"/>
              <a:gd name="connsiteX385" fmla="*/ 12524900 w 13191823"/>
              <a:gd name="connsiteY385" fmla="*/ 2385788 h 3869042"/>
              <a:gd name="connsiteX386" fmla="*/ 12833334 w 13191823"/>
              <a:gd name="connsiteY386" fmla="*/ 2289952 h 3869042"/>
              <a:gd name="connsiteX387" fmla="*/ 13090364 w 13191823"/>
              <a:gd name="connsiteY387" fmla="*/ 2194291 h 3869042"/>
              <a:gd name="connsiteX388" fmla="*/ 13191823 w 13191823"/>
              <a:gd name="connsiteY388" fmla="*/ 2162575 h 3869042"/>
              <a:gd name="connsiteX389" fmla="*/ 12918286 w 13191823"/>
              <a:gd name="connsiteY389" fmla="*/ 2260433 h 3869042"/>
              <a:gd name="connsiteX390" fmla="*/ 13107224 w 13191823"/>
              <a:gd name="connsiteY390" fmla="*/ 2201395 h 3869042"/>
              <a:gd name="connsiteX391" fmla="*/ 12426201 w 13191823"/>
              <a:gd name="connsiteY391" fmla="*/ 2458575 h 3869042"/>
              <a:gd name="connsiteX392" fmla="*/ 11843877 w 13191823"/>
              <a:gd name="connsiteY392" fmla="*/ 2631645 h 3869042"/>
              <a:gd name="connsiteX393" fmla="*/ 11621099 w 13191823"/>
              <a:gd name="connsiteY393" fmla="*/ 2685831 h 3869042"/>
              <a:gd name="connsiteX394" fmla="*/ 11195284 w 13191823"/>
              <a:gd name="connsiteY394" fmla="*/ 2812803 h 3869042"/>
              <a:gd name="connsiteX395" fmla="*/ 11231943 w 13191823"/>
              <a:gd name="connsiteY395" fmla="*/ 2812803 h 3869042"/>
              <a:gd name="connsiteX396" fmla="*/ 10995066 w 13191823"/>
              <a:gd name="connsiteY396" fmla="*/ 2891251 h 3869042"/>
              <a:gd name="connsiteX397" fmla="*/ 10979556 w 13191823"/>
              <a:gd name="connsiteY397" fmla="*/ 2874268 h 3869042"/>
              <a:gd name="connsiteX398" fmla="*/ 10815998 w 13191823"/>
              <a:gd name="connsiteY398" fmla="*/ 2939776 h 3869042"/>
              <a:gd name="connsiteX399" fmla="*/ 10738448 w 13191823"/>
              <a:gd name="connsiteY399" fmla="*/ 2976978 h 3869042"/>
              <a:gd name="connsiteX400" fmla="*/ 10603090 w 13191823"/>
              <a:gd name="connsiteY400" fmla="*/ 2991535 h 3869042"/>
              <a:gd name="connsiteX401" fmla="*/ 10631290 w 13191823"/>
              <a:gd name="connsiteY401" fmla="*/ 2994770 h 3869042"/>
              <a:gd name="connsiteX402" fmla="*/ 10546690 w 13191823"/>
              <a:gd name="connsiteY402" fmla="*/ 2996388 h 3869042"/>
              <a:gd name="connsiteX403" fmla="*/ 10419792 w 13191823"/>
              <a:gd name="connsiteY403" fmla="*/ 3034399 h 3869042"/>
              <a:gd name="connsiteX404" fmla="*/ 10433892 w 13191823"/>
              <a:gd name="connsiteY404" fmla="*/ 3051382 h 3869042"/>
              <a:gd name="connsiteX405" fmla="*/ 10247773 w 13191823"/>
              <a:gd name="connsiteY405" fmla="*/ 3092628 h 3869042"/>
              <a:gd name="connsiteX406" fmla="*/ 11704288 w 13191823"/>
              <a:gd name="connsiteY406" fmla="*/ 2728694 h 3869042"/>
              <a:gd name="connsiteX407" fmla="*/ 11466001 w 13191823"/>
              <a:gd name="connsiteY407" fmla="*/ 2807142 h 3869042"/>
              <a:gd name="connsiteX408" fmla="*/ 11492790 w 13191823"/>
              <a:gd name="connsiteY408" fmla="*/ 2808760 h 3869042"/>
              <a:gd name="connsiteX409" fmla="*/ 11047235 w 13191823"/>
              <a:gd name="connsiteY409" fmla="*/ 2933306 h 3869042"/>
              <a:gd name="connsiteX410" fmla="*/ 10972506 w 13191823"/>
              <a:gd name="connsiteY410" fmla="*/ 2974552 h 3869042"/>
              <a:gd name="connsiteX411" fmla="*/ 10990836 w 13191823"/>
              <a:gd name="connsiteY411" fmla="*/ 2954333 h 3869042"/>
              <a:gd name="connsiteX412" fmla="*/ 10655259 w 13191823"/>
              <a:gd name="connsiteY412" fmla="*/ 3050573 h 3869042"/>
              <a:gd name="connsiteX413" fmla="*/ 10643979 w 13191823"/>
              <a:gd name="connsiteY413" fmla="*/ 3037634 h 3869042"/>
              <a:gd name="connsiteX414" fmla="*/ 10213934 w 13191823"/>
              <a:gd name="connsiteY414" fmla="*/ 3141152 h 3869042"/>
              <a:gd name="connsiteX415" fmla="*/ 9532911 w 13191823"/>
              <a:gd name="connsiteY415" fmla="*/ 3297240 h 3869042"/>
              <a:gd name="connsiteX416" fmla="*/ 8926617 w 13191823"/>
              <a:gd name="connsiteY416" fmla="*/ 3396715 h 3869042"/>
              <a:gd name="connsiteX417" fmla="*/ 8789848 w 13191823"/>
              <a:gd name="connsiteY417" fmla="*/ 3418551 h 3869042"/>
              <a:gd name="connsiteX418" fmla="*/ 8736269 w 13191823"/>
              <a:gd name="connsiteY418" fmla="*/ 3427447 h 3869042"/>
              <a:gd name="connsiteX419" fmla="*/ 8693970 w 13191823"/>
              <a:gd name="connsiteY419" fmla="*/ 3435534 h 3869042"/>
              <a:gd name="connsiteX420" fmla="*/ 8424662 w 13191823"/>
              <a:gd name="connsiteY420" fmla="*/ 3484868 h 3869042"/>
              <a:gd name="connsiteX421" fmla="*/ 8365443 w 13191823"/>
              <a:gd name="connsiteY421" fmla="*/ 3481633 h 3869042"/>
              <a:gd name="connsiteX422" fmla="*/ 7551881 w 13191823"/>
              <a:gd name="connsiteY422" fmla="*/ 3607796 h 3869042"/>
              <a:gd name="connsiteX423" fmla="*/ 7144396 w 13191823"/>
              <a:gd name="connsiteY423" fmla="*/ 3656321 h 3869042"/>
              <a:gd name="connsiteX424" fmla="*/ 6512722 w 13191823"/>
              <a:gd name="connsiteY424" fmla="*/ 3723446 h 3869042"/>
              <a:gd name="connsiteX425" fmla="*/ 5278985 w 13191823"/>
              <a:gd name="connsiteY425" fmla="*/ 3818878 h 3869042"/>
              <a:gd name="connsiteX426" fmla="*/ 2764980 w 13191823"/>
              <a:gd name="connsiteY426" fmla="*/ 3866594 h 3869042"/>
              <a:gd name="connsiteX427" fmla="*/ 2322245 w 13191823"/>
              <a:gd name="connsiteY427" fmla="*/ 3862550 h 3869042"/>
              <a:gd name="connsiteX428" fmla="*/ 2271486 w 13191823"/>
              <a:gd name="connsiteY428" fmla="*/ 3860933 h 3869042"/>
              <a:gd name="connsiteX429" fmla="*/ 2234826 w 13191823"/>
              <a:gd name="connsiteY429" fmla="*/ 3860124 h 3869042"/>
              <a:gd name="connsiteX430" fmla="*/ 2158687 w 13191823"/>
              <a:gd name="connsiteY430" fmla="*/ 3858506 h 3869042"/>
              <a:gd name="connsiteX431" fmla="*/ 1914759 w 13191823"/>
              <a:gd name="connsiteY431" fmla="*/ 3849610 h 3869042"/>
              <a:gd name="connsiteX432" fmla="*/ 1903479 w 13191823"/>
              <a:gd name="connsiteY432" fmla="*/ 3835862 h 3869042"/>
              <a:gd name="connsiteX433" fmla="*/ 1393065 w 13191823"/>
              <a:gd name="connsiteY433" fmla="*/ 3838288 h 3869042"/>
              <a:gd name="connsiteX434" fmla="*/ 1393065 w 13191823"/>
              <a:gd name="connsiteY434" fmla="*/ 3823730 h 3869042"/>
              <a:gd name="connsiteX435" fmla="*/ 827660 w 13191823"/>
              <a:gd name="connsiteY435" fmla="*/ 3812408 h 3869042"/>
              <a:gd name="connsiteX436" fmla="*/ 802281 w 13191823"/>
              <a:gd name="connsiteY436" fmla="*/ 3851228 h 3869042"/>
              <a:gd name="connsiteX437" fmla="*/ 666922 w 13191823"/>
              <a:gd name="connsiteY437" fmla="*/ 3805129 h 3869042"/>
              <a:gd name="connsiteX438" fmla="*/ 647182 w 13191823"/>
              <a:gd name="connsiteY438" fmla="*/ 3801086 h 3869042"/>
              <a:gd name="connsiteX439" fmla="*/ 666922 w 13191823"/>
              <a:gd name="connsiteY439" fmla="*/ 3800277 h 3869042"/>
              <a:gd name="connsiteX440" fmla="*/ 783951 w 13191823"/>
              <a:gd name="connsiteY440" fmla="*/ 3776823 h 3869042"/>
              <a:gd name="connsiteX441" fmla="*/ 709222 w 13191823"/>
              <a:gd name="connsiteY441" fmla="*/ 3770353 h 3869042"/>
              <a:gd name="connsiteX442" fmla="*/ 853040 w 13191823"/>
              <a:gd name="connsiteY442" fmla="*/ 3755796 h 3869042"/>
              <a:gd name="connsiteX443" fmla="*/ 1019418 w 13191823"/>
              <a:gd name="connsiteY443" fmla="*/ 3742856 h 3869042"/>
              <a:gd name="connsiteX444" fmla="*/ 782541 w 13191823"/>
              <a:gd name="connsiteY444" fmla="*/ 3655512 h 3869042"/>
              <a:gd name="connsiteX445" fmla="*/ 796641 w 13191823"/>
              <a:gd name="connsiteY445" fmla="*/ 3650660 h 3869042"/>
              <a:gd name="connsiteX446" fmla="*/ 604883 w 13191823"/>
              <a:gd name="connsiteY446" fmla="*/ 3639337 h 3869042"/>
              <a:gd name="connsiteX447" fmla="*/ 558353 w 13191823"/>
              <a:gd name="connsiteY447" fmla="*/ 3614266 h 3869042"/>
              <a:gd name="connsiteX448" fmla="*/ 575273 w 13191823"/>
              <a:gd name="connsiteY448" fmla="*/ 3594857 h 3869042"/>
              <a:gd name="connsiteX449" fmla="*/ 479394 w 13191823"/>
              <a:gd name="connsiteY449" fmla="*/ 3530157 h 3869042"/>
              <a:gd name="connsiteX450" fmla="*/ 473754 w 13191823"/>
              <a:gd name="connsiteY450" fmla="*/ 3497808 h 3869042"/>
              <a:gd name="connsiteX451" fmla="*/ 501954 w 13191823"/>
              <a:gd name="connsiteY451" fmla="*/ 3472737 h 3869042"/>
              <a:gd name="connsiteX452" fmla="*/ 647182 w 13191823"/>
              <a:gd name="connsiteY452" fmla="*/ 3473545 h 3869042"/>
              <a:gd name="connsiteX453" fmla="*/ 492084 w 13191823"/>
              <a:gd name="connsiteY453" fmla="*/ 3412081 h 3869042"/>
              <a:gd name="connsiteX454" fmla="*/ 844580 w 13191823"/>
              <a:gd name="connsiteY454" fmla="*/ 3387819 h 3869042"/>
              <a:gd name="connsiteX455" fmla="*/ 730371 w 13191823"/>
              <a:gd name="connsiteY455" fmla="*/ 3372453 h 3869042"/>
              <a:gd name="connsiteX456" fmla="*/ 728961 w 13191823"/>
              <a:gd name="connsiteY456" fmla="*/ 3353852 h 3869042"/>
              <a:gd name="connsiteX457" fmla="*/ 463884 w 13191823"/>
              <a:gd name="connsiteY457" fmla="*/ 3268934 h 3869042"/>
              <a:gd name="connsiteX458" fmla="*/ 544253 w 13191823"/>
              <a:gd name="connsiteY458" fmla="*/ 3259229 h 3869042"/>
              <a:gd name="connsiteX459" fmla="*/ 548483 w 13191823"/>
              <a:gd name="connsiteY459" fmla="*/ 3230923 h 3869042"/>
              <a:gd name="connsiteX460" fmla="*/ 744471 w 13191823"/>
              <a:gd name="connsiteY460" fmla="*/ 3194529 h 3869042"/>
              <a:gd name="connsiteX461" fmla="*/ 719092 w 13191823"/>
              <a:gd name="connsiteY461" fmla="*/ 3171885 h 3869042"/>
              <a:gd name="connsiteX462" fmla="*/ 820611 w 13191823"/>
              <a:gd name="connsiteY462" fmla="*/ 3164606 h 3869042"/>
              <a:gd name="connsiteX463" fmla="*/ 786771 w 13191823"/>
              <a:gd name="connsiteY463" fmla="*/ 3137109 h 3869042"/>
              <a:gd name="connsiteX464" fmla="*/ 1030698 w 13191823"/>
              <a:gd name="connsiteY464" fmla="*/ 3108803 h 3869042"/>
              <a:gd name="connsiteX465" fmla="*/ 861500 w 13191823"/>
              <a:gd name="connsiteY465" fmla="*/ 3074836 h 3869042"/>
              <a:gd name="connsiteX466" fmla="*/ 902390 w 13191823"/>
              <a:gd name="connsiteY466" fmla="*/ 3064322 h 3869042"/>
              <a:gd name="connsiteX467" fmla="*/ 788181 w 13191823"/>
              <a:gd name="connsiteY467" fmla="*/ 3057852 h 3869042"/>
              <a:gd name="connsiteX468" fmla="*/ 854450 w 13191823"/>
              <a:gd name="connsiteY468" fmla="*/ 3074836 h 3869042"/>
              <a:gd name="connsiteX469" fmla="*/ 437094 w 13191823"/>
              <a:gd name="connsiteY469" fmla="*/ 3031164 h 3869042"/>
              <a:gd name="connsiteX470" fmla="*/ 552713 w 13191823"/>
              <a:gd name="connsiteY470" fmla="*/ 2992344 h 3869042"/>
              <a:gd name="connsiteX471" fmla="*/ 489264 w 13191823"/>
              <a:gd name="connsiteY471" fmla="*/ 2976978 h 3869042"/>
              <a:gd name="connsiteX472" fmla="*/ 547073 w 13191823"/>
              <a:gd name="connsiteY472" fmla="*/ 2955142 h 3869042"/>
              <a:gd name="connsiteX473" fmla="*/ 489264 w 13191823"/>
              <a:gd name="connsiteY473" fmla="*/ 2930071 h 3869042"/>
              <a:gd name="connsiteX474" fmla="*/ 1053258 w 13191823"/>
              <a:gd name="connsiteY474" fmla="*/ 2893678 h 3869042"/>
              <a:gd name="connsiteX475" fmla="*/ 716272 w 13191823"/>
              <a:gd name="connsiteY475" fmla="*/ 2816847 h 3869042"/>
              <a:gd name="connsiteX476" fmla="*/ 710632 w 13191823"/>
              <a:gd name="connsiteY476" fmla="*/ 2770749 h 3869042"/>
              <a:gd name="connsiteX477" fmla="*/ 785361 w 13191823"/>
              <a:gd name="connsiteY477" fmla="*/ 2754574 h 3869042"/>
              <a:gd name="connsiteX478" fmla="*/ 783951 w 13191823"/>
              <a:gd name="connsiteY478" fmla="*/ 2740825 h 3869042"/>
              <a:gd name="connsiteX479" fmla="*/ 731781 w 13191823"/>
              <a:gd name="connsiteY479" fmla="*/ 2723033 h 3869042"/>
              <a:gd name="connsiteX480" fmla="*/ 840350 w 13191823"/>
              <a:gd name="connsiteY480" fmla="*/ 2692301 h 3869042"/>
              <a:gd name="connsiteX481" fmla="*/ 1065948 w 13191823"/>
              <a:gd name="connsiteY481" fmla="*/ 2632454 h 3869042"/>
              <a:gd name="connsiteX482" fmla="*/ 922129 w 13191823"/>
              <a:gd name="connsiteY482" fmla="*/ 2611427 h 3869042"/>
              <a:gd name="connsiteX483" fmla="*/ 964429 w 13191823"/>
              <a:gd name="connsiteY483" fmla="*/ 2592017 h 3869042"/>
              <a:gd name="connsiteX484" fmla="*/ 902390 w 13191823"/>
              <a:gd name="connsiteY484" fmla="*/ 2583930 h 3869042"/>
              <a:gd name="connsiteX485" fmla="*/ 1016599 w 13191823"/>
              <a:gd name="connsiteY485" fmla="*/ 2567755 h 3869042"/>
              <a:gd name="connsiteX486" fmla="*/ 853040 w 13191823"/>
              <a:gd name="connsiteY486" fmla="*/ 2532979 h 3869042"/>
              <a:gd name="connsiteX487" fmla="*/ 1175927 w 13191823"/>
              <a:gd name="connsiteY487" fmla="*/ 2495777 h 3869042"/>
              <a:gd name="connsiteX488" fmla="*/ 671152 w 13191823"/>
              <a:gd name="connsiteY488" fmla="*/ 2491733 h 3869042"/>
              <a:gd name="connsiteX489" fmla="*/ 950329 w 13191823"/>
              <a:gd name="connsiteY489" fmla="*/ 2507908 h 3869042"/>
              <a:gd name="connsiteX490" fmla="*/ 259436 w 13191823"/>
              <a:gd name="connsiteY490" fmla="*/ 2536214 h 3869042"/>
              <a:gd name="connsiteX491" fmla="*/ 542843 w 13191823"/>
              <a:gd name="connsiteY491" fmla="*/ 2468280 h 3869042"/>
              <a:gd name="connsiteX492" fmla="*/ 535793 w 13191823"/>
              <a:gd name="connsiteY492" fmla="*/ 2422181 h 3869042"/>
              <a:gd name="connsiteX493" fmla="*/ 697942 w 13191823"/>
              <a:gd name="connsiteY493" fmla="*/ 2420564 h 3869042"/>
              <a:gd name="connsiteX494" fmla="*/ 671152 w 13191823"/>
              <a:gd name="connsiteY494" fmla="*/ 2417329 h 3869042"/>
              <a:gd name="connsiteX495" fmla="*/ 1025058 w 13191823"/>
              <a:gd name="connsiteY495" fmla="*/ 2404389 h 3869042"/>
              <a:gd name="connsiteX496" fmla="*/ 1023648 w 13191823"/>
              <a:gd name="connsiteY496" fmla="*/ 2390640 h 3869042"/>
              <a:gd name="connsiteX497" fmla="*/ 1106838 w 13191823"/>
              <a:gd name="connsiteY497" fmla="*/ 2393875 h 3869042"/>
              <a:gd name="connsiteX498" fmla="*/ 994039 w 13191823"/>
              <a:gd name="connsiteY498" fmla="*/ 2372039 h 3869042"/>
              <a:gd name="connsiteX499" fmla="*/ 1529833 w 13191823"/>
              <a:gd name="connsiteY499" fmla="*/ 2359099 h 3869042"/>
              <a:gd name="connsiteX500" fmla="*/ 1409984 w 13191823"/>
              <a:gd name="connsiteY500" fmla="*/ 2359099 h 3869042"/>
              <a:gd name="connsiteX501" fmla="*/ 1445234 w 13191823"/>
              <a:gd name="connsiteY501" fmla="*/ 2340498 h 3869042"/>
              <a:gd name="connsiteX502" fmla="*/ 1194257 w 13191823"/>
              <a:gd name="connsiteY502" fmla="*/ 2327559 h 3869042"/>
              <a:gd name="connsiteX503" fmla="*/ 1287316 w 13191823"/>
              <a:gd name="connsiteY503" fmla="*/ 2322706 h 3869042"/>
              <a:gd name="connsiteX504" fmla="*/ 658462 w 13191823"/>
              <a:gd name="connsiteY504" fmla="*/ 2319471 h 3869042"/>
              <a:gd name="connsiteX505" fmla="*/ 573863 w 13191823"/>
              <a:gd name="connsiteY505" fmla="*/ 2308149 h 3869042"/>
              <a:gd name="connsiteX506" fmla="*/ 736011 w 13191823"/>
              <a:gd name="connsiteY506" fmla="*/ 2270138 h 3869042"/>
              <a:gd name="connsiteX507" fmla="*/ 781131 w 13191823"/>
              <a:gd name="connsiteY507" fmla="*/ 2250728 h 3869042"/>
              <a:gd name="connsiteX508" fmla="*/ 798051 w 13191823"/>
              <a:gd name="connsiteY508" fmla="*/ 2240214 h 3869042"/>
              <a:gd name="connsiteX509" fmla="*/ 662692 w 13191823"/>
              <a:gd name="connsiteY509" fmla="*/ 2207056 h 3869042"/>
              <a:gd name="connsiteX510" fmla="*/ 1075818 w 13191823"/>
              <a:gd name="connsiteY510" fmla="*/ 2207865 h 3869042"/>
              <a:gd name="connsiteX511" fmla="*/ 751521 w 13191823"/>
              <a:gd name="connsiteY511" fmla="*/ 2157723 h 3869042"/>
              <a:gd name="connsiteX512" fmla="*/ 748701 w 13191823"/>
              <a:gd name="connsiteY512" fmla="*/ 2134269 h 3869042"/>
              <a:gd name="connsiteX513" fmla="*/ 662692 w 13191823"/>
              <a:gd name="connsiteY513" fmla="*/ 2132652 h 3869042"/>
              <a:gd name="connsiteX514" fmla="*/ 647182 w 13191823"/>
              <a:gd name="connsiteY514" fmla="*/ 2085745 h 3869042"/>
              <a:gd name="connsiteX515" fmla="*/ 848810 w 13191823"/>
              <a:gd name="connsiteY515" fmla="*/ 2089788 h 3869042"/>
              <a:gd name="connsiteX516" fmla="*/ 869960 w 13191823"/>
              <a:gd name="connsiteY516" fmla="*/ 2108390 h 3869042"/>
              <a:gd name="connsiteX517" fmla="*/ 1127987 w 13191823"/>
              <a:gd name="connsiteY517" fmla="*/ 2127799 h 3869042"/>
              <a:gd name="connsiteX518" fmla="*/ 1040568 w 13191823"/>
              <a:gd name="connsiteY518" fmla="*/ 2101111 h 3869042"/>
              <a:gd name="connsiteX519" fmla="*/ 1049028 w 13191823"/>
              <a:gd name="connsiteY519" fmla="*/ 2081701 h 3869042"/>
              <a:gd name="connsiteX520" fmla="*/ 688072 w 13191823"/>
              <a:gd name="connsiteY520" fmla="*/ 2033176 h 3869042"/>
              <a:gd name="connsiteX521" fmla="*/ 630263 w 13191823"/>
              <a:gd name="connsiteY521" fmla="*/ 2030750 h 3869042"/>
              <a:gd name="connsiteX522" fmla="*/ 774081 w 13191823"/>
              <a:gd name="connsiteY522" fmla="*/ 2012149 h 3869042"/>
              <a:gd name="connsiteX523" fmla="*/ 523104 w 13191823"/>
              <a:gd name="connsiteY523" fmla="*/ 1978182 h 3869042"/>
              <a:gd name="connsiteX524" fmla="*/ 310196 w 13191823"/>
              <a:gd name="connsiteY524" fmla="*/ 1970095 h 3869042"/>
              <a:gd name="connsiteX525" fmla="*/ 253796 w 13191823"/>
              <a:gd name="connsiteY525" fmla="*/ 1945024 h 3869042"/>
              <a:gd name="connsiteX526" fmla="*/ 382105 w 13191823"/>
              <a:gd name="connsiteY526" fmla="*/ 1923996 h 3869042"/>
              <a:gd name="connsiteX527" fmla="*/ 745881 w 13191823"/>
              <a:gd name="connsiteY527" fmla="*/ 1849592 h 3869042"/>
              <a:gd name="connsiteX528" fmla="*/ 702172 w 13191823"/>
              <a:gd name="connsiteY528" fmla="*/ 1822904 h 3869042"/>
              <a:gd name="connsiteX529" fmla="*/ 776901 w 13191823"/>
              <a:gd name="connsiteY529" fmla="*/ 1779232 h 3869042"/>
              <a:gd name="connsiteX530" fmla="*/ 595013 w 13191823"/>
              <a:gd name="connsiteY530" fmla="*/ 1788937 h 3869042"/>
              <a:gd name="connsiteX531" fmla="*/ 609113 w 13191823"/>
              <a:gd name="connsiteY531" fmla="*/ 1816434 h 3869042"/>
              <a:gd name="connsiteX532" fmla="*/ 493494 w 13191823"/>
              <a:gd name="connsiteY532" fmla="*/ 1801876 h 3869042"/>
              <a:gd name="connsiteX533" fmla="*/ 507594 w 13191823"/>
              <a:gd name="connsiteY533" fmla="*/ 1824521 h 3869042"/>
              <a:gd name="connsiteX534" fmla="*/ 390565 w 13191823"/>
              <a:gd name="connsiteY534" fmla="*/ 1810773 h 3869042"/>
              <a:gd name="connsiteX535" fmla="*/ 418765 w 13191823"/>
              <a:gd name="connsiteY535" fmla="*/ 1734751 h 3869042"/>
              <a:gd name="connsiteX536" fmla="*/ 496314 w 13191823"/>
              <a:gd name="connsiteY536" fmla="*/ 1754969 h 3869042"/>
              <a:gd name="connsiteX537" fmla="*/ 617573 w 13191823"/>
              <a:gd name="connsiteY537" fmla="*/ 1736368 h 3869042"/>
              <a:gd name="connsiteX538" fmla="*/ 348265 w 13191823"/>
              <a:gd name="connsiteY538" fmla="*/ 1705636 h 3869042"/>
              <a:gd name="connsiteX539" fmla="*/ 1188617 w 13191823"/>
              <a:gd name="connsiteY539" fmla="*/ 1716959 h 3869042"/>
              <a:gd name="connsiteX540" fmla="*/ 1029288 w 13191823"/>
              <a:gd name="connsiteY540" fmla="*/ 1690270 h 3869042"/>
              <a:gd name="connsiteX541" fmla="*/ 1127987 w 13191823"/>
              <a:gd name="connsiteY541" fmla="*/ 1679756 h 3869042"/>
              <a:gd name="connsiteX542" fmla="*/ 868550 w 13191823"/>
              <a:gd name="connsiteY542" fmla="*/ 1683800 h 3869042"/>
              <a:gd name="connsiteX543" fmla="*/ 844580 w 13191823"/>
              <a:gd name="connsiteY543" fmla="*/ 1651450 h 3869042"/>
              <a:gd name="connsiteX544" fmla="*/ 934819 w 13191823"/>
              <a:gd name="connsiteY544" fmla="*/ 1644981 h 3869042"/>
              <a:gd name="connsiteX545" fmla="*/ 786771 w 13191823"/>
              <a:gd name="connsiteY545" fmla="*/ 1596456 h 3869042"/>
              <a:gd name="connsiteX546" fmla="*/ 509004 w 13191823"/>
              <a:gd name="connsiteY546" fmla="*/ 1585942 h 3869042"/>
              <a:gd name="connsiteX547" fmla="*/ 630263 w 13191823"/>
              <a:gd name="connsiteY547" fmla="*/ 1539844 h 3869042"/>
              <a:gd name="connsiteX548" fmla="*/ 317246 w 13191823"/>
              <a:gd name="connsiteY548" fmla="*/ 1514773 h 3869042"/>
              <a:gd name="connsiteX549" fmla="*/ 406075 w 13191823"/>
              <a:gd name="connsiteY549" fmla="*/ 1505877 h 3869042"/>
              <a:gd name="connsiteX550" fmla="*/ 369415 w 13191823"/>
              <a:gd name="connsiteY550" fmla="*/ 1493746 h 3869042"/>
              <a:gd name="connsiteX551" fmla="*/ 455424 w 13191823"/>
              <a:gd name="connsiteY551" fmla="*/ 1475954 h 3869042"/>
              <a:gd name="connsiteX552" fmla="*/ 439914 w 13191823"/>
              <a:gd name="connsiteY552" fmla="*/ 1453309 h 3869042"/>
              <a:gd name="connsiteX553" fmla="*/ 645772 w 13191823"/>
              <a:gd name="connsiteY553" fmla="*/ 1422577 h 3869042"/>
              <a:gd name="connsiteX554" fmla="*/ 642952 w 13191823"/>
              <a:gd name="connsiteY554" fmla="*/ 1399123 h 3869042"/>
              <a:gd name="connsiteX555" fmla="*/ 1019418 w 13191823"/>
              <a:gd name="connsiteY555" fmla="*/ 1326336 h 3869042"/>
              <a:gd name="connsiteX556" fmla="*/ 393385 w 13191823"/>
              <a:gd name="connsiteY556" fmla="*/ 1277003 h 3869042"/>
              <a:gd name="connsiteX557" fmla="*/ 688072 w 13191823"/>
              <a:gd name="connsiteY557" fmla="*/ 1262446 h 3869042"/>
              <a:gd name="connsiteX558" fmla="*/ 840350 w 13191823"/>
              <a:gd name="connsiteY558" fmla="*/ 1240610 h 3869042"/>
              <a:gd name="connsiteX559" fmla="*/ 905210 w 13191823"/>
              <a:gd name="connsiteY559" fmla="*/ 1243845 h 3869042"/>
              <a:gd name="connsiteX560" fmla="*/ 1102608 w 13191823"/>
              <a:gd name="connsiteY560" fmla="*/ 1195320 h 3869042"/>
              <a:gd name="connsiteX561" fmla="*/ 1037748 w 13191823"/>
              <a:gd name="connsiteY561" fmla="*/ 1172675 h 3869042"/>
              <a:gd name="connsiteX562" fmla="*/ 898160 w 13191823"/>
              <a:gd name="connsiteY562" fmla="*/ 1179145 h 3869042"/>
              <a:gd name="connsiteX563" fmla="*/ 982759 w 13191823"/>
              <a:gd name="connsiteY563" fmla="*/ 1163779 h 3869042"/>
              <a:gd name="connsiteX564" fmla="*/ 391975 w 13191823"/>
              <a:gd name="connsiteY564" fmla="*/ 1150839 h 3869042"/>
              <a:gd name="connsiteX565" fmla="*/ 765621 w 13191823"/>
              <a:gd name="connsiteY565" fmla="*/ 1129812 h 3869042"/>
              <a:gd name="connsiteX566" fmla="*/ 1116707 w 13191823"/>
              <a:gd name="connsiteY566" fmla="*/ 1111211 h 3869042"/>
              <a:gd name="connsiteX567" fmla="*/ 999679 w 13191823"/>
              <a:gd name="connsiteY567" fmla="*/ 1103124 h 3869042"/>
              <a:gd name="connsiteX568" fmla="*/ 985579 w 13191823"/>
              <a:gd name="connsiteY568" fmla="*/ 1074818 h 3869042"/>
              <a:gd name="connsiteX569" fmla="*/ 517464 w 13191823"/>
              <a:gd name="connsiteY569" fmla="*/ 1061878 h 3869042"/>
              <a:gd name="connsiteX570" fmla="*/ 792411 w 13191823"/>
              <a:gd name="connsiteY570" fmla="*/ 1035998 h 3869042"/>
              <a:gd name="connsiteX571" fmla="*/ 754341 w 13191823"/>
              <a:gd name="connsiteY571" fmla="*/ 1004457 h 3869042"/>
              <a:gd name="connsiteX572" fmla="*/ 848810 w 13191823"/>
              <a:gd name="connsiteY572" fmla="*/ 1035189 h 3869042"/>
              <a:gd name="connsiteX573" fmla="*/ 1295776 w 13191823"/>
              <a:gd name="connsiteY573" fmla="*/ 1020632 h 3869042"/>
              <a:gd name="connsiteX574" fmla="*/ 954559 w 13191823"/>
              <a:gd name="connsiteY574" fmla="*/ 991517 h 3869042"/>
              <a:gd name="connsiteX575" fmla="*/ 1050438 w 13191823"/>
              <a:gd name="connsiteY575" fmla="*/ 962403 h 3869042"/>
              <a:gd name="connsiteX576" fmla="*/ 509004 w 13191823"/>
              <a:gd name="connsiteY576" fmla="*/ 950272 h 3869042"/>
              <a:gd name="connsiteX577" fmla="*/ 232295 w 13191823"/>
              <a:gd name="connsiteY577" fmla="*/ 973017 h 3869042"/>
              <a:gd name="connsiteX578" fmla="*/ 0 w 13191823"/>
              <a:gd name="connsiteY578" fmla="*/ 1008501 h 3869042"/>
              <a:gd name="connsiteX579" fmla="*/ 0 w 13191823"/>
              <a:gd name="connsiteY579" fmla="*/ 1008501 h 3869042"/>
              <a:gd name="connsiteX580" fmla="*/ 106762 w 13191823"/>
              <a:gd name="connsiteY580" fmla="*/ 976783 h 3869042"/>
              <a:gd name="connsiteX581" fmla="*/ 462474 w 13191823"/>
              <a:gd name="connsiteY581" fmla="*/ 900130 h 3869042"/>
              <a:gd name="connsiteX582" fmla="*/ 435685 w 13191823"/>
              <a:gd name="connsiteY582" fmla="*/ 887190 h 3869042"/>
              <a:gd name="connsiteX583" fmla="*/ 651412 w 13191823"/>
              <a:gd name="connsiteY583" fmla="*/ 866162 h 3869042"/>
              <a:gd name="connsiteX584" fmla="*/ 685252 w 13191823"/>
              <a:gd name="connsiteY584" fmla="*/ 851605 h 3869042"/>
              <a:gd name="connsiteX585" fmla="*/ 931999 w 13191823"/>
              <a:gd name="connsiteY585" fmla="*/ 858884 h 3869042"/>
              <a:gd name="connsiteX586" fmla="*/ 1159007 w 13191823"/>
              <a:gd name="connsiteY586" fmla="*/ 849179 h 3869042"/>
              <a:gd name="connsiteX587" fmla="*/ 1305646 w 13191823"/>
              <a:gd name="connsiteY587" fmla="*/ 848370 h 3869042"/>
              <a:gd name="connsiteX588" fmla="*/ 1373325 w 13191823"/>
              <a:gd name="connsiteY588" fmla="*/ 778010 h 3869042"/>
              <a:gd name="connsiteX589" fmla="*/ 1415624 w 13191823"/>
              <a:gd name="connsiteY589" fmla="*/ 815212 h 3869042"/>
              <a:gd name="connsiteX590" fmla="*/ 1938729 w 13191823"/>
              <a:gd name="connsiteY590" fmla="*/ 784479 h 3869042"/>
              <a:gd name="connsiteX591" fmla="*/ 2050118 w 13191823"/>
              <a:gd name="connsiteY591" fmla="*/ 804698 h 3869042"/>
              <a:gd name="connsiteX592" fmla="*/ 2182656 w 13191823"/>
              <a:gd name="connsiteY592" fmla="*/ 802272 h 3869042"/>
              <a:gd name="connsiteX593" fmla="*/ 2002178 w 13191823"/>
              <a:gd name="connsiteY593" fmla="*/ 773966 h 3869042"/>
              <a:gd name="connsiteX594" fmla="*/ 2119207 w 13191823"/>
              <a:gd name="connsiteY594" fmla="*/ 776392 h 3869042"/>
              <a:gd name="connsiteX595" fmla="*/ 2172787 w 13191823"/>
              <a:gd name="connsiteY595" fmla="*/ 781245 h 3869042"/>
              <a:gd name="connsiteX596" fmla="*/ 2199576 w 13191823"/>
              <a:gd name="connsiteY596" fmla="*/ 782053 h 3869042"/>
              <a:gd name="connsiteX597" fmla="*/ 2246106 w 13191823"/>
              <a:gd name="connsiteY597" fmla="*/ 782053 h 3869042"/>
              <a:gd name="connsiteX598" fmla="*/ 2248926 w 13191823"/>
              <a:gd name="connsiteY598" fmla="*/ 809550 h 3869042"/>
              <a:gd name="connsiteX599" fmla="*/ 2224956 w 13191823"/>
              <a:gd name="connsiteY599" fmla="*/ 820064 h 3869042"/>
              <a:gd name="connsiteX600" fmla="*/ 2209446 w 13191823"/>
              <a:gd name="connsiteY600" fmla="*/ 824108 h 3869042"/>
              <a:gd name="connsiteX601" fmla="*/ 2195346 w 13191823"/>
              <a:gd name="connsiteY601" fmla="*/ 828152 h 3869042"/>
              <a:gd name="connsiteX602" fmla="*/ 2151637 w 13191823"/>
              <a:gd name="connsiteY602" fmla="*/ 840283 h 3869042"/>
              <a:gd name="connsiteX603" fmla="*/ 2184066 w 13191823"/>
              <a:gd name="connsiteY603" fmla="*/ 843518 h 3869042"/>
              <a:gd name="connsiteX604" fmla="*/ 2199576 w 13191823"/>
              <a:gd name="connsiteY604" fmla="*/ 843518 h 3869042"/>
              <a:gd name="connsiteX605" fmla="*/ 2222136 w 13191823"/>
              <a:gd name="connsiteY605" fmla="*/ 843518 h 3869042"/>
              <a:gd name="connsiteX606" fmla="*/ 2320835 w 13191823"/>
              <a:gd name="connsiteY606" fmla="*/ 841091 h 3869042"/>
              <a:gd name="connsiteX607" fmla="*/ 2272896 w 13191823"/>
              <a:gd name="connsiteY607" fmla="*/ 823299 h 3869042"/>
              <a:gd name="connsiteX608" fmla="*/ 2375825 w 13191823"/>
              <a:gd name="connsiteY608" fmla="*/ 812785 h 3869042"/>
              <a:gd name="connsiteX609" fmla="*/ 2411074 w 13191823"/>
              <a:gd name="connsiteY609" fmla="*/ 820873 h 3869042"/>
              <a:gd name="connsiteX610" fmla="*/ 2443504 w 13191823"/>
              <a:gd name="connsiteY610" fmla="*/ 826534 h 3869042"/>
              <a:gd name="connsiteX611" fmla="*/ 2512593 w 13191823"/>
              <a:gd name="connsiteY611" fmla="*/ 828152 h 3869042"/>
              <a:gd name="connsiteX612" fmla="*/ 2660642 w 13191823"/>
              <a:gd name="connsiteY612" fmla="*/ 820064 h 3869042"/>
              <a:gd name="connsiteX613" fmla="*/ 3114657 w 13191823"/>
              <a:gd name="connsiteY613" fmla="*/ 790141 h 3869042"/>
              <a:gd name="connsiteX614" fmla="*/ 3189386 w 13191823"/>
              <a:gd name="connsiteY614" fmla="*/ 800654 h 3869042"/>
              <a:gd name="connsiteX615" fmla="*/ 3358584 w 13191823"/>
              <a:gd name="connsiteY615" fmla="*/ 782862 h 3869042"/>
              <a:gd name="connsiteX616" fmla="*/ 4153816 w 13191823"/>
              <a:gd name="connsiteY616" fmla="*/ 759408 h 3869042"/>
              <a:gd name="connsiteX617" fmla="*/ 5711850 w 13191823"/>
              <a:gd name="connsiteY617" fmla="*/ 655081 h 3869042"/>
              <a:gd name="connsiteX618" fmla="*/ 5941678 w 13191823"/>
              <a:gd name="connsiteY618" fmla="*/ 645376 h 3869042"/>
              <a:gd name="connsiteX619" fmla="*/ 5914889 w 13191823"/>
              <a:gd name="connsiteY619" fmla="*/ 672873 h 3869042"/>
              <a:gd name="connsiteX620" fmla="*/ 5868359 w 13191823"/>
              <a:gd name="connsiteY620" fmla="*/ 660742 h 3869042"/>
              <a:gd name="connsiteX621" fmla="*/ 5866949 w 13191823"/>
              <a:gd name="connsiteY621" fmla="*/ 675299 h 3869042"/>
              <a:gd name="connsiteX622" fmla="*/ 5814780 w 13191823"/>
              <a:gd name="connsiteY622" fmla="*/ 668829 h 3869042"/>
              <a:gd name="connsiteX623" fmla="*/ 5768250 w 13191823"/>
              <a:gd name="connsiteY623" fmla="*/ 689857 h 3869042"/>
              <a:gd name="connsiteX624" fmla="*/ 5971288 w 13191823"/>
              <a:gd name="connsiteY624" fmla="*/ 674491 h 3869042"/>
              <a:gd name="connsiteX625" fmla="*/ 5948728 w 13191823"/>
              <a:gd name="connsiteY625" fmla="*/ 658316 h 3869042"/>
              <a:gd name="connsiteX626" fmla="*/ 6439403 w 13191823"/>
              <a:gd name="connsiteY626" fmla="*/ 582294 h 3869042"/>
              <a:gd name="connsiteX627" fmla="*/ 6329424 w 13191823"/>
              <a:gd name="connsiteY627" fmla="*/ 621114 h 3869042"/>
              <a:gd name="connsiteX628" fmla="*/ 6232135 w 13191823"/>
              <a:gd name="connsiteY628" fmla="*/ 622731 h 3869042"/>
              <a:gd name="connsiteX629" fmla="*/ 6505673 w 13191823"/>
              <a:gd name="connsiteY629" fmla="*/ 614644 h 3869042"/>
              <a:gd name="connsiteX630" fmla="*/ 6776389 w 13191823"/>
              <a:gd name="connsiteY630" fmla="*/ 525682 h 3869042"/>
              <a:gd name="connsiteX631" fmla="*/ 6863808 w 13191823"/>
              <a:gd name="connsiteY631" fmla="*/ 508699 h 3869042"/>
              <a:gd name="connsiteX632" fmla="*/ 7025957 w 13191823"/>
              <a:gd name="connsiteY632" fmla="*/ 505464 h 3869042"/>
              <a:gd name="connsiteX633" fmla="*/ 7068256 w 13191823"/>
              <a:gd name="connsiteY633" fmla="*/ 466644 h 3869042"/>
              <a:gd name="connsiteX634" fmla="*/ 7097866 w 13191823"/>
              <a:gd name="connsiteY634" fmla="*/ 500611 h 3869042"/>
              <a:gd name="connsiteX635" fmla="*/ 7126066 w 13191823"/>
              <a:gd name="connsiteY635" fmla="*/ 494141 h 3869042"/>
              <a:gd name="connsiteX636" fmla="*/ 7140166 w 13191823"/>
              <a:gd name="connsiteY636" fmla="*/ 492524 h 3869042"/>
              <a:gd name="connsiteX637" fmla="*/ 7161315 w 13191823"/>
              <a:gd name="connsiteY637" fmla="*/ 489289 h 3869042"/>
              <a:gd name="connsiteX638" fmla="*/ 7241685 w 13191823"/>
              <a:gd name="connsiteY638" fmla="*/ 461792 h 3869042"/>
              <a:gd name="connsiteX639" fmla="*/ 7258604 w 13191823"/>
              <a:gd name="connsiteY639" fmla="*/ 468262 h 3869042"/>
              <a:gd name="connsiteX640" fmla="*/ 7188105 w 13191823"/>
              <a:gd name="connsiteY640" fmla="*/ 495759 h 3869042"/>
              <a:gd name="connsiteX641" fmla="*/ 7140166 w 13191823"/>
              <a:gd name="connsiteY641" fmla="*/ 503846 h 3869042"/>
              <a:gd name="connsiteX642" fmla="*/ 7117606 w 13191823"/>
              <a:gd name="connsiteY642" fmla="*/ 506272 h 3869042"/>
              <a:gd name="connsiteX643" fmla="*/ 7045697 w 13191823"/>
              <a:gd name="connsiteY643" fmla="*/ 536196 h 3869042"/>
              <a:gd name="connsiteX644" fmla="*/ 7014677 w 13191823"/>
              <a:gd name="connsiteY644" fmla="*/ 581485 h 3869042"/>
              <a:gd name="connsiteX645" fmla="*/ 6889188 w 13191823"/>
              <a:gd name="connsiteY645" fmla="*/ 607365 h 3869042"/>
              <a:gd name="connsiteX646" fmla="*/ 6934308 w 13191823"/>
              <a:gd name="connsiteY646" fmla="*/ 613026 h 3869042"/>
              <a:gd name="connsiteX647" fmla="*/ 6225085 w 13191823"/>
              <a:gd name="connsiteY647" fmla="*/ 760217 h 3869042"/>
              <a:gd name="connsiteX648" fmla="*/ 6807409 w 13191823"/>
              <a:gd name="connsiteY648" fmla="*/ 710884 h 3869042"/>
              <a:gd name="connsiteX649" fmla="*/ 6848299 w 13191823"/>
              <a:gd name="connsiteY649" fmla="*/ 693900 h 3869042"/>
              <a:gd name="connsiteX650" fmla="*/ 7147216 w 13191823"/>
              <a:gd name="connsiteY650" fmla="*/ 663977 h 3869042"/>
              <a:gd name="connsiteX651" fmla="*/ 7220535 w 13191823"/>
              <a:gd name="connsiteY651" fmla="*/ 653463 h 3869042"/>
              <a:gd name="connsiteX652" fmla="*/ 7326284 w 13191823"/>
              <a:gd name="connsiteY652" fmla="*/ 638906 h 3869042"/>
              <a:gd name="connsiteX653" fmla="*/ 7417933 w 13191823"/>
              <a:gd name="connsiteY653" fmla="*/ 630819 h 3869042"/>
              <a:gd name="connsiteX654" fmla="*/ 7463052 w 13191823"/>
              <a:gd name="connsiteY654" fmla="*/ 629201 h 3869042"/>
              <a:gd name="connsiteX655" fmla="*/ 7484202 w 13191823"/>
              <a:gd name="connsiteY655" fmla="*/ 628392 h 3869042"/>
              <a:gd name="connsiteX656" fmla="*/ 7499712 w 13191823"/>
              <a:gd name="connsiteY656" fmla="*/ 629201 h 3869042"/>
              <a:gd name="connsiteX657" fmla="*/ 7481382 w 13191823"/>
              <a:gd name="connsiteY657" fmla="*/ 632436 h 3869042"/>
              <a:gd name="connsiteX658" fmla="*/ 7464462 w 13191823"/>
              <a:gd name="connsiteY658" fmla="*/ 637289 h 3869042"/>
              <a:gd name="connsiteX659" fmla="*/ 7429213 w 13191823"/>
              <a:gd name="connsiteY659" fmla="*/ 647802 h 3869042"/>
              <a:gd name="connsiteX660" fmla="*/ 7464462 w 13191823"/>
              <a:gd name="connsiteY660" fmla="*/ 651037 h 3869042"/>
              <a:gd name="connsiteX661" fmla="*/ 7357303 w 13191823"/>
              <a:gd name="connsiteY661" fmla="*/ 678534 h 3869042"/>
              <a:gd name="connsiteX662" fmla="*/ 7291034 w 13191823"/>
              <a:gd name="connsiteY662" fmla="*/ 693092 h 3869042"/>
              <a:gd name="connsiteX663" fmla="*/ 7230405 w 13191823"/>
              <a:gd name="connsiteY663" fmla="*/ 706032 h 3869042"/>
              <a:gd name="connsiteX664" fmla="*/ 7051337 w 13191823"/>
              <a:gd name="connsiteY664" fmla="*/ 737572 h 3869042"/>
              <a:gd name="connsiteX665" fmla="*/ 7240275 w 13191823"/>
              <a:gd name="connsiteY665" fmla="*/ 721398 h 3869042"/>
              <a:gd name="connsiteX666" fmla="*/ 7305134 w 13191823"/>
              <a:gd name="connsiteY666" fmla="*/ 710884 h 3869042"/>
              <a:gd name="connsiteX667" fmla="*/ 7369993 w 13191823"/>
              <a:gd name="connsiteY667" fmla="*/ 698753 h 3869042"/>
              <a:gd name="connsiteX668" fmla="*/ 7465872 w 13191823"/>
              <a:gd name="connsiteY668" fmla="*/ 670447 h 3869042"/>
              <a:gd name="connsiteX669" fmla="*/ 7479972 w 13191823"/>
              <a:gd name="connsiteY669" fmla="*/ 692283 h 3869042"/>
              <a:gd name="connsiteX670" fmla="*/ 7554701 w 13191823"/>
              <a:gd name="connsiteY670" fmla="*/ 680961 h 3869042"/>
              <a:gd name="connsiteX671" fmla="*/ 7623791 w 13191823"/>
              <a:gd name="connsiteY671" fmla="*/ 668829 h 3869042"/>
              <a:gd name="connsiteX672" fmla="*/ 8001667 w 13191823"/>
              <a:gd name="connsiteY672" fmla="*/ 591999 h 3869042"/>
              <a:gd name="connsiteX673" fmla="*/ 8021407 w 13191823"/>
              <a:gd name="connsiteY673" fmla="*/ 607365 h 3869042"/>
              <a:gd name="connsiteX674" fmla="*/ 8048196 w 13191823"/>
              <a:gd name="connsiteY674" fmla="*/ 586338 h 3869042"/>
              <a:gd name="connsiteX675" fmla="*/ 8471192 w 13191823"/>
              <a:gd name="connsiteY675" fmla="*/ 529726 h 3869042"/>
              <a:gd name="connsiteX676" fmla="*/ 8239954 w 13191823"/>
              <a:gd name="connsiteY676" fmla="*/ 591190 h 3869042"/>
              <a:gd name="connsiteX677" fmla="*/ 8287894 w 13191823"/>
              <a:gd name="connsiteY677" fmla="*/ 585529 h 3869042"/>
              <a:gd name="connsiteX678" fmla="*/ 8306224 w 13191823"/>
              <a:gd name="connsiteY678" fmla="*/ 595234 h 3869042"/>
              <a:gd name="connsiteX679" fmla="*/ 7847978 w 13191823"/>
              <a:gd name="connsiteY679" fmla="*/ 686622 h 3869042"/>
              <a:gd name="connsiteX680" fmla="*/ 7611101 w 13191823"/>
              <a:gd name="connsiteY680" fmla="*/ 727059 h 3869042"/>
              <a:gd name="connsiteX681" fmla="*/ 7477152 w 13191823"/>
              <a:gd name="connsiteY681" fmla="*/ 748895 h 3869042"/>
              <a:gd name="connsiteX682" fmla="*/ 7399603 w 13191823"/>
              <a:gd name="connsiteY682" fmla="*/ 761026 h 3869042"/>
              <a:gd name="connsiteX683" fmla="*/ 7312184 w 13191823"/>
              <a:gd name="connsiteY683" fmla="*/ 776392 h 3869042"/>
              <a:gd name="connsiteX684" fmla="*/ 7058386 w 13191823"/>
              <a:gd name="connsiteY684" fmla="*/ 820064 h 3869042"/>
              <a:gd name="connsiteX685" fmla="*/ 6811639 w 13191823"/>
              <a:gd name="connsiteY685" fmla="*/ 861310 h 3869042"/>
              <a:gd name="connsiteX686" fmla="*/ 6316734 w 13191823"/>
              <a:gd name="connsiteY686" fmla="*/ 943802 h 3869042"/>
              <a:gd name="connsiteX687" fmla="*/ 6636801 w 13191823"/>
              <a:gd name="connsiteY687" fmla="*/ 938140 h 3869042"/>
              <a:gd name="connsiteX688" fmla="*/ 6359034 w 13191823"/>
              <a:gd name="connsiteY688" fmla="*/ 994752 h 3869042"/>
              <a:gd name="connsiteX689" fmla="*/ 5744280 w 13191823"/>
              <a:gd name="connsiteY689" fmla="*/ 1062687 h 3869042"/>
              <a:gd name="connsiteX690" fmla="*/ 6704480 w 13191823"/>
              <a:gd name="connsiteY690" fmla="*/ 984239 h 3869042"/>
              <a:gd name="connsiteX691" fmla="*/ 6704480 w 13191823"/>
              <a:gd name="connsiteY691" fmla="*/ 999605 h 3869042"/>
              <a:gd name="connsiteX692" fmla="*/ 6849709 w 13191823"/>
              <a:gd name="connsiteY692" fmla="*/ 997179 h 3869042"/>
              <a:gd name="connsiteX693" fmla="*/ 6900468 w 13191823"/>
              <a:gd name="connsiteY693" fmla="*/ 978577 h 3869042"/>
              <a:gd name="connsiteX694" fmla="*/ 7165545 w 13191823"/>
              <a:gd name="connsiteY694" fmla="*/ 950272 h 3869042"/>
              <a:gd name="connsiteX695" fmla="*/ 7292444 w 13191823"/>
              <a:gd name="connsiteY695" fmla="*/ 928435 h 3869042"/>
              <a:gd name="connsiteX696" fmla="*/ 7354483 w 13191823"/>
              <a:gd name="connsiteY696" fmla="*/ 918731 h 3869042"/>
              <a:gd name="connsiteX697" fmla="*/ 7437673 w 13191823"/>
              <a:gd name="connsiteY697" fmla="*/ 906599 h 3869042"/>
              <a:gd name="connsiteX698" fmla="*/ 7512402 w 13191823"/>
              <a:gd name="connsiteY698" fmla="*/ 882337 h 3869042"/>
              <a:gd name="connsiteX699" fmla="*/ 7477152 w 13191823"/>
              <a:gd name="connsiteY699" fmla="*/ 894468 h 3869042"/>
              <a:gd name="connsiteX700" fmla="*/ 7687240 w 13191823"/>
              <a:gd name="connsiteY700" fmla="*/ 861310 h 3869042"/>
              <a:gd name="connsiteX701" fmla="*/ 7867718 w 13191823"/>
              <a:gd name="connsiteY701" fmla="*/ 832195 h 3869042"/>
              <a:gd name="connsiteX702" fmla="*/ 8223034 w 13191823"/>
              <a:gd name="connsiteY702" fmla="*/ 770731 h 3869042"/>
              <a:gd name="connsiteX703" fmla="*/ 8894188 w 13191823"/>
              <a:gd name="connsiteY703" fmla="*/ 638906 h 3869042"/>
              <a:gd name="connsiteX704" fmla="*/ 10463501 w 13191823"/>
              <a:gd name="connsiteY704" fmla="*/ 186819 h 3869042"/>
              <a:gd name="connsiteX705" fmla="*/ 9947446 w 13191823"/>
              <a:gd name="connsiteY705" fmla="*/ 400327 h 3869042"/>
              <a:gd name="connsiteX706" fmla="*/ 10105365 w 13191823"/>
              <a:gd name="connsiteY706" fmla="*/ 385770 h 3869042"/>
              <a:gd name="connsiteX707" fmla="*/ 10077165 w 13191823"/>
              <a:gd name="connsiteY707" fmla="*/ 405180 h 3869042"/>
              <a:gd name="connsiteX708" fmla="*/ 10133564 w 13191823"/>
              <a:gd name="connsiteY708" fmla="*/ 402753 h 3869042"/>
              <a:gd name="connsiteX709" fmla="*/ 10129334 w 13191823"/>
              <a:gd name="connsiteY709" fmla="*/ 398710 h 3869042"/>
              <a:gd name="connsiteX710" fmla="*/ 10896367 w 13191823"/>
              <a:gd name="connsiteY710" fmla="*/ 117268 h 3869042"/>
              <a:gd name="connsiteX711" fmla="*/ 11109274 w 13191823"/>
              <a:gd name="connsiteY711" fmla="*/ 28306 h 3869042"/>
              <a:gd name="connsiteX712" fmla="*/ 11017626 w 13191823"/>
              <a:gd name="connsiteY712" fmla="*/ 79257 h 3869042"/>
              <a:gd name="connsiteX713" fmla="*/ 11038775 w 13191823"/>
              <a:gd name="connsiteY713" fmla="*/ 68743 h 3869042"/>
              <a:gd name="connsiteX714" fmla="*/ 11037890 w 13191823"/>
              <a:gd name="connsiteY714" fmla="*/ 78133 h 3869042"/>
              <a:gd name="connsiteX715" fmla="*/ 11004230 w 13191823"/>
              <a:gd name="connsiteY715" fmla="*/ 91527 h 3869042"/>
              <a:gd name="connsiteX716" fmla="*/ 10909056 w 13191823"/>
              <a:gd name="connsiteY716" fmla="*/ 129399 h 3869042"/>
              <a:gd name="connsiteX717" fmla="*/ 10814588 w 13191823"/>
              <a:gd name="connsiteY717" fmla="*/ 181967 h 3869042"/>
              <a:gd name="connsiteX718" fmla="*/ 9913607 w 13191823"/>
              <a:gd name="connsiteY718" fmla="*/ 519212 h 3869042"/>
              <a:gd name="connsiteX719" fmla="*/ 9764148 w 13191823"/>
              <a:gd name="connsiteY719" fmla="*/ 572589 h 3869042"/>
              <a:gd name="connsiteX720" fmla="*/ 9610460 w 13191823"/>
              <a:gd name="connsiteY720" fmla="*/ 609791 h 3869042"/>
              <a:gd name="connsiteX721" fmla="*/ 9905147 w 13191823"/>
              <a:gd name="connsiteY721" fmla="*/ 549136 h 3869042"/>
              <a:gd name="connsiteX722" fmla="*/ 9982696 w 13191823"/>
              <a:gd name="connsiteY722" fmla="*/ 540240 h 3869042"/>
              <a:gd name="connsiteX723" fmla="*/ 9985516 w 13191823"/>
              <a:gd name="connsiteY723" fmla="*/ 523256 h 3869042"/>
              <a:gd name="connsiteX724" fmla="*/ 10191374 w 13191823"/>
              <a:gd name="connsiteY724" fmla="*/ 486054 h 3869042"/>
              <a:gd name="connsiteX725" fmla="*/ 10378902 w 13191823"/>
              <a:gd name="connsiteY725" fmla="*/ 404371 h 3869042"/>
              <a:gd name="connsiteX726" fmla="*/ 10962636 w 13191823"/>
              <a:gd name="connsiteY726" fmla="*/ 180350 h 3869042"/>
              <a:gd name="connsiteX727" fmla="*/ 11158624 w 13191823"/>
              <a:gd name="connsiteY727" fmla="*/ 90579 h 3869042"/>
              <a:gd name="connsiteX728" fmla="*/ 11074025 w 13191823"/>
              <a:gd name="connsiteY728" fmla="*/ 144765 h 3869042"/>
              <a:gd name="connsiteX729" fmla="*/ 11107864 w 13191823"/>
              <a:gd name="connsiteY729" fmla="*/ 126164 h 3869042"/>
              <a:gd name="connsiteX730" fmla="*/ 11394092 w 13191823"/>
              <a:gd name="connsiteY730" fmla="*/ 0 h 3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</a:cxnLst>
            <a:rect l="l" t="t" r="r" b="b"/>
            <a:pathLst>
              <a:path w="13191823" h="3869042">
                <a:moveTo>
                  <a:pt x="13097354" y="2191690"/>
                </a:moveTo>
                <a:lnTo>
                  <a:pt x="13090364" y="2194291"/>
                </a:lnTo>
                <a:lnTo>
                  <a:pt x="12909826" y="2250728"/>
                </a:lnTo>
                <a:cubicBezTo>
                  <a:pt x="12909826" y="2250728"/>
                  <a:pt x="12909826" y="2250728"/>
                  <a:pt x="13097354" y="2191690"/>
                </a:cubicBezTo>
                <a:close/>
                <a:moveTo>
                  <a:pt x="11711338" y="841091"/>
                </a:moveTo>
                <a:cubicBezTo>
                  <a:pt x="11711338" y="841091"/>
                  <a:pt x="11711338" y="841091"/>
                  <a:pt x="11706403" y="842102"/>
                </a:cubicBezTo>
                <a:lnTo>
                  <a:pt x="11692352" y="844981"/>
                </a:lnTo>
                <a:lnTo>
                  <a:pt x="11684548" y="845135"/>
                </a:lnTo>
                <a:cubicBezTo>
                  <a:pt x="11684548" y="845135"/>
                  <a:pt x="11684548" y="845135"/>
                  <a:pt x="11711338" y="841091"/>
                </a:cubicBezTo>
                <a:close/>
                <a:moveTo>
                  <a:pt x="11491115" y="478063"/>
                </a:moveTo>
                <a:lnTo>
                  <a:pt x="11466516" y="494425"/>
                </a:lnTo>
                <a:lnTo>
                  <a:pt x="11449081" y="498994"/>
                </a:lnTo>
                <a:close/>
                <a:moveTo>
                  <a:pt x="11394092" y="434294"/>
                </a:moveTo>
                <a:cubicBezTo>
                  <a:pt x="11394092" y="434294"/>
                  <a:pt x="11394092" y="434294"/>
                  <a:pt x="11377525" y="437833"/>
                </a:cubicBezTo>
                <a:lnTo>
                  <a:pt x="11350800" y="443540"/>
                </a:lnTo>
                <a:lnTo>
                  <a:pt x="11332052" y="439956"/>
                </a:lnTo>
                <a:cubicBezTo>
                  <a:pt x="11332052" y="439956"/>
                  <a:pt x="11332052" y="439956"/>
                  <a:pt x="11394092" y="434294"/>
                </a:cubicBezTo>
                <a:close/>
                <a:moveTo>
                  <a:pt x="11742358" y="397092"/>
                </a:moveTo>
                <a:cubicBezTo>
                  <a:pt x="11708518" y="422163"/>
                  <a:pt x="11647889" y="443999"/>
                  <a:pt x="11591490" y="465027"/>
                </a:cubicBezTo>
                <a:cubicBezTo>
                  <a:pt x="11533680" y="486054"/>
                  <a:pt x="11482921" y="505464"/>
                  <a:pt x="11457541" y="528917"/>
                </a:cubicBezTo>
                <a:cubicBezTo>
                  <a:pt x="11433571" y="520830"/>
                  <a:pt x="11420881" y="524065"/>
                  <a:pt x="11411011" y="531343"/>
                </a:cubicBezTo>
                <a:lnTo>
                  <a:pt x="11466516" y="494425"/>
                </a:lnTo>
                <a:lnTo>
                  <a:pt x="11522863" y="479660"/>
                </a:lnTo>
                <a:cubicBezTo>
                  <a:pt x="11593252" y="453047"/>
                  <a:pt x="11656701" y="409830"/>
                  <a:pt x="11742358" y="397092"/>
                </a:cubicBezTo>
                <a:close/>
                <a:moveTo>
                  <a:pt x="11711338" y="331584"/>
                </a:moveTo>
                <a:cubicBezTo>
                  <a:pt x="11711338" y="331584"/>
                  <a:pt x="11711338" y="331584"/>
                  <a:pt x="11695501" y="342118"/>
                </a:cubicBezTo>
                <a:lnTo>
                  <a:pt x="11691558" y="344740"/>
                </a:lnTo>
                <a:lnTo>
                  <a:pt x="11685298" y="347465"/>
                </a:lnTo>
                <a:close/>
                <a:moveTo>
                  <a:pt x="11955266" y="243431"/>
                </a:moveTo>
                <a:cubicBezTo>
                  <a:pt x="11931296" y="292765"/>
                  <a:pt x="11749408" y="338054"/>
                  <a:pt x="11722618" y="365551"/>
                </a:cubicBezTo>
                <a:cubicBezTo>
                  <a:pt x="11684548" y="387387"/>
                  <a:pt x="11629559" y="411650"/>
                  <a:pt x="11577390" y="435103"/>
                </a:cubicBezTo>
                <a:lnTo>
                  <a:pt x="11491115" y="478063"/>
                </a:lnTo>
                <a:lnTo>
                  <a:pt x="11510143" y="465407"/>
                </a:lnTo>
                <a:cubicBezTo>
                  <a:pt x="11596369" y="408054"/>
                  <a:pt x="11645642" y="375281"/>
                  <a:pt x="11673797" y="356554"/>
                </a:cubicBezTo>
                <a:lnTo>
                  <a:pt x="11691558" y="344740"/>
                </a:lnTo>
                <a:lnTo>
                  <a:pt x="11771968" y="309748"/>
                </a:lnTo>
                <a:cubicBezTo>
                  <a:pt x="11783248" y="297617"/>
                  <a:pt x="11786068" y="285486"/>
                  <a:pt x="11802987" y="273355"/>
                </a:cubicBezTo>
                <a:cubicBezTo>
                  <a:pt x="11863617" y="270120"/>
                  <a:pt x="11891816" y="271737"/>
                  <a:pt x="11955266" y="243431"/>
                </a:cubicBezTo>
                <a:close/>
                <a:moveTo>
                  <a:pt x="11224893" y="155279"/>
                </a:moveTo>
                <a:cubicBezTo>
                  <a:pt x="11224893" y="155279"/>
                  <a:pt x="11224893" y="155279"/>
                  <a:pt x="11138884" y="219169"/>
                </a:cubicBezTo>
                <a:cubicBezTo>
                  <a:pt x="11147344" y="212699"/>
                  <a:pt x="11158624" y="203803"/>
                  <a:pt x="11167084" y="193289"/>
                </a:cubicBezTo>
                <a:cubicBezTo>
                  <a:pt x="11151222" y="186011"/>
                  <a:pt x="11151222" y="199658"/>
                  <a:pt x="11144480" y="202160"/>
                </a:cubicBezTo>
                <a:lnTo>
                  <a:pt x="11137070" y="200350"/>
                </a:lnTo>
                <a:lnTo>
                  <a:pt x="11162994" y="187045"/>
                </a:lnTo>
                <a:cubicBezTo>
                  <a:pt x="11180941" y="177835"/>
                  <a:pt x="11201452" y="167309"/>
                  <a:pt x="11224893" y="155279"/>
                </a:cubicBezTo>
                <a:close/>
                <a:moveTo>
                  <a:pt x="11134654" y="39628"/>
                </a:moveTo>
                <a:cubicBezTo>
                  <a:pt x="11134654" y="39628"/>
                  <a:pt x="11134654" y="39628"/>
                  <a:pt x="11027495" y="91388"/>
                </a:cubicBezTo>
                <a:cubicBezTo>
                  <a:pt x="11031020" y="89770"/>
                  <a:pt x="11034898" y="87344"/>
                  <a:pt x="11037365" y="83705"/>
                </a:cubicBezTo>
                <a:lnTo>
                  <a:pt x="11037890" y="78133"/>
                </a:lnTo>
                <a:lnTo>
                  <a:pt x="11060189" y="69260"/>
                </a:lnTo>
                <a:cubicBezTo>
                  <a:pt x="11081780" y="60668"/>
                  <a:pt x="11106454" y="50850"/>
                  <a:pt x="11134654" y="39628"/>
                </a:cubicBezTo>
                <a:close/>
                <a:moveTo>
                  <a:pt x="11394092" y="0"/>
                </a:moveTo>
                <a:cubicBezTo>
                  <a:pt x="11316542" y="37202"/>
                  <a:pt x="11265783" y="72787"/>
                  <a:pt x="11223483" y="105137"/>
                </a:cubicBezTo>
                <a:cubicBezTo>
                  <a:pt x="11182594" y="136677"/>
                  <a:pt x="11145934" y="165792"/>
                  <a:pt x="11119144" y="183584"/>
                </a:cubicBezTo>
                <a:cubicBezTo>
                  <a:pt x="11134654" y="199759"/>
                  <a:pt x="11134654" y="199759"/>
                  <a:pt x="11134654" y="199759"/>
                </a:cubicBezTo>
                <a:lnTo>
                  <a:pt x="11137070" y="200350"/>
                </a:lnTo>
                <a:lnTo>
                  <a:pt x="11116478" y="210917"/>
                </a:lnTo>
                <a:cubicBezTo>
                  <a:pt x="11037365" y="251519"/>
                  <a:pt x="11037365" y="251519"/>
                  <a:pt x="11037365" y="251519"/>
                </a:cubicBezTo>
                <a:cubicBezTo>
                  <a:pt x="10982376" y="279016"/>
                  <a:pt x="10918926" y="304087"/>
                  <a:pt x="10890727" y="332393"/>
                </a:cubicBezTo>
                <a:cubicBezTo>
                  <a:pt x="10903416" y="343715"/>
                  <a:pt x="10931616" y="309748"/>
                  <a:pt x="10940076" y="329967"/>
                </a:cubicBezTo>
                <a:cubicBezTo>
                  <a:pt x="10906236" y="337245"/>
                  <a:pt x="10907646" y="340480"/>
                  <a:pt x="10869577" y="357464"/>
                </a:cubicBezTo>
                <a:cubicBezTo>
                  <a:pt x="10845607" y="345333"/>
                  <a:pt x="10878037" y="330775"/>
                  <a:pt x="10844197" y="327540"/>
                </a:cubicBezTo>
                <a:cubicBezTo>
                  <a:pt x="10806128" y="334819"/>
                  <a:pt x="10751138" y="349376"/>
                  <a:pt x="10766648" y="374447"/>
                </a:cubicBezTo>
                <a:cubicBezTo>
                  <a:pt x="10749728" y="372021"/>
                  <a:pt x="10735628" y="354229"/>
                  <a:pt x="10696149" y="383344"/>
                </a:cubicBezTo>
                <a:cubicBezTo>
                  <a:pt x="10714478" y="383344"/>
                  <a:pt x="10728578" y="387387"/>
                  <a:pt x="10701789" y="397901"/>
                </a:cubicBezTo>
                <a:cubicBezTo>
                  <a:pt x="10739858" y="394666"/>
                  <a:pt x="10777928" y="391431"/>
                  <a:pt x="10814588" y="389005"/>
                </a:cubicBezTo>
                <a:cubicBezTo>
                  <a:pt x="10796258" y="405180"/>
                  <a:pt x="10758188" y="408415"/>
                  <a:pt x="10725758" y="427824"/>
                </a:cubicBezTo>
                <a:cubicBezTo>
                  <a:pt x="10734218" y="443191"/>
                  <a:pt x="10755368" y="424589"/>
                  <a:pt x="10768058" y="428633"/>
                </a:cubicBezTo>
                <a:cubicBezTo>
                  <a:pt x="10648209" y="459365"/>
                  <a:pt x="10598860" y="482819"/>
                  <a:pt x="10471961" y="536196"/>
                </a:cubicBezTo>
                <a:cubicBezTo>
                  <a:pt x="10479011" y="542666"/>
                  <a:pt x="10488881" y="544283"/>
                  <a:pt x="10500161" y="542666"/>
                </a:cubicBezTo>
                <a:cubicBezTo>
                  <a:pt x="10504391" y="555606"/>
                  <a:pt x="10435302" y="560458"/>
                  <a:pt x="10453631" y="575015"/>
                </a:cubicBezTo>
                <a:cubicBezTo>
                  <a:pt x="10514260" y="576633"/>
                  <a:pt x="10583350" y="519212"/>
                  <a:pt x="10653849" y="526491"/>
                </a:cubicBezTo>
                <a:cubicBezTo>
                  <a:pt x="10732808" y="497376"/>
                  <a:pt x="10732808" y="497376"/>
                  <a:pt x="10732808" y="497376"/>
                </a:cubicBezTo>
                <a:cubicBezTo>
                  <a:pt x="10734218" y="509507"/>
                  <a:pt x="10684869" y="516786"/>
                  <a:pt x="10665129" y="527300"/>
                </a:cubicBezTo>
                <a:cubicBezTo>
                  <a:pt x="10572070" y="567737"/>
                  <a:pt x="10470551" y="583103"/>
                  <a:pt x="10428252" y="617070"/>
                </a:cubicBezTo>
                <a:cubicBezTo>
                  <a:pt x="10436712" y="621922"/>
                  <a:pt x="10450811" y="613835"/>
                  <a:pt x="10462091" y="610600"/>
                </a:cubicBezTo>
                <a:cubicBezTo>
                  <a:pt x="10464911" y="623540"/>
                  <a:pt x="10421202" y="627584"/>
                  <a:pt x="10414152" y="621922"/>
                </a:cubicBezTo>
                <a:cubicBezTo>
                  <a:pt x="10462091" y="667212"/>
                  <a:pt x="10567840" y="609791"/>
                  <a:pt x="10635519" y="592808"/>
                </a:cubicBezTo>
                <a:cubicBezTo>
                  <a:pt x="10648209" y="642950"/>
                  <a:pt x="10466321" y="634054"/>
                  <a:pt x="10473371" y="677726"/>
                </a:cubicBezTo>
                <a:cubicBezTo>
                  <a:pt x="10446581" y="680961"/>
                  <a:pt x="10418382" y="686622"/>
                  <a:pt x="10390182" y="695518"/>
                </a:cubicBezTo>
                <a:cubicBezTo>
                  <a:pt x="10361982" y="701179"/>
                  <a:pt x="10397232" y="714928"/>
                  <a:pt x="10364802" y="719780"/>
                </a:cubicBezTo>
                <a:cubicBezTo>
                  <a:pt x="10260463" y="721398"/>
                  <a:pt x="10204064" y="758600"/>
                  <a:pt x="10078575" y="792567"/>
                </a:cubicBezTo>
                <a:cubicBezTo>
                  <a:pt x="10079985" y="811168"/>
                  <a:pt x="10106775" y="786906"/>
                  <a:pt x="10112415" y="797419"/>
                </a:cubicBezTo>
                <a:cubicBezTo>
                  <a:pt x="10339422" y="731103"/>
                  <a:pt x="10546690" y="663977"/>
                  <a:pt x="10706019" y="628392"/>
                </a:cubicBezTo>
                <a:cubicBezTo>
                  <a:pt x="10710248" y="618687"/>
                  <a:pt x="10739858" y="611409"/>
                  <a:pt x="10761008" y="603321"/>
                </a:cubicBezTo>
                <a:cubicBezTo>
                  <a:pt x="10807538" y="595234"/>
                  <a:pt x="10875217" y="599278"/>
                  <a:pt x="10866757" y="570163"/>
                </a:cubicBezTo>
                <a:cubicBezTo>
                  <a:pt x="10879447" y="567737"/>
                  <a:pt x="10875217" y="576633"/>
                  <a:pt x="10869577" y="580677"/>
                </a:cubicBezTo>
                <a:cubicBezTo>
                  <a:pt x="10934436" y="548327"/>
                  <a:pt x="11062745" y="527300"/>
                  <a:pt x="11140294" y="489289"/>
                </a:cubicBezTo>
                <a:cubicBezTo>
                  <a:pt x="11162854" y="500611"/>
                  <a:pt x="11117734" y="505464"/>
                  <a:pt x="11105044" y="513551"/>
                </a:cubicBezTo>
                <a:cubicBezTo>
                  <a:pt x="11145934" y="515977"/>
                  <a:pt x="11207974" y="473923"/>
                  <a:pt x="11261553" y="462600"/>
                </a:cubicBezTo>
                <a:cubicBezTo>
                  <a:pt x="11294688" y="455524"/>
                  <a:pt x="11319539" y="450216"/>
                  <a:pt x="11338177" y="446236"/>
                </a:cubicBezTo>
                <a:lnTo>
                  <a:pt x="11350800" y="443540"/>
                </a:lnTo>
                <a:lnTo>
                  <a:pt x="11365892" y="446425"/>
                </a:lnTo>
                <a:cubicBezTo>
                  <a:pt x="11394092" y="429442"/>
                  <a:pt x="11425111" y="418928"/>
                  <a:pt x="11463181" y="431868"/>
                </a:cubicBezTo>
                <a:cubicBezTo>
                  <a:pt x="11516760" y="418928"/>
                  <a:pt x="11565405" y="399721"/>
                  <a:pt x="11614931" y="378087"/>
                </a:cubicBezTo>
                <a:lnTo>
                  <a:pt x="11685298" y="347465"/>
                </a:lnTo>
                <a:lnTo>
                  <a:pt x="11593591" y="403393"/>
                </a:lnTo>
                <a:cubicBezTo>
                  <a:pt x="11354612" y="549136"/>
                  <a:pt x="11354612" y="549136"/>
                  <a:pt x="11354612" y="549136"/>
                </a:cubicBezTo>
                <a:cubicBezTo>
                  <a:pt x="11336282" y="559649"/>
                  <a:pt x="11320772" y="574207"/>
                  <a:pt x="11288343" y="578250"/>
                </a:cubicBezTo>
                <a:cubicBezTo>
                  <a:pt x="11281293" y="582294"/>
                  <a:pt x="11291163" y="587147"/>
                  <a:pt x="11295392" y="591999"/>
                </a:cubicBezTo>
                <a:cubicBezTo>
                  <a:pt x="11270013" y="590381"/>
                  <a:pt x="11241813" y="591190"/>
                  <a:pt x="11207974" y="608983"/>
                </a:cubicBezTo>
                <a:cubicBezTo>
                  <a:pt x="11224893" y="625157"/>
                  <a:pt x="11217843" y="603321"/>
                  <a:pt x="11238993" y="608174"/>
                </a:cubicBezTo>
                <a:cubicBezTo>
                  <a:pt x="11196694" y="632436"/>
                  <a:pt x="11074025" y="649420"/>
                  <a:pt x="11052875" y="695518"/>
                </a:cubicBezTo>
                <a:cubicBezTo>
                  <a:pt x="11026085" y="697944"/>
                  <a:pt x="10982376" y="688239"/>
                  <a:pt x="10965456" y="710884"/>
                </a:cubicBezTo>
                <a:cubicBezTo>
                  <a:pt x="10975326" y="722206"/>
                  <a:pt x="11003526" y="692283"/>
                  <a:pt x="11009166" y="711693"/>
                </a:cubicBezTo>
                <a:cubicBezTo>
                  <a:pt x="11004936" y="721398"/>
                  <a:pt x="10973916" y="729485"/>
                  <a:pt x="10952766" y="737572"/>
                </a:cubicBezTo>
                <a:cubicBezTo>
                  <a:pt x="10927386" y="735146"/>
                  <a:pt x="10940076" y="724633"/>
                  <a:pt x="10938666" y="715736"/>
                </a:cubicBezTo>
                <a:cubicBezTo>
                  <a:pt x="10933026" y="730294"/>
                  <a:pt x="10909056" y="721398"/>
                  <a:pt x="10886497" y="734337"/>
                </a:cubicBezTo>
                <a:cubicBezTo>
                  <a:pt x="10899187" y="742425"/>
                  <a:pt x="10911876" y="750512"/>
                  <a:pt x="10934436" y="739190"/>
                </a:cubicBezTo>
                <a:cubicBezTo>
                  <a:pt x="10883677" y="774775"/>
                  <a:pt x="10813178" y="791758"/>
                  <a:pt x="10751138" y="820873"/>
                </a:cubicBezTo>
                <a:cubicBezTo>
                  <a:pt x="10756778" y="808742"/>
                  <a:pt x="10738448" y="815212"/>
                  <a:pt x="10729988" y="801463"/>
                </a:cubicBezTo>
                <a:cubicBezTo>
                  <a:pt x="10755368" y="794993"/>
                  <a:pt x="10789208" y="799846"/>
                  <a:pt x="10789208" y="779627"/>
                </a:cubicBezTo>
                <a:cubicBezTo>
                  <a:pt x="10635519" y="813594"/>
                  <a:pt x="10419792" y="898512"/>
                  <a:pt x="10285843" y="950272"/>
                </a:cubicBezTo>
                <a:cubicBezTo>
                  <a:pt x="10470551" y="915496"/>
                  <a:pt x="10579120" y="865354"/>
                  <a:pt x="10665129" y="828960"/>
                </a:cubicBezTo>
                <a:cubicBezTo>
                  <a:pt x="10683459" y="882337"/>
                  <a:pt x="10579120" y="895277"/>
                  <a:pt x="10481831" y="939758"/>
                </a:cubicBezTo>
                <a:cubicBezTo>
                  <a:pt x="10400052" y="976960"/>
                  <a:pt x="10295713" y="1004457"/>
                  <a:pt x="10233674" y="1031146"/>
                </a:cubicBezTo>
                <a:cubicBezTo>
                  <a:pt x="10235084" y="1025484"/>
                  <a:pt x="10242134" y="1020632"/>
                  <a:pt x="10249183" y="1015780"/>
                </a:cubicBezTo>
                <a:cubicBezTo>
                  <a:pt x="10063065" y="1063495"/>
                  <a:pt x="9814908" y="1121725"/>
                  <a:pt x="9656990" y="1183998"/>
                </a:cubicBezTo>
                <a:cubicBezTo>
                  <a:pt x="9797988" y="1161353"/>
                  <a:pt x="9851568" y="1136282"/>
                  <a:pt x="9970006" y="1118490"/>
                </a:cubicBezTo>
                <a:cubicBezTo>
                  <a:pt x="9936166" y="1117681"/>
                  <a:pt x="9955906" y="1111211"/>
                  <a:pt x="9985516" y="1103124"/>
                </a:cubicBezTo>
                <a:cubicBezTo>
                  <a:pt x="10010896" y="1107167"/>
                  <a:pt x="9988336" y="1107976"/>
                  <a:pt x="9989746" y="1117681"/>
                </a:cubicBezTo>
                <a:cubicBezTo>
                  <a:pt x="10043326" y="1090993"/>
                  <a:pt x="10075755" y="1095845"/>
                  <a:pt x="10119465" y="1061878"/>
                </a:cubicBezTo>
                <a:cubicBezTo>
                  <a:pt x="10132154" y="1069157"/>
                  <a:pt x="10116645" y="1073200"/>
                  <a:pt x="10103955" y="1077244"/>
                </a:cubicBezTo>
                <a:cubicBezTo>
                  <a:pt x="10267513" y="1078861"/>
                  <a:pt x="10452221" y="1007692"/>
                  <a:pt x="10652439" y="952698"/>
                </a:cubicBezTo>
                <a:cubicBezTo>
                  <a:pt x="10586170" y="993135"/>
                  <a:pt x="10495931" y="1000413"/>
                  <a:pt x="10411332" y="1032763"/>
                </a:cubicBezTo>
                <a:cubicBezTo>
                  <a:pt x="10395822" y="1040851"/>
                  <a:pt x="10426842" y="1035998"/>
                  <a:pt x="10415562" y="1048129"/>
                </a:cubicBezTo>
                <a:cubicBezTo>
                  <a:pt x="10388772" y="1052982"/>
                  <a:pt x="10374672" y="1036807"/>
                  <a:pt x="10340832" y="1056217"/>
                </a:cubicBezTo>
                <a:cubicBezTo>
                  <a:pt x="10329552" y="1068348"/>
                  <a:pt x="10408512" y="1062687"/>
                  <a:pt x="10395822" y="1080479"/>
                </a:cubicBezTo>
                <a:cubicBezTo>
                  <a:pt x="10363392" y="1081288"/>
                  <a:pt x="10326732" y="1095845"/>
                  <a:pt x="10349292" y="1106359"/>
                </a:cubicBezTo>
                <a:cubicBezTo>
                  <a:pt x="10333782" y="1110402"/>
                  <a:pt x="10330962" y="1095036"/>
                  <a:pt x="10314043" y="1101506"/>
                </a:cubicBezTo>
                <a:cubicBezTo>
                  <a:pt x="10309813" y="1107167"/>
                  <a:pt x="10308403" y="1112829"/>
                  <a:pt x="10309813" y="1119298"/>
                </a:cubicBezTo>
                <a:cubicBezTo>
                  <a:pt x="10297123" y="1121725"/>
                  <a:pt x="10295713" y="1107976"/>
                  <a:pt x="10281613" y="1112020"/>
                </a:cubicBezTo>
                <a:cubicBezTo>
                  <a:pt x="10261873" y="1116064"/>
                  <a:pt x="10304173" y="1129003"/>
                  <a:pt x="10270333" y="1131430"/>
                </a:cubicBezTo>
                <a:cubicBezTo>
                  <a:pt x="10261873" y="1125768"/>
                  <a:pt x="10270333" y="1121725"/>
                  <a:pt x="10266103" y="1116872"/>
                </a:cubicBezTo>
                <a:cubicBezTo>
                  <a:pt x="10206884" y="1139517"/>
                  <a:pt x="10178684" y="1146796"/>
                  <a:pt x="10123695" y="1161353"/>
                </a:cubicBezTo>
                <a:cubicBezTo>
                  <a:pt x="10140614" y="1162162"/>
                  <a:pt x="10156124" y="1164588"/>
                  <a:pt x="10171634" y="1167823"/>
                </a:cubicBezTo>
                <a:cubicBezTo>
                  <a:pt x="10147664" y="1196938"/>
                  <a:pt x="10109595" y="1201790"/>
                  <a:pt x="10074345" y="1229287"/>
                </a:cubicBezTo>
                <a:cubicBezTo>
                  <a:pt x="10068705" y="1213921"/>
                  <a:pt x="10050376" y="1219582"/>
                  <a:pt x="10034866" y="1219582"/>
                </a:cubicBezTo>
                <a:cubicBezTo>
                  <a:pt x="10001026" y="1226052"/>
                  <a:pt x="10043326" y="1242227"/>
                  <a:pt x="10009486" y="1248697"/>
                </a:cubicBezTo>
                <a:cubicBezTo>
                  <a:pt x="10037686" y="1246271"/>
                  <a:pt x="10208294" y="1230096"/>
                  <a:pt x="10185734" y="1205025"/>
                </a:cubicBezTo>
                <a:cubicBezTo>
                  <a:pt x="10298533" y="1204216"/>
                  <a:pt x="10398642" y="1166206"/>
                  <a:pt x="10512850" y="1123342"/>
                </a:cubicBezTo>
                <a:cubicBezTo>
                  <a:pt x="10498751" y="1109594"/>
                  <a:pt x="10445171" y="1129003"/>
                  <a:pt x="10473371" y="1103932"/>
                </a:cubicBezTo>
                <a:cubicBezTo>
                  <a:pt x="10449401" y="1127386"/>
                  <a:pt x="10336602" y="1163779"/>
                  <a:pt x="10278793" y="1171867"/>
                </a:cubicBezTo>
                <a:cubicBezTo>
                  <a:pt x="10271743" y="1146796"/>
                  <a:pt x="10314043" y="1153266"/>
                  <a:pt x="10346472" y="1145178"/>
                </a:cubicBezTo>
                <a:cubicBezTo>
                  <a:pt x="10400052" y="1114446"/>
                  <a:pt x="10471961" y="1081288"/>
                  <a:pt x="10532590" y="1100697"/>
                </a:cubicBezTo>
                <a:cubicBezTo>
                  <a:pt x="10535410" y="1105550"/>
                  <a:pt x="10521310" y="1108785"/>
                  <a:pt x="10512850" y="1112829"/>
                </a:cubicBezTo>
                <a:cubicBezTo>
                  <a:pt x="10572070" y="1118490"/>
                  <a:pt x="10641159" y="1063495"/>
                  <a:pt x="10694739" y="1063495"/>
                </a:cubicBezTo>
                <a:cubicBezTo>
                  <a:pt x="10628470" y="1109594"/>
                  <a:pt x="10517080" y="1128195"/>
                  <a:pt x="10429662" y="1166206"/>
                </a:cubicBezTo>
                <a:cubicBezTo>
                  <a:pt x="10505801" y="1162162"/>
                  <a:pt x="10603090" y="1119298"/>
                  <a:pt x="10676409" y="1117681"/>
                </a:cubicBezTo>
                <a:cubicBezTo>
                  <a:pt x="10607320" y="1162162"/>
                  <a:pt x="10414152" y="1203408"/>
                  <a:pt x="10302763" y="1249506"/>
                </a:cubicBezTo>
                <a:cubicBezTo>
                  <a:pt x="10342242" y="1260020"/>
                  <a:pt x="10381722" y="1230096"/>
                  <a:pt x="10455041" y="1222009"/>
                </a:cubicBezTo>
                <a:cubicBezTo>
                  <a:pt x="10477601" y="1232522"/>
                  <a:pt x="10432482" y="1233331"/>
                  <a:pt x="10455041" y="1243845"/>
                </a:cubicBezTo>
                <a:cubicBezTo>
                  <a:pt x="10493111" y="1254358"/>
                  <a:pt x="10605910" y="1214730"/>
                  <a:pt x="10603090" y="1200981"/>
                </a:cubicBezTo>
                <a:cubicBezTo>
                  <a:pt x="10634109" y="1188042"/>
                  <a:pt x="10607320" y="1214730"/>
                  <a:pt x="10639749" y="1205025"/>
                </a:cubicBezTo>
                <a:cubicBezTo>
                  <a:pt x="10666539" y="1190468"/>
                  <a:pt x="10669359" y="1167823"/>
                  <a:pt x="10710248" y="1160544"/>
                </a:cubicBezTo>
                <a:cubicBezTo>
                  <a:pt x="10725758" y="1177528"/>
                  <a:pt x="10690509" y="1167014"/>
                  <a:pt x="10679229" y="1181572"/>
                </a:cubicBezTo>
                <a:cubicBezTo>
                  <a:pt x="10868167" y="1136282"/>
                  <a:pt x="11112094" y="1061878"/>
                  <a:pt x="11303852" y="997179"/>
                </a:cubicBezTo>
                <a:cubicBezTo>
                  <a:pt x="11319362" y="991517"/>
                  <a:pt x="11312312" y="983430"/>
                  <a:pt x="11317952" y="980195"/>
                </a:cubicBezTo>
                <a:cubicBezTo>
                  <a:pt x="11354612" y="963211"/>
                  <a:pt x="11411011" y="961594"/>
                  <a:pt x="11446261" y="948654"/>
                </a:cubicBezTo>
                <a:cubicBezTo>
                  <a:pt x="11522400" y="921157"/>
                  <a:pt x="11601359" y="862927"/>
                  <a:pt x="11671859" y="849179"/>
                </a:cubicBezTo>
                <a:lnTo>
                  <a:pt x="11692352" y="844981"/>
                </a:lnTo>
                <a:lnTo>
                  <a:pt x="11725438" y="844326"/>
                </a:lnTo>
                <a:cubicBezTo>
                  <a:pt x="11694418" y="856457"/>
                  <a:pt x="11694418" y="856457"/>
                  <a:pt x="11694418" y="856457"/>
                </a:cubicBezTo>
                <a:cubicBezTo>
                  <a:pt x="11670449" y="865354"/>
                  <a:pt x="11670449" y="865354"/>
                  <a:pt x="11670449" y="865354"/>
                </a:cubicBezTo>
                <a:cubicBezTo>
                  <a:pt x="11683138" y="859692"/>
                  <a:pt x="11683138" y="859692"/>
                  <a:pt x="11683138" y="859692"/>
                </a:cubicBezTo>
                <a:cubicBezTo>
                  <a:pt x="11382812" y="993135"/>
                  <a:pt x="11058515" y="1133047"/>
                  <a:pt x="10701789" y="1233331"/>
                </a:cubicBezTo>
                <a:cubicBezTo>
                  <a:pt x="10687689" y="1241418"/>
                  <a:pt x="10690509" y="1251123"/>
                  <a:pt x="10697559" y="1261637"/>
                </a:cubicBezTo>
                <a:cubicBezTo>
                  <a:pt x="10677819" y="1266489"/>
                  <a:pt x="10674999" y="1245462"/>
                  <a:pt x="10676409" y="1241418"/>
                </a:cubicBezTo>
                <a:cubicBezTo>
                  <a:pt x="10634109" y="1251123"/>
                  <a:pt x="10614370" y="1255976"/>
                  <a:pt x="10617190" y="1277003"/>
                </a:cubicBezTo>
                <a:cubicBezTo>
                  <a:pt x="10565020" y="1278621"/>
                  <a:pt x="10462091" y="1311779"/>
                  <a:pt x="10426842" y="1321484"/>
                </a:cubicBezTo>
                <a:cubicBezTo>
                  <a:pt x="10405692" y="1332806"/>
                  <a:pt x="10450811" y="1322293"/>
                  <a:pt x="10450811" y="1335233"/>
                </a:cubicBezTo>
                <a:cubicBezTo>
                  <a:pt x="10429662" y="1327145"/>
                  <a:pt x="10347882" y="1340085"/>
                  <a:pt x="10349292" y="1361921"/>
                </a:cubicBezTo>
                <a:cubicBezTo>
                  <a:pt x="10367622" y="1370817"/>
                  <a:pt x="10364802" y="1348981"/>
                  <a:pt x="10385952" y="1356260"/>
                </a:cubicBezTo>
                <a:cubicBezTo>
                  <a:pt x="10132154" y="1458970"/>
                  <a:pt x="9931936" y="1493746"/>
                  <a:pt x="9652760" y="1589177"/>
                </a:cubicBezTo>
                <a:cubicBezTo>
                  <a:pt x="9658400" y="1593221"/>
                  <a:pt x="9671089" y="1588369"/>
                  <a:pt x="9680959" y="1586751"/>
                </a:cubicBezTo>
                <a:cubicBezTo>
                  <a:pt x="9661220" y="1592412"/>
                  <a:pt x="9592130" y="1623953"/>
                  <a:pt x="9580850" y="1602926"/>
                </a:cubicBezTo>
                <a:cubicBezTo>
                  <a:pt x="9562520" y="1616675"/>
                  <a:pt x="9606230" y="1622336"/>
                  <a:pt x="9618920" y="1623953"/>
                </a:cubicBezTo>
                <a:cubicBezTo>
                  <a:pt x="9652760" y="1615866"/>
                  <a:pt x="9680959" y="1606970"/>
                  <a:pt x="9688009" y="1594839"/>
                </a:cubicBezTo>
                <a:cubicBezTo>
                  <a:pt x="9823368" y="1564106"/>
                  <a:pt x="10009486" y="1515582"/>
                  <a:pt x="10095495" y="1485658"/>
                </a:cubicBezTo>
                <a:cubicBezTo>
                  <a:pt x="10167404" y="1459779"/>
                  <a:pt x="10132154" y="1481615"/>
                  <a:pt x="10085625" y="1498598"/>
                </a:cubicBezTo>
                <a:cubicBezTo>
                  <a:pt x="10044736" y="1513156"/>
                  <a:pt x="9930526" y="1539035"/>
                  <a:pt x="9845928" y="1572194"/>
                </a:cubicBezTo>
                <a:cubicBezTo>
                  <a:pt x="9848748" y="1586751"/>
                  <a:pt x="9871307" y="1573811"/>
                  <a:pt x="9888227" y="1570576"/>
                </a:cubicBezTo>
                <a:cubicBezTo>
                  <a:pt x="9889637" y="1577046"/>
                  <a:pt x="9869897" y="1580281"/>
                  <a:pt x="9857208" y="1584325"/>
                </a:cubicBezTo>
                <a:cubicBezTo>
                  <a:pt x="9957316" y="1588369"/>
                  <a:pt x="10033456" y="1531757"/>
                  <a:pt x="10106775" y="1544697"/>
                </a:cubicBezTo>
                <a:cubicBezTo>
                  <a:pt x="10079985" y="1554401"/>
                  <a:pt x="10064475" y="1564915"/>
                  <a:pt x="10026406" y="1573003"/>
                </a:cubicBezTo>
                <a:cubicBezTo>
                  <a:pt x="10072935" y="1565724"/>
                  <a:pt x="10250593" y="1537418"/>
                  <a:pt x="10270333" y="1501833"/>
                </a:cubicBezTo>
                <a:cubicBezTo>
                  <a:pt x="10318272" y="1528522"/>
                  <a:pt x="10469141" y="1437943"/>
                  <a:pt x="10550920" y="1458161"/>
                </a:cubicBezTo>
                <a:cubicBezTo>
                  <a:pt x="10285843" y="1539035"/>
                  <a:pt x="10144844" y="1573003"/>
                  <a:pt x="9888227" y="1643363"/>
                </a:cubicBezTo>
                <a:cubicBezTo>
                  <a:pt x="9906557" y="1655494"/>
                  <a:pt x="9941806" y="1644172"/>
                  <a:pt x="9971416" y="1640937"/>
                </a:cubicBezTo>
                <a:cubicBezTo>
                  <a:pt x="9946036" y="1655494"/>
                  <a:pt x="9899507" y="1663582"/>
                  <a:pt x="9868487" y="1669243"/>
                </a:cubicBezTo>
                <a:cubicBezTo>
                  <a:pt x="9855798" y="1661155"/>
                  <a:pt x="9879767" y="1658729"/>
                  <a:pt x="9875537" y="1652259"/>
                </a:cubicBezTo>
                <a:cubicBezTo>
                  <a:pt x="9860027" y="1638511"/>
                  <a:pt x="9844518" y="1670052"/>
                  <a:pt x="9837468" y="1657112"/>
                </a:cubicBezTo>
                <a:cubicBezTo>
                  <a:pt x="9816318" y="1664390"/>
                  <a:pt x="9855798" y="1661155"/>
                  <a:pt x="9851568" y="1674095"/>
                </a:cubicBezTo>
                <a:cubicBezTo>
                  <a:pt x="9819138" y="1688653"/>
                  <a:pt x="9769788" y="1691079"/>
                  <a:pt x="9737358" y="1699975"/>
                </a:cubicBezTo>
                <a:cubicBezTo>
                  <a:pt x="9727489" y="1693505"/>
                  <a:pt x="9737358" y="1690270"/>
                  <a:pt x="9747228" y="1687035"/>
                </a:cubicBezTo>
                <a:cubicBezTo>
                  <a:pt x="9679549" y="1687844"/>
                  <a:pt x="9614690" y="1717767"/>
                  <a:pt x="9548420" y="1750117"/>
                </a:cubicBezTo>
                <a:cubicBezTo>
                  <a:pt x="9437032" y="1751734"/>
                  <a:pt x="9384862" y="1815625"/>
                  <a:pt x="9277703" y="1803494"/>
                </a:cubicBezTo>
                <a:cubicBezTo>
                  <a:pt x="9249504" y="1822095"/>
                  <a:pt x="9198744" y="1834226"/>
                  <a:pt x="9155034" y="1832609"/>
                </a:cubicBezTo>
                <a:cubicBezTo>
                  <a:pt x="9142345" y="1822095"/>
                  <a:pt x="9184644" y="1821286"/>
                  <a:pt x="9180414" y="1811581"/>
                </a:cubicBezTo>
                <a:cubicBezTo>
                  <a:pt x="9129655" y="1807538"/>
                  <a:pt x="9118375" y="1847975"/>
                  <a:pt x="9029546" y="1857680"/>
                </a:cubicBezTo>
                <a:cubicBezTo>
                  <a:pt x="9043646" y="1880324"/>
                  <a:pt x="9101455" y="1843931"/>
                  <a:pt x="9095815" y="1877089"/>
                </a:cubicBezTo>
                <a:cubicBezTo>
                  <a:pt x="9131065" y="1867384"/>
                  <a:pt x="9155034" y="1856062"/>
                  <a:pt x="9162084" y="1841505"/>
                </a:cubicBezTo>
                <a:cubicBezTo>
                  <a:pt x="9269244" y="1830182"/>
                  <a:pt x="9351022" y="1818051"/>
                  <a:pt x="9445492" y="1792171"/>
                </a:cubicBezTo>
                <a:cubicBezTo>
                  <a:pt x="9468052" y="1793789"/>
                  <a:pt x="9445492" y="1818051"/>
                  <a:pt x="9455362" y="1830182"/>
                </a:cubicBezTo>
                <a:cubicBezTo>
                  <a:pt x="9480741" y="1839079"/>
                  <a:pt x="9531501" y="1815625"/>
                  <a:pt x="9561110" y="1818051"/>
                </a:cubicBezTo>
                <a:cubicBezTo>
                  <a:pt x="9496251" y="1847166"/>
                  <a:pt x="9473691" y="1837461"/>
                  <a:pt x="9386272" y="1862532"/>
                </a:cubicBezTo>
                <a:cubicBezTo>
                  <a:pt x="9374992" y="1867384"/>
                  <a:pt x="9394732" y="1867384"/>
                  <a:pt x="9397552" y="1875472"/>
                </a:cubicBezTo>
                <a:cubicBezTo>
                  <a:pt x="9373582" y="1878707"/>
                  <a:pt x="9345383" y="1870620"/>
                  <a:pt x="9353842" y="1860915"/>
                </a:cubicBezTo>
                <a:cubicBezTo>
                  <a:pt x="9327053" y="1863341"/>
                  <a:pt x="9335513" y="1872237"/>
                  <a:pt x="9312953" y="1875472"/>
                </a:cubicBezTo>
                <a:cubicBezTo>
                  <a:pt x="9288983" y="1877898"/>
                  <a:pt x="9287573" y="1850401"/>
                  <a:pt x="9257964" y="1858488"/>
                </a:cubicBezTo>
                <a:cubicBezTo>
                  <a:pt x="9256554" y="1852018"/>
                  <a:pt x="9277703" y="1849592"/>
                  <a:pt x="9290393" y="1845548"/>
                </a:cubicBezTo>
                <a:cubicBezTo>
                  <a:pt x="9274884" y="1836652"/>
                  <a:pt x="9239634" y="1851210"/>
                  <a:pt x="9218484" y="1847975"/>
                </a:cubicBezTo>
                <a:cubicBezTo>
                  <a:pt x="9190284" y="1857680"/>
                  <a:pt x="9281933" y="1853636"/>
                  <a:pt x="9232584" y="1864958"/>
                </a:cubicBezTo>
                <a:cubicBezTo>
                  <a:pt x="9195924" y="1865767"/>
                  <a:pt x="9200154" y="1848783"/>
                  <a:pt x="9139525" y="1866576"/>
                </a:cubicBezTo>
                <a:cubicBezTo>
                  <a:pt x="9118375" y="1876281"/>
                  <a:pt x="9173364" y="1869811"/>
                  <a:pt x="9152215" y="1884368"/>
                </a:cubicBezTo>
                <a:cubicBezTo>
                  <a:pt x="9143755" y="1894073"/>
                  <a:pt x="9112735" y="1889221"/>
                  <a:pt x="9081715" y="1900543"/>
                </a:cubicBezTo>
                <a:cubicBezTo>
                  <a:pt x="9081715" y="1922379"/>
                  <a:pt x="9131065" y="1888412"/>
                  <a:pt x="9131065" y="1909439"/>
                </a:cubicBezTo>
                <a:cubicBezTo>
                  <a:pt x="9073256" y="1914291"/>
                  <a:pt x="9054926" y="1894882"/>
                  <a:pt x="9005576" y="1908630"/>
                </a:cubicBezTo>
                <a:cubicBezTo>
                  <a:pt x="8999936" y="1898925"/>
                  <a:pt x="9040826" y="1898117"/>
                  <a:pt x="9054926" y="1891647"/>
                </a:cubicBezTo>
                <a:cubicBezTo>
                  <a:pt x="9042236" y="1876281"/>
                  <a:pt x="9026726" y="1882751"/>
                  <a:pt x="8998526" y="1885177"/>
                </a:cubicBezTo>
                <a:cubicBezTo>
                  <a:pt x="8995706" y="1878707"/>
                  <a:pt x="9023906" y="1877898"/>
                  <a:pt x="9018266" y="1870620"/>
                </a:cubicBezTo>
                <a:cubicBezTo>
                  <a:pt x="8963276" y="1865767"/>
                  <a:pt x="8887138" y="1886794"/>
                  <a:pt x="8815228" y="1901352"/>
                </a:cubicBezTo>
                <a:cubicBezTo>
                  <a:pt x="8864578" y="1902969"/>
                  <a:pt x="8888548" y="1890838"/>
                  <a:pt x="8947767" y="1886794"/>
                </a:cubicBezTo>
                <a:cubicBezTo>
                  <a:pt x="8908287" y="1907821"/>
                  <a:pt x="8788438" y="1926423"/>
                  <a:pt x="8717939" y="1923188"/>
                </a:cubicBezTo>
                <a:cubicBezTo>
                  <a:pt x="8713709" y="1932084"/>
                  <a:pt x="8701020" y="1939362"/>
                  <a:pt x="8670000" y="1943406"/>
                </a:cubicBezTo>
                <a:cubicBezTo>
                  <a:pt x="8686920" y="1949067"/>
                  <a:pt x="8696790" y="1962007"/>
                  <a:pt x="8715119" y="1964433"/>
                </a:cubicBezTo>
                <a:cubicBezTo>
                  <a:pt x="8655900" y="1968477"/>
                  <a:pt x="8550151" y="1984652"/>
                  <a:pt x="8482472" y="1997592"/>
                </a:cubicBezTo>
                <a:cubicBezTo>
                  <a:pt x="8582580" y="2033176"/>
                  <a:pt x="8770108" y="1968477"/>
                  <a:pt x="8840608" y="1981417"/>
                </a:cubicBezTo>
                <a:cubicBezTo>
                  <a:pt x="8834968" y="1969286"/>
                  <a:pt x="8849068" y="1962816"/>
                  <a:pt x="8813818" y="1971712"/>
                </a:cubicBezTo>
                <a:cubicBezTo>
                  <a:pt x="8812408" y="1963625"/>
                  <a:pt x="8858938" y="1942597"/>
                  <a:pt x="8861758" y="1966051"/>
                </a:cubicBezTo>
                <a:cubicBezTo>
                  <a:pt x="8894188" y="1962816"/>
                  <a:pt x="8860348" y="1946641"/>
                  <a:pt x="8897008" y="1943406"/>
                </a:cubicBezTo>
                <a:cubicBezTo>
                  <a:pt x="8899827" y="1967668"/>
                  <a:pt x="9046466" y="1940171"/>
                  <a:pt x="8997116" y="1925614"/>
                </a:cubicBezTo>
                <a:cubicBezTo>
                  <a:pt x="9030956" y="1927231"/>
                  <a:pt x="9052106" y="1942597"/>
                  <a:pt x="9095815" y="1932893"/>
                </a:cubicBezTo>
                <a:cubicBezTo>
                  <a:pt x="9063386" y="1966860"/>
                  <a:pt x="8960456" y="1943406"/>
                  <a:pt x="8981606" y="1989504"/>
                </a:cubicBezTo>
                <a:cubicBezTo>
                  <a:pt x="8949176" y="1996783"/>
                  <a:pt x="8950586" y="1966051"/>
                  <a:pt x="8912517" y="1979799"/>
                </a:cubicBezTo>
                <a:cubicBezTo>
                  <a:pt x="8933667" y="1993548"/>
                  <a:pt x="8905467" y="2000827"/>
                  <a:pt x="8873038" y="1983843"/>
                </a:cubicBezTo>
                <a:cubicBezTo>
                  <a:pt x="8847658" y="1987078"/>
                  <a:pt x="8877268" y="2001636"/>
                  <a:pt x="8858938" y="2007297"/>
                </a:cubicBezTo>
                <a:cubicBezTo>
                  <a:pt x="8799718" y="2002444"/>
                  <a:pt x="8686920" y="2043690"/>
                  <a:pt x="8664360" y="2039646"/>
                </a:cubicBezTo>
                <a:cubicBezTo>
                  <a:pt x="8655900" y="2049351"/>
                  <a:pt x="8691150" y="2060674"/>
                  <a:pt x="8643210" y="2068761"/>
                </a:cubicBezTo>
                <a:cubicBezTo>
                  <a:pt x="8619240" y="2055012"/>
                  <a:pt x="8586810" y="2081701"/>
                  <a:pt x="8595270" y="2059056"/>
                </a:cubicBezTo>
                <a:cubicBezTo>
                  <a:pt x="8588220" y="2049351"/>
                  <a:pt x="8555791" y="2064717"/>
                  <a:pt x="8537461" y="2065526"/>
                </a:cubicBezTo>
                <a:cubicBezTo>
                  <a:pt x="8572710" y="2074422"/>
                  <a:pt x="8571300" y="2079275"/>
                  <a:pt x="8600910" y="2097067"/>
                </a:cubicBezTo>
                <a:cubicBezTo>
                  <a:pt x="8583990" y="2100302"/>
                  <a:pt x="8585400" y="2106772"/>
                  <a:pt x="8567070" y="2109198"/>
                </a:cubicBezTo>
                <a:cubicBezTo>
                  <a:pt x="8591040" y="2118903"/>
                  <a:pt x="8703840" y="2093023"/>
                  <a:pt x="8746139" y="2081701"/>
                </a:cubicBezTo>
                <a:cubicBezTo>
                  <a:pt x="8758828" y="2099493"/>
                  <a:pt x="8685510" y="2099493"/>
                  <a:pt x="8660130" y="2110007"/>
                </a:cubicBezTo>
                <a:cubicBezTo>
                  <a:pt x="8775748" y="2118094"/>
                  <a:pt x="8920977" y="2074422"/>
                  <a:pt x="9035186" y="2047734"/>
                </a:cubicBezTo>
                <a:cubicBezTo>
                  <a:pt x="9002756" y="2039646"/>
                  <a:pt x="8942127" y="2059865"/>
                  <a:pt x="8899827" y="2063100"/>
                </a:cubicBezTo>
                <a:cubicBezTo>
                  <a:pt x="8898418" y="2056630"/>
                  <a:pt x="8919567" y="2054204"/>
                  <a:pt x="8932257" y="2050969"/>
                </a:cubicBezTo>
                <a:cubicBezTo>
                  <a:pt x="8895598" y="2050160"/>
                  <a:pt x="8827918" y="2065526"/>
                  <a:pt x="8839198" y="2036411"/>
                </a:cubicBezTo>
                <a:cubicBezTo>
                  <a:pt x="8784208" y="2048543"/>
                  <a:pt x="8784208" y="2048543"/>
                  <a:pt x="8784208" y="2048543"/>
                </a:cubicBezTo>
                <a:cubicBezTo>
                  <a:pt x="8801128" y="2014575"/>
                  <a:pt x="8858938" y="2043690"/>
                  <a:pt x="8887138" y="2046116"/>
                </a:cubicBezTo>
                <a:cubicBezTo>
                  <a:pt x="8928027" y="2042073"/>
                  <a:pt x="8915337" y="2029133"/>
                  <a:pt x="8943537" y="2022663"/>
                </a:cubicBezTo>
                <a:cubicBezTo>
                  <a:pt x="8964686" y="2067144"/>
                  <a:pt x="9076076" y="2012149"/>
                  <a:pt x="9136705" y="2013767"/>
                </a:cubicBezTo>
                <a:cubicBezTo>
                  <a:pt x="9138115" y="2019428"/>
                  <a:pt x="9122605" y="2021854"/>
                  <a:pt x="9112735" y="2024280"/>
                </a:cubicBezTo>
                <a:cubicBezTo>
                  <a:pt x="9181824" y="2038838"/>
                  <a:pt x="9259374" y="2000018"/>
                  <a:pt x="9328463" y="1988696"/>
                </a:cubicBezTo>
                <a:cubicBezTo>
                  <a:pt x="9556880" y="1951494"/>
                  <a:pt x="9823368" y="1877089"/>
                  <a:pt x="10008076" y="1827756"/>
                </a:cubicBezTo>
                <a:cubicBezTo>
                  <a:pt x="10213934" y="1773570"/>
                  <a:pt x="10416972" y="1721811"/>
                  <a:pt x="10610140" y="1662773"/>
                </a:cubicBezTo>
                <a:cubicBezTo>
                  <a:pt x="10550920" y="1701592"/>
                  <a:pt x="10440941" y="1727472"/>
                  <a:pt x="10339422" y="1759822"/>
                </a:cubicBezTo>
                <a:cubicBezTo>
                  <a:pt x="10235084" y="1792980"/>
                  <a:pt x="10096905" y="1835035"/>
                  <a:pt x="9967186" y="1854445"/>
                </a:cubicBezTo>
                <a:cubicBezTo>
                  <a:pt x="9888227" y="1890029"/>
                  <a:pt x="9704929" y="1951494"/>
                  <a:pt x="9556880" y="1967668"/>
                </a:cubicBezTo>
                <a:cubicBezTo>
                  <a:pt x="9538551" y="1973330"/>
                  <a:pt x="9548420" y="1983034"/>
                  <a:pt x="9542780" y="1991122"/>
                </a:cubicBezTo>
                <a:cubicBezTo>
                  <a:pt x="9530091" y="1974138"/>
                  <a:pt x="9441262" y="2011340"/>
                  <a:pt x="9397552" y="2022663"/>
                </a:cubicBezTo>
                <a:cubicBezTo>
                  <a:pt x="9446902" y="2036411"/>
                  <a:pt x="9689419" y="1976565"/>
                  <a:pt x="9771198" y="1953111"/>
                </a:cubicBezTo>
                <a:cubicBezTo>
                  <a:pt x="9895277" y="1919144"/>
                  <a:pt x="10034866" y="1880324"/>
                  <a:pt x="10151894" y="1855253"/>
                </a:cubicBezTo>
                <a:cubicBezTo>
                  <a:pt x="10192784" y="1846357"/>
                  <a:pt x="10237904" y="1830182"/>
                  <a:pt x="10257643" y="1814816"/>
                </a:cubicBezTo>
                <a:cubicBezTo>
                  <a:pt x="10280203" y="1807538"/>
                  <a:pt x="10271743" y="1814816"/>
                  <a:pt x="10274563" y="1820478"/>
                </a:cubicBezTo>
                <a:cubicBezTo>
                  <a:pt x="10352112" y="1782467"/>
                  <a:pt x="10469141" y="1774379"/>
                  <a:pt x="10576300" y="1742030"/>
                </a:cubicBezTo>
                <a:cubicBezTo>
                  <a:pt x="10535410" y="1767909"/>
                  <a:pt x="10402872" y="1792171"/>
                  <a:pt x="10449401" y="1795406"/>
                </a:cubicBezTo>
                <a:cubicBezTo>
                  <a:pt x="10306993" y="1848783"/>
                  <a:pt x="10192784" y="1870620"/>
                  <a:pt x="10048966" y="1909439"/>
                </a:cubicBezTo>
                <a:cubicBezTo>
                  <a:pt x="10037686" y="1922379"/>
                  <a:pt x="10072935" y="1923996"/>
                  <a:pt x="10082805" y="1936127"/>
                </a:cubicBezTo>
                <a:cubicBezTo>
                  <a:pt x="10060245" y="1940980"/>
                  <a:pt x="10053195" y="1926423"/>
                  <a:pt x="10027816" y="1936127"/>
                </a:cubicBezTo>
                <a:cubicBezTo>
                  <a:pt x="10017946" y="1940980"/>
                  <a:pt x="10020766" y="1947450"/>
                  <a:pt x="10008076" y="1951494"/>
                </a:cubicBezTo>
                <a:cubicBezTo>
                  <a:pt x="10078575" y="1947450"/>
                  <a:pt x="10177274" y="1911057"/>
                  <a:pt x="10236494" y="1898925"/>
                </a:cubicBezTo>
                <a:cubicBezTo>
                  <a:pt x="10232264" y="1923188"/>
                  <a:pt x="10173044" y="1917526"/>
                  <a:pt x="10137794" y="1936936"/>
                </a:cubicBezTo>
                <a:cubicBezTo>
                  <a:pt x="10161764" y="1941789"/>
                  <a:pt x="10197014" y="1932893"/>
                  <a:pt x="10218164" y="1940171"/>
                </a:cubicBezTo>
                <a:cubicBezTo>
                  <a:pt x="10256233" y="1913483"/>
                  <a:pt x="10340832" y="1925614"/>
                  <a:pt x="10325322" y="1899734"/>
                </a:cubicBezTo>
                <a:cubicBezTo>
                  <a:pt x="10346472" y="1911057"/>
                  <a:pt x="10411332" y="1902969"/>
                  <a:pt x="10438122" y="1877089"/>
                </a:cubicBezTo>
                <a:cubicBezTo>
                  <a:pt x="10581940" y="1869811"/>
                  <a:pt x="10715888" y="1775188"/>
                  <a:pt x="10875217" y="1750117"/>
                </a:cubicBezTo>
                <a:cubicBezTo>
                  <a:pt x="10810358" y="1776805"/>
                  <a:pt x="10793438" y="1786510"/>
                  <a:pt x="10693329" y="1816434"/>
                </a:cubicBezTo>
                <a:cubicBezTo>
                  <a:pt x="10746908" y="1826947"/>
                  <a:pt x="10845607" y="1767101"/>
                  <a:pt x="10890727" y="1787319"/>
                </a:cubicBezTo>
                <a:cubicBezTo>
                  <a:pt x="10900596" y="1769527"/>
                  <a:pt x="10935846" y="1753352"/>
                  <a:pt x="10990836" y="1739603"/>
                </a:cubicBezTo>
                <a:cubicBezTo>
                  <a:pt x="11024675" y="1737986"/>
                  <a:pt x="10949946" y="1754969"/>
                  <a:pt x="10955586" y="1761439"/>
                </a:cubicBezTo>
                <a:cubicBezTo>
                  <a:pt x="11004936" y="1776805"/>
                  <a:pt x="11051465" y="1741221"/>
                  <a:pt x="11088125" y="1734751"/>
                </a:cubicBezTo>
                <a:cubicBezTo>
                  <a:pt x="11043005" y="1796215"/>
                  <a:pt x="10838557" y="1811581"/>
                  <a:pt x="10758188" y="1870620"/>
                </a:cubicBezTo>
                <a:cubicBezTo>
                  <a:pt x="10711658" y="1867384"/>
                  <a:pt x="10694739" y="1868193"/>
                  <a:pt x="10672179" y="1886794"/>
                </a:cubicBezTo>
                <a:cubicBezTo>
                  <a:pt x="10672179" y="1869811"/>
                  <a:pt x="10634109" y="1868193"/>
                  <a:pt x="10573480" y="1890029"/>
                </a:cubicBezTo>
                <a:cubicBezTo>
                  <a:pt x="10577710" y="1905395"/>
                  <a:pt x="10607320" y="1886794"/>
                  <a:pt x="10620010" y="1891647"/>
                </a:cubicBezTo>
                <a:cubicBezTo>
                  <a:pt x="10531180" y="1943406"/>
                  <a:pt x="10290073" y="1972521"/>
                  <a:pt x="10147664" y="2047734"/>
                </a:cubicBezTo>
                <a:cubicBezTo>
                  <a:pt x="10263283" y="2039646"/>
                  <a:pt x="10338012" y="1990313"/>
                  <a:pt x="10425432" y="1995974"/>
                </a:cubicBezTo>
                <a:cubicBezTo>
                  <a:pt x="10535410" y="1947450"/>
                  <a:pt x="10689099" y="1894073"/>
                  <a:pt x="10848427" y="1869811"/>
                </a:cubicBezTo>
                <a:cubicBezTo>
                  <a:pt x="10848427" y="1893264"/>
                  <a:pt x="10776518" y="1885985"/>
                  <a:pt x="10759598" y="1907821"/>
                </a:cubicBezTo>
                <a:cubicBezTo>
                  <a:pt x="10766648" y="1911865"/>
                  <a:pt x="10780748" y="1906204"/>
                  <a:pt x="10777928" y="1902160"/>
                </a:cubicBezTo>
                <a:cubicBezTo>
                  <a:pt x="10810358" y="1898117"/>
                  <a:pt x="10780748" y="1915909"/>
                  <a:pt x="10759598" y="1918335"/>
                </a:cubicBezTo>
                <a:cubicBezTo>
                  <a:pt x="10782158" y="1931275"/>
                  <a:pt x="10806128" y="1908630"/>
                  <a:pt x="10832917" y="1901352"/>
                </a:cubicBezTo>
                <a:cubicBezTo>
                  <a:pt x="10807538" y="1920761"/>
                  <a:pt x="10890727" y="1915909"/>
                  <a:pt x="10848427" y="1928040"/>
                </a:cubicBezTo>
                <a:cubicBezTo>
                  <a:pt x="10855477" y="1936936"/>
                  <a:pt x="10880857" y="1919953"/>
                  <a:pt x="10896367" y="1918335"/>
                </a:cubicBezTo>
                <a:cubicBezTo>
                  <a:pt x="10804718" y="1963625"/>
                  <a:pt x="10679229" y="1983034"/>
                  <a:pt x="10570660" y="2042881"/>
                </a:cubicBezTo>
                <a:cubicBezTo>
                  <a:pt x="10808948" y="1995166"/>
                  <a:pt x="11160034" y="1884368"/>
                  <a:pt x="11408191" y="1807538"/>
                </a:cubicBezTo>
                <a:cubicBezTo>
                  <a:pt x="11403961" y="1797024"/>
                  <a:pt x="11405371" y="1794598"/>
                  <a:pt x="11429341" y="1784084"/>
                </a:cubicBezTo>
                <a:cubicBezTo>
                  <a:pt x="11478691" y="1796215"/>
                  <a:pt x="11608409" y="1780040"/>
                  <a:pt x="11626739" y="1749308"/>
                </a:cubicBezTo>
                <a:cubicBezTo>
                  <a:pt x="11749408" y="1726663"/>
                  <a:pt x="11914376" y="1639319"/>
                  <a:pt x="12065245" y="1608587"/>
                </a:cubicBezTo>
                <a:cubicBezTo>
                  <a:pt x="12031405" y="1634467"/>
                  <a:pt x="11856567" y="1692696"/>
                  <a:pt x="11846697" y="1721002"/>
                </a:cubicBezTo>
                <a:cubicBezTo>
                  <a:pt x="11865027" y="1674095"/>
                  <a:pt x="11757868" y="1760631"/>
                  <a:pt x="11739538" y="1731516"/>
                </a:cubicBezTo>
                <a:cubicBezTo>
                  <a:pt x="11673269" y="1788128"/>
                  <a:pt x="11546370" y="1814816"/>
                  <a:pt x="11454721" y="1883559"/>
                </a:cubicBezTo>
                <a:cubicBezTo>
                  <a:pt x="11436391" y="1887603"/>
                  <a:pt x="11415241" y="1894882"/>
                  <a:pt x="11406781" y="1883559"/>
                </a:cubicBezTo>
                <a:cubicBezTo>
                  <a:pt x="11396912" y="1890838"/>
                  <a:pt x="11398322" y="1899734"/>
                  <a:pt x="11411011" y="1908630"/>
                </a:cubicBezTo>
                <a:cubicBezTo>
                  <a:pt x="11323592" y="1945832"/>
                  <a:pt x="11238993" y="1973330"/>
                  <a:pt x="11181184" y="2004870"/>
                </a:cubicBezTo>
                <a:cubicBezTo>
                  <a:pt x="11236173" y="2004870"/>
                  <a:pt x="11291163" y="1962816"/>
                  <a:pt x="11334872" y="1960390"/>
                </a:cubicBezTo>
                <a:cubicBezTo>
                  <a:pt x="11348972" y="1987887"/>
                  <a:pt x="11265783" y="1985461"/>
                  <a:pt x="11220663" y="2008105"/>
                </a:cubicBezTo>
                <a:cubicBezTo>
                  <a:pt x="11237583" y="2038029"/>
                  <a:pt x="11313722" y="2029133"/>
                  <a:pt x="11317952" y="2046116"/>
                </a:cubicBezTo>
                <a:cubicBezTo>
                  <a:pt x="11506890" y="1999209"/>
                  <a:pt x="11643659" y="1966860"/>
                  <a:pt x="11819907" y="1900543"/>
                </a:cubicBezTo>
                <a:cubicBezTo>
                  <a:pt x="11829777" y="1895690"/>
                  <a:pt x="11819907" y="1890838"/>
                  <a:pt x="11815677" y="1885177"/>
                </a:cubicBezTo>
                <a:cubicBezTo>
                  <a:pt x="11838237" y="1877089"/>
                  <a:pt x="11848107" y="1890838"/>
                  <a:pt x="11872077" y="1881942"/>
                </a:cubicBezTo>
                <a:cubicBezTo>
                  <a:pt x="11848107" y="1869811"/>
                  <a:pt x="12011665" y="1842313"/>
                  <a:pt x="12062425" y="1803494"/>
                </a:cubicBezTo>
                <a:cubicBezTo>
                  <a:pt x="12072294" y="1809964"/>
                  <a:pt x="12093444" y="1795406"/>
                  <a:pt x="12101904" y="1805920"/>
                </a:cubicBezTo>
                <a:cubicBezTo>
                  <a:pt x="12120234" y="1797024"/>
                  <a:pt x="12135744" y="1794598"/>
                  <a:pt x="12149844" y="1793789"/>
                </a:cubicBezTo>
                <a:cubicBezTo>
                  <a:pt x="12175224" y="1780040"/>
                  <a:pt x="12204833" y="1781658"/>
                  <a:pt x="12162534" y="1794598"/>
                </a:cubicBezTo>
                <a:cubicBezTo>
                  <a:pt x="12101904" y="1816434"/>
                  <a:pt x="12101904" y="1816434"/>
                  <a:pt x="12101904" y="1816434"/>
                </a:cubicBezTo>
                <a:cubicBezTo>
                  <a:pt x="12093444" y="1820478"/>
                  <a:pt x="12101904" y="1822095"/>
                  <a:pt x="12106134" y="1820478"/>
                </a:cubicBezTo>
                <a:cubicBezTo>
                  <a:pt x="11920016" y="1902160"/>
                  <a:pt x="11739538" y="1962007"/>
                  <a:pt x="11523810" y="2049351"/>
                </a:cubicBezTo>
                <a:cubicBezTo>
                  <a:pt x="11492790" y="2048543"/>
                  <a:pt x="11457541" y="2051777"/>
                  <a:pt x="11427931" y="2048543"/>
                </a:cubicBezTo>
                <a:cubicBezTo>
                  <a:pt x="11408191" y="2054204"/>
                  <a:pt x="11375762" y="2077657"/>
                  <a:pt x="11409601" y="2076040"/>
                </a:cubicBezTo>
                <a:cubicBezTo>
                  <a:pt x="11306672" y="2143165"/>
                  <a:pt x="11117734" y="2139122"/>
                  <a:pt x="11090945" y="2207865"/>
                </a:cubicBezTo>
                <a:cubicBezTo>
                  <a:pt x="11071205" y="2212717"/>
                  <a:pt x="11093765" y="2193307"/>
                  <a:pt x="11065565" y="2194925"/>
                </a:cubicBezTo>
                <a:cubicBezTo>
                  <a:pt x="10996476" y="2207056"/>
                  <a:pt x="10962636" y="2222422"/>
                  <a:pt x="10941486" y="2248302"/>
                </a:cubicBezTo>
                <a:cubicBezTo>
                  <a:pt x="10907646" y="2232127"/>
                  <a:pt x="10810358" y="2279843"/>
                  <a:pt x="10862527" y="2276608"/>
                </a:cubicBezTo>
                <a:cubicBezTo>
                  <a:pt x="10777928" y="2313810"/>
                  <a:pt x="10697559" y="2296826"/>
                  <a:pt x="10614370" y="2348586"/>
                </a:cubicBezTo>
                <a:cubicBezTo>
                  <a:pt x="10615780" y="2343733"/>
                  <a:pt x="10617190" y="2338881"/>
                  <a:pt x="10611550" y="2333220"/>
                </a:cubicBezTo>
                <a:cubicBezTo>
                  <a:pt x="10583350" y="2349394"/>
                  <a:pt x="10539640" y="2349394"/>
                  <a:pt x="10529770" y="2372039"/>
                </a:cubicBezTo>
                <a:cubicBezTo>
                  <a:pt x="10779338" y="2318662"/>
                  <a:pt x="11013396" y="2263668"/>
                  <a:pt x="11296802" y="2186837"/>
                </a:cubicBezTo>
                <a:cubicBezTo>
                  <a:pt x="11353202" y="2170663"/>
                  <a:pt x="11418061" y="2138313"/>
                  <a:pt x="11461771" y="2149635"/>
                </a:cubicBezTo>
                <a:cubicBezTo>
                  <a:pt x="11484331" y="2145592"/>
                  <a:pt x="11467411" y="2138313"/>
                  <a:pt x="11480101" y="2132652"/>
                </a:cubicBezTo>
                <a:cubicBezTo>
                  <a:pt x="11605589" y="2101919"/>
                  <a:pt x="11716978" y="2056630"/>
                  <a:pt x="11819907" y="2030750"/>
                </a:cubicBezTo>
                <a:cubicBezTo>
                  <a:pt x="11857977" y="2021045"/>
                  <a:pt x="11934116" y="1999209"/>
                  <a:pt x="11960906" y="2014575"/>
                </a:cubicBezTo>
                <a:cubicBezTo>
                  <a:pt x="11910146" y="2022663"/>
                  <a:pt x="11880536" y="2039646"/>
                  <a:pt x="11849517" y="2058247"/>
                </a:cubicBezTo>
                <a:cubicBezTo>
                  <a:pt x="11977826" y="2030750"/>
                  <a:pt x="12090624" y="1968477"/>
                  <a:pt x="12233033" y="1928849"/>
                </a:cubicBezTo>
                <a:cubicBezTo>
                  <a:pt x="12241493" y="1960390"/>
                  <a:pt x="12082164" y="1973330"/>
                  <a:pt x="12058195" y="2002444"/>
                </a:cubicBezTo>
                <a:cubicBezTo>
                  <a:pt x="12154074" y="1987887"/>
                  <a:pt x="12278152" y="1927231"/>
                  <a:pt x="12388131" y="1911057"/>
                </a:cubicBezTo>
                <a:cubicBezTo>
                  <a:pt x="12186503" y="1988696"/>
                  <a:pt x="12106134" y="2043690"/>
                  <a:pt x="11843877" y="2152870"/>
                </a:cubicBezTo>
                <a:cubicBezTo>
                  <a:pt x="11855157" y="2165001"/>
                  <a:pt x="11881946" y="2150444"/>
                  <a:pt x="11887586" y="2170663"/>
                </a:cubicBezTo>
                <a:cubicBezTo>
                  <a:pt x="11879126" y="2181176"/>
                  <a:pt x="11831187" y="2185220"/>
                  <a:pt x="11797347" y="2200586"/>
                </a:cubicBezTo>
                <a:cubicBezTo>
                  <a:pt x="11849517" y="2200586"/>
                  <a:pt x="11941166" y="2162575"/>
                  <a:pt x="12018715" y="2131034"/>
                </a:cubicBezTo>
                <a:cubicBezTo>
                  <a:pt x="11997565" y="2124564"/>
                  <a:pt x="11958086" y="2145592"/>
                  <a:pt x="11936936" y="2137504"/>
                </a:cubicBezTo>
                <a:cubicBezTo>
                  <a:pt x="11951036" y="2126182"/>
                  <a:pt x="11977826" y="2115668"/>
                  <a:pt x="11987695" y="2103537"/>
                </a:cubicBezTo>
                <a:cubicBezTo>
                  <a:pt x="12028585" y="2106772"/>
                  <a:pt x="12045505" y="2086553"/>
                  <a:pt x="12084984" y="2080892"/>
                </a:cubicBezTo>
                <a:cubicBezTo>
                  <a:pt x="12092034" y="2094641"/>
                  <a:pt x="12087804" y="2090597"/>
                  <a:pt x="12107544" y="2100302"/>
                </a:cubicBezTo>
                <a:cubicBezTo>
                  <a:pt x="12159714" y="2072805"/>
                  <a:pt x="12163944" y="2085745"/>
                  <a:pt x="12214703" y="2062291"/>
                </a:cubicBezTo>
                <a:cubicBezTo>
                  <a:pt x="12238673" y="2078466"/>
                  <a:pt x="12158304" y="2088980"/>
                  <a:pt x="12187913" y="2105154"/>
                </a:cubicBezTo>
                <a:cubicBezTo>
                  <a:pt x="12038455" y="2139122"/>
                  <a:pt x="11829777" y="2232127"/>
                  <a:pt x="11695828" y="2277416"/>
                </a:cubicBezTo>
                <a:cubicBezTo>
                  <a:pt x="11793117" y="2253154"/>
                  <a:pt x="11915786" y="2219996"/>
                  <a:pt x="11986285" y="2180367"/>
                </a:cubicBezTo>
                <a:cubicBezTo>
                  <a:pt x="12004615" y="2182794"/>
                  <a:pt x="12032815" y="2173089"/>
                  <a:pt x="12052555" y="2173897"/>
                </a:cubicBezTo>
                <a:cubicBezTo>
                  <a:pt x="12142794" y="2129417"/>
                  <a:pt x="12311992" y="2080083"/>
                  <a:pt x="12450171" y="2026707"/>
                </a:cubicBezTo>
                <a:cubicBezTo>
                  <a:pt x="12495290" y="2009723"/>
                  <a:pt x="12554510" y="1970903"/>
                  <a:pt x="12578479" y="1995974"/>
                </a:cubicBezTo>
                <a:cubicBezTo>
                  <a:pt x="12500930" y="2004062"/>
                  <a:pt x="12519260" y="2036411"/>
                  <a:pt x="12478370" y="2060674"/>
                </a:cubicBezTo>
                <a:cubicBezTo>
                  <a:pt x="12471320" y="2064717"/>
                  <a:pt x="12451581" y="2060674"/>
                  <a:pt x="12441711" y="2063100"/>
                </a:cubicBezTo>
                <a:cubicBezTo>
                  <a:pt x="12423381" y="2068761"/>
                  <a:pt x="12400821" y="2093832"/>
                  <a:pt x="12393771" y="2097067"/>
                </a:cubicBezTo>
                <a:cubicBezTo>
                  <a:pt x="12368392" y="2107581"/>
                  <a:pt x="12326092" y="2100302"/>
                  <a:pt x="12335962" y="2123756"/>
                </a:cubicBezTo>
                <a:cubicBezTo>
                  <a:pt x="12142794" y="2194116"/>
                  <a:pt x="11863617" y="2312192"/>
                  <a:pt x="11639429" y="2376083"/>
                </a:cubicBezTo>
                <a:cubicBezTo>
                  <a:pt x="11581620" y="2393066"/>
                  <a:pt x="11471641" y="2402771"/>
                  <a:pt x="11489970" y="2423799"/>
                </a:cubicBezTo>
                <a:cubicBezTo>
                  <a:pt x="11457541" y="2439165"/>
                  <a:pt x="11453311" y="2417329"/>
                  <a:pt x="11416651" y="2435930"/>
                </a:cubicBezTo>
                <a:cubicBezTo>
                  <a:pt x="11446261" y="2464236"/>
                  <a:pt x="11136064" y="2516804"/>
                  <a:pt x="11031725" y="2578268"/>
                </a:cubicBezTo>
                <a:cubicBezTo>
                  <a:pt x="10954176" y="2573416"/>
                  <a:pt x="10808948" y="2630836"/>
                  <a:pt x="10783568" y="2648629"/>
                </a:cubicBezTo>
                <a:cubicBezTo>
                  <a:pt x="10904826" y="2612235"/>
                  <a:pt x="11034545" y="2606574"/>
                  <a:pt x="11129014" y="2565328"/>
                </a:cubicBezTo>
                <a:cubicBezTo>
                  <a:pt x="11164264" y="2554815"/>
                  <a:pt x="11172724" y="2576651"/>
                  <a:pt x="11216433" y="2554815"/>
                </a:cubicBezTo>
                <a:cubicBezTo>
                  <a:pt x="11055695" y="2630028"/>
                  <a:pt x="10885087" y="2682596"/>
                  <a:pt x="10676409" y="2756191"/>
                </a:cubicBezTo>
                <a:cubicBezTo>
                  <a:pt x="10686279" y="2769131"/>
                  <a:pt x="10710248" y="2766705"/>
                  <a:pt x="10727168" y="2773175"/>
                </a:cubicBezTo>
                <a:cubicBezTo>
                  <a:pt x="10925976" y="2729503"/>
                  <a:pt x="11133244" y="2663186"/>
                  <a:pt x="11299622" y="2651055"/>
                </a:cubicBezTo>
                <a:cubicBezTo>
                  <a:pt x="11337692" y="2642968"/>
                  <a:pt x="11347562" y="2643776"/>
                  <a:pt x="11348972" y="2625984"/>
                </a:cubicBezTo>
                <a:cubicBezTo>
                  <a:pt x="11416651" y="2638115"/>
                  <a:pt x="11547780" y="2569372"/>
                  <a:pt x="11621099" y="2574225"/>
                </a:cubicBezTo>
                <a:cubicBezTo>
                  <a:pt x="11638019" y="2570181"/>
                  <a:pt x="11636609" y="2564520"/>
                  <a:pt x="11625329" y="2566946"/>
                </a:cubicBezTo>
                <a:cubicBezTo>
                  <a:pt x="11714158" y="2547536"/>
                  <a:pt x="11931296" y="2483646"/>
                  <a:pt x="12065245" y="2446443"/>
                </a:cubicBezTo>
                <a:cubicBezTo>
                  <a:pt x="12075114" y="2460192"/>
                  <a:pt x="12021535" y="2470706"/>
                  <a:pt x="12017305" y="2483646"/>
                </a:cubicBezTo>
                <a:cubicBezTo>
                  <a:pt x="11986285" y="2470706"/>
                  <a:pt x="11918606" y="2509525"/>
                  <a:pt x="11867847" y="2532979"/>
                </a:cubicBezTo>
                <a:cubicBezTo>
                  <a:pt x="11865027" y="2528935"/>
                  <a:pt x="11872077" y="2525700"/>
                  <a:pt x="11867847" y="2521656"/>
                </a:cubicBezTo>
                <a:cubicBezTo>
                  <a:pt x="11756458" y="2572607"/>
                  <a:pt x="11666219" y="2579077"/>
                  <a:pt x="11530860" y="2634071"/>
                </a:cubicBezTo>
                <a:cubicBezTo>
                  <a:pt x="11511120" y="2638115"/>
                  <a:pt x="11488560" y="2645394"/>
                  <a:pt x="11481511" y="2633263"/>
                </a:cubicBezTo>
                <a:cubicBezTo>
                  <a:pt x="11337692" y="2696345"/>
                  <a:pt x="11244633" y="2694727"/>
                  <a:pt x="11119144" y="2746487"/>
                </a:cubicBezTo>
                <a:cubicBezTo>
                  <a:pt x="11236173" y="2727885"/>
                  <a:pt x="11370122" y="2683405"/>
                  <a:pt x="11485741" y="2663995"/>
                </a:cubicBezTo>
                <a:cubicBezTo>
                  <a:pt x="11491380" y="2674509"/>
                  <a:pt x="11512530" y="2667230"/>
                  <a:pt x="11515350" y="2680978"/>
                </a:cubicBezTo>
                <a:cubicBezTo>
                  <a:pt x="11554830" y="2670465"/>
                  <a:pt x="11554830" y="2656716"/>
                  <a:pt x="11594310" y="2646203"/>
                </a:cubicBezTo>
                <a:cubicBezTo>
                  <a:pt x="11594310" y="2646203"/>
                  <a:pt x="11588670" y="2657525"/>
                  <a:pt x="11592900" y="2657525"/>
                </a:cubicBezTo>
                <a:cubicBezTo>
                  <a:pt x="11705698" y="2640541"/>
                  <a:pt x="11836827" y="2567755"/>
                  <a:pt x="11928476" y="2566946"/>
                </a:cubicBezTo>
                <a:cubicBezTo>
                  <a:pt x="11955266" y="2559667"/>
                  <a:pt x="11920016" y="2549154"/>
                  <a:pt x="11953856" y="2542684"/>
                </a:cubicBezTo>
                <a:cubicBezTo>
                  <a:pt x="11976416" y="2558858"/>
                  <a:pt x="12100494" y="2514378"/>
                  <a:pt x="12089214" y="2503055"/>
                </a:cubicBezTo>
                <a:cubicBezTo>
                  <a:pt x="12300712" y="2456148"/>
                  <a:pt x="12478370" y="2374465"/>
                  <a:pt x="12653209" y="2328367"/>
                </a:cubicBezTo>
                <a:cubicBezTo>
                  <a:pt x="12637699" y="2364760"/>
                  <a:pt x="12572839" y="2355056"/>
                  <a:pt x="12524900" y="2385788"/>
                </a:cubicBezTo>
                <a:cubicBezTo>
                  <a:pt x="12640519" y="2355460"/>
                  <a:pt x="12740628" y="2322908"/>
                  <a:pt x="12833334" y="2289952"/>
                </a:cubicBezTo>
                <a:lnTo>
                  <a:pt x="13090364" y="2194291"/>
                </a:lnTo>
                <a:lnTo>
                  <a:pt x="13191823" y="2162575"/>
                </a:lnTo>
                <a:cubicBezTo>
                  <a:pt x="13111454" y="2194116"/>
                  <a:pt x="13022625" y="2227274"/>
                  <a:pt x="12918286" y="2260433"/>
                </a:cubicBezTo>
                <a:cubicBezTo>
                  <a:pt x="13107224" y="2201395"/>
                  <a:pt x="13107224" y="2201395"/>
                  <a:pt x="13107224" y="2201395"/>
                </a:cubicBezTo>
                <a:cubicBezTo>
                  <a:pt x="12895726" y="2291974"/>
                  <a:pt x="12689868" y="2373657"/>
                  <a:pt x="12426201" y="2458575"/>
                </a:cubicBezTo>
                <a:cubicBezTo>
                  <a:pt x="12227393" y="2522465"/>
                  <a:pt x="12018715" y="2594443"/>
                  <a:pt x="11843877" y="2631645"/>
                </a:cubicBezTo>
                <a:cubicBezTo>
                  <a:pt x="11781838" y="2644585"/>
                  <a:pt x="11700058" y="2680170"/>
                  <a:pt x="11621099" y="2685831"/>
                </a:cubicBezTo>
                <a:cubicBezTo>
                  <a:pt x="11482921" y="2745678"/>
                  <a:pt x="11368712" y="2746487"/>
                  <a:pt x="11195284" y="2812803"/>
                </a:cubicBezTo>
                <a:cubicBezTo>
                  <a:pt x="11205154" y="2816847"/>
                  <a:pt x="11216433" y="2817656"/>
                  <a:pt x="11231943" y="2812803"/>
                </a:cubicBezTo>
                <a:cubicBezTo>
                  <a:pt x="11188234" y="2850005"/>
                  <a:pt x="11090945" y="2859710"/>
                  <a:pt x="10995066" y="2891251"/>
                </a:cubicBezTo>
                <a:cubicBezTo>
                  <a:pt x="10978146" y="2888016"/>
                  <a:pt x="10973916" y="2883973"/>
                  <a:pt x="10979556" y="2874268"/>
                </a:cubicBezTo>
                <a:cubicBezTo>
                  <a:pt x="10938666" y="2897721"/>
                  <a:pt x="10844197" y="2915514"/>
                  <a:pt x="10815998" y="2939776"/>
                </a:cubicBezTo>
                <a:cubicBezTo>
                  <a:pt x="10887907" y="2933306"/>
                  <a:pt x="10786388" y="2971317"/>
                  <a:pt x="10738448" y="2976978"/>
                </a:cubicBezTo>
                <a:cubicBezTo>
                  <a:pt x="10735628" y="2945437"/>
                  <a:pt x="10648209" y="2968891"/>
                  <a:pt x="10603090" y="2991535"/>
                </a:cubicBezTo>
                <a:cubicBezTo>
                  <a:pt x="10605910" y="2999623"/>
                  <a:pt x="10618600" y="2998005"/>
                  <a:pt x="10631290" y="2994770"/>
                </a:cubicBezTo>
                <a:cubicBezTo>
                  <a:pt x="10608730" y="3020650"/>
                  <a:pt x="10574890" y="2991535"/>
                  <a:pt x="10546690" y="2996388"/>
                </a:cubicBezTo>
                <a:cubicBezTo>
                  <a:pt x="10515670" y="3009328"/>
                  <a:pt x="10463501" y="3035207"/>
                  <a:pt x="10419792" y="3034399"/>
                </a:cubicBezTo>
                <a:cubicBezTo>
                  <a:pt x="10409922" y="3046530"/>
                  <a:pt x="10425432" y="3039251"/>
                  <a:pt x="10433892" y="3051382"/>
                </a:cubicBezTo>
                <a:cubicBezTo>
                  <a:pt x="10371852" y="3046530"/>
                  <a:pt x="10326732" y="3083732"/>
                  <a:pt x="10247773" y="3092628"/>
                </a:cubicBezTo>
                <a:cubicBezTo>
                  <a:pt x="10744088" y="3021459"/>
                  <a:pt x="11238993" y="2845962"/>
                  <a:pt x="11704288" y="2728694"/>
                </a:cubicBezTo>
                <a:cubicBezTo>
                  <a:pt x="11638019" y="2772366"/>
                  <a:pt x="11561880" y="2772366"/>
                  <a:pt x="11466001" y="2807142"/>
                </a:cubicBezTo>
                <a:cubicBezTo>
                  <a:pt x="11468821" y="2815230"/>
                  <a:pt x="11481511" y="2811995"/>
                  <a:pt x="11492790" y="2808760"/>
                </a:cubicBezTo>
                <a:cubicBezTo>
                  <a:pt x="11370122" y="2846771"/>
                  <a:pt x="11164264" y="2909852"/>
                  <a:pt x="11047235" y="2933306"/>
                </a:cubicBezTo>
                <a:cubicBezTo>
                  <a:pt x="11052875" y="2950289"/>
                  <a:pt x="11027495" y="2964038"/>
                  <a:pt x="10972506" y="2974552"/>
                </a:cubicBezTo>
                <a:cubicBezTo>
                  <a:pt x="10944306" y="2958377"/>
                  <a:pt x="11017626" y="2972934"/>
                  <a:pt x="10990836" y="2954333"/>
                </a:cubicBezTo>
                <a:cubicBezTo>
                  <a:pt x="10885087" y="2973743"/>
                  <a:pt x="10746908" y="2991535"/>
                  <a:pt x="10655259" y="3050573"/>
                </a:cubicBezTo>
                <a:cubicBezTo>
                  <a:pt x="10638339" y="3048147"/>
                  <a:pt x="10645389" y="3044912"/>
                  <a:pt x="10643979" y="3037634"/>
                </a:cubicBezTo>
                <a:cubicBezTo>
                  <a:pt x="10532590" y="3089393"/>
                  <a:pt x="10374672" y="3103142"/>
                  <a:pt x="10213934" y="3141152"/>
                </a:cubicBezTo>
                <a:cubicBezTo>
                  <a:pt x="9996796" y="3193721"/>
                  <a:pt x="9750048" y="3262464"/>
                  <a:pt x="9532911" y="3297240"/>
                </a:cubicBezTo>
                <a:cubicBezTo>
                  <a:pt x="8926617" y="3396715"/>
                  <a:pt x="8926617" y="3396715"/>
                  <a:pt x="8926617" y="3396715"/>
                </a:cubicBezTo>
                <a:cubicBezTo>
                  <a:pt x="8789848" y="3418551"/>
                  <a:pt x="8789848" y="3418551"/>
                  <a:pt x="8789848" y="3418551"/>
                </a:cubicBezTo>
                <a:cubicBezTo>
                  <a:pt x="8736269" y="3427447"/>
                  <a:pt x="8736269" y="3427447"/>
                  <a:pt x="8736269" y="3427447"/>
                </a:cubicBezTo>
                <a:cubicBezTo>
                  <a:pt x="8693970" y="3435534"/>
                  <a:pt x="8693970" y="3435534"/>
                  <a:pt x="8693970" y="3435534"/>
                </a:cubicBezTo>
                <a:cubicBezTo>
                  <a:pt x="8424662" y="3484868"/>
                  <a:pt x="8424662" y="3484868"/>
                  <a:pt x="8424662" y="3484868"/>
                </a:cubicBezTo>
                <a:cubicBezTo>
                  <a:pt x="8400692" y="3487294"/>
                  <a:pt x="8386593" y="3481633"/>
                  <a:pt x="8365443" y="3481633"/>
                </a:cubicBezTo>
                <a:cubicBezTo>
                  <a:pt x="8113056" y="3533392"/>
                  <a:pt x="7829649" y="3575447"/>
                  <a:pt x="7551881" y="3607796"/>
                </a:cubicBezTo>
                <a:cubicBezTo>
                  <a:pt x="7415113" y="3623971"/>
                  <a:pt x="7279754" y="3646616"/>
                  <a:pt x="7144396" y="3656321"/>
                </a:cubicBezTo>
                <a:cubicBezTo>
                  <a:pt x="6942768" y="3670070"/>
                  <a:pt x="6729860" y="3698375"/>
                  <a:pt x="6512722" y="3723446"/>
                </a:cubicBezTo>
                <a:cubicBezTo>
                  <a:pt x="6120746" y="3768736"/>
                  <a:pt x="5707620" y="3789763"/>
                  <a:pt x="5278985" y="3818878"/>
                </a:cubicBezTo>
                <a:cubicBezTo>
                  <a:pt x="4432993" y="3874681"/>
                  <a:pt x="3591232" y="3871446"/>
                  <a:pt x="2764980" y="3866594"/>
                </a:cubicBezTo>
                <a:cubicBezTo>
                  <a:pt x="2616932" y="3864976"/>
                  <a:pt x="2468884" y="3864976"/>
                  <a:pt x="2322245" y="3862550"/>
                </a:cubicBezTo>
                <a:cubicBezTo>
                  <a:pt x="2271486" y="3860933"/>
                  <a:pt x="2271486" y="3860933"/>
                  <a:pt x="2271486" y="3860933"/>
                </a:cubicBezTo>
                <a:cubicBezTo>
                  <a:pt x="2234826" y="3860124"/>
                  <a:pt x="2234826" y="3860124"/>
                  <a:pt x="2234826" y="3860124"/>
                </a:cubicBezTo>
                <a:cubicBezTo>
                  <a:pt x="2158687" y="3858506"/>
                  <a:pt x="2158687" y="3858506"/>
                  <a:pt x="2158687" y="3858506"/>
                </a:cubicBezTo>
                <a:cubicBezTo>
                  <a:pt x="2078318" y="3856080"/>
                  <a:pt x="1992308" y="3853654"/>
                  <a:pt x="1914759" y="3849610"/>
                </a:cubicBezTo>
                <a:cubicBezTo>
                  <a:pt x="1909119" y="3845566"/>
                  <a:pt x="1903479" y="3842331"/>
                  <a:pt x="1903479" y="3835862"/>
                </a:cubicBezTo>
                <a:cubicBezTo>
                  <a:pt x="1690572" y="3830200"/>
                  <a:pt x="1531243" y="3851228"/>
                  <a:pt x="1393065" y="3838288"/>
                </a:cubicBezTo>
                <a:cubicBezTo>
                  <a:pt x="1393065" y="3823730"/>
                  <a:pt x="1393065" y="3823730"/>
                  <a:pt x="1393065" y="3823730"/>
                </a:cubicBezTo>
                <a:cubicBezTo>
                  <a:pt x="1192847" y="3828583"/>
                  <a:pt x="999679" y="3814026"/>
                  <a:pt x="827660" y="3812408"/>
                </a:cubicBezTo>
                <a:cubicBezTo>
                  <a:pt x="805101" y="3817260"/>
                  <a:pt x="813561" y="3839096"/>
                  <a:pt x="802281" y="3851228"/>
                </a:cubicBezTo>
                <a:cubicBezTo>
                  <a:pt x="744471" y="3843949"/>
                  <a:pt x="724732" y="3807556"/>
                  <a:pt x="666922" y="3805129"/>
                </a:cubicBezTo>
                <a:cubicBezTo>
                  <a:pt x="659872" y="3806747"/>
                  <a:pt x="628853" y="3805938"/>
                  <a:pt x="647182" y="3801086"/>
                </a:cubicBezTo>
                <a:cubicBezTo>
                  <a:pt x="666922" y="3800277"/>
                  <a:pt x="666922" y="3800277"/>
                  <a:pt x="666922" y="3800277"/>
                </a:cubicBezTo>
                <a:cubicBezTo>
                  <a:pt x="713452" y="3792189"/>
                  <a:pt x="755751" y="3788955"/>
                  <a:pt x="783951" y="3776823"/>
                </a:cubicBezTo>
                <a:cubicBezTo>
                  <a:pt x="764211" y="3770353"/>
                  <a:pt x="737421" y="3768736"/>
                  <a:pt x="709222" y="3770353"/>
                </a:cubicBezTo>
                <a:cubicBezTo>
                  <a:pt x="740241" y="3761457"/>
                  <a:pt x="795231" y="3758222"/>
                  <a:pt x="853040" y="3755796"/>
                </a:cubicBezTo>
                <a:cubicBezTo>
                  <a:pt x="912260" y="3752561"/>
                  <a:pt x="975709" y="3750944"/>
                  <a:pt x="1019418" y="3742856"/>
                </a:cubicBezTo>
                <a:cubicBezTo>
                  <a:pt x="957379" y="3704037"/>
                  <a:pt x="841760" y="3681392"/>
                  <a:pt x="782541" y="3655512"/>
                </a:cubicBezTo>
                <a:cubicBezTo>
                  <a:pt x="778311" y="3653895"/>
                  <a:pt x="792411" y="3649042"/>
                  <a:pt x="796641" y="3650660"/>
                </a:cubicBezTo>
                <a:cubicBezTo>
                  <a:pt x="743061" y="3651468"/>
                  <a:pt x="657052" y="3635294"/>
                  <a:pt x="604883" y="3639337"/>
                </a:cubicBezTo>
                <a:cubicBezTo>
                  <a:pt x="593603" y="3636102"/>
                  <a:pt x="603473" y="3611031"/>
                  <a:pt x="558353" y="3614266"/>
                </a:cubicBezTo>
                <a:cubicBezTo>
                  <a:pt x="555533" y="3602944"/>
                  <a:pt x="565403" y="3598900"/>
                  <a:pt x="575273" y="3594857"/>
                </a:cubicBezTo>
                <a:cubicBezTo>
                  <a:pt x="534383" y="3580299"/>
                  <a:pt x="523104" y="3539862"/>
                  <a:pt x="479394" y="3530157"/>
                </a:cubicBezTo>
                <a:cubicBezTo>
                  <a:pt x="490674" y="3521261"/>
                  <a:pt x="489264" y="3506704"/>
                  <a:pt x="473754" y="3497808"/>
                </a:cubicBezTo>
                <a:cubicBezTo>
                  <a:pt x="482214" y="3484868"/>
                  <a:pt x="523104" y="3492146"/>
                  <a:pt x="501954" y="3472737"/>
                </a:cubicBezTo>
                <a:cubicBezTo>
                  <a:pt x="555533" y="3466267"/>
                  <a:pt x="592193" y="3476780"/>
                  <a:pt x="647182" y="3473545"/>
                </a:cubicBezTo>
                <a:cubicBezTo>
                  <a:pt x="627443" y="3427447"/>
                  <a:pt x="514644" y="3437961"/>
                  <a:pt x="492084" y="3412081"/>
                </a:cubicBezTo>
                <a:cubicBezTo>
                  <a:pt x="596423" y="3411272"/>
                  <a:pt x="720502" y="3412081"/>
                  <a:pt x="844580" y="3387819"/>
                </a:cubicBezTo>
                <a:cubicBezTo>
                  <a:pt x="802281" y="3385392"/>
                  <a:pt x="775491" y="3372453"/>
                  <a:pt x="730371" y="3372453"/>
                </a:cubicBezTo>
                <a:cubicBezTo>
                  <a:pt x="717682" y="3363556"/>
                  <a:pt x="730371" y="3366791"/>
                  <a:pt x="728961" y="3353852"/>
                </a:cubicBezTo>
                <a:cubicBezTo>
                  <a:pt x="618983" y="3336868"/>
                  <a:pt x="531564" y="3310180"/>
                  <a:pt x="463884" y="3268934"/>
                </a:cubicBezTo>
                <a:cubicBezTo>
                  <a:pt x="469524" y="3249524"/>
                  <a:pt x="521694" y="3259229"/>
                  <a:pt x="544253" y="3259229"/>
                </a:cubicBezTo>
                <a:cubicBezTo>
                  <a:pt x="569633" y="3253568"/>
                  <a:pt x="547073" y="3245480"/>
                  <a:pt x="548483" y="3230923"/>
                </a:cubicBezTo>
                <a:cubicBezTo>
                  <a:pt x="641542" y="3229305"/>
                  <a:pt x="672562" y="3213939"/>
                  <a:pt x="744471" y="3194529"/>
                </a:cubicBezTo>
                <a:cubicBezTo>
                  <a:pt x="737421" y="3186442"/>
                  <a:pt x="713452" y="3189677"/>
                  <a:pt x="719092" y="3171885"/>
                </a:cubicBezTo>
                <a:cubicBezTo>
                  <a:pt x="751521" y="3168650"/>
                  <a:pt x="799461" y="3174311"/>
                  <a:pt x="820611" y="3164606"/>
                </a:cubicBezTo>
                <a:cubicBezTo>
                  <a:pt x="796641" y="3158945"/>
                  <a:pt x="786771" y="3144387"/>
                  <a:pt x="786771" y="3137109"/>
                </a:cubicBezTo>
                <a:cubicBezTo>
                  <a:pt x="878420" y="3117699"/>
                  <a:pt x="954559" y="3102333"/>
                  <a:pt x="1030698" y="3108803"/>
                </a:cubicBezTo>
                <a:cubicBezTo>
                  <a:pt x="986989" y="3088584"/>
                  <a:pt x="892520" y="3101524"/>
                  <a:pt x="861500" y="3074836"/>
                </a:cubicBezTo>
                <a:cubicBezTo>
                  <a:pt x="857270" y="3061896"/>
                  <a:pt x="906620" y="3077262"/>
                  <a:pt x="902390" y="3064322"/>
                </a:cubicBezTo>
                <a:cubicBezTo>
                  <a:pt x="877010" y="3050573"/>
                  <a:pt x="817791" y="3055426"/>
                  <a:pt x="788181" y="3057852"/>
                </a:cubicBezTo>
                <a:cubicBezTo>
                  <a:pt x="800871" y="3069175"/>
                  <a:pt x="857270" y="3053000"/>
                  <a:pt x="854450" y="3074836"/>
                </a:cubicBezTo>
                <a:cubicBezTo>
                  <a:pt x="716272" y="3066748"/>
                  <a:pt x="580913" y="3036825"/>
                  <a:pt x="437094" y="3031164"/>
                </a:cubicBezTo>
                <a:cubicBezTo>
                  <a:pt x="469524" y="3014989"/>
                  <a:pt x="521694" y="3009328"/>
                  <a:pt x="552713" y="2992344"/>
                </a:cubicBezTo>
                <a:cubicBezTo>
                  <a:pt x="542843" y="2978595"/>
                  <a:pt x="506184" y="2984257"/>
                  <a:pt x="489264" y="2976978"/>
                </a:cubicBezTo>
                <a:cubicBezTo>
                  <a:pt x="509004" y="2969699"/>
                  <a:pt x="530154" y="2963229"/>
                  <a:pt x="547073" y="2955142"/>
                </a:cubicBezTo>
                <a:cubicBezTo>
                  <a:pt x="542843" y="2936541"/>
                  <a:pt x="493494" y="2949481"/>
                  <a:pt x="489264" y="2930071"/>
                </a:cubicBezTo>
                <a:cubicBezTo>
                  <a:pt x="659872" y="2935732"/>
                  <a:pt x="834710" y="2902574"/>
                  <a:pt x="1053258" y="2893678"/>
                </a:cubicBezTo>
                <a:cubicBezTo>
                  <a:pt x="974299" y="2846771"/>
                  <a:pt x="807921" y="2852432"/>
                  <a:pt x="716272" y="2816847"/>
                </a:cubicBezTo>
                <a:cubicBezTo>
                  <a:pt x="744471" y="2799055"/>
                  <a:pt x="695122" y="2801481"/>
                  <a:pt x="710632" y="2770749"/>
                </a:cubicBezTo>
                <a:cubicBezTo>
                  <a:pt x="738831" y="2766705"/>
                  <a:pt x="754341" y="2756192"/>
                  <a:pt x="785361" y="2754574"/>
                </a:cubicBezTo>
                <a:cubicBezTo>
                  <a:pt x="783951" y="2740825"/>
                  <a:pt x="783951" y="2740825"/>
                  <a:pt x="783951" y="2740825"/>
                </a:cubicBezTo>
                <a:cubicBezTo>
                  <a:pt x="779721" y="2727077"/>
                  <a:pt x="750111" y="2727886"/>
                  <a:pt x="731781" y="2723033"/>
                </a:cubicBezTo>
                <a:cubicBezTo>
                  <a:pt x="778311" y="2719798"/>
                  <a:pt x="802281" y="2685831"/>
                  <a:pt x="840350" y="2692301"/>
                </a:cubicBezTo>
                <a:cubicBezTo>
                  <a:pt x="845990" y="2639733"/>
                  <a:pt x="998269" y="2640542"/>
                  <a:pt x="1065948" y="2632454"/>
                </a:cubicBezTo>
                <a:cubicBezTo>
                  <a:pt x="1078638" y="2610618"/>
                  <a:pt x="985579" y="2605766"/>
                  <a:pt x="922129" y="2611427"/>
                </a:cubicBezTo>
                <a:cubicBezTo>
                  <a:pt x="922129" y="2587973"/>
                  <a:pt x="940459" y="2600104"/>
                  <a:pt x="964429" y="2592017"/>
                </a:cubicBezTo>
                <a:cubicBezTo>
                  <a:pt x="953149" y="2583121"/>
                  <a:pt x="917900" y="2588782"/>
                  <a:pt x="902390" y="2583930"/>
                </a:cubicBezTo>
                <a:cubicBezTo>
                  <a:pt x="927769" y="2573416"/>
                  <a:pt x="991219" y="2563711"/>
                  <a:pt x="1016599" y="2567755"/>
                </a:cubicBezTo>
                <a:cubicBezTo>
                  <a:pt x="979939" y="2545919"/>
                  <a:pt x="869960" y="2565329"/>
                  <a:pt x="853040" y="2532979"/>
                </a:cubicBezTo>
                <a:cubicBezTo>
                  <a:pt x="965839" y="2537831"/>
                  <a:pt x="1080048" y="2522465"/>
                  <a:pt x="1175927" y="2495777"/>
                </a:cubicBezTo>
                <a:cubicBezTo>
                  <a:pt x="1043388" y="2493351"/>
                  <a:pt x="802281" y="2434312"/>
                  <a:pt x="671152" y="2491733"/>
                </a:cubicBezTo>
                <a:cubicBezTo>
                  <a:pt x="734601" y="2501438"/>
                  <a:pt x="851630" y="2502247"/>
                  <a:pt x="950329" y="2507908"/>
                </a:cubicBezTo>
                <a:cubicBezTo>
                  <a:pt x="681022" y="2520039"/>
                  <a:pt x="482214" y="2492542"/>
                  <a:pt x="259436" y="2536214"/>
                </a:cubicBezTo>
                <a:cubicBezTo>
                  <a:pt x="329936" y="2507908"/>
                  <a:pt x="432865" y="2496586"/>
                  <a:pt x="542843" y="2468280"/>
                </a:cubicBezTo>
                <a:cubicBezTo>
                  <a:pt x="493494" y="2463427"/>
                  <a:pt x="579503" y="2422181"/>
                  <a:pt x="535793" y="2422181"/>
                </a:cubicBezTo>
                <a:cubicBezTo>
                  <a:pt x="563993" y="2400345"/>
                  <a:pt x="623213" y="2436739"/>
                  <a:pt x="697942" y="2420564"/>
                </a:cubicBezTo>
                <a:cubicBezTo>
                  <a:pt x="696532" y="2415711"/>
                  <a:pt x="681022" y="2417329"/>
                  <a:pt x="671152" y="2417329"/>
                </a:cubicBezTo>
                <a:cubicBezTo>
                  <a:pt x="782541" y="2390640"/>
                  <a:pt x="879830" y="2406815"/>
                  <a:pt x="1025058" y="2404389"/>
                </a:cubicBezTo>
                <a:cubicBezTo>
                  <a:pt x="1037748" y="2401963"/>
                  <a:pt x="1020828" y="2398728"/>
                  <a:pt x="1023648" y="2390640"/>
                </a:cubicBezTo>
                <a:cubicBezTo>
                  <a:pt x="1064538" y="2382553"/>
                  <a:pt x="1061718" y="2393875"/>
                  <a:pt x="1106838" y="2393875"/>
                </a:cubicBezTo>
                <a:cubicBezTo>
                  <a:pt x="1078638" y="2381744"/>
                  <a:pt x="1032108" y="2379318"/>
                  <a:pt x="994039" y="2372039"/>
                </a:cubicBezTo>
                <a:cubicBezTo>
                  <a:pt x="1142087" y="2376892"/>
                  <a:pt x="1394475" y="2376083"/>
                  <a:pt x="1529833" y="2359099"/>
                </a:cubicBezTo>
                <a:cubicBezTo>
                  <a:pt x="1495994" y="2344542"/>
                  <a:pt x="1448054" y="2373657"/>
                  <a:pt x="1409984" y="2359099"/>
                </a:cubicBezTo>
                <a:cubicBezTo>
                  <a:pt x="1401525" y="2343733"/>
                  <a:pt x="1443824" y="2351012"/>
                  <a:pt x="1445234" y="2340498"/>
                </a:cubicBezTo>
                <a:cubicBezTo>
                  <a:pt x="1378965" y="2340498"/>
                  <a:pt x="1280266" y="2338881"/>
                  <a:pt x="1194257" y="2327559"/>
                </a:cubicBezTo>
                <a:cubicBezTo>
                  <a:pt x="1205537" y="2308149"/>
                  <a:pt x="1257706" y="2336455"/>
                  <a:pt x="1287316" y="2322706"/>
                </a:cubicBezTo>
                <a:cubicBezTo>
                  <a:pt x="1139267" y="2299253"/>
                  <a:pt x="812151" y="2295209"/>
                  <a:pt x="658462" y="2319471"/>
                </a:cubicBezTo>
                <a:cubicBezTo>
                  <a:pt x="635902" y="2313001"/>
                  <a:pt x="617573" y="2303296"/>
                  <a:pt x="573863" y="2308149"/>
                </a:cubicBezTo>
                <a:cubicBezTo>
                  <a:pt x="600653" y="2283078"/>
                  <a:pt x="669742" y="2276608"/>
                  <a:pt x="736011" y="2270138"/>
                </a:cubicBezTo>
                <a:cubicBezTo>
                  <a:pt x="690892" y="2259624"/>
                  <a:pt x="754341" y="2254772"/>
                  <a:pt x="781131" y="2250728"/>
                </a:cubicBezTo>
                <a:cubicBezTo>
                  <a:pt x="757161" y="2242641"/>
                  <a:pt x="761391" y="2240214"/>
                  <a:pt x="798051" y="2240214"/>
                </a:cubicBezTo>
                <a:cubicBezTo>
                  <a:pt x="778311" y="2215143"/>
                  <a:pt x="688072" y="2228892"/>
                  <a:pt x="662692" y="2207056"/>
                </a:cubicBezTo>
                <a:cubicBezTo>
                  <a:pt x="772671" y="2177133"/>
                  <a:pt x="977119" y="2229701"/>
                  <a:pt x="1075818" y="2207865"/>
                </a:cubicBezTo>
                <a:cubicBezTo>
                  <a:pt x="982759" y="2183603"/>
                  <a:pt x="855860" y="2176324"/>
                  <a:pt x="751521" y="2157723"/>
                </a:cubicBezTo>
                <a:cubicBezTo>
                  <a:pt x="733191" y="2149635"/>
                  <a:pt x="755751" y="2148827"/>
                  <a:pt x="748701" y="2134269"/>
                </a:cubicBezTo>
                <a:cubicBezTo>
                  <a:pt x="717682" y="2135078"/>
                  <a:pt x="700762" y="2127799"/>
                  <a:pt x="662692" y="2132652"/>
                </a:cubicBezTo>
                <a:cubicBezTo>
                  <a:pt x="689482" y="2112433"/>
                  <a:pt x="630263" y="2099493"/>
                  <a:pt x="647182" y="2085745"/>
                </a:cubicBezTo>
                <a:cubicBezTo>
                  <a:pt x="734601" y="2089788"/>
                  <a:pt x="826250" y="2116477"/>
                  <a:pt x="848810" y="2089788"/>
                </a:cubicBezTo>
                <a:cubicBezTo>
                  <a:pt x="865730" y="2090597"/>
                  <a:pt x="871370" y="2097876"/>
                  <a:pt x="869960" y="2108390"/>
                </a:cubicBezTo>
                <a:cubicBezTo>
                  <a:pt x="972889" y="2101920"/>
                  <a:pt x="979939" y="2144783"/>
                  <a:pt x="1127987" y="2127799"/>
                </a:cubicBezTo>
                <a:cubicBezTo>
                  <a:pt x="1094148" y="2121329"/>
                  <a:pt x="1084278" y="2101920"/>
                  <a:pt x="1040568" y="2101111"/>
                </a:cubicBezTo>
                <a:cubicBezTo>
                  <a:pt x="1036338" y="2091406"/>
                  <a:pt x="1046208" y="2088171"/>
                  <a:pt x="1049028" y="2081701"/>
                </a:cubicBezTo>
                <a:cubicBezTo>
                  <a:pt x="982759" y="2047734"/>
                  <a:pt x="737421" y="2091406"/>
                  <a:pt x="688072" y="2033176"/>
                </a:cubicBezTo>
                <a:cubicBezTo>
                  <a:pt x="665512" y="2033985"/>
                  <a:pt x="659872" y="2025898"/>
                  <a:pt x="630263" y="2030750"/>
                </a:cubicBezTo>
                <a:cubicBezTo>
                  <a:pt x="628853" y="2004062"/>
                  <a:pt x="727551" y="2018619"/>
                  <a:pt x="774081" y="2012149"/>
                </a:cubicBezTo>
                <a:cubicBezTo>
                  <a:pt x="712042" y="1991122"/>
                  <a:pt x="569633" y="2017810"/>
                  <a:pt x="523104" y="1978182"/>
                </a:cubicBezTo>
                <a:cubicBezTo>
                  <a:pt x="430045" y="1987887"/>
                  <a:pt x="393385" y="1966051"/>
                  <a:pt x="310196" y="1970095"/>
                </a:cubicBezTo>
                <a:cubicBezTo>
                  <a:pt x="338396" y="1948259"/>
                  <a:pt x="308786" y="1944215"/>
                  <a:pt x="253796" y="1945024"/>
                </a:cubicBezTo>
                <a:cubicBezTo>
                  <a:pt x="277766" y="1931275"/>
                  <a:pt x="327116" y="1926423"/>
                  <a:pt x="382105" y="1923996"/>
                </a:cubicBezTo>
                <a:cubicBezTo>
                  <a:pt x="451194" y="1874663"/>
                  <a:pt x="637312" y="1869811"/>
                  <a:pt x="745881" y="1849592"/>
                </a:cubicBezTo>
                <a:cubicBezTo>
                  <a:pt x="721912" y="1836652"/>
                  <a:pt x="758571" y="1821286"/>
                  <a:pt x="702172" y="1822904"/>
                </a:cubicBezTo>
                <a:cubicBezTo>
                  <a:pt x="750111" y="1809964"/>
                  <a:pt x="744471" y="1800259"/>
                  <a:pt x="776901" y="1779232"/>
                </a:cubicBezTo>
                <a:cubicBezTo>
                  <a:pt x="717682" y="1766292"/>
                  <a:pt x="655642" y="1787319"/>
                  <a:pt x="595013" y="1788937"/>
                </a:cubicBezTo>
                <a:cubicBezTo>
                  <a:pt x="600653" y="1805111"/>
                  <a:pt x="624623" y="1799450"/>
                  <a:pt x="609113" y="1816434"/>
                </a:cubicBezTo>
                <a:cubicBezTo>
                  <a:pt x="541433" y="1826947"/>
                  <a:pt x="532974" y="1805920"/>
                  <a:pt x="493494" y="1801876"/>
                </a:cubicBezTo>
                <a:cubicBezTo>
                  <a:pt x="456834" y="1806729"/>
                  <a:pt x="483624" y="1823712"/>
                  <a:pt x="507594" y="1824521"/>
                </a:cubicBezTo>
                <a:cubicBezTo>
                  <a:pt x="476574" y="1836652"/>
                  <a:pt x="449784" y="1801068"/>
                  <a:pt x="390565" y="1810773"/>
                </a:cubicBezTo>
                <a:cubicBezTo>
                  <a:pt x="411715" y="1778423"/>
                  <a:pt x="394795" y="1759013"/>
                  <a:pt x="418765" y="1734751"/>
                </a:cubicBezTo>
                <a:cubicBezTo>
                  <a:pt x="458244" y="1733942"/>
                  <a:pt x="462474" y="1751734"/>
                  <a:pt x="496314" y="1754969"/>
                </a:cubicBezTo>
                <a:cubicBezTo>
                  <a:pt x="547073" y="1753352"/>
                  <a:pt x="559763" y="1735560"/>
                  <a:pt x="617573" y="1736368"/>
                </a:cubicBezTo>
                <a:cubicBezTo>
                  <a:pt x="566813" y="1705636"/>
                  <a:pt x="414535" y="1728281"/>
                  <a:pt x="348265" y="1705636"/>
                </a:cubicBezTo>
                <a:cubicBezTo>
                  <a:pt x="654232" y="1689461"/>
                  <a:pt x="934819" y="1709680"/>
                  <a:pt x="1188617" y="1716959"/>
                </a:cubicBezTo>
                <a:cubicBezTo>
                  <a:pt x="1156187" y="1698357"/>
                  <a:pt x="1089918" y="1695931"/>
                  <a:pt x="1029288" y="1690270"/>
                </a:cubicBezTo>
                <a:cubicBezTo>
                  <a:pt x="1053258" y="1672478"/>
                  <a:pt x="1120937" y="1703210"/>
                  <a:pt x="1127987" y="1679756"/>
                </a:cubicBezTo>
                <a:cubicBezTo>
                  <a:pt x="1067358" y="1649833"/>
                  <a:pt x="963019" y="1704019"/>
                  <a:pt x="868550" y="1683800"/>
                </a:cubicBezTo>
                <a:cubicBezTo>
                  <a:pt x="855860" y="1674904"/>
                  <a:pt x="853040" y="1661964"/>
                  <a:pt x="844580" y="1651450"/>
                </a:cubicBezTo>
                <a:cubicBezTo>
                  <a:pt x="864320" y="1637702"/>
                  <a:pt x="898160" y="1642554"/>
                  <a:pt x="934819" y="1644981"/>
                </a:cubicBezTo>
                <a:cubicBezTo>
                  <a:pt x="929179" y="1626379"/>
                  <a:pt x="881240" y="1588369"/>
                  <a:pt x="786771" y="1596456"/>
                </a:cubicBezTo>
                <a:cubicBezTo>
                  <a:pt x="720502" y="1570576"/>
                  <a:pt x="621803" y="1580281"/>
                  <a:pt x="509004" y="1585942"/>
                </a:cubicBezTo>
                <a:cubicBezTo>
                  <a:pt x="516054" y="1564106"/>
                  <a:pt x="571043" y="1552784"/>
                  <a:pt x="630263" y="1539844"/>
                </a:cubicBezTo>
                <a:cubicBezTo>
                  <a:pt x="534383" y="1522861"/>
                  <a:pt x="420175" y="1537418"/>
                  <a:pt x="317246" y="1514773"/>
                </a:cubicBezTo>
                <a:cubicBezTo>
                  <a:pt x="341215" y="1505877"/>
                  <a:pt x="375055" y="1502642"/>
                  <a:pt x="406075" y="1505877"/>
                </a:cubicBezTo>
                <a:cubicBezTo>
                  <a:pt x="411715" y="1492937"/>
                  <a:pt x="380695" y="1498598"/>
                  <a:pt x="369415" y="1493746"/>
                </a:cubicBezTo>
                <a:cubicBezTo>
                  <a:pt x="383515" y="1482423"/>
                  <a:pt x="434275" y="1484850"/>
                  <a:pt x="455424" y="1475954"/>
                </a:cubicBezTo>
                <a:cubicBezTo>
                  <a:pt x="448374" y="1469484"/>
                  <a:pt x="463884" y="1451691"/>
                  <a:pt x="439914" y="1453309"/>
                </a:cubicBezTo>
                <a:cubicBezTo>
                  <a:pt x="501954" y="1439560"/>
                  <a:pt x="579503" y="1433090"/>
                  <a:pt x="645772" y="1422577"/>
                </a:cubicBezTo>
                <a:cubicBezTo>
                  <a:pt x="665512" y="1412872"/>
                  <a:pt x="638722" y="1414489"/>
                  <a:pt x="642952" y="1399123"/>
                </a:cubicBezTo>
                <a:cubicBezTo>
                  <a:pt x="786771" y="1384566"/>
                  <a:pt x="865730" y="1343320"/>
                  <a:pt x="1019418" y="1326336"/>
                </a:cubicBezTo>
                <a:cubicBezTo>
                  <a:pt x="851630" y="1307735"/>
                  <a:pt x="617573" y="1289134"/>
                  <a:pt x="393385" y="1277003"/>
                </a:cubicBezTo>
                <a:cubicBezTo>
                  <a:pt x="482214" y="1273768"/>
                  <a:pt x="585143" y="1269724"/>
                  <a:pt x="688072" y="1262446"/>
                </a:cubicBezTo>
                <a:cubicBezTo>
                  <a:pt x="741651" y="1259211"/>
                  <a:pt x="792411" y="1243845"/>
                  <a:pt x="840350" y="1240610"/>
                </a:cubicBezTo>
                <a:cubicBezTo>
                  <a:pt x="860090" y="1238992"/>
                  <a:pt x="885470" y="1247080"/>
                  <a:pt x="905210" y="1243845"/>
                </a:cubicBezTo>
                <a:cubicBezTo>
                  <a:pt x="989809" y="1231714"/>
                  <a:pt x="1033518" y="1197746"/>
                  <a:pt x="1102608" y="1195320"/>
                </a:cubicBezTo>
                <a:cubicBezTo>
                  <a:pt x="1077228" y="1189659"/>
                  <a:pt x="1051848" y="1183189"/>
                  <a:pt x="1037748" y="1172675"/>
                </a:cubicBezTo>
                <a:cubicBezTo>
                  <a:pt x="981349" y="1170249"/>
                  <a:pt x="957379" y="1181572"/>
                  <a:pt x="898160" y="1179145"/>
                </a:cubicBezTo>
                <a:cubicBezTo>
                  <a:pt x="909440" y="1167014"/>
                  <a:pt x="967249" y="1173484"/>
                  <a:pt x="982759" y="1163779"/>
                </a:cubicBezTo>
                <a:cubicBezTo>
                  <a:pt x="826250" y="1148413"/>
                  <a:pt x="545663" y="1164588"/>
                  <a:pt x="391975" y="1150839"/>
                </a:cubicBezTo>
                <a:cubicBezTo>
                  <a:pt x="500544" y="1133856"/>
                  <a:pt x="635902" y="1131430"/>
                  <a:pt x="765621" y="1129812"/>
                </a:cubicBezTo>
                <a:cubicBezTo>
                  <a:pt x="895340" y="1128195"/>
                  <a:pt x="1019418" y="1127386"/>
                  <a:pt x="1116707" y="1111211"/>
                </a:cubicBezTo>
                <a:cubicBezTo>
                  <a:pt x="1108248" y="1094228"/>
                  <a:pt x="1039158" y="1105550"/>
                  <a:pt x="999679" y="1103124"/>
                </a:cubicBezTo>
                <a:cubicBezTo>
                  <a:pt x="989809" y="1093419"/>
                  <a:pt x="963019" y="1084523"/>
                  <a:pt x="985579" y="1074818"/>
                </a:cubicBezTo>
                <a:cubicBezTo>
                  <a:pt x="847400" y="1057834"/>
                  <a:pt x="693712" y="1080479"/>
                  <a:pt x="517464" y="1061878"/>
                </a:cubicBezTo>
                <a:cubicBezTo>
                  <a:pt x="589373" y="1045703"/>
                  <a:pt x="695122" y="1040851"/>
                  <a:pt x="792411" y="1035998"/>
                </a:cubicBezTo>
                <a:cubicBezTo>
                  <a:pt x="817791" y="1027911"/>
                  <a:pt x="714862" y="1019823"/>
                  <a:pt x="754341" y="1004457"/>
                </a:cubicBezTo>
                <a:cubicBezTo>
                  <a:pt x="803691" y="1006883"/>
                  <a:pt x="850220" y="1010118"/>
                  <a:pt x="848810" y="1035189"/>
                </a:cubicBezTo>
                <a:cubicBezTo>
                  <a:pt x="1022238" y="1025484"/>
                  <a:pt x="1170287" y="1036807"/>
                  <a:pt x="1295776" y="1020632"/>
                </a:cubicBezTo>
                <a:cubicBezTo>
                  <a:pt x="1249246" y="981812"/>
                  <a:pt x="1087098" y="978577"/>
                  <a:pt x="954559" y="991517"/>
                </a:cubicBezTo>
                <a:cubicBezTo>
                  <a:pt x="961609" y="971299"/>
                  <a:pt x="1013779" y="969681"/>
                  <a:pt x="1050438" y="962403"/>
                </a:cubicBezTo>
                <a:cubicBezTo>
                  <a:pt x="886880" y="934097"/>
                  <a:pt x="758571" y="933288"/>
                  <a:pt x="509004" y="950272"/>
                </a:cubicBezTo>
                <a:cubicBezTo>
                  <a:pt x="406780" y="957146"/>
                  <a:pt x="315836" y="964020"/>
                  <a:pt x="232295" y="973017"/>
                </a:cubicBezTo>
                <a:lnTo>
                  <a:pt x="0" y="1008501"/>
                </a:lnTo>
                <a:lnTo>
                  <a:pt x="0" y="1008501"/>
                </a:lnTo>
                <a:lnTo>
                  <a:pt x="106762" y="976783"/>
                </a:lnTo>
                <a:cubicBezTo>
                  <a:pt x="226126" y="949412"/>
                  <a:pt x="373645" y="932277"/>
                  <a:pt x="462474" y="900130"/>
                </a:cubicBezTo>
                <a:cubicBezTo>
                  <a:pt x="462474" y="892851"/>
                  <a:pt x="451194" y="888807"/>
                  <a:pt x="435685" y="887190"/>
                </a:cubicBezTo>
                <a:cubicBezTo>
                  <a:pt x="500544" y="873441"/>
                  <a:pt x="583733" y="878294"/>
                  <a:pt x="651412" y="866162"/>
                </a:cubicBezTo>
                <a:cubicBezTo>
                  <a:pt x="658462" y="865354"/>
                  <a:pt x="676792" y="852414"/>
                  <a:pt x="685252" y="851605"/>
                </a:cubicBezTo>
                <a:cubicBezTo>
                  <a:pt x="757161" y="845135"/>
                  <a:pt x="845990" y="853223"/>
                  <a:pt x="931999" y="858884"/>
                </a:cubicBezTo>
                <a:cubicBezTo>
                  <a:pt x="1016599" y="864545"/>
                  <a:pt x="1098378" y="866971"/>
                  <a:pt x="1159007" y="849179"/>
                </a:cubicBezTo>
                <a:cubicBezTo>
                  <a:pt x="1197077" y="845944"/>
                  <a:pt x="1263346" y="842709"/>
                  <a:pt x="1305646" y="848370"/>
                </a:cubicBezTo>
                <a:cubicBezTo>
                  <a:pt x="1318335" y="820064"/>
                  <a:pt x="1354995" y="803081"/>
                  <a:pt x="1373325" y="778010"/>
                </a:cubicBezTo>
                <a:cubicBezTo>
                  <a:pt x="1393065" y="787714"/>
                  <a:pt x="1386015" y="810359"/>
                  <a:pt x="1415624" y="815212"/>
                </a:cubicBezTo>
                <a:cubicBezTo>
                  <a:pt x="1627122" y="795802"/>
                  <a:pt x="1793501" y="807124"/>
                  <a:pt x="1938729" y="784479"/>
                </a:cubicBezTo>
                <a:cubicBezTo>
                  <a:pt x="1952829" y="796611"/>
                  <a:pt x="2000768" y="802272"/>
                  <a:pt x="2050118" y="804698"/>
                </a:cubicBezTo>
                <a:cubicBezTo>
                  <a:pt x="2099467" y="806315"/>
                  <a:pt x="2151637" y="804698"/>
                  <a:pt x="2182656" y="802272"/>
                </a:cubicBezTo>
                <a:cubicBezTo>
                  <a:pt x="2129077" y="791758"/>
                  <a:pt x="2069858" y="782053"/>
                  <a:pt x="2002178" y="773966"/>
                </a:cubicBezTo>
                <a:cubicBezTo>
                  <a:pt x="2044478" y="770731"/>
                  <a:pt x="2082548" y="773157"/>
                  <a:pt x="2119207" y="776392"/>
                </a:cubicBezTo>
                <a:cubicBezTo>
                  <a:pt x="2137537" y="778010"/>
                  <a:pt x="2155867" y="780436"/>
                  <a:pt x="2172787" y="781245"/>
                </a:cubicBezTo>
                <a:cubicBezTo>
                  <a:pt x="2182656" y="782053"/>
                  <a:pt x="2191116" y="782053"/>
                  <a:pt x="2199576" y="782053"/>
                </a:cubicBezTo>
                <a:cubicBezTo>
                  <a:pt x="2215086" y="782053"/>
                  <a:pt x="2230596" y="782053"/>
                  <a:pt x="2246106" y="782053"/>
                </a:cubicBezTo>
                <a:cubicBezTo>
                  <a:pt x="2220726" y="802272"/>
                  <a:pt x="2215086" y="792567"/>
                  <a:pt x="2248926" y="809550"/>
                </a:cubicBezTo>
                <a:cubicBezTo>
                  <a:pt x="2241876" y="813594"/>
                  <a:pt x="2233416" y="817638"/>
                  <a:pt x="2224956" y="820064"/>
                </a:cubicBezTo>
                <a:cubicBezTo>
                  <a:pt x="2219316" y="821682"/>
                  <a:pt x="2213676" y="823299"/>
                  <a:pt x="2209446" y="824108"/>
                </a:cubicBezTo>
                <a:cubicBezTo>
                  <a:pt x="2202396" y="825725"/>
                  <a:pt x="2198166" y="826534"/>
                  <a:pt x="2195346" y="828152"/>
                </a:cubicBezTo>
                <a:cubicBezTo>
                  <a:pt x="2181247" y="832195"/>
                  <a:pt x="2165737" y="835430"/>
                  <a:pt x="2151637" y="840283"/>
                </a:cubicBezTo>
                <a:cubicBezTo>
                  <a:pt x="2162917" y="842709"/>
                  <a:pt x="2174197" y="843518"/>
                  <a:pt x="2184066" y="843518"/>
                </a:cubicBezTo>
                <a:cubicBezTo>
                  <a:pt x="2189706" y="844326"/>
                  <a:pt x="2193936" y="844326"/>
                  <a:pt x="2199576" y="843518"/>
                </a:cubicBezTo>
                <a:cubicBezTo>
                  <a:pt x="2222136" y="843518"/>
                  <a:pt x="2222136" y="843518"/>
                  <a:pt x="2222136" y="843518"/>
                </a:cubicBezTo>
                <a:cubicBezTo>
                  <a:pt x="2253156" y="841900"/>
                  <a:pt x="2284175" y="840283"/>
                  <a:pt x="2320835" y="841091"/>
                </a:cubicBezTo>
                <a:cubicBezTo>
                  <a:pt x="2320835" y="818447"/>
                  <a:pt x="2265846" y="841900"/>
                  <a:pt x="2272896" y="823299"/>
                </a:cubicBezTo>
                <a:cubicBezTo>
                  <a:pt x="2279945" y="809550"/>
                  <a:pt x="2333525" y="813594"/>
                  <a:pt x="2375825" y="812785"/>
                </a:cubicBezTo>
                <a:cubicBezTo>
                  <a:pt x="2411074" y="820873"/>
                  <a:pt x="2411074" y="820873"/>
                  <a:pt x="2411074" y="820873"/>
                </a:cubicBezTo>
                <a:cubicBezTo>
                  <a:pt x="2420944" y="823299"/>
                  <a:pt x="2432224" y="824917"/>
                  <a:pt x="2443504" y="826534"/>
                </a:cubicBezTo>
                <a:cubicBezTo>
                  <a:pt x="2464654" y="828152"/>
                  <a:pt x="2488623" y="828960"/>
                  <a:pt x="2512593" y="828152"/>
                </a:cubicBezTo>
                <a:cubicBezTo>
                  <a:pt x="2561943" y="827343"/>
                  <a:pt x="2612702" y="821682"/>
                  <a:pt x="2660642" y="820064"/>
                </a:cubicBezTo>
                <a:cubicBezTo>
                  <a:pt x="2811510" y="814403"/>
                  <a:pt x="2983528" y="816020"/>
                  <a:pt x="3114657" y="790141"/>
                </a:cubicBezTo>
                <a:cubicBezTo>
                  <a:pt x="3141447" y="801463"/>
                  <a:pt x="3176696" y="787714"/>
                  <a:pt x="3189386" y="800654"/>
                </a:cubicBezTo>
                <a:cubicBezTo>
                  <a:pt x="3255655" y="794184"/>
                  <a:pt x="3330385" y="794993"/>
                  <a:pt x="3358584" y="782862"/>
                </a:cubicBezTo>
                <a:cubicBezTo>
                  <a:pt x="3581362" y="782053"/>
                  <a:pt x="3890149" y="777201"/>
                  <a:pt x="4153816" y="759408"/>
                </a:cubicBezTo>
                <a:cubicBezTo>
                  <a:pt x="4712170" y="723015"/>
                  <a:pt x="5195796" y="685813"/>
                  <a:pt x="5711850" y="655081"/>
                </a:cubicBezTo>
                <a:cubicBezTo>
                  <a:pt x="5797859" y="676108"/>
                  <a:pt x="5845799" y="635671"/>
                  <a:pt x="5941678" y="645376"/>
                </a:cubicBezTo>
                <a:cubicBezTo>
                  <a:pt x="5943088" y="658316"/>
                  <a:pt x="5906428" y="657507"/>
                  <a:pt x="5914889" y="672873"/>
                </a:cubicBezTo>
                <a:cubicBezTo>
                  <a:pt x="5903609" y="664786"/>
                  <a:pt x="5873999" y="675299"/>
                  <a:pt x="5868359" y="660742"/>
                </a:cubicBezTo>
                <a:cubicBezTo>
                  <a:pt x="5859899" y="663168"/>
                  <a:pt x="5865539" y="670447"/>
                  <a:pt x="5866949" y="675299"/>
                </a:cubicBezTo>
                <a:cubicBezTo>
                  <a:pt x="5841570" y="680961"/>
                  <a:pt x="5830289" y="672873"/>
                  <a:pt x="5814780" y="668829"/>
                </a:cubicBezTo>
                <a:cubicBezTo>
                  <a:pt x="5810549" y="680152"/>
                  <a:pt x="5786580" y="684196"/>
                  <a:pt x="5768250" y="689857"/>
                </a:cubicBezTo>
                <a:cubicBezTo>
                  <a:pt x="5838749" y="689857"/>
                  <a:pt x="5895148" y="700370"/>
                  <a:pt x="5971288" y="674491"/>
                </a:cubicBezTo>
                <a:cubicBezTo>
                  <a:pt x="5993847" y="663977"/>
                  <a:pt x="5944498" y="672873"/>
                  <a:pt x="5948728" y="658316"/>
                </a:cubicBezTo>
                <a:cubicBezTo>
                  <a:pt x="6062937" y="614644"/>
                  <a:pt x="6256105" y="608174"/>
                  <a:pt x="6439403" y="582294"/>
                </a:cubicBezTo>
                <a:cubicBezTo>
                  <a:pt x="6430943" y="604939"/>
                  <a:pt x="6339294" y="600086"/>
                  <a:pt x="6329424" y="621114"/>
                </a:cubicBezTo>
                <a:cubicBezTo>
                  <a:pt x="6296994" y="605748"/>
                  <a:pt x="6274435" y="623540"/>
                  <a:pt x="6232135" y="622731"/>
                </a:cubicBezTo>
                <a:cubicBezTo>
                  <a:pt x="6280075" y="642141"/>
                  <a:pt x="6419664" y="602513"/>
                  <a:pt x="6505673" y="614644"/>
                </a:cubicBezTo>
                <a:cubicBezTo>
                  <a:pt x="6546562" y="575824"/>
                  <a:pt x="6773569" y="597660"/>
                  <a:pt x="6776389" y="525682"/>
                </a:cubicBezTo>
                <a:cubicBezTo>
                  <a:pt x="6813049" y="533770"/>
                  <a:pt x="6831379" y="520021"/>
                  <a:pt x="6863808" y="508699"/>
                </a:cubicBezTo>
                <a:cubicBezTo>
                  <a:pt x="6924438" y="530535"/>
                  <a:pt x="7000577" y="475540"/>
                  <a:pt x="7025957" y="505464"/>
                </a:cubicBezTo>
                <a:cubicBezTo>
                  <a:pt x="7054157" y="496567"/>
                  <a:pt x="7045697" y="477158"/>
                  <a:pt x="7068256" y="466644"/>
                </a:cubicBezTo>
                <a:cubicBezTo>
                  <a:pt x="7058386" y="480393"/>
                  <a:pt x="7085176" y="491715"/>
                  <a:pt x="7097866" y="500611"/>
                </a:cubicBezTo>
                <a:cubicBezTo>
                  <a:pt x="7107736" y="497376"/>
                  <a:pt x="7117606" y="495759"/>
                  <a:pt x="7126066" y="494141"/>
                </a:cubicBezTo>
                <a:cubicBezTo>
                  <a:pt x="7140166" y="492524"/>
                  <a:pt x="7140166" y="492524"/>
                  <a:pt x="7140166" y="492524"/>
                </a:cubicBezTo>
                <a:cubicBezTo>
                  <a:pt x="7161315" y="489289"/>
                  <a:pt x="7161315" y="489289"/>
                  <a:pt x="7161315" y="489289"/>
                </a:cubicBezTo>
                <a:cubicBezTo>
                  <a:pt x="7188105" y="485245"/>
                  <a:pt x="7213485" y="478775"/>
                  <a:pt x="7241685" y="461792"/>
                </a:cubicBezTo>
                <a:cubicBezTo>
                  <a:pt x="7243095" y="467453"/>
                  <a:pt x="7250145" y="469070"/>
                  <a:pt x="7258604" y="468262"/>
                </a:cubicBezTo>
                <a:cubicBezTo>
                  <a:pt x="7252964" y="480393"/>
                  <a:pt x="7220535" y="490098"/>
                  <a:pt x="7188105" y="495759"/>
                </a:cubicBezTo>
                <a:cubicBezTo>
                  <a:pt x="7172595" y="498994"/>
                  <a:pt x="7152856" y="502229"/>
                  <a:pt x="7140166" y="503846"/>
                </a:cubicBezTo>
                <a:cubicBezTo>
                  <a:pt x="7117606" y="506272"/>
                  <a:pt x="7117606" y="506272"/>
                  <a:pt x="7117606" y="506272"/>
                </a:cubicBezTo>
                <a:cubicBezTo>
                  <a:pt x="7130296" y="526491"/>
                  <a:pt x="7092226" y="522447"/>
                  <a:pt x="7045697" y="536196"/>
                </a:cubicBezTo>
                <a:cubicBezTo>
                  <a:pt x="7064026" y="560458"/>
                  <a:pt x="6973787" y="561267"/>
                  <a:pt x="7014677" y="581485"/>
                </a:cubicBezTo>
                <a:cubicBezTo>
                  <a:pt x="6889188" y="607365"/>
                  <a:pt x="6889188" y="607365"/>
                  <a:pt x="6889188" y="607365"/>
                </a:cubicBezTo>
                <a:cubicBezTo>
                  <a:pt x="6903288" y="609791"/>
                  <a:pt x="6914568" y="616261"/>
                  <a:pt x="6934308" y="613026"/>
                </a:cubicBezTo>
                <a:cubicBezTo>
                  <a:pt x="6701660" y="684196"/>
                  <a:pt x="6469013" y="693900"/>
                  <a:pt x="6225085" y="760217"/>
                </a:cubicBezTo>
                <a:cubicBezTo>
                  <a:pt x="6418254" y="765070"/>
                  <a:pt x="6632571" y="709267"/>
                  <a:pt x="6807409" y="710884"/>
                </a:cubicBezTo>
                <a:cubicBezTo>
                  <a:pt x="6807409" y="701179"/>
                  <a:pt x="6849709" y="704414"/>
                  <a:pt x="6848299" y="693900"/>
                </a:cubicBezTo>
                <a:cubicBezTo>
                  <a:pt x="6946998" y="693900"/>
                  <a:pt x="7049927" y="678534"/>
                  <a:pt x="7147216" y="663977"/>
                </a:cubicBezTo>
                <a:cubicBezTo>
                  <a:pt x="7220535" y="653463"/>
                  <a:pt x="7220535" y="653463"/>
                  <a:pt x="7220535" y="653463"/>
                </a:cubicBezTo>
                <a:cubicBezTo>
                  <a:pt x="7255784" y="647802"/>
                  <a:pt x="7292444" y="642950"/>
                  <a:pt x="7326284" y="638906"/>
                </a:cubicBezTo>
                <a:cubicBezTo>
                  <a:pt x="7358713" y="634862"/>
                  <a:pt x="7388323" y="632436"/>
                  <a:pt x="7417933" y="630819"/>
                </a:cubicBezTo>
                <a:cubicBezTo>
                  <a:pt x="7433443" y="630010"/>
                  <a:pt x="7447542" y="629201"/>
                  <a:pt x="7463052" y="629201"/>
                </a:cubicBezTo>
                <a:cubicBezTo>
                  <a:pt x="7470102" y="628392"/>
                  <a:pt x="7477152" y="628392"/>
                  <a:pt x="7484202" y="628392"/>
                </a:cubicBezTo>
                <a:cubicBezTo>
                  <a:pt x="7499712" y="629201"/>
                  <a:pt x="7499712" y="629201"/>
                  <a:pt x="7499712" y="629201"/>
                </a:cubicBezTo>
                <a:cubicBezTo>
                  <a:pt x="7492662" y="630010"/>
                  <a:pt x="7487022" y="630819"/>
                  <a:pt x="7481382" y="632436"/>
                </a:cubicBezTo>
                <a:cubicBezTo>
                  <a:pt x="7475742" y="634054"/>
                  <a:pt x="7470102" y="635671"/>
                  <a:pt x="7464462" y="637289"/>
                </a:cubicBezTo>
                <a:cubicBezTo>
                  <a:pt x="7454592" y="641332"/>
                  <a:pt x="7444722" y="645376"/>
                  <a:pt x="7429213" y="647802"/>
                </a:cubicBezTo>
                <a:cubicBezTo>
                  <a:pt x="7436263" y="652655"/>
                  <a:pt x="7447542" y="654272"/>
                  <a:pt x="7464462" y="651037"/>
                </a:cubicBezTo>
                <a:cubicBezTo>
                  <a:pt x="7433443" y="659933"/>
                  <a:pt x="7396783" y="669638"/>
                  <a:pt x="7357303" y="678534"/>
                </a:cubicBezTo>
                <a:cubicBezTo>
                  <a:pt x="7291034" y="693092"/>
                  <a:pt x="7291034" y="693092"/>
                  <a:pt x="7291034" y="693092"/>
                </a:cubicBezTo>
                <a:cubicBezTo>
                  <a:pt x="7230405" y="706032"/>
                  <a:pt x="7230405" y="706032"/>
                  <a:pt x="7230405" y="706032"/>
                </a:cubicBezTo>
                <a:cubicBezTo>
                  <a:pt x="7166955" y="719780"/>
                  <a:pt x="7102096" y="730294"/>
                  <a:pt x="7051337" y="737572"/>
                </a:cubicBezTo>
                <a:cubicBezTo>
                  <a:pt x="7103506" y="734337"/>
                  <a:pt x="7174005" y="730294"/>
                  <a:pt x="7240275" y="721398"/>
                </a:cubicBezTo>
                <a:cubicBezTo>
                  <a:pt x="7254374" y="719780"/>
                  <a:pt x="7282574" y="714928"/>
                  <a:pt x="7305134" y="710884"/>
                </a:cubicBezTo>
                <a:cubicBezTo>
                  <a:pt x="7327694" y="706840"/>
                  <a:pt x="7350253" y="702797"/>
                  <a:pt x="7369993" y="698753"/>
                </a:cubicBezTo>
                <a:cubicBezTo>
                  <a:pt x="7408063" y="690665"/>
                  <a:pt x="7440493" y="680961"/>
                  <a:pt x="7465872" y="670447"/>
                </a:cubicBezTo>
                <a:cubicBezTo>
                  <a:pt x="7481382" y="673682"/>
                  <a:pt x="7488432" y="684196"/>
                  <a:pt x="7479972" y="692283"/>
                </a:cubicBezTo>
                <a:cubicBezTo>
                  <a:pt x="7519452" y="688239"/>
                  <a:pt x="7533552" y="685004"/>
                  <a:pt x="7554701" y="680961"/>
                </a:cubicBezTo>
                <a:cubicBezTo>
                  <a:pt x="7574441" y="676917"/>
                  <a:pt x="7594181" y="672064"/>
                  <a:pt x="7623791" y="668829"/>
                </a:cubicBezTo>
                <a:cubicBezTo>
                  <a:pt x="7711210" y="609791"/>
                  <a:pt x="7914248" y="668021"/>
                  <a:pt x="8001667" y="591999"/>
                </a:cubicBezTo>
                <a:cubicBezTo>
                  <a:pt x="8004487" y="601704"/>
                  <a:pt x="8014357" y="602513"/>
                  <a:pt x="8021407" y="607365"/>
                </a:cubicBezTo>
                <a:cubicBezTo>
                  <a:pt x="8041146" y="603321"/>
                  <a:pt x="8027046" y="590381"/>
                  <a:pt x="8048196" y="586338"/>
                </a:cubicBezTo>
                <a:cubicBezTo>
                  <a:pt x="8194835" y="592808"/>
                  <a:pt x="8331603" y="535387"/>
                  <a:pt x="8471192" y="529726"/>
                </a:cubicBezTo>
                <a:cubicBezTo>
                  <a:pt x="8406332" y="558841"/>
                  <a:pt x="8321733" y="559649"/>
                  <a:pt x="8239954" y="591190"/>
                </a:cubicBezTo>
                <a:cubicBezTo>
                  <a:pt x="8244184" y="602513"/>
                  <a:pt x="8289304" y="595234"/>
                  <a:pt x="8287894" y="585529"/>
                </a:cubicBezTo>
                <a:cubicBezTo>
                  <a:pt x="8299174" y="580677"/>
                  <a:pt x="8299174" y="592808"/>
                  <a:pt x="8306224" y="595234"/>
                </a:cubicBezTo>
                <a:cubicBezTo>
                  <a:pt x="8158175" y="628392"/>
                  <a:pt x="8004487" y="658316"/>
                  <a:pt x="7847978" y="686622"/>
                </a:cubicBezTo>
                <a:cubicBezTo>
                  <a:pt x="7770429" y="700370"/>
                  <a:pt x="7691470" y="714119"/>
                  <a:pt x="7611101" y="727059"/>
                </a:cubicBezTo>
                <a:cubicBezTo>
                  <a:pt x="7477152" y="748895"/>
                  <a:pt x="7477152" y="748895"/>
                  <a:pt x="7477152" y="748895"/>
                </a:cubicBezTo>
                <a:cubicBezTo>
                  <a:pt x="7399603" y="761026"/>
                  <a:pt x="7399603" y="761026"/>
                  <a:pt x="7399603" y="761026"/>
                </a:cubicBezTo>
                <a:cubicBezTo>
                  <a:pt x="7312184" y="776392"/>
                  <a:pt x="7312184" y="776392"/>
                  <a:pt x="7312184" y="776392"/>
                </a:cubicBezTo>
                <a:cubicBezTo>
                  <a:pt x="7058386" y="820064"/>
                  <a:pt x="7058386" y="820064"/>
                  <a:pt x="7058386" y="820064"/>
                </a:cubicBezTo>
                <a:cubicBezTo>
                  <a:pt x="6811639" y="861310"/>
                  <a:pt x="6811639" y="861310"/>
                  <a:pt x="6811639" y="861310"/>
                </a:cubicBezTo>
                <a:cubicBezTo>
                  <a:pt x="6316734" y="943802"/>
                  <a:pt x="6316734" y="943802"/>
                  <a:pt x="6316734" y="943802"/>
                </a:cubicBezTo>
                <a:cubicBezTo>
                  <a:pt x="6419664" y="972108"/>
                  <a:pt x="6531052" y="911452"/>
                  <a:pt x="6636801" y="938140"/>
                </a:cubicBezTo>
                <a:cubicBezTo>
                  <a:pt x="6555022" y="951889"/>
                  <a:pt x="6378773" y="949463"/>
                  <a:pt x="6359034" y="994752"/>
                </a:cubicBezTo>
                <a:cubicBezTo>
                  <a:pt x="6174326" y="1012545"/>
                  <a:pt x="5975518" y="1035998"/>
                  <a:pt x="5744280" y="1062687"/>
                </a:cubicBezTo>
                <a:cubicBezTo>
                  <a:pt x="6085497" y="1051364"/>
                  <a:pt x="6360444" y="1006883"/>
                  <a:pt x="6704480" y="984239"/>
                </a:cubicBezTo>
                <a:cubicBezTo>
                  <a:pt x="6703070" y="989091"/>
                  <a:pt x="6700250" y="993135"/>
                  <a:pt x="6704480" y="999605"/>
                </a:cubicBezTo>
                <a:cubicBezTo>
                  <a:pt x="6741140" y="1010927"/>
                  <a:pt x="6818689" y="979386"/>
                  <a:pt x="6849709" y="997179"/>
                </a:cubicBezTo>
                <a:cubicBezTo>
                  <a:pt x="6880728" y="994752"/>
                  <a:pt x="6875088" y="982621"/>
                  <a:pt x="6900468" y="978577"/>
                </a:cubicBezTo>
                <a:cubicBezTo>
                  <a:pt x="6992117" y="976151"/>
                  <a:pt x="7079536" y="964020"/>
                  <a:pt x="7165545" y="950272"/>
                </a:cubicBezTo>
                <a:cubicBezTo>
                  <a:pt x="7292444" y="928435"/>
                  <a:pt x="7292444" y="928435"/>
                  <a:pt x="7292444" y="928435"/>
                </a:cubicBezTo>
                <a:cubicBezTo>
                  <a:pt x="7354483" y="918731"/>
                  <a:pt x="7354483" y="918731"/>
                  <a:pt x="7354483" y="918731"/>
                </a:cubicBezTo>
                <a:cubicBezTo>
                  <a:pt x="7379863" y="914687"/>
                  <a:pt x="7410883" y="909834"/>
                  <a:pt x="7437673" y="906599"/>
                </a:cubicBezTo>
                <a:cubicBezTo>
                  <a:pt x="7468692" y="893660"/>
                  <a:pt x="7461642" y="873441"/>
                  <a:pt x="7512402" y="882337"/>
                </a:cubicBezTo>
                <a:cubicBezTo>
                  <a:pt x="7513812" y="888807"/>
                  <a:pt x="7491252" y="890425"/>
                  <a:pt x="7477152" y="894468"/>
                </a:cubicBezTo>
                <a:cubicBezTo>
                  <a:pt x="7687240" y="861310"/>
                  <a:pt x="7687240" y="861310"/>
                  <a:pt x="7687240" y="861310"/>
                </a:cubicBezTo>
                <a:cubicBezTo>
                  <a:pt x="7867718" y="832195"/>
                  <a:pt x="7867718" y="832195"/>
                  <a:pt x="7867718" y="832195"/>
                </a:cubicBezTo>
                <a:cubicBezTo>
                  <a:pt x="7987567" y="811977"/>
                  <a:pt x="8106006" y="791758"/>
                  <a:pt x="8223034" y="770731"/>
                </a:cubicBezTo>
                <a:cubicBezTo>
                  <a:pt x="8455682" y="729485"/>
                  <a:pt x="8679870" y="685004"/>
                  <a:pt x="8894188" y="638906"/>
                </a:cubicBezTo>
                <a:cubicBezTo>
                  <a:pt x="9420112" y="524873"/>
                  <a:pt x="9922067" y="368786"/>
                  <a:pt x="10463501" y="186819"/>
                </a:cubicBezTo>
                <a:cubicBezTo>
                  <a:pt x="10287253" y="275781"/>
                  <a:pt x="10129334" y="333202"/>
                  <a:pt x="9947446" y="400327"/>
                </a:cubicBezTo>
                <a:cubicBezTo>
                  <a:pt x="9984106" y="422163"/>
                  <a:pt x="10056015" y="363125"/>
                  <a:pt x="10105365" y="385770"/>
                </a:cubicBezTo>
                <a:cubicBezTo>
                  <a:pt x="10109595" y="401136"/>
                  <a:pt x="10061655" y="388196"/>
                  <a:pt x="10077165" y="405180"/>
                </a:cubicBezTo>
                <a:cubicBezTo>
                  <a:pt x="10094085" y="409223"/>
                  <a:pt x="10116645" y="401136"/>
                  <a:pt x="10133564" y="402753"/>
                </a:cubicBezTo>
                <a:cubicBezTo>
                  <a:pt x="10140614" y="399518"/>
                  <a:pt x="10133564" y="397901"/>
                  <a:pt x="10129334" y="398710"/>
                </a:cubicBezTo>
                <a:cubicBezTo>
                  <a:pt x="10346472" y="342907"/>
                  <a:pt x="10649619" y="219978"/>
                  <a:pt x="10896367" y="117268"/>
                </a:cubicBezTo>
                <a:cubicBezTo>
                  <a:pt x="11109274" y="28306"/>
                  <a:pt x="11109274" y="28306"/>
                  <a:pt x="11109274" y="28306"/>
                </a:cubicBezTo>
                <a:cubicBezTo>
                  <a:pt x="11017626" y="79257"/>
                  <a:pt x="11017626" y="79257"/>
                  <a:pt x="11017626" y="79257"/>
                </a:cubicBezTo>
                <a:cubicBezTo>
                  <a:pt x="11021855" y="76022"/>
                  <a:pt x="11030315" y="72787"/>
                  <a:pt x="11038775" y="68743"/>
                </a:cubicBezTo>
                <a:lnTo>
                  <a:pt x="11037890" y="78133"/>
                </a:lnTo>
                <a:lnTo>
                  <a:pt x="11004230" y="91527"/>
                </a:lnTo>
                <a:cubicBezTo>
                  <a:pt x="10909056" y="129399"/>
                  <a:pt x="10909056" y="129399"/>
                  <a:pt x="10909056" y="129399"/>
                </a:cubicBezTo>
                <a:cubicBezTo>
                  <a:pt x="10868167" y="145574"/>
                  <a:pt x="10818818" y="158513"/>
                  <a:pt x="10814588" y="181967"/>
                </a:cubicBezTo>
                <a:cubicBezTo>
                  <a:pt x="10538230" y="276590"/>
                  <a:pt x="10194194" y="428633"/>
                  <a:pt x="9913607" y="519212"/>
                </a:cubicBezTo>
                <a:cubicBezTo>
                  <a:pt x="9865667" y="535387"/>
                  <a:pt x="9790938" y="532152"/>
                  <a:pt x="9764148" y="572589"/>
                </a:cubicBezTo>
                <a:cubicBezTo>
                  <a:pt x="9713389" y="570972"/>
                  <a:pt x="9678139" y="592808"/>
                  <a:pt x="9610460" y="609791"/>
                </a:cubicBezTo>
                <a:cubicBezTo>
                  <a:pt x="9637250" y="639715"/>
                  <a:pt x="9817728" y="572589"/>
                  <a:pt x="9905147" y="549136"/>
                </a:cubicBezTo>
                <a:cubicBezTo>
                  <a:pt x="9930526" y="547518"/>
                  <a:pt x="9953086" y="549944"/>
                  <a:pt x="9982696" y="540240"/>
                </a:cubicBezTo>
                <a:cubicBezTo>
                  <a:pt x="9988336" y="532152"/>
                  <a:pt x="9972826" y="534578"/>
                  <a:pt x="9985516" y="523256"/>
                </a:cubicBezTo>
                <a:cubicBezTo>
                  <a:pt x="10063065" y="534578"/>
                  <a:pt x="10116645" y="475540"/>
                  <a:pt x="10191374" y="486054"/>
                </a:cubicBezTo>
                <a:cubicBezTo>
                  <a:pt x="10228034" y="437529"/>
                  <a:pt x="10338012" y="461792"/>
                  <a:pt x="10378902" y="404371"/>
                </a:cubicBezTo>
                <a:cubicBezTo>
                  <a:pt x="10566430" y="346950"/>
                  <a:pt x="10776518" y="266076"/>
                  <a:pt x="10962636" y="180350"/>
                </a:cubicBezTo>
                <a:cubicBezTo>
                  <a:pt x="11158624" y="90579"/>
                  <a:pt x="11158624" y="90579"/>
                  <a:pt x="11158624" y="90579"/>
                </a:cubicBezTo>
                <a:cubicBezTo>
                  <a:pt x="11074025" y="144765"/>
                  <a:pt x="11074025" y="144765"/>
                  <a:pt x="11074025" y="144765"/>
                </a:cubicBezTo>
                <a:cubicBezTo>
                  <a:pt x="11082485" y="139912"/>
                  <a:pt x="11093765" y="133442"/>
                  <a:pt x="11107864" y="126164"/>
                </a:cubicBezTo>
                <a:cubicBezTo>
                  <a:pt x="11168494" y="93005"/>
                  <a:pt x="11253093" y="25071"/>
                  <a:pt x="11394092" y="0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96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"/>
          <p:cNvSpPr>
            <a:spLocks noGrp="1"/>
          </p:cNvSpPr>
          <p:nvPr>
            <p:ph type="sldNum" sz="quarter" idx="10"/>
          </p:nvPr>
        </p:nvSpPr>
        <p:spPr>
          <a:xfrm>
            <a:off x="5926113" y="6508750"/>
            <a:ext cx="333425" cy="235962"/>
          </a:xfrm>
        </p:spPr>
        <p:txBody>
          <a:bodyPr/>
          <a:lstStyle>
            <a:lvl1pPr>
              <a:defRPr>
                <a:solidFill>
                  <a:srgbClr val="4C4946"/>
                </a:solidFill>
                <a:latin typeface="Palatino" charset="0"/>
                <a:cs typeface="Palatino" charset="0"/>
                <a:sym typeface="Palatino" charset="0"/>
              </a:defRPr>
            </a:lvl1pPr>
          </a:lstStyle>
          <a:p>
            <a:pPr>
              <a:defRPr/>
            </a:pPr>
            <a:fld id="{E6C6A60D-BF1E-704A-AA2F-0489A611AABE}" type="slidenum">
              <a:rPr lang="da-DK" altLang="zh-CN"/>
              <a:pPr>
                <a:defRPr/>
              </a:pPr>
              <a:t>‹nr.›</a:t>
            </a:fld>
            <a:endParaRPr lang="da-DK" altLang="zh-CN" dirty="0"/>
          </a:p>
        </p:txBody>
      </p:sp>
    </p:spTree>
    <p:extLst>
      <p:ext uri="{BB962C8B-B14F-4D97-AF65-F5344CB8AC3E}">
        <p14:creationId xmlns:p14="http://schemas.microsoft.com/office/powerpoint/2010/main" val="421914756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 noProof="0">
                <a:sym typeface="Helvetica Light"/>
              </a:rPr>
              <a:t>单击图标添加图片</a:t>
            </a:r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4061978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150618" y="353234"/>
            <a:ext cx="3890765" cy="3890765"/>
          </a:xfrm>
          <a:custGeom>
            <a:avLst/>
            <a:gdLst>
              <a:gd name="connsiteX0" fmla="*/ 3890765 w 7781529"/>
              <a:gd name="connsiteY0" fmla="*/ 0 h 7781529"/>
              <a:gd name="connsiteX1" fmla="*/ 7781529 w 7781529"/>
              <a:gd name="connsiteY1" fmla="*/ 3890765 h 7781529"/>
              <a:gd name="connsiteX2" fmla="*/ 3890765 w 7781529"/>
              <a:gd name="connsiteY2" fmla="*/ 7781529 h 7781529"/>
              <a:gd name="connsiteX3" fmla="*/ 0 w 7781529"/>
              <a:gd name="connsiteY3" fmla="*/ 3890765 h 778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1529" h="7781529">
                <a:moveTo>
                  <a:pt x="3890765" y="0"/>
                </a:moveTo>
                <a:lnTo>
                  <a:pt x="7781529" y="3890765"/>
                </a:lnTo>
                <a:lnTo>
                  <a:pt x="3890765" y="7781529"/>
                </a:lnTo>
                <a:lnTo>
                  <a:pt x="0" y="3890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330834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802601" y="0"/>
            <a:ext cx="2586799" cy="685800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1581709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65" y="3859122"/>
            <a:ext cx="12192001" cy="933682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988943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068266" y="2086761"/>
            <a:ext cx="1259682" cy="1276946"/>
          </a:xfrm>
          <a:custGeom>
            <a:avLst/>
            <a:gdLst>
              <a:gd name="connsiteX0" fmla="*/ 1259682 w 2519364"/>
              <a:gd name="connsiteY0" fmla="*/ 0 h 2553892"/>
              <a:gd name="connsiteX1" fmla="*/ 2519364 w 2519364"/>
              <a:gd name="connsiteY1" fmla="*/ 2553892 h 2553892"/>
              <a:gd name="connsiteX2" fmla="*/ 0 w 2519364"/>
              <a:gd name="connsiteY2" fmla="*/ 2553892 h 255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364" h="2553892">
                <a:moveTo>
                  <a:pt x="1259682" y="0"/>
                </a:moveTo>
                <a:lnTo>
                  <a:pt x="2519364" y="2553892"/>
                </a:lnTo>
                <a:lnTo>
                  <a:pt x="0" y="25538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362710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021138" y="417508"/>
            <a:ext cx="4149725" cy="3233925"/>
          </a:xfrm>
          <a:custGeom>
            <a:avLst/>
            <a:gdLst>
              <a:gd name="connsiteX0" fmla="*/ 4149724 w 8299449"/>
              <a:gd name="connsiteY0" fmla="*/ 0 h 6467850"/>
              <a:gd name="connsiteX1" fmla="*/ 8299449 w 8299449"/>
              <a:gd name="connsiteY1" fmla="*/ 6467850 h 6467850"/>
              <a:gd name="connsiteX2" fmla="*/ 0 w 8299449"/>
              <a:gd name="connsiteY2" fmla="*/ 6467850 h 646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9449" h="6467850">
                <a:moveTo>
                  <a:pt x="4149724" y="0"/>
                </a:moveTo>
                <a:lnTo>
                  <a:pt x="8299449" y="6467850"/>
                </a:lnTo>
                <a:lnTo>
                  <a:pt x="0" y="64678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603012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0" y="-6796"/>
            <a:ext cx="7839072" cy="6871593"/>
          </a:xfrm>
          <a:custGeom>
            <a:avLst/>
            <a:gdLst>
              <a:gd name="connsiteX0" fmla="*/ 4337134 w 15678144"/>
              <a:gd name="connsiteY0" fmla="*/ 0 h 13743185"/>
              <a:gd name="connsiteX1" fmla="*/ 8436281 w 15678144"/>
              <a:gd name="connsiteY1" fmla="*/ 8243546 h 13743185"/>
              <a:gd name="connsiteX2" fmla="*/ 10689849 w 15678144"/>
              <a:gd name="connsiteY2" fmla="*/ 3711532 h 13743185"/>
              <a:gd name="connsiteX3" fmla="*/ 15678144 w 15678144"/>
              <a:gd name="connsiteY3" fmla="*/ 13743185 h 13743185"/>
              <a:gd name="connsiteX4" fmla="*/ 5701557 w 15678144"/>
              <a:gd name="connsiteY4" fmla="*/ 13743185 h 13743185"/>
              <a:gd name="connsiteX5" fmla="*/ 5701628 w 15678144"/>
              <a:gd name="connsiteY5" fmla="*/ 13743039 h 13743185"/>
              <a:gd name="connsiteX6" fmla="*/ 0 w 15678144"/>
              <a:gd name="connsiteY6" fmla="*/ 13743039 h 13743185"/>
              <a:gd name="connsiteX7" fmla="*/ 0 w 15678144"/>
              <a:gd name="connsiteY7" fmla="*/ 8722140 h 1374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8144" h="13743185">
                <a:moveTo>
                  <a:pt x="4337134" y="0"/>
                </a:moveTo>
                <a:lnTo>
                  <a:pt x="8436281" y="8243546"/>
                </a:lnTo>
                <a:lnTo>
                  <a:pt x="10689849" y="3711532"/>
                </a:lnTo>
                <a:lnTo>
                  <a:pt x="15678144" y="13743185"/>
                </a:lnTo>
                <a:lnTo>
                  <a:pt x="5701557" y="13743185"/>
                </a:lnTo>
                <a:lnTo>
                  <a:pt x="5701628" y="13743039"/>
                </a:lnTo>
                <a:lnTo>
                  <a:pt x="0" y="13743039"/>
                </a:lnTo>
                <a:lnTo>
                  <a:pt x="0" y="8722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962827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307476" y="1503"/>
            <a:ext cx="5005983" cy="4998542"/>
          </a:xfrm>
          <a:custGeom>
            <a:avLst/>
            <a:gdLst>
              <a:gd name="connsiteX0" fmla="*/ 0 w 10011965"/>
              <a:gd name="connsiteY0" fmla="*/ 0 h 9997083"/>
              <a:gd name="connsiteX1" fmla="*/ 10011965 w 10011965"/>
              <a:gd name="connsiteY1" fmla="*/ 0 h 9997083"/>
              <a:gd name="connsiteX2" fmla="*/ 5005983 w 10011965"/>
              <a:gd name="connsiteY2" fmla="*/ 9997083 h 999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1965" h="9997083">
                <a:moveTo>
                  <a:pt x="0" y="0"/>
                </a:moveTo>
                <a:lnTo>
                  <a:pt x="10011965" y="0"/>
                </a:lnTo>
                <a:lnTo>
                  <a:pt x="5005983" y="99970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199776" y="1859459"/>
            <a:ext cx="5005983" cy="4998542"/>
          </a:xfrm>
          <a:custGeom>
            <a:avLst/>
            <a:gdLst>
              <a:gd name="connsiteX0" fmla="*/ 5005983 w 10011965"/>
              <a:gd name="connsiteY0" fmla="*/ 0 h 9997083"/>
              <a:gd name="connsiteX1" fmla="*/ 10011965 w 10011965"/>
              <a:gd name="connsiteY1" fmla="*/ 9997083 h 9997083"/>
              <a:gd name="connsiteX2" fmla="*/ 0 w 10011965"/>
              <a:gd name="connsiteY2" fmla="*/ 9997083 h 999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1965" h="9997083">
                <a:moveTo>
                  <a:pt x="5005983" y="0"/>
                </a:moveTo>
                <a:lnTo>
                  <a:pt x="10011965" y="9997083"/>
                </a:lnTo>
                <a:lnTo>
                  <a:pt x="0" y="99970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014796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1892093"/>
            <a:ext cx="4973300" cy="4965907"/>
          </a:xfrm>
          <a:custGeom>
            <a:avLst/>
            <a:gdLst>
              <a:gd name="connsiteX0" fmla="*/ 5005983 w 10011965"/>
              <a:gd name="connsiteY0" fmla="*/ 0 h 9997083"/>
              <a:gd name="connsiteX1" fmla="*/ 10011965 w 10011965"/>
              <a:gd name="connsiteY1" fmla="*/ 9997083 h 9997083"/>
              <a:gd name="connsiteX2" fmla="*/ 0 w 10011965"/>
              <a:gd name="connsiteY2" fmla="*/ 9997083 h 999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1965" h="9997083">
                <a:moveTo>
                  <a:pt x="5005983" y="0"/>
                </a:moveTo>
                <a:lnTo>
                  <a:pt x="10011965" y="9997083"/>
                </a:lnTo>
                <a:lnTo>
                  <a:pt x="0" y="99970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73300" y="3666149"/>
            <a:ext cx="3196603" cy="3191851"/>
          </a:xfrm>
          <a:custGeom>
            <a:avLst/>
            <a:gdLst>
              <a:gd name="connsiteX0" fmla="*/ 5005983 w 10011965"/>
              <a:gd name="connsiteY0" fmla="*/ 0 h 9997083"/>
              <a:gd name="connsiteX1" fmla="*/ 10011965 w 10011965"/>
              <a:gd name="connsiteY1" fmla="*/ 9997083 h 9997083"/>
              <a:gd name="connsiteX2" fmla="*/ 0 w 10011965"/>
              <a:gd name="connsiteY2" fmla="*/ 9997083 h 999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1965" h="9997083">
                <a:moveTo>
                  <a:pt x="5005983" y="0"/>
                </a:moveTo>
                <a:lnTo>
                  <a:pt x="10011965" y="9997083"/>
                </a:lnTo>
                <a:lnTo>
                  <a:pt x="0" y="99970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2037476" y="-11982"/>
            <a:ext cx="5829299" cy="5820634"/>
          </a:xfrm>
          <a:custGeom>
            <a:avLst/>
            <a:gdLst>
              <a:gd name="connsiteX0" fmla="*/ 0 w 10011965"/>
              <a:gd name="connsiteY0" fmla="*/ 0 h 9997083"/>
              <a:gd name="connsiteX1" fmla="*/ 10011965 w 10011965"/>
              <a:gd name="connsiteY1" fmla="*/ 0 h 9997083"/>
              <a:gd name="connsiteX2" fmla="*/ 5005983 w 10011965"/>
              <a:gd name="connsiteY2" fmla="*/ 9997083 h 999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1965" h="9997083">
                <a:moveTo>
                  <a:pt x="0" y="0"/>
                </a:moveTo>
                <a:lnTo>
                  <a:pt x="10011965" y="0"/>
                </a:lnTo>
                <a:lnTo>
                  <a:pt x="5005983" y="99970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44402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icture Placeholder 49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4357688"/>
          </a:xfrm>
          <a:custGeom>
            <a:avLst/>
            <a:gdLst>
              <a:gd name="connsiteX0" fmla="*/ 20022428 w 62506228"/>
              <a:gd name="connsiteY0" fmla="*/ 0 h 27068463"/>
              <a:gd name="connsiteX1" fmla="*/ 20485148 w 62506228"/>
              <a:gd name="connsiteY1" fmla="*/ 99334 h 27068463"/>
              <a:gd name="connsiteX2" fmla="*/ 20555304 w 62506228"/>
              <a:gd name="connsiteY2" fmla="*/ 108006 h 27068463"/>
              <a:gd name="connsiteX3" fmla="*/ 20486724 w 62506228"/>
              <a:gd name="connsiteY3" fmla="*/ 111160 h 27068463"/>
              <a:gd name="connsiteX4" fmla="*/ 20094952 w 62506228"/>
              <a:gd name="connsiteY4" fmla="*/ 182114 h 27068463"/>
              <a:gd name="connsiteX5" fmla="*/ 20339320 w 62506228"/>
              <a:gd name="connsiteY5" fmla="*/ 188420 h 27068463"/>
              <a:gd name="connsiteX6" fmla="*/ 19889208 w 62506228"/>
              <a:gd name="connsiteY6" fmla="*/ 246760 h 27068463"/>
              <a:gd name="connsiteX7" fmla="*/ 19442248 w 62506228"/>
              <a:gd name="connsiteY7" fmla="*/ 319290 h 27068463"/>
              <a:gd name="connsiteX8" fmla="*/ 20120172 w 62506228"/>
              <a:gd name="connsiteY8" fmla="*/ 484847 h 27068463"/>
              <a:gd name="connsiteX9" fmla="*/ 20079972 w 62506228"/>
              <a:gd name="connsiteY9" fmla="*/ 499827 h 27068463"/>
              <a:gd name="connsiteX10" fmla="*/ 20693256 w 62506228"/>
              <a:gd name="connsiteY10" fmla="*/ 513228 h 27068463"/>
              <a:gd name="connsiteX11" fmla="*/ 20858008 w 62506228"/>
              <a:gd name="connsiteY11" fmla="*/ 580240 h 27068463"/>
              <a:gd name="connsiteX12" fmla="*/ 20794948 w 62506228"/>
              <a:gd name="connsiteY12" fmla="*/ 627542 h 27068463"/>
              <a:gd name="connsiteX13" fmla="*/ 21126024 w 62506228"/>
              <a:gd name="connsiteY13" fmla="*/ 802561 h 27068463"/>
              <a:gd name="connsiteX14" fmla="*/ 21131544 w 62506228"/>
              <a:gd name="connsiteY14" fmla="*/ 884551 h 27068463"/>
              <a:gd name="connsiteX15" fmla="*/ 21023548 w 62506228"/>
              <a:gd name="connsiteY15" fmla="*/ 941312 h 27068463"/>
              <a:gd name="connsiteX16" fmla="*/ 20543480 w 62506228"/>
              <a:gd name="connsiteY16" fmla="*/ 927122 h 27068463"/>
              <a:gd name="connsiteX17" fmla="*/ 21034580 w 62506228"/>
              <a:gd name="connsiteY17" fmla="*/ 1093469 h 27068463"/>
              <a:gd name="connsiteX18" fmla="*/ 19997198 w 62506228"/>
              <a:gd name="connsiteY18" fmla="*/ 1163632 h 27068463"/>
              <a:gd name="connsiteX19" fmla="*/ 20303848 w 62506228"/>
              <a:gd name="connsiteY19" fmla="*/ 1185707 h 27068463"/>
              <a:gd name="connsiteX20" fmla="*/ 20310148 w 62506228"/>
              <a:gd name="connsiteY20" fmla="*/ 1232220 h 27068463"/>
              <a:gd name="connsiteX21" fmla="*/ 21081092 w 62506228"/>
              <a:gd name="connsiteY21" fmla="*/ 1456118 h 27068463"/>
              <a:gd name="connsiteX22" fmla="*/ 20829630 w 62506228"/>
              <a:gd name="connsiteY22" fmla="*/ 1467943 h 27068463"/>
              <a:gd name="connsiteX23" fmla="*/ 20815440 w 62506228"/>
              <a:gd name="connsiteY23" fmla="*/ 1538108 h 27068463"/>
              <a:gd name="connsiteX24" fmla="*/ 20284136 w 62506228"/>
              <a:gd name="connsiteY24" fmla="*/ 1631924 h 27068463"/>
              <a:gd name="connsiteX25" fmla="*/ 20349564 w 62506228"/>
              <a:gd name="connsiteY25" fmla="*/ 1686320 h 27068463"/>
              <a:gd name="connsiteX26" fmla="*/ 20101252 w 62506228"/>
              <a:gd name="connsiteY26" fmla="*/ 1717068 h 27068463"/>
              <a:gd name="connsiteX27" fmla="*/ 20187964 w 62506228"/>
              <a:gd name="connsiteY27" fmla="*/ 1780136 h 27068463"/>
              <a:gd name="connsiteX28" fmla="*/ 19641688 w 62506228"/>
              <a:gd name="connsiteY28" fmla="*/ 1895238 h 27068463"/>
              <a:gd name="connsiteX29" fmla="*/ 20022428 w 62506228"/>
              <a:gd name="connsiteY29" fmla="*/ 1947270 h 27068463"/>
              <a:gd name="connsiteX30" fmla="*/ 19934136 w 62506228"/>
              <a:gd name="connsiteY30" fmla="*/ 1979594 h 27068463"/>
              <a:gd name="connsiteX31" fmla="*/ 20196636 w 62506228"/>
              <a:gd name="connsiteY31" fmla="*/ 1978806 h 27068463"/>
              <a:gd name="connsiteX32" fmla="*/ 20040560 w 62506228"/>
              <a:gd name="connsiteY32" fmla="*/ 1945694 h 27068463"/>
              <a:gd name="connsiteX33" fmla="*/ 21073998 w 62506228"/>
              <a:gd name="connsiteY33" fmla="*/ 2052124 h 27068463"/>
              <a:gd name="connsiteX34" fmla="*/ 20766564 w 62506228"/>
              <a:gd name="connsiteY34" fmla="*/ 2135690 h 27068463"/>
              <a:gd name="connsiteX35" fmla="*/ 20924220 w 62506228"/>
              <a:gd name="connsiteY35" fmla="*/ 2179840 h 27068463"/>
              <a:gd name="connsiteX36" fmla="*/ 20774452 w 62506228"/>
              <a:gd name="connsiteY36" fmla="*/ 2228718 h 27068463"/>
              <a:gd name="connsiteX37" fmla="*/ 20913184 w 62506228"/>
              <a:gd name="connsiteY37" fmla="*/ 2296518 h 27068463"/>
              <a:gd name="connsiteX38" fmla="*/ 19666120 w 62506228"/>
              <a:gd name="connsiteY38" fmla="*/ 2433694 h 27068463"/>
              <a:gd name="connsiteX39" fmla="*/ 20383460 w 62506228"/>
              <a:gd name="connsiteY39" fmla="*/ 2574024 h 27068463"/>
              <a:gd name="connsiteX40" fmla="*/ 20397648 w 62506228"/>
              <a:gd name="connsiteY40" fmla="*/ 2689914 h 27068463"/>
              <a:gd name="connsiteX41" fmla="*/ 20243932 w 62506228"/>
              <a:gd name="connsiteY41" fmla="*/ 2736428 h 27068463"/>
              <a:gd name="connsiteX42" fmla="*/ 20248668 w 62506228"/>
              <a:gd name="connsiteY42" fmla="*/ 2771117 h 27068463"/>
              <a:gd name="connsiteX43" fmla="*/ 20358236 w 62506228"/>
              <a:gd name="connsiteY43" fmla="*/ 2809746 h 27068463"/>
              <a:gd name="connsiteX44" fmla="*/ 20143820 w 62506228"/>
              <a:gd name="connsiteY44" fmla="*/ 2897256 h 27068463"/>
              <a:gd name="connsiteX45" fmla="*/ 19729974 w 62506228"/>
              <a:gd name="connsiteY45" fmla="*/ 3084887 h 27068463"/>
              <a:gd name="connsiteX46" fmla="*/ 20003504 w 62506228"/>
              <a:gd name="connsiteY46" fmla="*/ 3110904 h 27068463"/>
              <a:gd name="connsiteX47" fmla="*/ 19927832 w 62506228"/>
              <a:gd name="connsiteY47" fmla="*/ 3166878 h 27068463"/>
              <a:gd name="connsiteX48" fmla="*/ 20047652 w 62506228"/>
              <a:gd name="connsiteY48" fmla="*/ 3177126 h 27068463"/>
              <a:gd name="connsiteX49" fmla="*/ 19838754 w 62506228"/>
              <a:gd name="connsiteY49" fmla="*/ 3236254 h 27068463"/>
              <a:gd name="connsiteX50" fmla="*/ 20147764 w 62506228"/>
              <a:gd name="connsiteY50" fmla="*/ 3296171 h 27068463"/>
              <a:gd name="connsiteX51" fmla="*/ 19579408 w 62506228"/>
              <a:gd name="connsiteY51" fmla="*/ 3448327 h 27068463"/>
              <a:gd name="connsiteX52" fmla="*/ 20490664 w 62506228"/>
              <a:gd name="connsiteY52" fmla="*/ 3386045 h 27068463"/>
              <a:gd name="connsiteX53" fmla="*/ 19976708 w 62506228"/>
              <a:gd name="connsiteY53" fmla="*/ 3372642 h 27068463"/>
              <a:gd name="connsiteX54" fmla="*/ 20647536 w 62506228"/>
              <a:gd name="connsiteY54" fmla="*/ 3338742 h 27068463"/>
              <a:gd name="connsiteX55" fmla="*/ 21293140 w 62506228"/>
              <a:gd name="connsiteY55" fmla="*/ 3320610 h 27068463"/>
              <a:gd name="connsiteX56" fmla="*/ 20727152 w 62506228"/>
              <a:gd name="connsiteY56" fmla="*/ 3445172 h 27068463"/>
              <a:gd name="connsiteX57" fmla="*/ 20735820 w 62506228"/>
              <a:gd name="connsiteY57" fmla="*/ 3561850 h 27068463"/>
              <a:gd name="connsiteX58" fmla="*/ 20443372 w 62506228"/>
              <a:gd name="connsiteY58" fmla="*/ 3565004 h 27068463"/>
              <a:gd name="connsiteX59" fmla="*/ 20493036 w 62506228"/>
              <a:gd name="connsiteY59" fmla="*/ 3572888 h 27068463"/>
              <a:gd name="connsiteX60" fmla="*/ 19873440 w 62506228"/>
              <a:gd name="connsiteY60" fmla="*/ 3643840 h 27068463"/>
              <a:gd name="connsiteX61" fmla="*/ 19878956 w 62506228"/>
              <a:gd name="connsiteY61" fmla="*/ 3678529 h 27068463"/>
              <a:gd name="connsiteX62" fmla="*/ 19735488 w 62506228"/>
              <a:gd name="connsiteY62" fmla="*/ 3685624 h 27068463"/>
              <a:gd name="connsiteX63" fmla="*/ 19933348 w 62506228"/>
              <a:gd name="connsiteY63" fmla="*/ 3718736 h 27068463"/>
              <a:gd name="connsiteX64" fmla="*/ 19039432 w 62506228"/>
              <a:gd name="connsiteY64" fmla="*/ 3881928 h 27068463"/>
              <a:gd name="connsiteX65" fmla="*/ 19238868 w 62506228"/>
              <a:gd name="connsiteY65" fmla="*/ 3846452 h 27068463"/>
              <a:gd name="connsiteX66" fmla="*/ 19187636 w 62506228"/>
              <a:gd name="connsiteY66" fmla="*/ 3902427 h 27068463"/>
              <a:gd name="connsiteX67" fmla="*/ 19609368 w 62506228"/>
              <a:gd name="connsiteY67" fmla="*/ 3868526 h 27068463"/>
              <a:gd name="connsiteX68" fmla="*/ 19458012 w 62506228"/>
              <a:gd name="connsiteY68" fmla="*/ 3904002 h 27068463"/>
              <a:gd name="connsiteX69" fmla="*/ 19984588 w 62506228"/>
              <a:gd name="connsiteY69" fmla="*/ 3887446 h 27068463"/>
              <a:gd name="connsiteX70" fmla="*/ 20517468 w 62506228"/>
              <a:gd name="connsiteY70" fmla="*/ 3817282 h 27068463"/>
              <a:gd name="connsiteX71" fmla="*/ 20660936 w 62506228"/>
              <a:gd name="connsiteY71" fmla="*/ 3844874 h 27068463"/>
              <a:gd name="connsiteX72" fmla="*/ 20389768 w 62506228"/>
              <a:gd name="connsiteY72" fmla="*/ 3943420 h 27068463"/>
              <a:gd name="connsiteX73" fmla="*/ 20318032 w 62506228"/>
              <a:gd name="connsiteY73" fmla="*/ 3996243 h 27068463"/>
              <a:gd name="connsiteX74" fmla="*/ 20289656 w 62506228"/>
              <a:gd name="connsiteY74" fmla="*/ 4021471 h 27068463"/>
              <a:gd name="connsiteX75" fmla="*/ 20333492 w 62506228"/>
              <a:gd name="connsiteY75" fmla="*/ 4051725 h 27068463"/>
              <a:gd name="connsiteX76" fmla="*/ 20363560 w 62506228"/>
              <a:gd name="connsiteY76" fmla="*/ 4056689 h 27068463"/>
              <a:gd name="connsiteX77" fmla="*/ 20465616 w 62506228"/>
              <a:gd name="connsiteY77" fmla="*/ 4046226 h 27068463"/>
              <a:gd name="connsiteX78" fmla="*/ 20779830 w 62506228"/>
              <a:gd name="connsiteY78" fmla="*/ 4014009 h 27068463"/>
              <a:gd name="connsiteX79" fmla="*/ 20804264 w 62506228"/>
              <a:gd name="connsiteY79" fmla="*/ 4012432 h 27068463"/>
              <a:gd name="connsiteX80" fmla="*/ 20892552 w 62506228"/>
              <a:gd name="connsiteY80" fmla="*/ 4000607 h 27068463"/>
              <a:gd name="connsiteX81" fmla="*/ 21080164 w 62506228"/>
              <a:gd name="connsiteY81" fmla="*/ 3973803 h 27068463"/>
              <a:gd name="connsiteX82" fmla="*/ 22342996 w 62506228"/>
              <a:gd name="connsiteY82" fmla="*/ 3778286 h 27068463"/>
              <a:gd name="connsiteX83" fmla="*/ 22368220 w 62506228"/>
              <a:gd name="connsiteY83" fmla="*/ 3809033 h 27068463"/>
              <a:gd name="connsiteX84" fmla="*/ 23239276 w 62506228"/>
              <a:gd name="connsiteY84" fmla="*/ 3637957 h 27068463"/>
              <a:gd name="connsiteX85" fmla="*/ 23247156 w 62506228"/>
              <a:gd name="connsiteY85" fmla="*/ 3672644 h 27068463"/>
              <a:gd name="connsiteX86" fmla="*/ 24624292 w 62506228"/>
              <a:gd name="connsiteY86" fmla="*/ 3533103 h 27068463"/>
              <a:gd name="connsiteX87" fmla="*/ 24696024 w 62506228"/>
              <a:gd name="connsiteY87" fmla="*/ 3432981 h 27068463"/>
              <a:gd name="connsiteX88" fmla="*/ 25158748 w 62506228"/>
              <a:gd name="connsiteY88" fmla="*/ 3532314 h 27068463"/>
              <a:gd name="connsiteX89" fmla="*/ 25228904 w 62506228"/>
              <a:gd name="connsiteY89" fmla="*/ 3540986 h 27068463"/>
              <a:gd name="connsiteX90" fmla="*/ 25160324 w 62506228"/>
              <a:gd name="connsiteY90" fmla="*/ 3544140 h 27068463"/>
              <a:gd name="connsiteX91" fmla="*/ 24768548 w 62506228"/>
              <a:gd name="connsiteY91" fmla="*/ 3615094 h 27068463"/>
              <a:gd name="connsiteX92" fmla="*/ 25012916 w 62506228"/>
              <a:gd name="connsiteY92" fmla="*/ 3621400 h 27068463"/>
              <a:gd name="connsiteX93" fmla="*/ 24562804 w 62506228"/>
              <a:gd name="connsiteY93" fmla="*/ 3679741 h 27068463"/>
              <a:gd name="connsiteX94" fmla="*/ 24115848 w 62506228"/>
              <a:gd name="connsiteY94" fmla="*/ 3752270 h 27068463"/>
              <a:gd name="connsiteX95" fmla="*/ 24793772 w 62506228"/>
              <a:gd name="connsiteY95" fmla="*/ 3917827 h 27068463"/>
              <a:gd name="connsiteX96" fmla="*/ 24753568 w 62506228"/>
              <a:gd name="connsiteY96" fmla="*/ 3932807 h 27068463"/>
              <a:gd name="connsiteX97" fmla="*/ 25366856 w 62506228"/>
              <a:gd name="connsiteY97" fmla="*/ 3946208 h 27068463"/>
              <a:gd name="connsiteX98" fmla="*/ 25531608 w 62506228"/>
              <a:gd name="connsiteY98" fmla="*/ 4013221 h 27068463"/>
              <a:gd name="connsiteX99" fmla="*/ 25468544 w 62506228"/>
              <a:gd name="connsiteY99" fmla="*/ 4060522 h 27068463"/>
              <a:gd name="connsiteX100" fmla="*/ 25799624 w 62506228"/>
              <a:gd name="connsiteY100" fmla="*/ 4235541 h 27068463"/>
              <a:gd name="connsiteX101" fmla="*/ 25805140 w 62506228"/>
              <a:gd name="connsiteY101" fmla="*/ 4317531 h 27068463"/>
              <a:gd name="connsiteX102" fmla="*/ 25697144 w 62506228"/>
              <a:gd name="connsiteY102" fmla="*/ 4374292 h 27068463"/>
              <a:gd name="connsiteX103" fmla="*/ 25217080 w 62506228"/>
              <a:gd name="connsiteY103" fmla="*/ 4360103 h 27068463"/>
              <a:gd name="connsiteX104" fmla="*/ 25708180 w 62506228"/>
              <a:gd name="connsiteY104" fmla="*/ 4526449 h 27068463"/>
              <a:gd name="connsiteX105" fmla="*/ 24670800 w 62506228"/>
              <a:gd name="connsiteY105" fmla="*/ 4596613 h 27068463"/>
              <a:gd name="connsiteX106" fmla="*/ 24977444 w 62506228"/>
              <a:gd name="connsiteY106" fmla="*/ 4618687 h 27068463"/>
              <a:gd name="connsiteX107" fmla="*/ 24983748 w 62506228"/>
              <a:gd name="connsiteY107" fmla="*/ 4665201 h 27068463"/>
              <a:gd name="connsiteX108" fmla="*/ 25754692 w 62506228"/>
              <a:gd name="connsiteY108" fmla="*/ 4889098 h 27068463"/>
              <a:gd name="connsiteX109" fmla="*/ 25503228 w 62506228"/>
              <a:gd name="connsiteY109" fmla="*/ 4900924 h 27068463"/>
              <a:gd name="connsiteX110" fmla="*/ 25489040 w 62506228"/>
              <a:gd name="connsiteY110" fmla="*/ 4971089 h 27068463"/>
              <a:gd name="connsiteX111" fmla="*/ 24957736 w 62506228"/>
              <a:gd name="connsiteY111" fmla="*/ 5064904 h 27068463"/>
              <a:gd name="connsiteX112" fmla="*/ 25023164 w 62506228"/>
              <a:gd name="connsiteY112" fmla="*/ 5119302 h 27068463"/>
              <a:gd name="connsiteX113" fmla="*/ 24774852 w 62506228"/>
              <a:gd name="connsiteY113" fmla="*/ 5150048 h 27068463"/>
              <a:gd name="connsiteX114" fmla="*/ 24861564 w 62506228"/>
              <a:gd name="connsiteY114" fmla="*/ 5213118 h 27068463"/>
              <a:gd name="connsiteX115" fmla="*/ 24315284 w 62506228"/>
              <a:gd name="connsiteY115" fmla="*/ 5328220 h 27068463"/>
              <a:gd name="connsiteX116" fmla="*/ 24696024 w 62506228"/>
              <a:gd name="connsiteY116" fmla="*/ 5380252 h 27068463"/>
              <a:gd name="connsiteX117" fmla="*/ 24607736 w 62506228"/>
              <a:gd name="connsiteY117" fmla="*/ 5412575 h 27068463"/>
              <a:gd name="connsiteX118" fmla="*/ 24870236 w 62506228"/>
              <a:gd name="connsiteY118" fmla="*/ 5411788 h 27068463"/>
              <a:gd name="connsiteX119" fmla="*/ 24714156 w 62506228"/>
              <a:gd name="connsiteY119" fmla="*/ 5378675 h 27068463"/>
              <a:gd name="connsiteX120" fmla="*/ 25747596 w 62506228"/>
              <a:gd name="connsiteY120" fmla="*/ 5485106 h 27068463"/>
              <a:gd name="connsiteX121" fmla="*/ 25440164 w 62506228"/>
              <a:gd name="connsiteY121" fmla="*/ 5568672 h 27068463"/>
              <a:gd name="connsiteX122" fmla="*/ 25597820 w 62506228"/>
              <a:gd name="connsiteY122" fmla="*/ 5612822 h 27068463"/>
              <a:gd name="connsiteX123" fmla="*/ 25448048 w 62506228"/>
              <a:gd name="connsiteY123" fmla="*/ 5661699 h 27068463"/>
              <a:gd name="connsiteX124" fmla="*/ 25586784 w 62506228"/>
              <a:gd name="connsiteY124" fmla="*/ 5729499 h 27068463"/>
              <a:gd name="connsiteX125" fmla="*/ 24339720 w 62506228"/>
              <a:gd name="connsiteY125" fmla="*/ 5866675 h 27068463"/>
              <a:gd name="connsiteX126" fmla="*/ 25057060 w 62506228"/>
              <a:gd name="connsiteY126" fmla="*/ 6007005 h 27068463"/>
              <a:gd name="connsiteX127" fmla="*/ 25071248 w 62506228"/>
              <a:gd name="connsiteY127" fmla="*/ 6122896 h 27068463"/>
              <a:gd name="connsiteX128" fmla="*/ 24917532 w 62506228"/>
              <a:gd name="connsiteY128" fmla="*/ 6169410 h 27068463"/>
              <a:gd name="connsiteX129" fmla="*/ 24922264 w 62506228"/>
              <a:gd name="connsiteY129" fmla="*/ 6204097 h 27068463"/>
              <a:gd name="connsiteX130" fmla="*/ 25031832 w 62506228"/>
              <a:gd name="connsiteY130" fmla="*/ 6242727 h 27068463"/>
              <a:gd name="connsiteX131" fmla="*/ 24817420 w 62506228"/>
              <a:gd name="connsiteY131" fmla="*/ 6330236 h 27068463"/>
              <a:gd name="connsiteX132" fmla="*/ 24403572 w 62506228"/>
              <a:gd name="connsiteY132" fmla="*/ 6517868 h 27068463"/>
              <a:gd name="connsiteX133" fmla="*/ 24677104 w 62506228"/>
              <a:gd name="connsiteY133" fmla="*/ 6543884 h 27068463"/>
              <a:gd name="connsiteX134" fmla="*/ 24601432 w 62506228"/>
              <a:gd name="connsiteY134" fmla="*/ 6599859 h 27068463"/>
              <a:gd name="connsiteX135" fmla="*/ 24721248 w 62506228"/>
              <a:gd name="connsiteY135" fmla="*/ 6610106 h 27068463"/>
              <a:gd name="connsiteX136" fmla="*/ 24512356 w 62506228"/>
              <a:gd name="connsiteY136" fmla="*/ 6669236 h 27068463"/>
              <a:gd name="connsiteX137" fmla="*/ 24821360 w 62506228"/>
              <a:gd name="connsiteY137" fmla="*/ 6729151 h 27068463"/>
              <a:gd name="connsiteX138" fmla="*/ 24253008 w 62506228"/>
              <a:gd name="connsiteY138" fmla="*/ 6881306 h 27068463"/>
              <a:gd name="connsiteX139" fmla="*/ 25164264 w 62506228"/>
              <a:gd name="connsiteY139" fmla="*/ 6819025 h 27068463"/>
              <a:gd name="connsiteX140" fmla="*/ 24650304 w 62506228"/>
              <a:gd name="connsiteY140" fmla="*/ 6805623 h 27068463"/>
              <a:gd name="connsiteX141" fmla="*/ 25321136 w 62506228"/>
              <a:gd name="connsiteY141" fmla="*/ 6771724 h 27068463"/>
              <a:gd name="connsiteX142" fmla="*/ 25966740 w 62506228"/>
              <a:gd name="connsiteY142" fmla="*/ 6753590 h 27068463"/>
              <a:gd name="connsiteX143" fmla="*/ 25400752 w 62506228"/>
              <a:gd name="connsiteY143" fmla="*/ 6878153 h 27068463"/>
              <a:gd name="connsiteX144" fmla="*/ 25409420 w 62506228"/>
              <a:gd name="connsiteY144" fmla="*/ 6994831 h 27068463"/>
              <a:gd name="connsiteX145" fmla="*/ 25116968 w 62506228"/>
              <a:gd name="connsiteY145" fmla="*/ 6997985 h 27068463"/>
              <a:gd name="connsiteX146" fmla="*/ 25166632 w 62506228"/>
              <a:gd name="connsiteY146" fmla="*/ 7005868 h 27068463"/>
              <a:gd name="connsiteX147" fmla="*/ 24547040 w 62506228"/>
              <a:gd name="connsiteY147" fmla="*/ 7076821 h 27068463"/>
              <a:gd name="connsiteX148" fmla="*/ 24552556 w 62506228"/>
              <a:gd name="connsiteY148" fmla="*/ 7111511 h 27068463"/>
              <a:gd name="connsiteX149" fmla="*/ 24409088 w 62506228"/>
              <a:gd name="connsiteY149" fmla="*/ 7118605 h 27068463"/>
              <a:gd name="connsiteX150" fmla="*/ 24606948 w 62506228"/>
              <a:gd name="connsiteY150" fmla="*/ 7151716 h 27068463"/>
              <a:gd name="connsiteX151" fmla="*/ 23713032 w 62506228"/>
              <a:gd name="connsiteY151" fmla="*/ 7314908 h 27068463"/>
              <a:gd name="connsiteX152" fmla="*/ 23912468 w 62506228"/>
              <a:gd name="connsiteY152" fmla="*/ 7279432 h 27068463"/>
              <a:gd name="connsiteX153" fmla="*/ 23861232 w 62506228"/>
              <a:gd name="connsiteY153" fmla="*/ 7335407 h 27068463"/>
              <a:gd name="connsiteX154" fmla="*/ 24282964 w 62506228"/>
              <a:gd name="connsiteY154" fmla="*/ 7301507 h 27068463"/>
              <a:gd name="connsiteX155" fmla="*/ 24131612 w 62506228"/>
              <a:gd name="connsiteY155" fmla="*/ 7336983 h 27068463"/>
              <a:gd name="connsiteX156" fmla="*/ 24658188 w 62506228"/>
              <a:gd name="connsiteY156" fmla="*/ 7320427 h 27068463"/>
              <a:gd name="connsiteX157" fmla="*/ 25191068 w 62506228"/>
              <a:gd name="connsiteY157" fmla="*/ 7250262 h 27068463"/>
              <a:gd name="connsiteX158" fmla="*/ 25334536 w 62506228"/>
              <a:gd name="connsiteY158" fmla="*/ 7277856 h 27068463"/>
              <a:gd name="connsiteX159" fmla="*/ 25063364 w 62506228"/>
              <a:gd name="connsiteY159" fmla="*/ 7376402 h 27068463"/>
              <a:gd name="connsiteX160" fmla="*/ 24991632 w 62506228"/>
              <a:gd name="connsiteY160" fmla="*/ 7429223 h 27068463"/>
              <a:gd name="connsiteX161" fmla="*/ 24963252 w 62506228"/>
              <a:gd name="connsiteY161" fmla="*/ 7454450 h 27068463"/>
              <a:gd name="connsiteX162" fmla="*/ 25186336 w 62506228"/>
              <a:gd name="connsiteY162" fmla="*/ 7531710 h 27068463"/>
              <a:gd name="connsiteX163" fmla="*/ 24518660 w 62506228"/>
              <a:gd name="connsiteY163" fmla="*/ 7575072 h 27068463"/>
              <a:gd name="connsiteX164" fmla="*/ 25048388 w 62506228"/>
              <a:gd name="connsiteY164" fmla="*/ 7658637 h 27068463"/>
              <a:gd name="connsiteX165" fmla="*/ 25054692 w 62506228"/>
              <a:gd name="connsiteY165" fmla="*/ 7716189 h 27068463"/>
              <a:gd name="connsiteX166" fmla="*/ 25188704 w 62506228"/>
              <a:gd name="connsiteY166" fmla="*/ 7718554 h 27068463"/>
              <a:gd name="connsiteX167" fmla="*/ 25213928 w 62506228"/>
              <a:gd name="connsiteY167" fmla="*/ 7833654 h 27068463"/>
              <a:gd name="connsiteX168" fmla="*/ 24904920 w 62506228"/>
              <a:gd name="connsiteY168" fmla="*/ 7835233 h 27068463"/>
              <a:gd name="connsiteX169" fmla="*/ 24869448 w 62506228"/>
              <a:gd name="connsiteY169" fmla="*/ 7791872 h 27068463"/>
              <a:gd name="connsiteX170" fmla="*/ 24461904 w 62506228"/>
              <a:gd name="connsiteY170" fmla="*/ 7783201 h 27068463"/>
              <a:gd name="connsiteX171" fmla="*/ 24606160 w 62506228"/>
              <a:gd name="connsiteY171" fmla="*/ 7834444 h 27068463"/>
              <a:gd name="connsiteX172" fmla="*/ 24599064 w 62506228"/>
              <a:gd name="connsiteY172" fmla="*/ 7882536 h 27068463"/>
              <a:gd name="connsiteX173" fmla="*/ 25154016 w 62506228"/>
              <a:gd name="connsiteY173" fmla="*/ 7966890 h 27068463"/>
              <a:gd name="connsiteX174" fmla="*/ 25240728 w 62506228"/>
              <a:gd name="connsiteY174" fmla="*/ 7972409 h 27068463"/>
              <a:gd name="connsiteX175" fmla="*/ 25029468 w 62506228"/>
              <a:gd name="connsiteY175" fmla="*/ 8023653 h 27068463"/>
              <a:gd name="connsiteX176" fmla="*/ 25392080 w 62506228"/>
              <a:gd name="connsiteY176" fmla="*/ 8105642 h 27068463"/>
              <a:gd name="connsiteX177" fmla="*/ 25682168 w 62506228"/>
              <a:gd name="connsiteY177" fmla="*/ 8147426 h 27068463"/>
              <a:gd name="connsiteX178" fmla="*/ 25750748 w 62506228"/>
              <a:gd name="connsiteY178" fmla="*/ 8218379 h 27068463"/>
              <a:gd name="connsiteX179" fmla="*/ 25576540 w 62506228"/>
              <a:gd name="connsiteY179" fmla="*/ 8252278 h 27068463"/>
              <a:gd name="connsiteX180" fmla="*/ 25087012 w 62506228"/>
              <a:gd name="connsiteY180" fmla="*/ 8428873 h 27068463"/>
              <a:gd name="connsiteX181" fmla="*/ 25111180 w 62506228"/>
              <a:gd name="connsiteY181" fmla="*/ 8491179 h 27068463"/>
              <a:gd name="connsiteX182" fmla="*/ 25133276 w 62506228"/>
              <a:gd name="connsiteY182" fmla="*/ 8493072 h 27068463"/>
              <a:gd name="connsiteX183" fmla="*/ 25367292 w 62506228"/>
              <a:gd name="connsiteY183" fmla="*/ 8395110 h 27068463"/>
              <a:gd name="connsiteX184" fmla="*/ 26910156 w 62506228"/>
              <a:gd name="connsiteY184" fmla="*/ 7749248 h 27068463"/>
              <a:gd name="connsiteX185" fmla="*/ 27138960 w 62506228"/>
              <a:gd name="connsiteY185" fmla="*/ 7711736 h 27068463"/>
              <a:gd name="connsiteX186" fmla="*/ 30285968 w 62506228"/>
              <a:gd name="connsiteY186" fmla="*/ 6466301 h 27068463"/>
              <a:gd name="connsiteX187" fmla="*/ 31868848 w 62506228"/>
              <a:gd name="connsiteY187" fmla="*/ 5896103 h 27068463"/>
              <a:gd name="connsiteX188" fmla="*/ 34344444 w 62506228"/>
              <a:gd name="connsiteY188" fmla="*/ 5029552 h 27068463"/>
              <a:gd name="connsiteX189" fmla="*/ 39265628 w 62506228"/>
              <a:gd name="connsiteY189" fmla="*/ 3472760 h 27068463"/>
              <a:gd name="connsiteX190" fmla="*/ 49831924 w 62506228"/>
              <a:gd name="connsiteY190" fmla="*/ 1113190 h 27068463"/>
              <a:gd name="connsiteX191" fmla="*/ 53759120 w 62506228"/>
              <a:gd name="connsiteY191" fmla="*/ 625520 h 27068463"/>
              <a:gd name="connsiteX192" fmla="*/ 53819136 w 62506228"/>
              <a:gd name="connsiteY192" fmla="*/ 674286 h 27068463"/>
              <a:gd name="connsiteX193" fmla="*/ 56182204 w 62506228"/>
              <a:gd name="connsiteY193" fmla="*/ 430453 h 27068463"/>
              <a:gd name="connsiteX194" fmla="*/ 56193456 w 62506228"/>
              <a:gd name="connsiteY194" fmla="*/ 486723 h 27068463"/>
              <a:gd name="connsiteX195" fmla="*/ 59531760 w 62506228"/>
              <a:gd name="connsiteY195" fmla="*/ 396690 h 27068463"/>
              <a:gd name="connsiteX196" fmla="*/ 59704304 w 62506228"/>
              <a:gd name="connsiteY196" fmla="*/ 242886 h 27068463"/>
              <a:gd name="connsiteX197" fmla="*/ 60709544 w 62506228"/>
              <a:gd name="connsiteY197" fmla="*/ 449208 h 27068463"/>
              <a:gd name="connsiteX198" fmla="*/ 60859580 w 62506228"/>
              <a:gd name="connsiteY198" fmla="*/ 467966 h 27068463"/>
              <a:gd name="connsiteX199" fmla="*/ 60713296 w 62506228"/>
              <a:gd name="connsiteY199" fmla="*/ 467966 h 27068463"/>
              <a:gd name="connsiteX200" fmla="*/ 59843084 w 62506228"/>
              <a:gd name="connsiteY200" fmla="*/ 542992 h 27068463"/>
              <a:gd name="connsiteX201" fmla="*/ 60383216 w 62506228"/>
              <a:gd name="connsiteY201" fmla="*/ 576754 h 27068463"/>
              <a:gd name="connsiteX202" fmla="*/ 58312716 w 62506228"/>
              <a:gd name="connsiteY202" fmla="*/ 693045 h 27068463"/>
              <a:gd name="connsiteX203" fmla="*/ 59861840 w 62506228"/>
              <a:gd name="connsiteY203" fmla="*/ 1030660 h 27068463"/>
              <a:gd name="connsiteX204" fmla="*/ 59768068 w 62506228"/>
              <a:gd name="connsiteY204" fmla="*/ 1049419 h 27068463"/>
              <a:gd name="connsiteX205" fmla="*/ 61125896 w 62506228"/>
              <a:gd name="connsiteY205" fmla="*/ 1128194 h 27068463"/>
              <a:gd name="connsiteX206" fmla="*/ 61478480 w 62506228"/>
              <a:gd name="connsiteY206" fmla="*/ 1248237 h 27068463"/>
              <a:gd name="connsiteX207" fmla="*/ 61339696 w 62506228"/>
              <a:gd name="connsiteY207" fmla="*/ 1323262 h 27068463"/>
              <a:gd name="connsiteX208" fmla="*/ 62041116 w 62506228"/>
              <a:gd name="connsiteY208" fmla="*/ 1627118 h 27068463"/>
              <a:gd name="connsiteX209" fmla="*/ 62052368 w 62506228"/>
              <a:gd name="connsiteY209" fmla="*/ 1758415 h 27068463"/>
              <a:gd name="connsiteX210" fmla="*/ 61819812 w 62506228"/>
              <a:gd name="connsiteY210" fmla="*/ 1840942 h 27068463"/>
              <a:gd name="connsiteX211" fmla="*/ 60769560 w 62506228"/>
              <a:gd name="connsiteY211" fmla="*/ 1780922 h 27068463"/>
              <a:gd name="connsiteX212" fmla="*/ 61842316 w 62506228"/>
              <a:gd name="connsiteY212" fmla="*/ 2088528 h 27068463"/>
              <a:gd name="connsiteX213" fmla="*/ 59486748 w 62506228"/>
              <a:gd name="connsiteY213" fmla="*/ 2103534 h 27068463"/>
              <a:gd name="connsiteX214" fmla="*/ 60203172 w 62506228"/>
              <a:gd name="connsiteY214" fmla="*/ 2171059 h 27068463"/>
              <a:gd name="connsiteX215" fmla="*/ 60210676 w 62506228"/>
              <a:gd name="connsiteY215" fmla="*/ 2246084 h 27068463"/>
              <a:gd name="connsiteX216" fmla="*/ 61939840 w 62506228"/>
              <a:gd name="connsiteY216" fmla="*/ 2673733 h 27068463"/>
              <a:gd name="connsiteX217" fmla="*/ 61380956 w 62506228"/>
              <a:gd name="connsiteY217" fmla="*/ 2673733 h 27068463"/>
              <a:gd name="connsiteX218" fmla="*/ 61343448 w 62506228"/>
              <a:gd name="connsiteY218" fmla="*/ 2786273 h 27068463"/>
              <a:gd name="connsiteX219" fmla="*/ 60105648 w 62506228"/>
              <a:gd name="connsiteY219" fmla="*/ 2883807 h 27068463"/>
              <a:gd name="connsiteX220" fmla="*/ 60251936 w 62506228"/>
              <a:gd name="connsiteY220" fmla="*/ 2977588 h 27068463"/>
              <a:gd name="connsiteX221" fmla="*/ 59655540 w 62506228"/>
              <a:gd name="connsiteY221" fmla="*/ 3000096 h 27068463"/>
              <a:gd name="connsiteX222" fmla="*/ 59854340 w 62506228"/>
              <a:gd name="connsiteY222" fmla="*/ 3108884 h 27068463"/>
              <a:gd name="connsiteX223" fmla="*/ 58496512 w 62506228"/>
              <a:gd name="connsiteY223" fmla="*/ 3236429 h 27068463"/>
              <a:gd name="connsiteX224" fmla="*/ 59430488 w 62506228"/>
              <a:gd name="connsiteY224" fmla="*/ 3360220 h 27068463"/>
              <a:gd name="connsiteX225" fmla="*/ 59209184 w 62506228"/>
              <a:gd name="connsiteY225" fmla="*/ 3401487 h 27068463"/>
              <a:gd name="connsiteX226" fmla="*/ 59850588 w 62506228"/>
              <a:gd name="connsiteY226" fmla="*/ 3427744 h 27068463"/>
              <a:gd name="connsiteX227" fmla="*/ 59475496 w 62506228"/>
              <a:gd name="connsiteY227" fmla="*/ 3360220 h 27068463"/>
              <a:gd name="connsiteX228" fmla="*/ 61924836 w 62506228"/>
              <a:gd name="connsiteY228" fmla="*/ 3630314 h 27068463"/>
              <a:gd name="connsiteX229" fmla="*/ 61204664 w 62506228"/>
              <a:gd name="connsiteY229" fmla="*/ 3739102 h 27068463"/>
              <a:gd name="connsiteX230" fmla="*/ 61576004 w 62506228"/>
              <a:gd name="connsiteY230" fmla="*/ 3821632 h 27068463"/>
              <a:gd name="connsiteX231" fmla="*/ 61219668 w 62506228"/>
              <a:gd name="connsiteY231" fmla="*/ 3889154 h 27068463"/>
              <a:gd name="connsiteX232" fmla="*/ 61549748 w 62506228"/>
              <a:gd name="connsiteY232" fmla="*/ 4009197 h 27068463"/>
              <a:gd name="connsiteX233" fmla="*/ 58451500 w 62506228"/>
              <a:gd name="connsiteY233" fmla="*/ 4102979 h 27068463"/>
              <a:gd name="connsiteX234" fmla="*/ 60240680 w 62506228"/>
              <a:gd name="connsiteY234" fmla="*/ 4403085 h 27068463"/>
              <a:gd name="connsiteX235" fmla="*/ 60263188 w 62506228"/>
              <a:gd name="connsiteY235" fmla="*/ 4590649 h 27068463"/>
              <a:gd name="connsiteX236" fmla="*/ 59869344 w 62506228"/>
              <a:gd name="connsiteY236" fmla="*/ 4646919 h 27068463"/>
              <a:gd name="connsiteX237" fmla="*/ 59876844 w 62506228"/>
              <a:gd name="connsiteY237" fmla="*/ 4703189 h 27068463"/>
              <a:gd name="connsiteX238" fmla="*/ 60150660 w 62506228"/>
              <a:gd name="connsiteY238" fmla="*/ 4778215 h 27068463"/>
              <a:gd name="connsiteX239" fmla="*/ 59591776 w 62506228"/>
              <a:gd name="connsiteY239" fmla="*/ 4894505 h 27068463"/>
              <a:gd name="connsiteX240" fmla="*/ 58481508 w 62506228"/>
              <a:gd name="connsiteY240" fmla="*/ 5153345 h 27068463"/>
              <a:gd name="connsiteX241" fmla="*/ 59194180 w 62506228"/>
              <a:gd name="connsiteY241" fmla="*/ 5220870 h 27068463"/>
              <a:gd name="connsiteX242" fmla="*/ 58984128 w 62506228"/>
              <a:gd name="connsiteY242" fmla="*/ 5303397 h 27068463"/>
              <a:gd name="connsiteX243" fmla="*/ 59295452 w 62506228"/>
              <a:gd name="connsiteY243" fmla="*/ 5333407 h 27068463"/>
              <a:gd name="connsiteX244" fmla="*/ 58736568 w 62506228"/>
              <a:gd name="connsiteY244" fmla="*/ 5404683 h 27068463"/>
              <a:gd name="connsiteX245" fmla="*/ 59539264 w 62506228"/>
              <a:gd name="connsiteY245" fmla="*/ 5532228 h 27068463"/>
              <a:gd name="connsiteX246" fmla="*/ 58001392 w 62506228"/>
              <a:gd name="connsiteY246" fmla="*/ 5719792 h 27068463"/>
              <a:gd name="connsiteX247" fmla="*/ 60428228 w 62506228"/>
              <a:gd name="connsiteY247" fmla="*/ 5716041 h 27068463"/>
              <a:gd name="connsiteX248" fmla="*/ 59077900 w 62506228"/>
              <a:gd name="connsiteY248" fmla="*/ 5637263 h 27068463"/>
              <a:gd name="connsiteX249" fmla="*/ 62506228 w 62506228"/>
              <a:gd name="connsiteY249" fmla="*/ 5686032 h 27068463"/>
              <a:gd name="connsiteX250" fmla="*/ 61047124 w 62506228"/>
              <a:gd name="connsiteY250" fmla="*/ 5836084 h 27068463"/>
              <a:gd name="connsiteX251" fmla="*/ 61062128 w 62506228"/>
              <a:gd name="connsiteY251" fmla="*/ 6023647 h 27068463"/>
              <a:gd name="connsiteX252" fmla="*/ 60285692 w 62506228"/>
              <a:gd name="connsiteY252" fmla="*/ 5997389 h 27068463"/>
              <a:gd name="connsiteX253" fmla="*/ 60416972 w 62506228"/>
              <a:gd name="connsiteY253" fmla="*/ 6016145 h 27068463"/>
              <a:gd name="connsiteX254" fmla="*/ 58747820 w 62506228"/>
              <a:gd name="connsiteY254" fmla="*/ 6061161 h 27068463"/>
              <a:gd name="connsiteX255" fmla="*/ 58755324 w 62506228"/>
              <a:gd name="connsiteY255" fmla="*/ 6117431 h 27068463"/>
              <a:gd name="connsiteX256" fmla="*/ 58368980 w 62506228"/>
              <a:gd name="connsiteY256" fmla="*/ 6113679 h 27068463"/>
              <a:gd name="connsiteX257" fmla="*/ 58894108 w 62506228"/>
              <a:gd name="connsiteY257" fmla="*/ 6188706 h 27068463"/>
              <a:gd name="connsiteX258" fmla="*/ 56429764 w 62506228"/>
              <a:gd name="connsiteY258" fmla="*/ 6372519 h 27068463"/>
              <a:gd name="connsiteX259" fmla="*/ 56981148 w 62506228"/>
              <a:gd name="connsiteY259" fmla="*/ 6327503 h 27068463"/>
              <a:gd name="connsiteX260" fmla="*/ 56827360 w 62506228"/>
              <a:gd name="connsiteY260" fmla="*/ 6417535 h 27068463"/>
              <a:gd name="connsiteX261" fmla="*/ 57982636 w 62506228"/>
              <a:gd name="connsiteY261" fmla="*/ 6395028 h 27068463"/>
              <a:gd name="connsiteX262" fmla="*/ 57562536 w 62506228"/>
              <a:gd name="connsiteY262" fmla="*/ 6440044 h 27068463"/>
              <a:gd name="connsiteX263" fmla="*/ 58999132 w 62506228"/>
              <a:gd name="connsiteY263" fmla="*/ 6462551 h 27068463"/>
              <a:gd name="connsiteX264" fmla="*/ 60458232 w 62506228"/>
              <a:gd name="connsiteY264" fmla="*/ 6410033 h 27068463"/>
              <a:gd name="connsiteX265" fmla="*/ 60848328 w 62506228"/>
              <a:gd name="connsiteY265" fmla="*/ 6470053 h 27068463"/>
              <a:gd name="connsiteX266" fmla="*/ 60098148 w 62506228"/>
              <a:gd name="connsiteY266" fmla="*/ 6597598 h 27068463"/>
              <a:gd name="connsiteX267" fmla="*/ 59895600 w 62506228"/>
              <a:gd name="connsiteY267" fmla="*/ 6672623 h 27068463"/>
              <a:gd name="connsiteX268" fmla="*/ 59813080 w 62506228"/>
              <a:gd name="connsiteY268" fmla="*/ 6710137 h 27068463"/>
              <a:gd name="connsiteX269" fmla="*/ 60420724 w 62506228"/>
              <a:gd name="connsiteY269" fmla="*/ 6856436 h 27068463"/>
              <a:gd name="connsiteX270" fmla="*/ 58564028 w 62506228"/>
              <a:gd name="connsiteY270" fmla="*/ 6856436 h 27068463"/>
              <a:gd name="connsiteX271" fmla="*/ 60019380 w 62506228"/>
              <a:gd name="connsiteY271" fmla="*/ 7047754 h 27068463"/>
              <a:gd name="connsiteX272" fmla="*/ 60030632 w 62506228"/>
              <a:gd name="connsiteY272" fmla="*/ 7141537 h 27068463"/>
              <a:gd name="connsiteX273" fmla="*/ 60409472 w 62506228"/>
              <a:gd name="connsiteY273" fmla="*/ 7156541 h 27068463"/>
              <a:gd name="connsiteX274" fmla="*/ 60469488 w 62506228"/>
              <a:gd name="connsiteY274" fmla="*/ 7347858 h 27068463"/>
              <a:gd name="connsiteX275" fmla="*/ 59591776 w 62506228"/>
              <a:gd name="connsiteY275" fmla="*/ 7314097 h 27068463"/>
              <a:gd name="connsiteX276" fmla="*/ 59498004 w 62506228"/>
              <a:gd name="connsiteY276" fmla="*/ 7239069 h 27068463"/>
              <a:gd name="connsiteX277" fmla="*/ 58361480 w 62506228"/>
              <a:gd name="connsiteY277" fmla="*/ 7182801 h 27068463"/>
              <a:gd name="connsiteX278" fmla="*/ 58751572 w 62506228"/>
              <a:gd name="connsiteY278" fmla="*/ 7280335 h 27068463"/>
              <a:gd name="connsiteX279" fmla="*/ 58721564 w 62506228"/>
              <a:gd name="connsiteY279" fmla="*/ 7355362 h 27068463"/>
              <a:gd name="connsiteX280" fmla="*/ 60281940 w 62506228"/>
              <a:gd name="connsiteY280" fmla="*/ 7550429 h 27068463"/>
              <a:gd name="connsiteX281" fmla="*/ 60533252 w 62506228"/>
              <a:gd name="connsiteY281" fmla="*/ 7572936 h 27068463"/>
              <a:gd name="connsiteX282" fmla="*/ 59918104 w 62506228"/>
              <a:gd name="connsiteY282" fmla="*/ 7629207 h 27068463"/>
              <a:gd name="connsiteX283" fmla="*/ 60964604 w 62506228"/>
              <a:gd name="connsiteY283" fmla="*/ 7801765 h 27068463"/>
              <a:gd name="connsiteX284" fmla="*/ 61831064 w 62506228"/>
              <a:gd name="connsiteY284" fmla="*/ 7903052 h 27068463"/>
              <a:gd name="connsiteX285" fmla="*/ 62041116 w 62506228"/>
              <a:gd name="connsiteY285" fmla="*/ 8026844 h 27068463"/>
              <a:gd name="connsiteX286" fmla="*/ 61512236 w 62506228"/>
              <a:gd name="connsiteY286" fmla="*/ 8060605 h 27068463"/>
              <a:gd name="connsiteX287" fmla="*/ 60030632 w 62506228"/>
              <a:gd name="connsiteY287" fmla="*/ 8285684 h 27068463"/>
              <a:gd name="connsiteX288" fmla="*/ 60203172 w 62506228"/>
              <a:gd name="connsiteY288" fmla="*/ 8394472 h 27068463"/>
              <a:gd name="connsiteX289" fmla="*/ 59899348 w 62506228"/>
              <a:gd name="connsiteY289" fmla="*/ 8567031 h 27068463"/>
              <a:gd name="connsiteX290" fmla="*/ 60623272 w 62506228"/>
              <a:gd name="connsiteY290" fmla="*/ 8548275 h 27068463"/>
              <a:gd name="connsiteX291" fmla="*/ 60570760 w 62506228"/>
              <a:gd name="connsiteY291" fmla="*/ 8435736 h 27068463"/>
              <a:gd name="connsiteX292" fmla="*/ 61020868 w 62506228"/>
              <a:gd name="connsiteY292" fmla="*/ 8514513 h 27068463"/>
              <a:gd name="connsiteX293" fmla="*/ 60972108 w 62506228"/>
              <a:gd name="connsiteY293" fmla="*/ 8420731 h 27068463"/>
              <a:gd name="connsiteX294" fmla="*/ 61422216 w 62506228"/>
              <a:gd name="connsiteY294" fmla="*/ 8507011 h 27068463"/>
              <a:gd name="connsiteX295" fmla="*/ 61283432 w 62506228"/>
              <a:gd name="connsiteY295" fmla="*/ 8803363 h 27068463"/>
              <a:gd name="connsiteX296" fmla="*/ 60994612 w 62506228"/>
              <a:gd name="connsiteY296" fmla="*/ 8702079 h 27068463"/>
              <a:gd name="connsiteX297" fmla="*/ 60518248 w 62506228"/>
              <a:gd name="connsiteY297" fmla="*/ 8750845 h 27068463"/>
              <a:gd name="connsiteX298" fmla="*/ 61530992 w 62506228"/>
              <a:gd name="connsiteY298" fmla="*/ 8942162 h 27068463"/>
              <a:gd name="connsiteX299" fmla="*/ 58237700 w 62506228"/>
              <a:gd name="connsiteY299" fmla="*/ 8840876 h 27068463"/>
              <a:gd name="connsiteX300" fmla="*/ 58894108 w 62506228"/>
              <a:gd name="connsiteY300" fmla="*/ 8927157 h 27068463"/>
              <a:gd name="connsiteX301" fmla="*/ 58500264 w 62506228"/>
              <a:gd name="connsiteY301" fmla="*/ 8979675 h 27068463"/>
              <a:gd name="connsiteX302" fmla="*/ 59539264 w 62506228"/>
              <a:gd name="connsiteY302" fmla="*/ 8945914 h 27068463"/>
              <a:gd name="connsiteX303" fmla="*/ 59633036 w 62506228"/>
              <a:gd name="connsiteY303" fmla="*/ 9077209 h 27068463"/>
              <a:gd name="connsiteX304" fmla="*/ 59280452 w 62506228"/>
              <a:gd name="connsiteY304" fmla="*/ 9103467 h 27068463"/>
              <a:gd name="connsiteX305" fmla="*/ 59858088 w 62506228"/>
              <a:gd name="connsiteY305" fmla="*/ 9298536 h 27068463"/>
              <a:gd name="connsiteX306" fmla="*/ 60889588 w 62506228"/>
              <a:gd name="connsiteY306" fmla="*/ 9377313 h 27068463"/>
              <a:gd name="connsiteX307" fmla="*/ 60431976 w 62506228"/>
              <a:gd name="connsiteY307" fmla="*/ 9538619 h 27068463"/>
              <a:gd name="connsiteX308" fmla="*/ 61534744 w 62506228"/>
              <a:gd name="connsiteY308" fmla="*/ 9711179 h 27068463"/>
              <a:gd name="connsiteX309" fmla="*/ 61227168 w 62506228"/>
              <a:gd name="connsiteY309" fmla="*/ 9722433 h 27068463"/>
              <a:gd name="connsiteX310" fmla="*/ 61347196 w 62506228"/>
              <a:gd name="connsiteY310" fmla="*/ 9778703 h 27068463"/>
              <a:gd name="connsiteX311" fmla="*/ 61039624 w 62506228"/>
              <a:gd name="connsiteY311" fmla="*/ 9827469 h 27068463"/>
              <a:gd name="connsiteX312" fmla="*/ 61084636 w 62506228"/>
              <a:gd name="connsiteY312" fmla="*/ 9925003 h 27068463"/>
              <a:gd name="connsiteX313" fmla="*/ 60356960 w 62506228"/>
              <a:gd name="connsiteY313" fmla="*/ 10007532 h 27068463"/>
              <a:gd name="connsiteX314" fmla="*/ 60368212 w 62506228"/>
              <a:gd name="connsiteY314" fmla="*/ 10101315 h 27068463"/>
              <a:gd name="connsiteX315" fmla="*/ 59006636 w 62506228"/>
              <a:gd name="connsiteY315" fmla="*/ 10386413 h 27068463"/>
              <a:gd name="connsiteX316" fmla="*/ 61170904 w 62506228"/>
              <a:gd name="connsiteY316" fmla="*/ 10637751 h 27068463"/>
              <a:gd name="connsiteX317" fmla="*/ 60184416 w 62506228"/>
              <a:gd name="connsiteY317" fmla="*/ 10645253 h 27068463"/>
              <a:gd name="connsiteX318" fmla="*/ 59659292 w 62506228"/>
              <a:gd name="connsiteY318" fmla="*/ 10724032 h 27068463"/>
              <a:gd name="connsiteX319" fmla="*/ 59430488 w 62506228"/>
              <a:gd name="connsiteY319" fmla="*/ 10712779 h 27068463"/>
              <a:gd name="connsiteX320" fmla="*/ 58729068 w 62506228"/>
              <a:gd name="connsiteY320" fmla="*/ 10919101 h 27068463"/>
              <a:gd name="connsiteX321" fmla="*/ 58969124 w 62506228"/>
              <a:gd name="connsiteY321" fmla="*/ 11005379 h 27068463"/>
              <a:gd name="connsiteX322" fmla="*/ 59460492 w 62506228"/>
              <a:gd name="connsiteY322" fmla="*/ 10971618 h 27068463"/>
              <a:gd name="connsiteX323" fmla="*/ 59164172 w 62506228"/>
              <a:gd name="connsiteY323" fmla="*/ 11035389 h 27068463"/>
              <a:gd name="connsiteX324" fmla="*/ 61125896 w 62506228"/>
              <a:gd name="connsiteY324" fmla="*/ 11144177 h 27068463"/>
              <a:gd name="connsiteX325" fmla="*/ 58699060 w 62506228"/>
              <a:gd name="connsiteY325" fmla="*/ 11260467 h 27068463"/>
              <a:gd name="connsiteX326" fmla="*/ 59115412 w 62506228"/>
              <a:gd name="connsiteY326" fmla="*/ 11282976 h 27068463"/>
              <a:gd name="connsiteX327" fmla="*/ 59167924 w 62506228"/>
              <a:gd name="connsiteY327" fmla="*/ 11391764 h 27068463"/>
              <a:gd name="connsiteX328" fmla="*/ 60705792 w 62506228"/>
              <a:gd name="connsiteY328" fmla="*/ 11474293 h 27068463"/>
              <a:gd name="connsiteX329" fmla="*/ 59820580 w 62506228"/>
              <a:gd name="connsiteY329" fmla="*/ 11549319 h 27068463"/>
              <a:gd name="connsiteX330" fmla="*/ 59944360 w 62506228"/>
              <a:gd name="connsiteY330" fmla="*/ 11676863 h 27068463"/>
              <a:gd name="connsiteX331" fmla="*/ 59633036 w 62506228"/>
              <a:gd name="connsiteY331" fmla="*/ 11549319 h 27068463"/>
              <a:gd name="connsiteX332" fmla="*/ 58068908 w 62506228"/>
              <a:gd name="connsiteY332" fmla="*/ 11646854 h 27068463"/>
              <a:gd name="connsiteX333" fmla="*/ 59280452 w 62506228"/>
              <a:gd name="connsiteY333" fmla="*/ 11725631 h 27068463"/>
              <a:gd name="connsiteX334" fmla="*/ 58961624 w 62506228"/>
              <a:gd name="connsiteY334" fmla="*/ 11849424 h 27068463"/>
              <a:gd name="connsiteX335" fmla="*/ 60702044 w 62506228"/>
              <a:gd name="connsiteY335" fmla="*/ 11924449 h 27068463"/>
              <a:gd name="connsiteX336" fmla="*/ 62183648 w 62506228"/>
              <a:gd name="connsiteY336" fmla="*/ 11845672 h 27068463"/>
              <a:gd name="connsiteX337" fmla="*/ 60822072 w 62506228"/>
              <a:gd name="connsiteY337" fmla="*/ 12130771 h 27068463"/>
              <a:gd name="connsiteX338" fmla="*/ 60900840 w 62506228"/>
              <a:gd name="connsiteY338" fmla="*/ 12187041 h 27068463"/>
              <a:gd name="connsiteX339" fmla="*/ 60251936 w 62506228"/>
              <a:gd name="connsiteY339" fmla="*/ 12239559 h 27068463"/>
              <a:gd name="connsiteX340" fmla="*/ 60146908 w 62506228"/>
              <a:gd name="connsiteY340" fmla="*/ 12295827 h 27068463"/>
              <a:gd name="connsiteX341" fmla="*/ 58612788 w 62506228"/>
              <a:gd name="connsiteY341" fmla="*/ 12314586 h 27068463"/>
              <a:gd name="connsiteX342" fmla="*/ 58095164 w 62506228"/>
              <a:gd name="connsiteY342" fmla="*/ 12340845 h 27068463"/>
              <a:gd name="connsiteX343" fmla="*/ 57881364 w 62506228"/>
              <a:gd name="connsiteY343" fmla="*/ 12637197 h 27068463"/>
              <a:gd name="connsiteX344" fmla="*/ 57708820 w 62506228"/>
              <a:gd name="connsiteY344" fmla="*/ 12498398 h 27068463"/>
              <a:gd name="connsiteX345" fmla="*/ 55585812 w 62506228"/>
              <a:gd name="connsiteY345" fmla="*/ 12813508 h 27068463"/>
              <a:gd name="connsiteX346" fmla="*/ 54336760 w 62506228"/>
              <a:gd name="connsiteY346" fmla="*/ 12884782 h 27068463"/>
              <a:gd name="connsiteX347" fmla="*/ 55296992 w 62506228"/>
              <a:gd name="connsiteY347" fmla="*/ 12884782 h 27068463"/>
              <a:gd name="connsiteX348" fmla="*/ 54089200 w 62506228"/>
              <a:gd name="connsiteY348" fmla="*/ 12993571 h 27068463"/>
              <a:gd name="connsiteX349" fmla="*/ 54062944 w 62506228"/>
              <a:gd name="connsiteY349" fmla="*/ 12884782 h 27068463"/>
              <a:gd name="connsiteX350" fmla="*/ 54486796 w 62506228"/>
              <a:gd name="connsiteY350" fmla="*/ 12708471 h 27068463"/>
              <a:gd name="connsiteX351" fmla="*/ 53807884 w 62506228"/>
              <a:gd name="connsiteY351" fmla="*/ 12791001 h 27068463"/>
              <a:gd name="connsiteX352" fmla="*/ 53976672 w 62506228"/>
              <a:gd name="connsiteY352" fmla="*/ 12843519 h 27068463"/>
              <a:gd name="connsiteX353" fmla="*/ 53646592 w 62506228"/>
              <a:gd name="connsiteY353" fmla="*/ 12929798 h 27068463"/>
              <a:gd name="connsiteX354" fmla="*/ 52356284 w 62506228"/>
              <a:gd name="connsiteY354" fmla="*/ 13098607 h 27068463"/>
              <a:gd name="connsiteX355" fmla="*/ 50263280 w 62506228"/>
              <a:gd name="connsiteY355" fmla="*/ 13578773 h 27068463"/>
              <a:gd name="connsiteX356" fmla="*/ 49903192 w 62506228"/>
              <a:gd name="connsiteY356" fmla="*/ 13601281 h 27068463"/>
              <a:gd name="connsiteX357" fmla="*/ 49123004 w 62506228"/>
              <a:gd name="connsiteY357" fmla="*/ 13822608 h 27068463"/>
              <a:gd name="connsiteX358" fmla="*/ 45338344 w 62506228"/>
              <a:gd name="connsiteY358" fmla="*/ 14722921 h 27068463"/>
              <a:gd name="connsiteX359" fmla="*/ 37735260 w 62506228"/>
              <a:gd name="connsiteY359" fmla="*/ 17033723 h 27068463"/>
              <a:gd name="connsiteX360" fmla="*/ 36598736 w 62506228"/>
              <a:gd name="connsiteY360" fmla="*/ 17371339 h 27068463"/>
              <a:gd name="connsiteX361" fmla="*/ 36745024 w 62506228"/>
              <a:gd name="connsiteY361" fmla="*/ 17213787 h 27068463"/>
              <a:gd name="connsiteX362" fmla="*/ 36966328 w 62506228"/>
              <a:gd name="connsiteY362" fmla="*/ 17206283 h 27068463"/>
              <a:gd name="connsiteX363" fmla="*/ 36981328 w 62506228"/>
              <a:gd name="connsiteY363" fmla="*/ 17142511 h 27068463"/>
              <a:gd name="connsiteX364" fmla="*/ 37232640 w 62506228"/>
              <a:gd name="connsiteY364" fmla="*/ 17104999 h 27068463"/>
              <a:gd name="connsiteX365" fmla="*/ 37472700 w 62506228"/>
              <a:gd name="connsiteY365" fmla="*/ 16954947 h 27068463"/>
              <a:gd name="connsiteX366" fmla="*/ 36463704 w 62506228"/>
              <a:gd name="connsiteY366" fmla="*/ 17285059 h 27068463"/>
              <a:gd name="connsiteX367" fmla="*/ 36572480 w 62506228"/>
              <a:gd name="connsiteY367" fmla="*/ 17322575 h 27068463"/>
              <a:gd name="connsiteX368" fmla="*/ 34108136 w 62506228"/>
              <a:gd name="connsiteY368" fmla="*/ 18290411 h 27068463"/>
              <a:gd name="connsiteX369" fmla="*/ 34678276 w 62506228"/>
              <a:gd name="connsiteY369" fmla="*/ 17975299 h 27068463"/>
              <a:gd name="connsiteX370" fmla="*/ 35158392 w 62506228"/>
              <a:gd name="connsiteY370" fmla="*/ 17844007 h 27068463"/>
              <a:gd name="connsiteX371" fmla="*/ 33800564 w 62506228"/>
              <a:gd name="connsiteY371" fmla="*/ 18234139 h 27068463"/>
              <a:gd name="connsiteX372" fmla="*/ 32397724 w 62506228"/>
              <a:gd name="connsiteY372" fmla="*/ 18984403 h 27068463"/>
              <a:gd name="connsiteX373" fmla="*/ 31947616 w 62506228"/>
              <a:gd name="connsiteY373" fmla="*/ 19175719 h 27068463"/>
              <a:gd name="connsiteX374" fmla="*/ 31137424 w 62506228"/>
              <a:gd name="connsiteY374" fmla="*/ 19400795 h 27068463"/>
              <a:gd name="connsiteX375" fmla="*/ 30889864 w 62506228"/>
              <a:gd name="connsiteY375" fmla="*/ 19629627 h 27068463"/>
              <a:gd name="connsiteX376" fmla="*/ 30777336 w 62506228"/>
              <a:gd name="connsiteY376" fmla="*/ 19517087 h 27068463"/>
              <a:gd name="connsiteX377" fmla="*/ 30496022 w 62506228"/>
              <a:gd name="connsiteY377" fmla="*/ 19629627 h 27068463"/>
              <a:gd name="connsiteX378" fmla="*/ 30462262 w 62506228"/>
              <a:gd name="connsiteY378" fmla="*/ 19644631 h 27068463"/>
              <a:gd name="connsiteX379" fmla="*/ 30447260 w 62506228"/>
              <a:gd name="connsiteY379" fmla="*/ 19652135 h 27068463"/>
              <a:gd name="connsiteX380" fmla="*/ 30439758 w 62506228"/>
              <a:gd name="connsiteY380" fmla="*/ 19655883 h 27068463"/>
              <a:gd name="connsiteX381" fmla="*/ 30432256 w 62506228"/>
              <a:gd name="connsiteY381" fmla="*/ 19659635 h 27068463"/>
              <a:gd name="connsiteX382" fmla="*/ 30398496 w 62506228"/>
              <a:gd name="connsiteY382" fmla="*/ 19678395 h 27068463"/>
              <a:gd name="connsiteX383" fmla="*/ 30267218 w 62506228"/>
              <a:gd name="connsiteY383" fmla="*/ 19779679 h 27068463"/>
              <a:gd name="connsiteX384" fmla="*/ 30214704 w 62506228"/>
              <a:gd name="connsiteY384" fmla="*/ 19764671 h 27068463"/>
              <a:gd name="connsiteX385" fmla="*/ 30297224 w 62506228"/>
              <a:gd name="connsiteY385" fmla="*/ 19682147 h 27068463"/>
              <a:gd name="connsiteX386" fmla="*/ 30364742 w 62506228"/>
              <a:gd name="connsiteY386" fmla="*/ 19640879 h 27068463"/>
              <a:gd name="connsiteX387" fmla="*/ 30421000 w 62506228"/>
              <a:gd name="connsiteY387" fmla="*/ 19614619 h 27068463"/>
              <a:gd name="connsiteX388" fmla="*/ 30451010 w 62506228"/>
              <a:gd name="connsiteY388" fmla="*/ 19603367 h 27068463"/>
              <a:gd name="connsiteX389" fmla="*/ 30492268 w 62506228"/>
              <a:gd name="connsiteY389" fmla="*/ 19584611 h 27068463"/>
              <a:gd name="connsiteX390" fmla="*/ 30567288 w 62506228"/>
              <a:gd name="connsiteY390" fmla="*/ 19558351 h 27068463"/>
              <a:gd name="connsiteX391" fmla="*/ 30683564 w 62506228"/>
              <a:gd name="connsiteY391" fmla="*/ 19517087 h 27068463"/>
              <a:gd name="connsiteX392" fmla="*/ 31073660 w 62506228"/>
              <a:gd name="connsiteY392" fmla="*/ 19284507 h 27068463"/>
              <a:gd name="connsiteX393" fmla="*/ 31261204 w 62506228"/>
              <a:gd name="connsiteY393" fmla="*/ 19040671 h 27068463"/>
              <a:gd name="connsiteX394" fmla="*/ 31906356 w 62506228"/>
              <a:gd name="connsiteY394" fmla="*/ 18766827 h 27068463"/>
              <a:gd name="connsiteX395" fmla="*/ 31688806 w 62506228"/>
              <a:gd name="connsiteY395" fmla="*/ 18796835 h 27068463"/>
              <a:gd name="connsiteX396" fmla="*/ 35252164 w 62506228"/>
              <a:gd name="connsiteY396" fmla="*/ 17240047 h 27068463"/>
              <a:gd name="connsiteX397" fmla="*/ 32386472 w 62506228"/>
              <a:gd name="connsiteY397" fmla="*/ 18196627 h 27068463"/>
              <a:gd name="connsiteX398" fmla="*/ 32176424 w 62506228"/>
              <a:gd name="connsiteY398" fmla="*/ 18324171 h 27068463"/>
              <a:gd name="connsiteX399" fmla="*/ 30687318 w 62506228"/>
              <a:gd name="connsiteY399" fmla="*/ 18838099 h 27068463"/>
              <a:gd name="connsiteX400" fmla="*/ 30323482 w 62506228"/>
              <a:gd name="connsiteY400" fmla="*/ 18980651 h 27068463"/>
              <a:gd name="connsiteX401" fmla="*/ 30000900 w 62506228"/>
              <a:gd name="connsiteY401" fmla="*/ 19096939 h 27068463"/>
              <a:gd name="connsiteX402" fmla="*/ 29336992 w 62506228"/>
              <a:gd name="connsiteY402" fmla="*/ 19295759 h 27068463"/>
              <a:gd name="connsiteX403" fmla="*/ 29625812 w 62506228"/>
              <a:gd name="connsiteY403" fmla="*/ 19145707 h 27068463"/>
              <a:gd name="connsiteX404" fmla="*/ 29494528 w 62506228"/>
              <a:gd name="connsiteY404" fmla="*/ 19164467 h 27068463"/>
              <a:gd name="connsiteX405" fmla="*/ 29895876 w 62506228"/>
              <a:gd name="connsiteY405" fmla="*/ 18950639 h 27068463"/>
              <a:gd name="connsiteX406" fmla="*/ 30327230 w 62506228"/>
              <a:gd name="connsiteY406" fmla="*/ 18748071 h 27068463"/>
              <a:gd name="connsiteX407" fmla="*/ 31227448 w 62506228"/>
              <a:gd name="connsiteY407" fmla="*/ 18384191 h 27068463"/>
              <a:gd name="connsiteX408" fmla="*/ 30293472 w 62506228"/>
              <a:gd name="connsiteY408" fmla="*/ 18695551 h 27068463"/>
              <a:gd name="connsiteX409" fmla="*/ 30169692 w 62506228"/>
              <a:gd name="connsiteY409" fmla="*/ 18740567 h 27068463"/>
              <a:gd name="connsiteX410" fmla="*/ 30072168 w 62506228"/>
              <a:gd name="connsiteY410" fmla="*/ 18778079 h 27068463"/>
              <a:gd name="connsiteX411" fmla="*/ 29854616 w 62506228"/>
              <a:gd name="connsiteY411" fmla="*/ 18875615 h 27068463"/>
              <a:gd name="connsiteX412" fmla="*/ 29494528 w 62506228"/>
              <a:gd name="connsiteY412" fmla="*/ 19081935 h 27068463"/>
              <a:gd name="connsiteX413" fmla="*/ 29445768 w 62506228"/>
              <a:gd name="connsiteY413" fmla="*/ 18999407 h 27068463"/>
              <a:gd name="connsiteX414" fmla="*/ 28763106 w 62506228"/>
              <a:gd name="connsiteY414" fmla="*/ 19288259 h 27068463"/>
              <a:gd name="connsiteX415" fmla="*/ 26846392 w 62506228"/>
              <a:gd name="connsiteY415" fmla="*/ 20154807 h 27068463"/>
              <a:gd name="connsiteX416" fmla="*/ 26767624 w 62506228"/>
              <a:gd name="connsiteY416" fmla="*/ 20106043 h 27068463"/>
              <a:gd name="connsiteX417" fmla="*/ 26610084 w 62506228"/>
              <a:gd name="connsiteY417" fmla="*/ 20244839 h 27068463"/>
              <a:gd name="connsiteX418" fmla="*/ 24509580 w 62506228"/>
              <a:gd name="connsiteY418" fmla="*/ 21058871 h 27068463"/>
              <a:gd name="connsiteX419" fmla="*/ 25691112 w 62506228"/>
              <a:gd name="connsiteY419" fmla="*/ 20469919 h 27068463"/>
              <a:gd name="connsiteX420" fmla="*/ 25458556 w 62506228"/>
              <a:gd name="connsiteY420" fmla="*/ 20559951 h 27068463"/>
              <a:gd name="connsiteX421" fmla="*/ 25383540 w 62506228"/>
              <a:gd name="connsiteY421" fmla="*/ 20537443 h 27068463"/>
              <a:gd name="connsiteX422" fmla="*/ 27686592 w 62506228"/>
              <a:gd name="connsiteY422" fmla="*/ 19513335 h 27068463"/>
              <a:gd name="connsiteX423" fmla="*/ 28871880 w 62506228"/>
              <a:gd name="connsiteY423" fmla="*/ 19006911 h 27068463"/>
              <a:gd name="connsiteX424" fmla="*/ 30034660 w 62506228"/>
              <a:gd name="connsiteY424" fmla="*/ 18519239 h 27068463"/>
              <a:gd name="connsiteX425" fmla="*/ 34895828 w 62506228"/>
              <a:gd name="connsiteY425" fmla="*/ 16553557 h 27068463"/>
              <a:gd name="connsiteX426" fmla="*/ 33357956 w 62506228"/>
              <a:gd name="connsiteY426" fmla="*/ 16977455 h 27068463"/>
              <a:gd name="connsiteX427" fmla="*/ 34712032 w 62506228"/>
              <a:gd name="connsiteY427" fmla="*/ 16384749 h 27068463"/>
              <a:gd name="connsiteX428" fmla="*/ 37660244 w 62506228"/>
              <a:gd name="connsiteY428" fmla="*/ 15338135 h 27068463"/>
              <a:gd name="connsiteX429" fmla="*/ 33061636 w 62506228"/>
              <a:gd name="connsiteY429" fmla="*/ 16857411 h 27068463"/>
              <a:gd name="connsiteX430" fmla="*/ 33072888 w 62506228"/>
              <a:gd name="connsiteY430" fmla="*/ 16789891 h 27068463"/>
              <a:gd name="connsiteX431" fmla="*/ 32378972 w 62506228"/>
              <a:gd name="connsiteY431" fmla="*/ 16977455 h 27068463"/>
              <a:gd name="connsiteX432" fmla="*/ 32127662 w 62506228"/>
              <a:gd name="connsiteY432" fmla="*/ 17123755 h 27068463"/>
              <a:gd name="connsiteX433" fmla="*/ 30852356 w 62506228"/>
              <a:gd name="connsiteY433" fmla="*/ 17573911 h 27068463"/>
              <a:gd name="connsiteX434" fmla="*/ 30233458 w 62506228"/>
              <a:gd name="connsiteY434" fmla="*/ 17821499 h 27068463"/>
              <a:gd name="connsiteX435" fmla="*/ 29929634 w 62506228"/>
              <a:gd name="connsiteY435" fmla="*/ 17941539 h 27068463"/>
              <a:gd name="connsiteX436" fmla="*/ 29648316 w 62506228"/>
              <a:gd name="connsiteY436" fmla="*/ 18046575 h 27068463"/>
              <a:gd name="connsiteX437" fmla="*/ 29370748 w 62506228"/>
              <a:gd name="connsiteY437" fmla="*/ 18211631 h 27068463"/>
              <a:gd name="connsiteX438" fmla="*/ 29509532 w 62506228"/>
              <a:gd name="connsiteY438" fmla="*/ 18129103 h 27068463"/>
              <a:gd name="connsiteX439" fmla="*/ 22671636 w 62506228"/>
              <a:gd name="connsiteY439" fmla="*/ 21062623 h 27068463"/>
              <a:gd name="connsiteX440" fmla="*/ 18804452 w 62506228"/>
              <a:gd name="connsiteY440" fmla="*/ 22938275 h 27068463"/>
              <a:gd name="connsiteX441" fmla="*/ 14869760 w 62506228"/>
              <a:gd name="connsiteY441" fmla="*/ 25069015 h 27068463"/>
              <a:gd name="connsiteX442" fmla="*/ 17514146 w 62506228"/>
              <a:gd name="connsiteY442" fmla="*/ 23429699 h 27068463"/>
              <a:gd name="connsiteX443" fmla="*/ 16797720 w 62506228"/>
              <a:gd name="connsiteY443" fmla="*/ 23677287 h 27068463"/>
              <a:gd name="connsiteX444" fmla="*/ 16955258 w 62506228"/>
              <a:gd name="connsiteY444" fmla="*/ 23545987 h 27068463"/>
              <a:gd name="connsiteX445" fmla="*/ 16707700 w 62506228"/>
              <a:gd name="connsiteY445" fmla="*/ 23621015 h 27068463"/>
              <a:gd name="connsiteX446" fmla="*/ 16718956 w 62506228"/>
              <a:gd name="connsiteY446" fmla="*/ 23636019 h 27068463"/>
              <a:gd name="connsiteX447" fmla="*/ 12622964 w 62506228"/>
              <a:gd name="connsiteY447" fmla="*/ 26093123 h 27068463"/>
              <a:gd name="connsiteX448" fmla="*/ 13384402 w 62506228"/>
              <a:gd name="connsiteY448" fmla="*/ 25470407 h 27068463"/>
              <a:gd name="connsiteX449" fmla="*/ 17877984 w 62506228"/>
              <a:gd name="connsiteY449" fmla="*/ 22806983 h 27068463"/>
              <a:gd name="connsiteX450" fmla="*/ 18628160 w 62506228"/>
              <a:gd name="connsiteY450" fmla="*/ 22379331 h 27068463"/>
              <a:gd name="connsiteX451" fmla="*/ 19378340 w 62506228"/>
              <a:gd name="connsiteY451" fmla="*/ 22026711 h 27068463"/>
              <a:gd name="connsiteX452" fmla="*/ 17971756 w 62506228"/>
              <a:gd name="connsiteY452" fmla="*/ 22649427 h 27068463"/>
              <a:gd name="connsiteX453" fmla="*/ 17611672 w 62506228"/>
              <a:gd name="connsiteY453" fmla="*/ 22780723 h 27068463"/>
              <a:gd name="connsiteX454" fmla="*/ 17574160 w 62506228"/>
              <a:gd name="connsiteY454" fmla="*/ 22867003 h 27068463"/>
              <a:gd name="connsiteX455" fmla="*/ 16610176 w 62506228"/>
              <a:gd name="connsiteY455" fmla="*/ 23268391 h 27068463"/>
              <a:gd name="connsiteX456" fmla="*/ 15646194 w 62506228"/>
              <a:gd name="connsiteY456" fmla="*/ 23876103 h 27068463"/>
              <a:gd name="connsiteX457" fmla="*/ 12379160 w 62506228"/>
              <a:gd name="connsiteY457" fmla="*/ 25913059 h 27068463"/>
              <a:gd name="connsiteX458" fmla="*/ 10956136 w 62506228"/>
              <a:gd name="connsiteY458" fmla="*/ 26959273 h 27068463"/>
              <a:gd name="connsiteX459" fmla="*/ 10751266 w 62506228"/>
              <a:gd name="connsiteY459" fmla="*/ 27068463 h 27068463"/>
              <a:gd name="connsiteX460" fmla="*/ 10751266 w 62506228"/>
              <a:gd name="connsiteY460" fmla="*/ 27068463 h 27068463"/>
              <a:gd name="connsiteX461" fmla="*/ 10994840 w 62506228"/>
              <a:gd name="connsiteY461" fmla="*/ 26870839 h 27068463"/>
              <a:gd name="connsiteX462" fmla="*/ 12581706 w 62506228"/>
              <a:gd name="connsiteY462" fmla="*/ 25537931 h 27068463"/>
              <a:gd name="connsiteX463" fmla="*/ 12532946 w 62506228"/>
              <a:gd name="connsiteY463" fmla="*/ 25477911 h 27068463"/>
              <a:gd name="connsiteX464" fmla="*/ 12255378 w 62506228"/>
              <a:gd name="connsiteY464" fmla="*/ 25635463 h 27068463"/>
              <a:gd name="connsiteX465" fmla="*/ 13354394 w 62506228"/>
              <a:gd name="connsiteY465" fmla="*/ 24780167 h 27068463"/>
              <a:gd name="connsiteX466" fmla="*/ 13151844 w 62506228"/>
              <a:gd name="connsiteY466" fmla="*/ 24843939 h 27068463"/>
              <a:gd name="connsiteX467" fmla="*/ 13493176 w 62506228"/>
              <a:gd name="connsiteY467" fmla="*/ 24630115 h 27068463"/>
              <a:gd name="connsiteX468" fmla="*/ 13538188 w 62506228"/>
              <a:gd name="connsiteY468" fmla="*/ 24757659 h 27068463"/>
              <a:gd name="connsiteX469" fmla="*/ 13954540 w 62506228"/>
              <a:gd name="connsiteY469" fmla="*/ 24438799 h 27068463"/>
              <a:gd name="connsiteX470" fmla="*/ 14265862 w 62506228"/>
              <a:gd name="connsiteY470" fmla="*/ 24315003 h 27068463"/>
              <a:gd name="connsiteX471" fmla="*/ 14265862 w 62506228"/>
              <a:gd name="connsiteY471" fmla="*/ 24251231 h 27068463"/>
              <a:gd name="connsiteX472" fmla="*/ 13781994 w 62506228"/>
              <a:gd name="connsiteY472" fmla="*/ 24408787 h 27068463"/>
              <a:gd name="connsiteX473" fmla="*/ 14220850 w 62506228"/>
              <a:gd name="connsiteY473" fmla="*/ 24123691 h 27068463"/>
              <a:gd name="connsiteX474" fmla="*/ 14048308 w 62506228"/>
              <a:gd name="connsiteY474" fmla="*/ 24161203 h 27068463"/>
              <a:gd name="connsiteX475" fmla="*/ 15496156 w 62506228"/>
              <a:gd name="connsiteY475" fmla="*/ 23317159 h 27068463"/>
              <a:gd name="connsiteX476" fmla="*/ 15391134 w 62506228"/>
              <a:gd name="connsiteY476" fmla="*/ 23309655 h 27068463"/>
              <a:gd name="connsiteX477" fmla="*/ 15642442 w 62506228"/>
              <a:gd name="connsiteY477" fmla="*/ 23099583 h 27068463"/>
              <a:gd name="connsiteX478" fmla="*/ 14708468 w 62506228"/>
              <a:gd name="connsiteY478" fmla="*/ 23553491 h 27068463"/>
              <a:gd name="connsiteX479" fmla="*/ 14322126 w 62506228"/>
              <a:gd name="connsiteY479" fmla="*/ 23778567 h 27068463"/>
              <a:gd name="connsiteX480" fmla="*/ 14663462 w 62506228"/>
              <a:gd name="connsiteY480" fmla="*/ 23557243 h 27068463"/>
              <a:gd name="connsiteX481" fmla="*/ 15829990 w 62506228"/>
              <a:gd name="connsiteY481" fmla="*/ 22867003 h 27068463"/>
              <a:gd name="connsiteX482" fmla="*/ 15672454 w 62506228"/>
              <a:gd name="connsiteY482" fmla="*/ 22934523 h 27068463"/>
              <a:gd name="connsiteX483" fmla="*/ 15901256 w 62506228"/>
              <a:gd name="connsiteY483" fmla="*/ 22825739 h 27068463"/>
              <a:gd name="connsiteX484" fmla="*/ 14907268 w 62506228"/>
              <a:gd name="connsiteY484" fmla="*/ 23197115 h 27068463"/>
              <a:gd name="connsiteX485" fmla="*/ 15747470 w 62506228"/>
              <a:gd name="connsiteY485" fmla="*/ 22611915 h 27068463"/>
              <a:gd name="connsiteX486" fmla="*/ 16130064 w 62506228"/>
              <a:gd name="connsiteY486" fmla="*/ 22439351 h 27068463"/>
              <a:gd name="connsiteX487" fmla="*/ 16280098 w 62506228"/>
              <a:gd name="connsiteY487" fmla="*/ 22293051 h 27068463"/>
              <a:gd name="connsiteX488" fmla="*/ 17630424 w 62506228"/>
              <a:gd name="connsiteY488" fmla="*/ 21640323 h 27068463"/>
              <a:gd name="connsiteX489" fmla="*/ 17491638 w 62506228"/>
              <a:gd name="connsiteY489" fmla="*/ 21651579 h 27068463"/>
              <a:gd name="connsiteX490" fmla="*/ 14678464 w 62506228"/>
              <a:gd name="connsiteY490" fmla="*/ 23092079 h 27068463"/>
              <a:gd name="connsiteX491" fmla="*/ 14404646 w 62506228"/>
              <a:gd name="connsiteY491" fmla="*/ 23272143 h 27068463"/>
              <a:gd name="connsiteX492" fmla="*/ 13898276 w 62506228"/>
              <a:gd name="connsiteY492" fmla="*/ 23553491 h 27068463"/>
              <a:gd name="connsiteX493" fmla="*/ 13913278 w 62506228"/>
              <a:gd name="connsiteY493" fmla="*/ 23500971 h 27068463"/>
              <a:gd name="connsiteX494" fmla="*/ 12630470 w 62506228"/>
              <a:gd name="connsiteY494" fmla="*/ 24236227 h 27068463"/>
              <a:gd name="connsiteX495" fmla="*/ 12818014 w 62506228"/>
              <a:gd name="connsiteY495" fmla="*/ 24078675 h 27068463"/>
              <a:gd name="connsiteX496" fmla="*/ 11899040 w 62506228"/>
              <a:gd name="connsiteY496" fmla="*/ 24547587 h 27068463"/>
              <a:gd name="connsiteX497" fmla="*/ 11343908 w 62506228"/>
              <a:gd name="connsiteY497" fmla="*/ 24825183 h 27068463"/>
              <a:gd name="connsiteX498" fmla="*/ 9828546 w 62506228"/>
              <a:gd name="connsiteY498" fmla="*/ 25864295 h 27068463"/>
              <a:gd name="connsiteX499" fmla="*/ 9659754 w 62506228"/>
              <a:gd name="connsiteY499" fmla="*/ 26085619 h 27068463"/>
              <a:gd name="connsiteX500" fmla="*/ 9093364 w 62506228"/>
              <a:gd name="connsiteY500" fmla="*/ 26385723 h 27068463"/>
              <a:gd name="connsiteX501" fmla="*/ 10102360 w 62506228"/>
              <a:gd name="connsiteY501" fmla="*/ 25522923 h 27068463"/>
              <a:gd name="connsiteX502" fmla="*/ 11583968 w 62506228"/>
              <a:gd name="connsiteY502" fmla="*/ 24416291 h 27068463"/>
              <a:gd name="connsiteX503" fmla="*/ 10079854 w 62506228"/>
              <a:gd name="connsiteY503" fmla="*/ 25376623 h 27068463"/>
              <a:gd name="connsiteX504" fmla="*/ 11617726 w 62506228"/>
              <a:gd name="connsiteY504" fmla="*/ 24262487 h 27068463"/>
              <a:gd name="connsiteX505" fmla="*/ 12191612 w 62506228"/>
              <a:gd name="connsiteY505" fmla="*/ 23939875 h 27068463"/>
              <a:gd name="connsiteX506" fmla="*/ 12191612 w 62506228"/>
              <a:gd name="connsiteY506" fmla="*/ 23872351 h 27068463"/>
              <a:gd name="connsiteX507" fmla="*/ 12574206 w 62506228"/>
              <a:gd name="connsiteY507" fmla="*/ 23699791 h 27068463"/>
              <a:gd name="connsiteX508" fmla="*/ 12446674 w 62506228"/>
              <a:gd name="connsiteY508" fmla="*/ 23733551 h 27068463"/>
              <a:gd name="connsiteX509" fmla="*/ 13365648 w 62506228"/>
              <a:gd name="connsiteY509" fmla="*/ 23107083 h 27068463"/>
              <a:gd name="connsiteX510" fmla="*/ 13751988 w 62506228"/>
              <a:gd name="connsiteY510" fmla="*/ 22942027 h 27068463"/>
              <a:gd name="connsiteX511" fmla="*/ 13575698 w 62506228"/>
              <a:gd name="connsiteY511" fmla="*/ 22979539 h 27068463"/>
              <a:gd name="connsiteX512" fmla="*/ 13849510 w 62506228"/>
              <a:gd name="connsiteY512" fmla="*/ 22795727 h 27068463"/>
              <a:gd name="connsiteX513" fmla="*/ 13872018 w 62506228"/>
              <a:gd name="connsiteY513" fmla="*/ 22893259 h 27068463"/>
              <a:gd name="connsiteX514" fmla="*/ 14119576 w 62506228"/>
              <a:gd name="connsiteY514" fmla="*/ 22746959 h 27068463"/>
              <a:gd name="connsiteX515" fmla="*/ 13932032 w 62506228"/>
              <a:gd name="connsiteY515" fmla="*/ 22769471 h 27068463"/>
              <a:gd name="connsiteX516" fmla="*/ 14836002 w 62506228"/>
              <a:gd name="connsiteY516" fmla="*/ 22180511 h 27068463"/>
              <a:gd name="connsiteX517" fmla="*/ 14888514 w 62506228"/>
              <a:gd name="connsiteY517" fmla="*/ 22259291 h 27068463"/>
              <a:gd name="connsiteX518" fmla="*/ 14599692 w 62506228"/>
              <a:gd name="connsiteY518" fmla="*/ 22424347 h 27068463"/>
              <a:gd name="connsiteX519" fmla="*/ 17004022 w 62506228"/>
              <a:gd name="connsiteY519" fmla="*/ 21085131 h 27068463"/>
              <a:gd name="connsiteX520" fmla="*/ 15203588 w 62506228"/>
              <a:gd name="connsiteY520" fmla="*/ 22056723 h 27068463"/>
              <a:gd name="connsiteX521" fmla="*/ 16163820 w 62506228"/>
              <a:gd name="connsiteY521" fmla="*/ 21328967 h 27068463"/>
              <a:gd name="connsiteX522" fmla="*/ 17352852 w 62506228"/>
              <a:gd name="connsiteY522" fmla="*/ 20638727 h 27068463"/>
              <a:gd name="connsiteX523" fmla="*/ 17266586 w 62506228"/>
              <a:gd name="connsiteY523" fmla="*/ 20728759 h 27068463"/>
              <a:gd name="connsiteX524" fmla="*/ 20034748 w 62506228"/>
              <a:gd name="connsiteY524" fmla="*/ 19325771 h 27068463"/>
              <a:gd name="connsiteX525" fmla="*/ 18601908 w 62506228"/>
              <a:gd name="connsiteY525" fmla="*/ 19955991 h 27068463"/>
              <a:gd name="connsiteX526" fmla="*/ 18511882 w 62506228"/>
              <a:gd name="connsiteY526" fmla="*/ 20046019 h 27068463"/>
              <a:gd name="connsiteX527" fmla="*/ 18519384 w 62506228"/>
              <a:gd name="connsiteY527" fmla="*/ 19982251 h 27068463"/>
              <a:gd name="connsiteX528" fmla="*/ 17881732 w 62506228"/>
              <a:gd name="connsiteY528" fmla="*/ 20379887 h 27068463"/>
              <a:gd name="connsiteX529" fmla="*/ 17971756 w 62506228"/>
              <a:gd name="connsiteY529" fmla="*/ 20289859 h 27068463"/>
              <a:gd name="connsiteX530" fmla="*/ 15473652 w 62506228"/>
              <a:gd name="connsiteY530" fmla="*/ 21434003 h 27068463"/>
              <a:gd name="connsiteX531" fmla="*/ 16610176 w 62506228"/>
              <a:gd name="connsiteY531" fmla="*/ 20807535 h 27068463"/>
              <a:gd name="connsiteX532" fmla="*/ 16613926 w 62506228"/>
              <a:gd name="connsiteY532" fmla="*/ 20740015 h 27068463"/>
              <a:gd name="connsiteX533" fmla="*/ 16944008 w 62506228"/>
              <a:gd name="connsiteY533" fmla="*/ 20627471 h 27068463"/>
              <a:gd name="connsiteX534" fmla="*/ 16745210 w 62506228"/>
              <a:gd name="connsiteY534" fmla="*/ 20559951 h 27068463"/>
              <a:gd name="connsiteX535" fmla="*/ 16985270 w 62506228"/>
              <a:gd name="connsiteY535" fmla="*/ 20391143 h 27068463"/>
              <a:gd name="connsiteX536" fmla="*/ 17127802 w 62506228"/>
              <a:gd name="connsiteY536" fmla="*/ 20376135 h 27068463"/>
              <a:gd name="connsiteX537" fmla="*/ 17169064 w 62506228"/>
              <a:gd name="connsiteY537" fmla="*/ 20289859 h 27068463"/>
              <a:gd name="connsiteX538" fmla="*/ 17274084 w 62506228"/>
              <a:gd name="connsiteY538" fmla="*/ 20297359 h 27068463"/>
              <a:gd name="connsiteX539" fmla="*/ 17352852 w 62506228"/>
              <a:gd name="connsiteY539" fmla="*/ 20192323 h 27068463"/>
              <a:gd name="connsiteX540" fmla="*/ 17349106 w 62506228"/>
              <a:gd name="connsiteY540" fmla="*/ 20259843 h 27068463"/>
              <a:gd name="connsiteX541" fmla="*/ 18016764 w 62506228"/>
              <a:gd name="connsiteY541" fmla="*/ 19903471 h 27068463"/>
              <a:gd name="connsiteX542" fmla="*/ 17825468 w 62506228"/>
              <a:gd name="connsiteY542" fmla="*/ 19922227 h 27068463"/>
              <a:gd name="connsiteX543" fmla="*/ 18324336 w 62506228"/>
              <a:gd name="connsiteY543" fmla="*/ 19532091 h 27068463"/>
              <a:gd name="connsiteX544" fmla="*/ 18474372 w 62506228"/>
              <a:gd name="connsiteY544" fmla="*/ 19535843 h 27068463"/>
              <a:gd name="connsiteX545" fmla="*/ 18620662 w 62506228"/>
              <a:gd name="connsiteY545" fmla="*/ 19378287 h 27068463"/>
              <a:gd name="connsiteX546" fmla="*/ 17817964 w 62506228"/>
              <a:gd name="connsiteY546" fmla="*/ 19757171 h 27068463"/>
              <a:gd name="connsiteX547" fmla="*/ 16328858 w 62506228"/>
              <a:gd name="connsiteY547" fmla="*/ 20469919 h 27068463"/>
              <a:gd name="connsiteX548" fmla="*/ 16467644 w 62506228"/>
              <a:gd name="connsiteY548" fmla="*/ 20522435 h 27068463"/>
              <a:gd name="connsiteX549" fmla="*/ 17382864 w 62506228"/>
              <a:gd name="connsiteY549" fmla="*/ 20008507 h 27068463"/>
              <a:gd name="connsiteX550" fmla="*/ 17056536 w 62506228"/>
              <a:gd name="connsiteY550" fmla="*/ 20203575 h 27068463"/>
              <a:gd name="connsiteX551" fmla="*/ 16212582 w 62506228"/>
              <a:gd name="connsiteY551" fmla="*/ 20597463 h 27068463"/>
              <a:gd name="connsiteX552" fmla="*/ 16313854 w 62506228"/>
              <a:gd name="connsiteY552" fmla="*/ 20518683 h 27068463"/>
              <a:gd name="connsiteX553" fmla="*/ 15481156 w 62506228"/>
              <a:gd name="connsiteY553" fmla="*/ 20935083 h 27068463"/>
              <a:gd name="connsiteX554" fmla="*/ 16741456 w 62506228"/>
              <a:gd name="connsiteY554" fmla="*/ 20181071 h 27068463"/>
              <a:gd name="connsiteX555" fmla="*/ 15642442 w 62506228"/>
              <a:gd name="connsiteY555" fmla="*/ 20653731 h 27068463"/>
              <a:gd name="connsiteX556" fmla="*/ 17397864 w 62506228"/>
              <a:gd name="connsiteY556" fmla="*/ 19659635 h 27068463"/>
              <a:gd name="connsiteX557" fmla="*/ 16722702 w 62506228"/>
              <a:gd name="connsiteY557" fmla="*/ 19933483 h 27068463"/>
              <a:gd name="connsiteX558" fmla="*/ 16756466 w 62506228"/>
              <a:gd name="connsiteY558" fmla="*/ 19832199 h 27068463"/>
              <a:gd name="connsiteX559" fmla="*/ 16077548 w 62506228"/>
              <a:gd name="connsiteY559" fmla="*/ 20177319 h 27068463"/>
              <a:gd name="connsiteX560" fmla="*/ 15935016 w 62506228"/>
              <a:gd name="connsiteY560" fmla="*/ 20192323 h 27068463"/>
              <a:gd name="connsiteX561" fmla="*/ 15571176 w 62506228"/>
              <a:gd name="connsiteY561" fmla="*/ 20477419 h 27068463"/>
              <a:gd name="connsiteX562" fmla="*/ 15732464 w 62506228"/>
              <a:gd name="connsiteY562" fmla="*/ 20346123 h 27068463"/>
              <a:gd name="connsiteX563" fmla="*/ 12885530 w 62506228"/>
              <a:gd name="connsiteY563" fmla="*/ 21842895 h 27068463"/>
              <a:gd name="connsiteX564" fmla="*/ 12799260 w 62506228"/>
              <a:gd name="connsiteY564" fmla="*/ 21940431 h 27068463"/>
              <a:gd name="connsiteX565" fmla="*/ 12221620 w 62506228"/>
              <a:gd name="connsiteY565" fmla="*/ 22221779 h 27068463"/>
              <a:gd name="connsiteX566" fmla="*/ 10976318 w 62506228"/>
              <a:gd name="connsiteY566" fmla="*/ 23002047 h 27068463"/>
              <a:gd name="connsiteX567" fmla="*/ 15724960 w 62506228"/>
              <a:gd name="connsiteY567" fmla="*/ 20113543 h 27068463"/>
              <a:gd name="connsiteX568" fmla="*/ 15784980 w 62506228"/>
              <a:gd name="connsiteY568" fmla="*/ 19974747 h 27068463"/>
              <a:gd name="connsiteX569" fmla="*/ 15837490 w 62506228"/>
              <a:gd name="connsiteY569" fmla="*/ 20053523 h 27068463"/>
              <a:gd name="connsiteX570" fmla="*/ 16137562 w 62506228"/>
              <a:gd name="connsiteY570" fmla="*/ 19824695 h 27068463"/>
              <a:gd name="connsiteX571" fmla="*/ 16989016 w 62506228"/>
              <a:gd name="connsiteY571" fmla="*/ 19430807 h 27068463"/>
              <a:gd name="connsiteX572" fmla="*/ 16910248 w 62506228"/>
              <a:gd name="connsiteY572" fmla="*/ 19389543 h 27068463"/>
              <a:gd name="connsiteX573" fmla="*/ 17371610 w 62506228"/>
              <a:gd name="connsiteY573" fmla="*/ 19164467 h 27068463"/>
              <a:gd name="connsiteX574" fmla="*/ 17210324 w 62506228"/>
              <a:gd name="connsiteY574" fmla="*/ 19228235 h 27068463"/>
              <a:gd name="connsiteX575" fmla="*/ 20559880 w 62506228"/>
              <a:gd name="connsiteY575" fmla="*/ 17423859 h 27068463"/>
              <a:gd name="connsiteX576" fmla="*/ 20436096 w 62506228"/>
              <a:gd name="connsiteY576" fmla="*/ 17465123 h 27068463"/>
              <a:gd name="connsiteX577" fmla="*/ 20871200 w 62506228"/>
              <a:gd name="connsiteY577" fmla="*/ 17288811 h 27068463"/>
              <a:gd name="connsiteX578" fmla="*/ 20736168 w 62506228"/>
              <a:gd name="connsiteY578" fmla="*/ 17232543 h 27068463"/>
              <a:gd name="connsiteX579" fmla="*/ 20413592 w 62506228"/>
              <a:gd name="connsiteY579" fmla="*/ 17435111 h 27068463"/>
              <a:gd name="connsiteX580" fmla="*/ 18590652 w 62506228"/>
              <a:gd name="connsiteY580" fmla="*/ 18339179 h 27068463"/>
              <a:gd name="connsiteX581" fmla="*/ 18643168 w 62506228"/>
              <a:gd name="connsiteY581" fmla="*/ 18267903 h 27068463"/>
              <a:gd name="connsiteX582" fmla="*/ 19730928 w 62506228"/>
              <a:gd name="connsiteY582" fmla="*/ 17693955 h 27068463"/>
              <a:gd name="connsiteX583" fmla="*/ 19558384 w 62506228"/>
              <a:gd name="connsiteY583" fmla="*/ 17738967 h 27068463"/>
              <a:gd name="connsiteX584" fmla="*/ 19700924 w 62506228"/>
              <a:gd name="connsiteY584" fmla="*/ 17645187 h 27068463"/>
              <a:gd name="connsiteX585" fmla="*/ 18616912 w 62506228"/>
              <a:gd name="connsiteY585" fmla="*/ 18072835 h 27068463"/>
              <a:gd name="connsiteX586" fmla="*/ 18984498 w 62506228"/>
              <a:gd name="connsiteY586" fmla="*/ 17862763 h 27068463"/>
              <a:gd name="connsiteX587" fmla="*/ 17889232 w 62506228"/>
              <a:gd name="connsiteY587" fmla="*/ 18425459 h 27068463"/>
              <a:gd name="connsiteX588" fmla="*/ 16677696 w 62506228"/>
              <a:gd name="connsiteY588" fmla="*/ 18894371 h 27068463"/>
              <a:gd name="connsiteX589" fmla="*/ 19640904 w 62506228"/>
              <a:gd name="connsiteY589" fmla="*/ 17401351 h 27068463"/>
              <a:gd name="connsiteX590" fmla="*/ 19295820 w 62506228"/>
              <a:gd name="connsiteY590" fmla="*/ 17491383 h 27068463"/>
              <a:gd name="connsiteX591" fmla="*/ 19753432 w 62506228"/>
              <a:gd name="connsiteY591" fmla="*/ 17262551 h 27068463"/>
              <a:gd name="connsiteX592" fmla="*/ 19708424 w 62506228"/>
              <a:gd name="connsiteY592" fmla="*/ 17348831 h 27068463"/>
              <a:gd name="connsiteX593" fmla="*/ 19869708 w 62506228"/>
              <a:gd name="connsiteY593" fmla="*/ 17288811 h 27068463"/>
              <a:gd name="connsiteX594" fmla="*/ 19828448 w 62506228"/>
              <a:gd name="connsiteY594" fmla="*/ 17225039 h 27068463"/>
              <a:gd name="connsiteX595" fmla="*/ 20331076 w 62506228"/>
              <a:gd name="connsiteY595" fmla="*/ 16992459 h 27068463"/>
              <a:gd name="connsiteX596" fmla="*/ 20278560 w 62506228"/>
              <a:gd name="connsiteY596" fmla="*/ 17063735 h 27068463"/>
              <a:gd name="connsiteX597" fmla="*/ 21171276 w 62506228"/>
              <a:gd name="connsiteY597" fmla="*/ 16576065 h 27068463"/>
              <a:gd name="connsiteX598" fmla="*/ 22345304 w 62506228"/>
              <a:gd name="connsiteY598" fmla="*/ 16065888 h 27068463"/>
              <a:gd name="connsiteX599" fmla="*/ 22881688 w 62506228"/>
              <a:gd name="connsiteY599" fmla="*/ 15807048 h 27068463"/>
              <a:gd name="connsiteX600" fmla="*/ 22757908 w 62506228"/>
              <a:gd name="connsiteY600" fmla="*/ 15930841 h 27068463"/>
              <a:gd name="connsiteX601" fmla="*/ 23429320 w 62506228"/>
              <a:gd name="connsiteY601" fmla="*/ 15566964 h 27068463"/>
              <a:gd name="connsiteX602" fmla="*/ 23166756 w 62506228"/>
              <a:gd name="connsiteY602" fmla="*/ 15548208 h 27068463"/>
              <a:gd name="connsiteX603" fmla="*/ 22862932 w 62506228"/>
              <a:gd name="connsiteY603" fmla="*/ 15777037 h 27068463"/>
              <a:gd name="connsiteX604" fmla="*/ 21636388 w 62506228"/>
              <a:gd name="connsiteY604" fmla="*/ 16287215 h 27068463"/>
              <a:gd name="connsiteX605" fmla="*/ 21632636 w 62506228"/>
              <a:gd name="connsiteY605" fmla="*/ 16122157 h 27068463"/>
              <a:gd name="connsiteX606" fmla="*/ 21182528 w 62506228"/>
              <a:gd name="connsiteY606" fmla="*/ 16279712 h 27068463"/>
              <a:gd name="connsiteX607" fmla="*/ 21947712 w 62506228"/>
              <a:gd name="connsiteY607" fmla="*/ 15904582 h 27068463"/>
              <a:gd name="connsiteX608" fmla="*/ 21917704 w 62506228"/>
              <a:gd name="connsiteY608" fmla="*/ 15859566 h 27068463"/>
              <a:gd name="connsiteX609" fmla="*/ 22082744 w 62506228"/>
              <a:gd name="connsiteY609" fmla="*/ 15882074 h 27068463"/>
              <a:gd name="connsiteX610" fmla="*/ 22262788 w 62506228"/>
              <a:gd name="connsiteY610" fmla="*/ 15773286 h 27068463"/>
              <a:gd name="connsiteX611" fmla="*/ 22476588 w 62506228"/>
              <a:gd name="connsiteY611" fmla="*/ 15795794 h 27068463"/>
              <a:gd name="connsiteX612" fmla="*/ 22334056 w 62506228"/>
              <a:gd name="connsiteY612" fmla="*/ 15885825 h 27068463"/>
              <a:gd name="connsiteX613" fmla="*/ 22630376 w 62506228"/>
              <a:gd name="connsiteY613" fmla="*/ 15803297 h 27068463"/>
              <a:gd name="connsiteX614" fmla="*/ 22589116 w 62506228"/>
              <a:gd name="connsiteY614" fmla="*/ 15739524 h 27068463"/>
              <a:gd name="connsiteX615" fmla="*/ 22975460 w 62506228"/>
              <a:gd name="connsiteY615" fmla="*/ 15638239 h 27068463"/>
              <a:gd name="connsiteX616" fmla="*/ 22934200 w 62506228"/>
              <a:gd name="connsiteY616" fmla="*/ 15574467 h 27068463"/>
              <a:gd name="connsiteX617" fmla="*/ 23241772 w 62506228"/>
              <a:gd name="connsiteY617" fmla="*/ 15428166 h 27068463"/>
              <a:gd name="connsiteX618" fmla="*/ 23050476 w 62506228"/>
              <a:gd name="connsiteY618" fmla="*/ 15435669 h 27068463"/>
              <a:gd name="connsiteX619" fmla="*/ 23568104 w 62506228"/>
              <a:gd name="connsiteY619" fmla="*/ 15315627 h 27068463"/>
              <a:gd name="connsiteX620" fmla="*/ 23350548 w 62506228"/>
              <a:gd name="connsiteY620" fmla="*/ 15439420 h 27068463"/>
              <a:gd name="connsiteX621" fmla="*/ 23579356 w 62506228"/>
              <a:gd name="connsiteY621" fmla="*/ 15413161 h 27068463"/>
              <a:gd name="connsiteX622" fmla="*/ 23485584 w 62506228"/>
              <a:gd name="connsiteY622" fmla="*/ 15499441 h 27068463"/>
              <a:gd name="connsiteX623" fmla="*/ 24359544 w 62506228"/>
              <a:gd name="connsiteY623" fmla="*/ 15150570 h 27068463"/>
              <a:gd name="connsiteX624" fmla="*/ 23793156 w 62506228"/>
              <a:gd name="connsiteY624" fmla="*/ 15353140 h 27068463"/>
              <a:gd name="connsiteX625" fmla="*/ 24783396 w 62506228"/>
              <a:gd name="connsiteY625" fmla="*/ 14951751 h 27068463"/>
              <a:gd name="connsiteX626" fmla="*/ 24993444 w 62506228"/>
              <a:gd name="connsiteY626" fmla="*/ 14809201 h 27068463"/>
              <a:gd name="connsiteX627" fmla="*/ 24820904 w 62506228"/>
              <a:gd name="connsiteY627" fmla="*/ 14764185 h 27068463"/>
              <a:gd name="connsiteX628" fmla="*/ 25814892 w 62506228"/>
              <a:gd name="connsiteY628" fmla="*/ 14370298 h 27068463"/>
              <a:gd name="connsiteX629" fmla="*/ 24307028 w 62506228"/>
              <a:gd name="connsiteY629" fmla="*/ 14820455 h 27068463"/>
              <a:gd name="connsiteX630" fmla="*/ 24415804 w 62506228"/>
              <a:gd name="connsiteY630" fmla="*/ 14831709 h 27068463"/>
              <a:gd name="connsiteX631" fmla="*/ 24213256 w 62506228"/>
              <a:gd name="connsiteY631" fmla="*/ 14906735 h 27068463"/>
              <a:gd name="connsiteX632" fmla="*/ 24048216 w 62506228"/>
              <a:gd name="connsiteY632" fmla="*/ 15045533 h 27068463"/>
              <a:gd name="connsiteX633" fmla="*/ 23616864 w 62506228"/>
              <a:gd name="connsiteY633" fmla="*/ 15229347 h 27068463"/>
              <a:gd name="connsiteX634" fmla="*/ 23211768 w 62506228"/>
              <a:gd name="connsiteY634" fmla="*/ 15296871 h 27068463"/>
              <a:gd name="connsiteX635" fmla="*/ 23729392 w 62506228"/>
              <a:gd name="connsiteY635" fmla="*/ 14929243 h 27068463"/>
              <a:gd name="connsiteX636" fmla="*/ 24010708 w 62506228"/>
              <a:gd name="connsiteY636" fmla="*/ 14899232 h 27068463"/>
              <a:gd name="connsiteX637" fmla="*/ 24171996 w 62506228"/>
              <a:gd name="connsiteY637" fmla="*/ 14842963 h 27068463"/>
              <a:gd name="connsiteX638" fmla="*/ 24250768 w 62506228"/>
              <a:gd name="connsiteY638" fmla="*/ 14722921 h 27068463"/>
              <a:gd name="connsiteX639" fmla="*/ 25079716 w 62506228"/>
              <a:gd name="connsiteY639" fmla="*/ 14377801 h 27068463"/>
              <a:gd name="connsiteX640" fmla="*/ 25184740 w 62506228"/>
              <a:gd name="connsiteY640" fmla="*/ 14227749 h 27068463"/>
              <a:gd name="connsiteX641" fmla="*/ 25379788 w 62506228"/>
              <a:gd name="connsiteY641" fmla="*/ 14220246 h 27068463"/>
              <a:gd name="connsiteX642" fmla="*/ 25619844 w 62506228"/>
              <a:gd name="connsiteY642" fmla="*/ 14130215 h 27068463"/>
              <a:gd name="connsiteX643" fmla="*/ 25379788 w 62506228"/>
              <a:gd name="connsiteY643" fmla="*/ 14055189 h 27068463"/>
              <a:gd name="connsiteX644" fmla="*/ 25522324 w 62506228"/>
              <a:gd name="connsiteY644" fmla="*/ 13965158 h 27068463"/>
              <a:gd name="connsiteX645" fmla="*/ 24768392 w 62506228"/>
              <a:gd name="connsiteY645" fmla="*/ 14272765 h 27068463"/>
              <a:gd name="connsiteX646" fmla="*/ 25135980 w 62506228"/>
              <a:gd name="connsiteY646" fmla="*/ 14062692 h 27068463"/>
              <a:gd name="connsiteX647" fmla="*/ 23553100 w 62506228"/>
              <a:gd name="connsiteY647" fmla="*/ 14719170 h 27068463"/>
              <a:gd name="connsiteX648" fmla="*/ 24123236 w 62506228"/>
              <a:gd name="connsiteY648" fmla="*/ 14512848 h 27068463"/>
              <a:gd name="connsiteX649" fmla="*/ 23976952 w 62506228"/>
              <a:gd name="connsiteY649" fmla="*/ 14602879 h 27068463"/>
              <a:gd name="connsiteX650" fmla="*/ 24355792 w 62506228"/>
              <a:gd name="connsiteY650" fmla="*/ 14572869 h 27068463"/>
              <a:gd name="connsiteX651" fmla="*/ 24584596 w 62506228"/>
              <a:gd name="connsiteY651" fmla="*/ 14464081 h 27068463"/>
              <a:gd name="connsiteX652" fmla="*/ 24160744 w 62506228"/>
              <a:gd name="connsiteY652" fmla="*/ 14580371 h 27068463"/>
              <a:gd name="connsiteX653" fmla="*/ 23913184 w 62506228"/>
              <a:gd name="connsiteY653" fmla="*/ 14737926 h 27068463"/>
              <a:gd name="connsiteX654" fmla="*/ 23110492 w 62506228"/>
              <a:gd name="connsiteY654" fmla="*/ 14970507 h 27068463"/>
              <a:gd name="connsiteX655" fmla="*/ 23215516 w 62506228"/>
              <a:gd name="connsiteY655" fmla="*/ 14902984 h 27068463"/>
              <a:gd name="connsiteX656" fmla="*/ 22304048 w 62506228"/>
              <a:gd name="connsiteY656" fmla="*/ 15274363 h 27068463"/>
              <a:gd name="connsiteX657" fmla="*/ 19363340 w 62506228"/>
              <a:gd name="connsiteY657" fmla="*/ 16658594 h 27068463"/>
              <a:gd name="connsiteX658" fmla="*/ 16722702 w 62506228"/>
              <a:gd name="connsiteY658" fmla="*/ 17979051 h 27068463"/>
              <a:gd name="connsiteX659" fmla="*/ 17941744 w 62506228"/>
              <a:gd name="connsiteY659" fmla="*/ 17281311 h 27068463"/>
              <a:gd name="connsiteX660" fmla="*/ 19562136 w 62506228"/>
              <a:gd name="connsiteY660" fmla="*/ 16497288 h 27068463"/>
              <a:gd name="connsiteX661" fmla="*/ 21351320 w 62506228"/>
              <a:gd name="connsiteY661" fmla="*/ 15593224 h 27068463"/>
              <a:gd name="connsiteX662" fmla="*/ 21426336 w 62506228"/>
              <a:gd name="connsiteY662" fmla="*/ 15473182 h 27068463"/>
              <a:gd name="connsiteX663" fmla="*/ 22048988 w 62506228"/>
              <a:gd name="connsiteY663" fmla="*/ 15191834 h 27068463"/>
              <a:gd name="connsiteX664" fmla="*/ 20462356 w 62506228"/>
              <a:gd name="connsiteY664" fmla="*/ 15859566 h 27068463"/>
              <a:gd name="connsiteX665" fmla="*/ 18811960 w 62506228"/>
              <a:gd name="connsiteY665" fmla="*/ 16666097 h 27068463"/>
              <a:gd name="connsiteX666" fmla="*/ 18335596 w 62506228"/>
              <a:gd name="connsiteY666" fmla="*/ 16951195 h 27068463"/>
              <a:gd name="connsiteX667" fmla="*/ 18279332 w 62506228"/>
              <a:gd name="connsiteY667" fmla="*/ 16939943 h 27068463"/>
              <a:gd name="connsiteX668" fmla="*/ 16966516 w 62506228"/>
              <a:gd name="connsiteY668" fmla="*/ 17577663 h 27068463"/>
              <a:gd name="connsiteX669" fmla="*/ 17540402 w 62506228"/>
              <a:gd name="connsiteY669" fmla="*/ 17213787 h 27068463"/>
              <a:gd name="connsiteX670" fmla="*/ 19295820 w 62506228"/>
              <a:gd name="connsiteY670" fmla="*/ 16317225 h 27068463"/>
              <a:gd name="connsiteX671" fmla="*/ 19183296 w 62506228"/>
              <a:gd name="connsiteY671" fmla="*/ 16227194 h 27068463"/>
              <a:gd name="connsiteX672" fmla="*/ 19404598 w 62506228"/>
              <a:gd name="connsiteY672" fmla="*/ 16178427 h 27068463"/>
              <a:gd name="connsiteX673" fmla="*/ 19502120 w 62506228"/>
              <a:gd name="connsiteY673" fmla="*/ 16088396 h 27068463"/>
              <a:gd name="connsiteX674" fmla="*/ 18523140 w 62506228"/>
              <a:gd name="connsiteY674" fmla="*/ 16538552 h 27068463"/>
              <a:gd name="connsiteX675" fmla="*/ 18961996 w 62506228"/>
              <a:gd name="connsiteY675" fmla="*/ 16275961 h 27068463"/>
              <a:gd name="connsiteX676" fmla="*/ 18643168 w 62506228"/>
              <a:gd name="connsiteY676" fmla="*/ 16332231 h 27068463"/>
              <a:gd name="connsiteX677" fmla="*/ 18166800 w 62506228"/>
              <a:gd name="connsiteY677" fmla="*/ 16617330 h 27068463"/>
              <a:gd name="connsiteX678" fmla="*/ 17690436 w 62506228"/>
              <a:gd name="connsiteY678" fmla="*/ 16819899 h 27068463"/>
              <a:gd name="connsiteX679" fmla="*/ 15781226 w 62506228"/>
              <a:gd name="connsiteY679" fmla="*/ 17802743 h 27068463"/>
              <a:gd name="connsiteX680" fmla="*/ 16591422 w 62506228"/>
              <a:gd name="connsiteY680" fmla="*/ 17330075 h 27068463"/>
              <a:gd name="connsiteX681" fmla="*/ 15769976 w 62506228"/>
              <a:gd name="connsiteY681" fmla="*/ 17637683 h 27068463"/>
              <a:gd name="connsiteX682" fmla="*/ 15308618 w 62506228"/>
              <a:gd name="connsiteY682" fmla="*/ 17949043 h 27068463"/>
              <a:gd name="connsiteX683" fmla="*/ 15477406 w 62506228"/>
              <a:gd name="connsiteY683" fmla="*/ 17817747 h 27068463"/>
              <a:gd name="connsiteX684" fmla="*/ 14914766 w 62506228"/>
              <a:gd name="connsiteY684" fmla="*/ 18057831 h 27068463"/>
              <a:gd name="connsiteX685" fmla="*/ 16407626 w 62506228"/>
              <a:gd name="connsiteY685" fmla="*/ 17131259 h 27068463"/>
              <a:gd name="connsiteX686" fmla="*/ 16771468 w 62506228"/>
              <a:gd name="connsiteY686" fmla="*/ 16981207 h 27068463"/>
              <a:gd name="connsiteX687" fmla="*/ 17165310 w 62506228"/>
              <a:gd name="connsiteY687" fmla="*/ 16879919 h 27068463"/>
              <a:gd name="connsiteX688" fmla="*/ 16981518 w 62506228"/>
              <a:gd name="connsiteY688" fmla="*/ 16913683 h 27068463"/>
              <a:gd name="connsiteX689" fmla="*/ 19044512 w 62506228"/>
              <a:gd name="connsiteY689" fmla="*/ 15773286 h 27068463"/>
              <a:gd name="connsiteX690" fmla="*/ 17881732 w 62506228"/>
              <a:gd name="connsiteY690" fmla="*/ 16257204 h 27068463"/>
              <a:gd name="connsiteX691" fmla="*/ 16051294 w 62506228"/>
              <a:gd name="connsiteY691" fmla="*/ 17213787 h 27068463"/>
              <a:gd name="connsiteX692" fmla="*/ 16448890 w 62506228"/>
              <a:gd name="connsiteY692" fmla="*/ 16958699 h 27068463"/>
              <a:gd name="connsiteX693" fmla="*/ 16370118 w 62506228"/>
              <a:gd name="connsiteY693" fmla="*/ 16999963 h 27068463"/>
              <a:gd name="connsiteX694" fmla="*/ 16463890 w 62506228"/>
              <a:gd name="connsiteY694" fmla="*/ 16909931 h 27068463"/>
              <a:gd name="connsiteX695" fmla="*/ 16148816 w 62506228"/>
              <a:gd name="connsiteY695" fmla="*/ 17052479 h 27068463"/>
              <a:gd name="connsiteX696" fmla="*/ 16122558 w 62506228"/>
              <a:gd name="connsiteY696" fmla="*/ 16939943 h 27068463"/>
              <a:gd name="connsiteX697" fmla="*/ 15923762 w 62506228"/>
              <a:gd name="connsiteY697" fmla="*/ 17026219 h 27068463"/>
              <a:gd name="connsiteX698" fmla="*/ 17360360 w 62506228"/>
              <a:gd name="connsiteY698" fmla="*/ 16167173 h 27068463"/>
              <a:gd name="connsiteX699" fmla="*/ 13763244 w 62506228"/>
              <a:gd name="connsiteY699" fmla="*/ 17986555 h 27068463"/>
              <a:gd name="connsiteX700" fmla="*/ 13643212 w 62506228"/>
              <a:gd name="connsiteY700" fmla="*/ 18117851 h 27068463"/>
              <a:gd name="connsiteX701" fmla="*/ 12821766 w 62506228"/>
              <a:gd name="connsiteY701" fmla="*/ 18451715 h 27068463"/>
              <a:gd name="connsiteX702" fmla="*/ 10901302 w 62506228"/>
              <a:gd name="connsiteY702" fmla="*/ 19513335 h 27068463"/>
              <a:gd name="connsiteX703" fmla="*/ 11925298 w 62506228"/>
              <a:gd name="connsiteY703" fmla="*/ 18774327 h 27068463"/>
              <a:gd name="connsiteX704" fmla="*/ 12360404 w 62506228"/>
              <a:gd name="connsiteY704" fmla="*/ 18631779 h 27068463"/>
              <a:gd name="connsiteX705" fmla="*/ 13691976 w 62506228"/>
              <a:gd name="connsiteY705" fmla="*/ 17660191 h 27068463"/>
              <a:gd name="connsiteX706" fmla="*/ 13875768 w 62506228"/>
              <a:gd name="connsiteY706" fmla="*/ 17622679 h 27068463"/>
              <a:gd name="connsiteX707" fmla="*/ 13898276 w 62506228"/>
              <a:gd name="connsiteY707" fmla="*/ 17502635 h 27068463"/>
              <a:gd name="connsiteX708" fmla="*/ 14922270 w 62506228"/>
              <a:gd name="connsiteY708" fmla="*/ 16857411 h 27068463"/>
              <a:gd name="connsiteX709" fmla="*/ 14262112 w 62506228"/>
              <a:gd name="connsiteY709" fmla="*/ 17195031 h 27068463"/>
              <a:gd name="connsiteX710" fmla="*/ 14775986 w 62506228"/>
              <a:gd name="connsiteY710" fmla="*/ 16876171 h 27068463"/>
              <a:gd name="connsiteX711" fmla="*/ 14445906 w 62506228"/>
              <a:gd name="connsiteY711" fmla="*/ 16774884 h 27068463"/>
              <a:gd name="connsiteX712" fmla="*/ 12300386 w 62506228"/>
              <a:gd name="connsiteY712" fmla="*/ 17885271 h 27068463"/>
              <a:gd name="connsiteX713" fmla="*/ 12296638 w 62506228"/>
              <a:gd name="connsiteY713" fmla="*/ 17952795 h 27068463"/>
              <a:gd name="connsiteX714" fmla="*/ 12071586 w 62506228"/>
              <a:gd name="connsiteY714" fmla="*/ 18016567 h 27068463"/>
              <a:gd name="connsiteX715" fmla="*/ 11216380 w 62506228"/>
              <a:gd name="connsiteY715" fmla="*/ 18560507 h 27068463"/>
              <a:gd name="connsiteX716" fmla="*/ 11070092 w 62506228"/>
              <a:gd name="connsiteY716" fmla="*/ 18583011 h 27068463"/>
              <a:gd name="connsiteX717" fmla="*/ 10867544 w 62506228"/>
              <a:gd name="connsiteY717" fmla="*/ 18680547 h 27068463"/>
              <a:gd name="connsiteX718" fmla="*/ 10818784 w 62506228"/>
              <a:gd name="connsiteY718" fmla="*/ 18688047 h 27068463"/>
              <a:gd name="connsiteX719" fmla="*/ 11085098 w 62506228"/>
              <a:gd name="connsiteY719" fmla="*/ 18530495 h 27068463"/>
              <a:gd name="connsiteX720" fmla="*/ 11073844 w 62506228"/>
              <a:gd name="connsiteY720" fmla="*/ 18515487 h 27068463"/>
              <a:gd name="connsiteX721" fmla="*/ 13654466 w 62506228"/>
              <a:gd name="connsiteY721" fmla="*/ 16932439 h 27068463"/>
              <a:gd name="connsiteX722" fmla="*/ 14025804 w 62506228"/>
              <a:gd name="connsiteY722" fmla="*/ 16857411 h 27068463"/>
              <a:gd name="connsiteX723" fmla="*/ 14134582 w 62506228"/>
              <a:gd name="connsiteY723" fmla="*/ 16711112 h 27068463"/>
              <a:gd name="connsiteX724" fmla="*/ 15529916 w 62506228"/>
              <a:gd name="connsiteY724" fmla="*/ 15833307 h 27068463"/>
              <a:gd name="connsiteX725" fmla="*/ 15608684 w 62506228"/>
              <a:gd name="connsiteY725" fmla="*/ 15874571 h 27068463"/>
              <a:gd name="connsiteX726" fmla="*/ 16156318 w 62506228"/>
              <a:gd name="connsiteY726" fmla="*/ 15525700 h 27068463"/>
              <a:gd name="connsiteX727" fmla="*/ 16493900 w 62506228"/>
              <a:gd name="connsiteY727" fmla="*/ 15326881 h 27068463"/>
              <a:gd name="connsiteX728" fmla="*/ 17532900 w 62506228"/>
              <a:gd name="connsiteY728" fmla="*/ 14790445 h 27068463"/>
              <a:gd name="connsiteX729" fmla="*/ 17525398 w 62506228"/>
              <a:gd name="connsiteY729" fmla="*/ 14857968 h 27068463"/>
              <a:gd name="connsiteX730" fmla="*/ 17881732 w 62506228"/>
              <a:gd name="connsiteY730" fmla="*/ 14614133 h 27068463"/>
              <a:gd name="connsiteX731" fmla="*/ 14712220 w 62506228"/>
              <a:gd name="connsiteY731" fmla="*/ 16099650 h 27068463"/>
              <a:gd name="connsiteX732" fmla="*/ 14025804 w 62506228"/>
              <a:gd name="connsiteY732" fmla="*/ 16407257 h 27068463"/>
              <a:gd name="connsiteX733" fmla="*/ 13932032 w 62506228"/>
              <a:gd name="connsiteY733" fmla="*/ 16501039 h 27068463"/>
              <a:gd name="connsiteX734" fmla="*/ 12491686 w 62506228"/>
              <a:gd name="connsiteY734" fmla="*/ 17258803 h 27068463"/>
              <a:gd name="connsiteX735" fmla="*/ 11925298 w 62506228"/>
              <a:gd name="connsiteY735" fmla="*/ 17450119 h 27068463"/>
              <a:gd name="connsiteX736" fmla="*/ 12412914 w 62506228"/>
              <a:gd name="connsiteY736" fmla="*/ 17153767 h 27068463"/>
              <a:gd name="connsiteX737" fmla="*/ 10755016 w 62506228"/>
              <a:gd name="connsiteY737" fmla="*/ 18091591 h 27068463"/>
              <a:gd name="connsiteX738" fmla="*/ 11535204 w 62506228"/>
              <a:gd name="connsiteY738" fmla="*/ 17588915 h 27068463"/>
              <a:gd name="connsiteX739" fmla="*/ 10136118 w 62506228"/>
              <a:gd name="connsiteY739" fmla="*/ 18309167 h 27068463"/>
              <a:gd name="connsiteX740" fmla="*/ 12570458 w 62506228"/>
              <a:gd name="connsiteY740" fmla="*/ 16696107 h 27068463"/>
              <a:gd name="connsiteX741" fmla="*/ 12427920 w 62506228"/>
              <a:gd name="connsiteY741" fmla="*/ 16647340 h 27068463"/>
              <a:gd name="connsiteX742" fmla="*/ 12814264 w 62506228"/>
              <a:gd name="connsiteY742" fmla="*/ 16433516 h 27068463"/>
              <a:gd name="connsiteX743" fmla="*/ 11876536 w 62506228"/>
              <a:gd name="connsiteY743" fmla="*/ 16939943 h 27068463"/>
              <a:gd name="connsiteX744" fmla="*/ 12191612 w 62506228"/>
              <a:gd name="connsiteY744" fmla="*/ 16846159 h 27068463"/>
              <a:gd name="connsiteX745" fmla="*/ 11955306 w 62506228"/>
              <a:gd name="connsiteY745" fmla="*/ 17044979 h 27068463"/>
              <a:gd name="connsiteX746" fmla="*/ 11550208 w 62506228"/>
              <a:gd name="connsiteY746" fmla="*/ 17236295 h 27068463"/>
              <a:gd name="connsiteX747" fmla="*/ 11493944 w 62506228"/>
              <a:gd name="connsiteY747" fmla="*/ 17161267 h 27068463"/>
              <a:gd name="connsiteX748" fmla="*/ 11028834 w 62506228"/>
              <a:gd name="connsiteY748" fmla="*/ 17427611 h 27068463"/>
              <a:gd name="connsiteX749" fmla="*/ 11193872 w 62506228"/>
              <a:gd name="connsiteY749" fmla="*/ 17202531 h 27068463"/>
              <a:gd name="connsiteX750" fmla="*/ 13305630 w 62506228"/>
              <a:gd name="connsiteY750" fmla="*/ 15987111 h 27068463"/>
              <a:gd name="connsiteX751" fmla="*/ 12071586 w 62506228"/>
              <a:gd name="connsiteY751" fmla="*/ 16677350 h 27068463"/>
              <a:gd name="connsiteX752" fmla="*/ 11805272 w 62506228"/>
              <a:gd name="connsiteY752" fmla="*/ 16763630 h 27068463"/>
              <a:gd name="connsiteX753" fmla="*/ 10079854 w 62506228"/>
              <a:gd name="connsiteY753" fmla="*/ 17798991 h 27068463"/>
              <a:gd name="connsiteX754" fmla="*/ 9543476 w 62506228"/>
              <a:gd name="connsiteY754" fmla="*/ 18057831 h 27068463"/>
              <a:gd name="connsiteX755" fmla="*/ 10023590 w 62506228"/>
              <a:gd name="connsiteY755" fmla="*/ 17656439 h 27068463"/>
              <a:gd name="connsiteX756" fmla="*/ 10166124 w 62506228"/>
              <a:gd name="connsiteY756" fmla="*/ 17615175 h 27068463"/>
              <a:gd name="connsiteX757" fmla="*/ 10402432 w 62506228"/>
              <a:gd name="connsiteY757" fmla="*/ 17408855 h 27068463"/>
              <a:gd name="connsiteX758" fmla="*/ 10661244 w 62506228"/>
              <a:gd name="connsiteY758" fmla="*/ 17232543 h 27068463"/>
              <a:gd name="connsiteX759" fmla="*/ 13646962 w 62506228"/>
              <a:gd name="connsiteY759" fmla="*/ 15480684 h 27068463"/>
              <a:gd name="connsiteX760" fmla="*/ 14265862 w 62506228"/>
              <a:gd name="connsiteY760" fmla="*/ 15146818 h 27068463"/>
              <a:gd name="connsiteX761" fmla="*/ 14562182 w 62506228"/>
              <a:gd name="connsiteY761" fmla="*/ 15030528 h 27068463"/>
              <a:gd name="connsiteX762" fmla="*/ 16178822 w 62506228"/>
              <a:gd name="connsiteY762" fmla="*/ 14077697 h 27068463"/>
              <a:gd name="connsiteX763" fmla="*/ 17191568 w 62506228"/>
              <a:gd name="connsiteY763" fmla="*/ 13556265 h 27068463"/>
              <a:gd name="connsiteX764" fmla="*/ 15796230 w 62506228"/>
              <a:gd name="connsiteY764" fmla="*/ 14212744 h 27068463"/>
              <a:gd name="connsiteX765" fmla="*/ 15454898 w 62506228"/>
              <a:gd name="connsiteY765" fmla="*/ 14325283 h 27068463"/>
              <a:gd name="connsiteX766" fmla="*/ 17697936 w 62506228"/>
              <a:gd name="connsiteY766" fmla="*/ 12986067 h 27068463"/>
              <a:gd name="connsiteX767" fmla="*/ 17517896 w 62506228"/>
              <a:gd name="connsiteY767" fmla="*/ 12952305 h 27068463"/>
              <a:gd name="connsiteX768" fmla="*/ 15248596 w 62506228"/>
              <a:gd name="connsiteY768" fmla="*/ 13946401 h 27068463"/>
              <a:gd name="connsiteX769" fmla="*/ 15034798 w 62506228"/>
              <a:gd name="connsiteY769" fmla="*/ 14100205 h 27068463"/>
              <a:gd name="connsiteX770" fmla="*/ 13958290 w 62506228"/>
              <a:gd name="connsiteY770" fmla="*/ 14546610 h 27068463"/>
              <a:gd name="connsiteX771" fmla="*/ 13932032 w 62506228"/>
              <a:gd name="connsiteY771" fmla="*/ 14584123 h 27068463"/>
              <a:gd name="connsiteX772" fmla="*/ 12131600 w 62506228"/>
              <a:gd name="connsiteY772" fmla="*/ 15480684 h 27068463"/>
              <a:gd name="connsiteX773" fmla="*/ 12360404 w 62506228"/>
              <a:gd name="connsiteY773" fmla="*/ 15266860 h 27068463"/>
              <a:gd name="connsiteX774" fmla="*/ 12986806 w 62506228"/>
              <a:gd name="connsiteY774" fmla="*/ 14925491 h 27068463"/>
              <a:gd name="connsiteX775" fmla="*/ 12968052 w 62506228"/>
              <a:gd name="connsiteY775" fmla="*/ 14978010 h 27068463"/>
              <a:gd name="connsiteX776" fmla="*/ 14363384 w 62506228"/>
              <a:gd name="connsiteY776" fmla="*/ 14201490 h 27068463"/>
              <a:gd name="connsiteX777" fmla="*/ 14550930 w 62506228"/>
              <a:gd name="connsiteY777" fmla="*/ 14167728 h 27068463"/>
              <a:gd name="connsiteX778" fmla="*/ 16025034 w 62506228"/>
              <a:gd name="connsiteY778" fmla="*/ 13376204 h 27068463"/>
              <a:gd name="connsiteX779" fmla="*/ 14565936 w 62506228"/>
              <a:gd name="connsiteY779" fmla="*/ 14032681 h 27068463"/>
              <a:gd name="connsiteX780" fmla="*/ 14472164 w 62506228"/>
              <a:gd name="connsiteY780" fmla="*/ 13972660 h 27068463"/>
              <a:gd name="connsiteX781" fmla="*/ 14142082 w 62506228"/>
              <a:gd name="connsiteY781" fmla="*/ 14193987 h 27068463"/>
              <a:gd name="connsiteX782" fmla="*/ 14160836 w 62506228"/>
              <a:gd name="connsiteY782" fmla="*/ 14141469 h 27068463"/>
              <a:gd name="connsiteX783" fmla="*/ 12799260 w 62506228"/>
              <a:gd name="connsiteY783" fmla="*/ 14812952 h 27068463"/>
              <a:gd name="connsiteX784" fmla="*/ 12675478 w 62506228"/>
              <a:gd name="connsiteY784" fmla="*/ 14944248 h 27068463"/>
              <a:gd name="connsiteX785" fmla="*/ 12116594 w 62506228"/>
              <a:gd name="connsiteY785" fmla="*/ 15233098 h 27068463"/>
              <a:gd name="connsiteX786" fmla="*/ 9761024 w 62506228"/>
              <a:gd name="connsiteY786" fmla="*/ 16501039 h 27068463"/>
              <a:gd name="connsiteX787" fmla="*/ 10327414 w 62506228"/>
              <a:gd name="connsiteY787" fmla="*/ 16125909 h 27068463"/>
              <a:gd name="connsiteX788" fmla="*/ 7169156 w 62506228"/>
              <a:gd name="connsiteY788" fmla="*/ 17986555 h 27068463"/>
              <a:gd name="connsiteX789" fmla="*/ 10796274 w 62506228"/>
              <a:gd name="connsiteY789" fmla="*/ 15702011 h 27068463"/>
              <a:gd name="connsiteX790" fmla="*/ 13193102 w 62506228"/>
              <a:gd name="connsiteY790" fmla="*/ 14449076 h 27068463"/>
              <a:gd name="connsiteX791" fmla="*/ 14085818 w 62506228"/>
              <a:gd name="connsiteY791" fmla="*/ 14032681 h 27068463"/>
              <a:gd name="connsiteX792" fmla="*/ 15807482 w 62506228"/>
              <a:gd name="connsiteY792" fmla="*/ 13128618 h 27068463"/>
              <a:gd name="connsiteX793" fmla="*/ 15668702 w 62506228"/>
              <a:gd name="connsiteY793" fmla="*/ 13158627 h 27068463"/>
              <a:gd name="connsiteX794" fmla="*/ 16628928 w 62506228"/>
              <a:gd name="connsiteY794" fmla="*/ 12625942 h 27068463"/>
              <a:gd name="connsiteX795" fmla="*/ 16670190 w 62506228"/>
              <a:gd name="connsiteY795" fmla="*/ 12685964 h 27068463"/>
              <a:gd name="connsiteX796" fmla="*/ 16829838 w 62506228"/>
              <a:gd name="connsiteY796" fmla="*/ 12581808 h 27068463"/>
              <a:gd name="connsiteX797" fmla="*/ 17018022 w 62506228"/>
              <a:gd name="connsiteY797" fmla="*/ 12476616 h 27068463"/>
              <a:gd name="connsiteX798" fmla="*/ 17004362 w 62506228"/>
              <a:gd name="connsiteY798" fmla="*/ 12474483 h 27068463"/>
              <a:gd name="connsiteX799" fmla="*/ 16665772 w 62506228"/>
              <a:gd name="connsiteY799" fmla="*/ 12548100 h 27068463"/>
              <a:gd name="connsiteX800" fmla="*/ 16710706 w 62506228"/>
              <a:gd name="connsiteY800" fmla="*/ 12471628 h 27068463"/>
              <a:gd name="connsiteX801" fmla="*/ 16790322 w 62506228"/>
              <a:gd name="connsiteY801" fmla="*/ 12494491 h 27068463"/>
              <a:gd name="connsiteX802" fmla="*/ 16791898 w 62506228"/>
              <a:gd name="connsiteY802" fmla="*/ 12457439 h 27068463"/>
              <a:gd name="connsiteX803" fmla="*/ 16880186 w 62506228"/>
              <a:gd name="connsiteY803" fmla="*/ 12465321 h 27068463"/>
              <a:gd name="connsiteX804" fmla="*/ 16959014 w 62506228"/>
              <a:gd name="connsiteY804" fmla="*/ 12403828 h 27068463"/>
              <a:gd name="connsiteX805" fmla="*/ 16788644 w 62506228"/>
              <a:gd name="connsiteY805" fmla="*/ 12417133 h 27068463"/>
              <a:gd name="connsiteX806" fmla="*/ 16734896 w 62506228"/>
              <a:gd name="connsiteY806" fmla="*/ 12429304 h 27068463"/>
              <a:gd name="connsiteX807" fmla="*/ 16690352 w 62506228"/>
              <a:gd name="connsiteY807" fmla="*/ 12451507 h 27068463"/>
              <a:gd name="connsiteX808" fmla="*/ 16608580 w 62506228"/>
              <a:gd name="connsiteY808" fmla="*/ 12493251 h 27068463"/>
              <a:gd name="connsiteX809" fmla="*/ 16622222 w 62506228"/>
              <a:gd name="connsiteY809" fmla="*/ 12494885 h 27068463"/>
              <a:gd name="connsiteX810" fmla="*/ 16653948 w 62506228"/>
              <a:gd name="connsiteY810" fmla="*/ 12514990 h 27068463"/>
              <a:gd name="connsiteX811" fmla="*/ 16283748 w 62506228"/>
              <a:gd name="connsiteY811" fmla="*/ 12667638 h 27068463"/>
              <a:gd name="connsiteX812" fmla="*/ 16248246 w 62506228"/>
              <a:gd name="connsiteY812" fmla="*/ 12677199 h 27068463"/>
              <a:gd name="connsiteX813" fmla="*/ 15967020 w 62506228"/>
              <a:gd name="connsiteY813" fmla="*/ 12820761 h 27068463"/>
              <a:gd name="connsiteX814" fmla="*/ 13827010 w 62506228"/>
              <a:gd name="connsiteY814" fmla="*/ 13893883 h 27068463"/>
              <a:gd name="connsiteX815" fmla="*/ 14798490 w 62506228"/>
              <a:gd name="connsiteY815" fmla="*/ 13357447 h 27068463"/>
              <a:gd name="connsiteX816" fmla="*/ 14697218 w 62506228"/>
              <a:gd name="connsiteY816" fmla="*/ 13368701 h 27068463"/>
              <a:gd name="connsiteX817" fmla="*/ 15844686 w 62506228"/>
              <a:gd name="connsiteY817" fmla="*/ 12770653 h 27068463"/>
              <a:gd name="connsiteX818" fmla="*/ 15850536 w 62506228"/>
              <a:gd name="connsiteY818" fmla="*/ 12767755 h 27068463"/>
              <a:gd name="connsiteX819" fmla="*/ 15857730 w 62506228"/>
              <a:gd name="connsiteY819" fmla="*/ 12759974 h 27068463"/>
              <a:gd name="connsiteX820" fmla="*/ 15913282 w 62506228"/>
              <a:gd name="connsiteY820" fmla="*/ 12736660 h 27068463"/>
              <a:gd name="connsiteX821" fmla="*/ 15987300 w 62506228"/>
              <a:gd name="connsiteY821" fmla="*/ 12699979 h 27068463"/>
              <a:gd name="connsiteX822" fmla="*/ 16010708 w 62506228"/>
              <a:gd name="connsiteY822" fmla="*/ 12676604 h 27068463"/>
              <a:gd name="connsiteX823" fmla="*/ 16023056 w 62506228"/>
              <a:gd name="connsiteY823" fmla="*/ 12682260 h 27068463"/>
              <a:gd name="connsiteX824" fmla="*/ 16076024 w 62506228"/>
              <a:gd name="connsiteY824" fmla="*/ 12656013 h 27068463"/>
              <a:gd name="connsiteX825" fmla="*/ 16082506 w 62506228"/>
              <a:gd name="connsiteY825" fmla="*/ 12652933 h 27068463"/>
              <a:gd name="connsiteX826" fmla="*/ 16030342 w 62506228"/>
              <a:gd name="connsiteY826" fmla="*/ 12664147 h 27068463"/>
              <a:gd name="connsiteX827" fmla="*/ 15711948 w 62506228"/>
              <a:gd name="connsiteY827" fmla="*/ 12725485 h 27068463"/>
              <a:gd name="connsiteX828" fmla="*/ 15259474 w 62506228"/>
              <a:gd name="connsiteY828" fmla="*/ 13001413 h 27068463"/>
              <a:gd name="connsiteX829" fmla="*/ 15110486 w 62506228"/>
              <a:gd name="connsiteY829" fmla="*/ 13061329 h 27068463"/>
              <a:gd name="connsiteX830" fmla="*/ 14835378 w 62506228"/>
              <a:gd name="connsiteY830" fmla="*/ 13099170 h 27068463"/>
              <a:gd name="connsiteX831" fmla="*/ 14765218 w 62506228"/>
              <a:gd name="connsiteY831" fmla="*/ 13205601 h 27068463"/>
              <a:gd name="connsiteX832" fmla="*/ 14715558 w 62506228"/>
              <a:gd name="connsiteY832" fmla="*/ 13125186 h 27068463"/>
              <a:gd name="connsiteX833" fmla="*/ 14540558 w 62506228"/>
              <a:gd name="connsiteY833" fmla="*/ 13226097 h 27068463"/>
              <a:gd name="connsiteX834" fmla="*/ 14518486 w 62506228"/>
              <a:gd name="connsiteY834" fmla="*/ 13210331 h 27068463"/>
              <a:gd name="connsiteX835" fmla="*/ 14680872 w 62506228"/>
              <a:gd name="connsiteY835" fmla="*/ 13114937 h 27068463"/>
              <a:gd name="connsiteX836" fmla="*/ 14802268 w 62506228"/>
              <a:gd name="connsiteY836" fmla="*/ 13024275 h 27068463"/>
              <a:gd name="connsiteX837" fmla="*/ 14851932 w 62506228"/>
              <a:gd name="connsiteY837" fmla="*/ 12902867 h 27068463"/>
              <a:gd name="connsiteX838" fmla="*/ 15063976 w 62506228"/>
              <a:gd name="connsiteY838" fmla="*/ 12815359 h 27068463"/>
              <a:gd name="connsiteX839" fmla="*/ 14987514 w 62506228"/>
              <a:gd name="connsiteY839" fmla="*/ 12809051 h 27068463"/>
              <a:gd name="connsiteX840" fmla="*/ 16175460 w 62506228"/>
              <a:gd name="connsiteY840" fmla="*/ 12308436 h 27068463"/>
              <a:gd name="connsiteX841" fmla="*/ 15196410 w 62506228"/>
              <a:gd name="connsiteY841" fmla="*/ 12536276 h 27068463"/>
              <a:gd name="connsiteX842" fmla="*/ 15129406 w 62506228"/>
              <a:gd name="connsiteY842" fmla="*/ 12587519 h 27068463"/>
              <a:gd name="connsiteX843" fmla="*/ 14151146 w 62506228"/>
              <a:gd name="connsiteY843" fmla="*/ 12836643 h 27068463"/>
              <a:gd name="connsiteX844" fmla="*/ 14246528 w 62506228"/>
              <a:gd name="connsiteY844" fmla="*/ 12782246 h 27068463"/>
              <a:gd name="connsiteX845" fmla="*/ 14199230 w 62506228"/>
              <a:gd name="connsiteY845" fmla="*/ 12777517 h 27068463"/>
              <a:gd name="connsiteX846" fmla="*/ 14785714 w 62506228"/>
              <a:gd name="connsiteY846" fmla="*/ 12513412 h 27068463"/>
              <a:gd name="connsiteX847" fmla="*/ 14191348 w 62506228"/>
              <a:gd name="connsiteY847" fmla="*/ 12729427 h 27068463"/>
              <a:gd name="connsiteX848" fmla="*/ 14166910 w 62506228"/>
              <a:gd name="connsiteY848" fmla="*/ 12676604 h 27068463"/>
              <a:gd name="connsiteX849" fmla="*/ 13936732 w 62506228"/>
              <a:gd name="connsiteY849" fmla="*/ 12767267 h 27068463"/>
              <a:gd name="connsiteX850" fmla="*/ 13794842 w 62506228"/>
              <a:gd name="connsiteY850" fmla="*/ 12854775 h 27068463"/>
              <a:gd name="connsiteX851" fmla="*/ 13753848 w 62506228"/>
              <a:gd name="connsiteY851" fmla="*/ 12865814 h 27068463"/>
              <a:gd name="connsiteX852" fmla="*/ 13736506 w 62506228"/>
              <a:gd name="connsiteY852" fmla="*/ 12865814 h 27068463"/>
              <a:gd name="connsiteX853" fmla="*/ 13697094 w 62506228"/>
              <a:gd name="connsiteY853" fmla="*/ 12862659 h 27068463"/>
              <a:gd name="connsiteX854" fmla="*/ 13683692 w 62506228"/>
              <a:gd name="connsiteY854" fmla="*/ 12863449 h 27068463"/>
              <a:gd name="connsiteX855" fmla="*/ 13656890 w 62506228"/>
              <a:gd name="connsiteY855" fmla="*/ 12870544 h 27068463"/>
              <a:gd name="connsiteX856" fmla="*/ 13604076 w 62506228"/>
              <a:gd name="connsiteY856" fmla="*/ 12886311 h 27068463"/>
              <a:gd name="connsiteX857" fmla="*/ 13503172 w 62506228"/>
              <a:gd name="connsiteY857" fmla="*/ 12924153 h 27068463"/>
              <a:gd name="connsiteX858" fmla="*/ 13339212 w 62506228"/>
              <a:gd name="connsiteY858" fmla="*/ 13051079 h 27068463"/>
              <a:gd name="connsiteX859" fmla="*/ 13302948 w 62506228"/>
              <a:gd name="connsiteY859" fmla="*/ 13017180 h 27068463"/>
              <a:gd name="connsiteX860" fmla="*/ 13248558 w 62506228"/>
              <a:gd name="connsiteY860" fmla="*/ 13082615 h 27068463"/>
              <a:gd name="connsiteX861" fmla="*/ 12453968 w 62506228"/>
              <a:gd name="connsiteY861" fmla="*/ 13360909 h 27068463"/>
              <a:gd name="connsiteX862" fmla="*/ 12885160 w 62506228"/>
              <a:gd name="connsiteY862" fmla="*/ 13133071 h 27068463"/>
              <a:gd name="connsiteX863" fmla="*/ 12796870 w 62506228"/>
              <a:gd name="connsiteY863" fmla="*/ 13163817 h 27068463"/>
              <a:gd name="connsiteX864" fmla="*/ 12763764 w 62506228"/>
              <a:gd name="connsiteY864" fmla="*/ 13142530 h 27068463"/>
              <a:gd name="connsiteX865" fmla="*/ 13637972 w 62506228"/>
              <a:gd name="connsiteY865" fmla="*/ 12743615 h 27068463"/>
              <a:gd name="connsiteX866" fmla="*/ 13678174 w 62506228"/>
              <a:gd name="connsiteY866" fmla="*/ 12725485 h 27068463"/>
              <a:gd name="connsiteX867" fmla="*/ 13750698 w 62506228"/>
              <a:gd name="connsiteY867" fmla="*/ 12695525 h 27068463"/>
              <a:gd name="connsiteX868" fmla="*/ 13951710 w 62506228"/>
              <a:gd name="connsiteY868" fmla="*/ 12615900 h 27068463"/>
              <a:gd name="connsiteX869" fmla="*/ 14357676 w 62506228"/>
              <a:gd name="connsiteY869" fmla="*/ 12459014 h 27068463"/>
              <a:gd name="connsiteX870" fmla="*/ 16009132 w 62506228"/>
              <a:gd name="connsiteY870" fmla="*/ 11859854 h 27068463"/>
              <a:gd name="connsiteX871" fmla="*/ 15469946 w 62506228"/>
              <a:gd name="connsiteY871" fmla="*/ 11930019 h 27068463"/>
              <a:gd name="connsiteX872" fmla="*/ 15933456 w 62506228"/>
              <a:gd name="connsiteY872" fmla="*/ 11737659 h 27068463"/>
              <a:gd name="connsiteX873" fmla="*/ 16963742 w 62506228"/>
              <a:gd name="connsiteY873" fmla="*/ 11460151 h 27068463"/>
              <a:gd name="connsiteX874" fmla="*/ 15353278 w 62506228"/>
              <a:gd name="connsiteY874" fmla="*/ 11824377 h 27068463"/>
              <a:gd name="connsiteX875" fmla="*/ 15353278 w 62506228"/>
              <a:gd name="connsiteY875" fmla="*/ 11787324 h 27068463"/>
              <a:gd name="connsiteX876" fmla="*/ 15108122 w 62506228"/>
              <a:gd name="connsiteY876" fmla="*/ 11818070 h 27068463"/>
              <a:gd name="connsiteX877" fmla="*/ 15026140 w 62506228"/>
              <a:gd name="connsiteY877" fmla="*/ 11875621 h 27068463"/>
              <a:gd name="connsiteX878" fmla="*/ 14164544 w 62506228"/>
              <a:gd name="connsiteY878" fmla="*/ 12142090 h 27068463"/>
              <a:gd name="connsiteX879" fmla="*/ 14071530 w 62506228"/>
              <a:gd name="connsiteY879" fmla="*/ 12208313 h 27068463"/>
              <a:gd name="connsiteX880" fmla="*/ 14118038 w 62506228"/>
              <a:gd name="connsiteY880" fmla="*/ 12175203 h 27068463"/>
              <a:gd name="connsiteX881" fmla="*/ 13533918 w 62506228"/>
              <a:gd name="connsiteY881" fmla="*/ 12399099 h 27068463"/>
              <a:gd name="connsiteX882" fmla="*/ 12926152 w 62506228"/>
              <a:gd name="connsiteY882" fmla="*/ 12659262 h 27068463"/>
              <a:gd name="connsiteX883" fmla="*/ 11707464 w 62506228"/>
              <a:gd name="connsiteY883" fmla="*/ 13175642 h 27068463"/>
              <a:gd name="connsiteX884" fmla="*/ 9054884 w 62506228"/>
              <a:gd name="connsiteY884" fmla="*/ 14578150 h 27068463"/>
              <a:gd name="connsiteX885" fmla="*/ 9894410 w 62506228"/>
              <a:gd name="connsiteY885" fmla="*/ 13964010 h 27068463"/>
              <a:gd name="connsiteX886" fmla="*/ 9637428 w 62506228"/>
              <a:gd name="connsiteY886" fmla="*/ 14023138 h 27068463"/>
              <a:gd name="connsiteX887" fmla="*/ 9683938 w 62506228"/>
              <a:gd name="connsiteY887" fmla="*/ 13967952 h 27068463"/>
              <a:gd name="connsiteX888" fmla="*/ 9594072 w 62506228"/>
              <a:gd name="connsiteY888" fmla="*/ 13981354 h 27068463"/>
              <a:gd name="connsiteX889" fmla="*/ 9600380 w 62506228"/>
              <a:gd name="connsiteY889" fmla="*/ 13990815 h 27068463"/>
              <a:gd name="connsiteX890" fmla="*/ 8943738 w 62506228"/>
              <a:gd name="connsiteY890" fmla="*/ 14392095 h 27068463"/>
              <a:gd name="connsiteX891" fmla="*/ 8306016 w 62506228"/>
              <a:gd name="connsiteY891" fmla="*/ 14879306 h 27068463"/>
              <a:gd name="connsiteX892" fmla="*/ 8515700 w 62506228"/>
              <a:gd name="connsiteY892" fmla="*/ 14631759 h 27068463"/>
              <a:gd name="connsiteX893" fmla="*/ 9217276 w 62506228"/>
              <a:gd name="connsiteY893" fmla="*/ 14140605 h 27068463"/>
              <a:gd name="connsiteX894" fmla="*/ 9965354 w 62506228"/>
              <a:gd name="connsiteY894" fmla="*/ 13651816 h 27068463"/>
              <a:gd name="connsiteX895" fmla="*/ 10217606 w 62506228"/>
              <a:gd name="connsiteY895" fmla="*/ 13494144 h 27068463"/>
              <a:gd name="connsiteX896" fmla="*/ 10480894 w 62506228"/>
              <a:gd name="connsiteY896" fmla="*/ 13374310 h 27068463"/>
              <a:gd name="connsiteX897" fmla="*/ 9983486 w 62506228"/>
              <a:gd name="connsiteY897" fmla="*/ 13573768 h 27068463"/>
              <a:gd name="connsiteX898" fmla="*/ 9854994 w 62506228"/>
              <a:gd name="connsiteY898" fmla="*/ 13607668 h 27068463"/>
              <a:gd name="connsiteX899" fmla="*/ 9849478 w 62506228"/>
              <a:gd name="connsiteY899" fmla="*/ 13651816 h 27068463"/>
              <a:gd name="connsiteX900" fmla="*/ 9510514 w 62506228"/>
              <a:gd name="connsiteY900" fmla="*/ 13772437 h 27068463"/>
              <a:gd name="connsiteX901" fmla="*/ 9200718 w 62506228"/>
              <a:gd name="connsiteY901" fmla="*/ 14007371 h 27068463"/>
              <a:gd name="connsiteX902" fmla="*/ 8176738 w 62506228"/>
              <a:gd name="connsiteY902" fmla="*/ 14757898 h 27068463"/>
              <a:gd name="connsiteX903" fmla="*/ 7699826 w 62506228"/>
              <a:gd name="connsiteY903" fmla="*/ 15179675 h 27068463"/>
              <a:gd name="connsiteX904" fmla="*/ 8197234 w 62506228"/>
              <a:gd name="connsiteY904" fmla="*/ 14578938 h 27068463"/>
              <a:gd name="connsiteX905" fmla="*/ 8168066 w 62506228"/>
              <a:gd name="connsiteY905" fmla="*/ 14542673 h 27068463"/>
              <a:gd name="connsiteX906" fmla="*/ 8079778 w 62506228"/>
              <a:gd name="connsiteY906" fmla="*/ 14597070 h 27068463"/>
              <a:gd name="connsiteX907" fmla="*/ 8397460 w 62506228"/>
              <a:gd name="connsiteY907" fmla="*/ 14255707 h 27068463"/>
              <a:gd name="connsiteX908" fmla="*/ 8321780 w 62506228"/>
              <a:gd name="connsiteY908" fmla="*/ 14266744 h 27068463"/>
              <a:gd name="connsiteX909" fmla="*/ 8430566 w 62506228"/>
              <a:gd name="connsiteY909" fmla="*/ 14187907 h 27068463"/>
              <a:gd name="connsiteX910" fmla="*/ 8468402 w 62506228"/>
              <a:gd name="connsiteY910" fmla="*/ 14261225 h 27068463"/>
              <a:gd name="connsiteX911" fmla="*/ 8591374 w 62506228"/>
              <a:gd name="connsiteY911" fmla="*/ 14132721 h 27068463"/>
              <a:gd name="connsiteX912" fmla="*/ 8700946 w 62506228"/>
              <a:gd name="connsiteY912" fmla="*/ 14099610 h 27068463"/>
              <a:gd name="connsiteX913" fmla="*/ 8691488 w 62506228"/>
              <a:gd name="connsiteY913" fmla="*/ 14063345 h 27068463"/>
              <a:gd name="connsiteX914" fmla="*/ 8516488 w 62506228"/>
              <a:gd name="connsiteY914" fmla="*/ 14098821 h 27068463"/>
              <a:gd name="connsiteX915" fmla="*/ 8656014 w 62506228"/>
              <a:gd name="connsiteY915" fmla="*/ 13988450 h 27068463"/>
              <a:gd name="connsiteX916" fmla="*/ 8589798 w 62506228"/>
              <a:gd name="connsiteY916" fmla="*/ 13991603 h 27068463"/>
              <a:gd name="connsiteX917" fmla="*/ 9065134 w 62506228"/>
              <a:gd name="connsiteY917" fmla="*/ 13677832 h 27068463"/>
              <a:gd name="connsiteX918" fmla="*/ 9021778 w 62506228"/>
              <a:gd name="connsiteY918" fmla="*/ 13664430 h 27068463"/>
              <a:gd name="connsiteX919" fmla="*/ 9097452 w 62506228"/>
              <a:gd name="connsiteY919" fmla="*/ 13574556 h 27068463"/>
              <a:gd name="connsiteX920" fmla="*/ 8775834 w 62506228"/>
              <a:gd name="connsiteY920" fmla="*/ 13725923 h 27068463"/>
              <a:gd name="connsiteX921" fmla="*/ 8648132 w 62506228"/>
              <a:gd name="connsiteY921" fmla="*/ 13810278 h 27068463"/>
              <a:gd name="connsiteX922" fmla="*/ 8757704 w 62506228"/>
              <a:gd name="connsiteY922" fmla="*/ 13723558 h 27068463"/>
              <a:gd name="connsiteX923" fmla="*/ 9143174 w 62506228"/>
              <a:gd name="connsiteY923" fmla="*/ 13463397 h 27068463"/>
              <a:gd name="connsiteX924" fmla="*/ 9088782 w 62506228"/>
              <a:gd name="connsiteY924" fmla="*/ 13483894 h 27068463"/>
              <a:gd name="connsiteX925" fmla="*/ 9167612 w 62506228"/>
              <a:gd name="connsiteY925" fmla="*/ 13448419 h 27068463"/>
              <a:gd name="connsiteX926" fmla="*/ 8809728 w 62506228"/>
              <a:gd name="connsiteY926" fmla="*/ 13550905 h 27068463"/>
              <a:gd name="connsiteX927" fmla="*/ 9078534 w 62506228"/>
              <a:gd name="connsiteY927" fmla="*/ 13311242 h 27068463"/>
              <a:gd name="connsiteX928" fmla="*/ 9213332 w 62506228"/>
              <a:gd name="connsiteY928" fmla="*/ 13256056 h 27068463"/>
              <a:gd name="connsiteX929" fmla="*/ 9255896 w 62506228"/>
              <a:gd name="connsiteY929" fmla="*/ 13189045 h 27068463"/>
              <a:gd name="connsiteX930" fmla="*/ 9731234 w 62506228"/>
              <a:gd name="connsiteY930" fmla="*/ 12964359 h 27068463"/>
              <a:gd name="connsiteX931" fmla="*/ 9675266 w 62506228"/>
              <a:gd name="connsiteY931" fmla="*/ 12956476 h 27068463"/>
              <a:gd name="connsiteX932" fmla="*/ 8701736 w 62506228"/>
              <a:gd name="connsiteY932" fmla="*/ 13467339 h 27068463"/>
              <a:gd name="connsiteX933" fmla="*/ 8613448 w 62506228"/>
              <a:gd name="connsiteY933" fmla="*/ 13539080 h 27068463"/>
              <a:gd name="connsiteX934" fmla="*/ 8441602 w 62506228"/>
              <a:gd name="connsiteY934" fmla="*/ 13639991 h 27068463"/>
              <a:gd name="connsiteX935" fmla="*/ 8440024 w 62506228"/>
              <a:gd name="connsiteY935" fmla="*/ 13613186 h 27068463"/>
              <a:gd name="connsiteX936" fmla="*/ 8014354 w 62506228"/>
              <a:gd name="connsiteY936" fmla="*/ 13884385 h 27068463"/>
              <a:gd name="connsiteX937" fmla="*/ 8067956 w 62506228"/>
              <a:gd name="connsiteY937" fmla="*/ 13816585 h 27068463"/>
              <a:gd name="connsiteX938" fmla="*/ 7753428 w 62506228"/>
              <a:gd name="connsiteY938" fmla="*/ 13978201 h 27068463"/>
              <a:gd name="connsiteX939" fmla="*/ 7561090 w 62506228"/>
              <a:gd name="connsiteY939" fmla="*/ 14068863 h 27068463"/>
              <a:gd name="connsiteX940" fmla="*/ 7081022 w 62506228"/>
              <a:gd name="connsiteY940" fmla="*/ 14464625 h 27068463"/>
              <a:gd name="connsiteX941" fmla="*/ 7045550 w 62506228"/>
              <a:gd name="connsiteY941" fmla="*/ 14561594 h 27068463"/>
              <a:gd name="connsiteX942" fmla="*/ 6845328 w 62506228"/>
              <a:gd name="connsiteY942" fmla="*/ 14656986 h 27068463"/>
              <a:gd name="connsiteX943" fmla="*/ 7142508 w 62506228"/>
              <a:gd name="connsiteY943" fmla="*/ 14314834 h 27068463"/>
              <a:gd name="connsiteX944" fmla="*/ 7599714 w 62506228"/>
              <a:gd name="connsiteY944" fmla="*/ 13875713 h 27068463"/>
              <a:gd name="connsiteX945" fmla="*/ 7107826 w 62506228"/>
              <a:gd name="connsiteY945" fmla="*/ 14235998 h 27068463"/>
              <a:gd name="connsiteX946" fmla="*/ 7588676 w 62506228"/>
              <a:gd name="connsiteY946" fmla="*/ 13795299 h 27068463"/>
              <a:gd name="connsiteX947" fmla="*/ 7783384 w 62506228"/>
              <a:gd name="connsiteY947" fmla="*/ 13677044 h 27068463"/>
              <a:gd name="connsiteX948" fmla="*/ 7773136 w 62506228"/>
              <a:gd name="connsiteY948" fmla="*/ 13640779 h 27068463"/>
              <a:gd name="connsiteX949" fmla="*/ 7909512 w 62506228"/>
              <a:gd name="connsiteY949" fmla="*/ 13584805 h 27068463"/>
              <a:gd name="connsiteX950" fmla="*/ 7860636 w 62506228"/>
              <a:gd name="connsiteY950" fmla="*/ 13591112 h 27068463"/>
              <a:gd name="connsiteX951" fmla="*/ 8157028 w 62506228"/>
              <a:gd name="connsiteY951" fmla="*/ 13339622 h 27068463"/>
              <a:gd name="connsiteX952" fmla="*/ 8296558 w 62506228"/>
              <a:gd name="connsiteY952" fmla="*/ 13286802 h 27068463"/>
              <a:gd name="connsiteX953" fmla="*/ 8227976 w 62506228"/>
              <a:gd name="connsiteY953" fmla="*/ 13290743 h 27068463"/>
              <a:gd name="connsiteX954" fmla="*/ 8317840 w 62506228"/>
              <a:gd name="connsiteY954" fmla="*/ 13216637 h 27068463"/>
              <a:gd name="connsiteX955" fmla="*/ 8339122 w 62506228"/>
              <a:gd name="connsiteY955" fmla="*/ 13272612 h 27068463"/>
              <a:gd name="connsiteX956" fmla="*/ 8423470 w 62506228"/>
              <a:gd name="connsiteY956" fmla="*/ 13216637 h 27068463"/>
              <a:gd name="connsiteX957" fmla="*/ 8348584 w 62506228"/>
              <a:gd name="connsiteY957" fmla="*/ 13210331 h 27068463"/>
              <a:gd name="connsiteX958" fmla="*/ 8647344 w 62506228"/>
              <a:gd name="connsiteY958" fmla="*/ 12975398 h 27068463"/>
              <a:gd name="connsiteX959" fmla="*/ 8679664 w 62506228"/>
              <a:gd name="connsiteY959" fmla="*/ 13023488 h 27068463"/>
              <a:gd name="connsiteX960" fmla="*/ 8581128 w 62506228"/>
              <a:gd name="connsiteY960" fmla="*/ 13086557 h 27068463"/>
              <a:gd name="connsiteX961" fmla="*/ 9411980 w 62506228"/>
              <a:gd name="connsiteY961" fmla="*/ 12582789 h 27068463"/>
              <a:gd name="connsiteX962" fmla="*/ 8785294 w 62506228"/>
              <a:gd name="connsiteY962" fmla="*/ 12943862 h 27068463"/>
              <a:gd name="connsiteX963" fmla="*/ 9093512 w 62506228"/>
              <a:gd name="connsiteY963" fmla="*/ 12633245 h 27068463"/>
              <a:gd name="connsiteX964" fmla="*/ 9506572 w 62506228"/>
              <a:gd name="connsiteY964" fmla="*/ 12366776 h 27068463"/>
              <a:gd name="connsiteX965" fmla="*/ 9479774 w 62506228"/>
              <a:gd name="connsiteY965" fmla="*/ 12408560 h 27068463"/>
              <a:gd name="connsiteX966" fmla="*/ 10469070 w 62506228"/>
              <a:gd name="connsiteY966" fmla="*/ 11896909 h 27068463"/>
              <a:gd name="connsiteX967" fmla="*/ 9947224 w 62506228"/>
              <a:gd name="connsiteY967" fmla="*/ 12108979 h 27068463"/>
              <a:gd name="connsiteX968" fmla="*/ 9919634 w 62506228"/>
              <a:gd name="connsiteY968" fmla="*/ 12150762 h 27068463"/>
              <a:gd name="connsiteX969" fmla="*/ 9914908 w 62506228"/>
              <a:gd name="connsiteY969" fmla="*/ 12112920 h 27068463"/>
              <a:gd name="connsiteX970" fmla="*/ 9695762 w 62506228"/>
              <a:gd name="connsiteY970" fmla="*/ 12273749 h 27068463"/>
              <a:gd name="connsiteX971" fmla="*/ 9723352 w 62506228"/>
              <a:gd name="connsiteY971" fmla="*/ 12231965 h 27068463"/>
              <a:gd name="connsiteX972" fmla="*/ 8820766 w 62506228"/>
              <a:gd name="connsiteY972" fmla="*/ 12620631 h 27068463"/>
              <a:gd name="connsiteX973" fmla="*/ 9218848 w 62506228"/>
              <a:gd name="connsiteY973" fmla="*/ 12384121 h 27068463"/>
              <a:gd name="connsiteX974" fmla="*/ 9213332 w 62506228"/>
              <a:gd name="connsiteY974" fmla="*/ 12346278 h 27068463"/>
              <a:gd name="connsiteX975" fmla="*/ 9335516 w 62506228"/>
              <a:gd name="connsiteY975" fmla="*/ 12316322 h 27068463"/>
              <a:gd name="connsiteX976" fmla="*/ 9248016 w 62506228"/>
              <a:gd name="connsiteY976" fmla="*/ 12259557 h 27068463"/>
              <a:gd name="connsiteX977" fmla="*/ 9326846 w 62506228"/>
              <a:gd name="connsiteY977" fmla="*/ 12187027 h 27068463"/>
              <a:gd name="connsiteX978" fmla="*/ 9384388 w 62506228"/>
              <a:gd name="connsiteY978" fmla="*/ 12194123 h 27068463"/>
              <a:gd name="connsiteX979" fmla="*/ 9392272 w 62506228"/>
              <a:gd name="connsiteY979" fmla="*/ 12149975 h 27068463"/>
              <a:gd name="connsiteX980" fmla="*/ 9437204 w 62506228"/>
              <a:gd name="connsiteY980" fmla="*/ 12164953 h 27068463"/>
              <a:gd name="connsiteX981" fmla="*/ 9458488 w 62506228"/>
              <a:gd name="connsiteY981" fmla="*/ 12112132 h 27068463"/>
              <a:gd name="connsiteX982" fmla="*/ 9463216 w 62506228"/>
              <a:gd name="connsiteY982" fmla="*/ 12149975 h 27068463"/>
              <a:gd name="connsiteX983" fmla="*/ 9700492 w 62506228"/>
              <a:gd name="connsiteY983" fmla="*/ 12017528 h 27068463"/>
              <a:gd name="connsiteX984" fmla="*/ 9624028 w 62506228"/>
              <a:gd name="connsiteY984" fmla="*/ 12006491 h 27068463"/>
              <a:gd name="connsiteX985" fmla="*/ 9787988 w 62506228"/>
              <a:gd name="connsiteY985" fmla="*/ 11836991 h 27068463"/>
              <a:gd name="connsiteX986" fmla="*/ 9851842 w 62506228"/>
              <a:gd name="connsiteY986" fmla="*/ 11855125 h 27068463"/>
              <a:gd name="connsiteX987" fmla="*/ 9895198 w 62506228"/>
              <a:gd name="connsiteY987" fmla="*/ 11778653 h 27068463"/>
              <a:gd name="connsiteX988" fmla="*/ 9602746 w 62506228"/>
              <a:gd name="connsiteY988" fmla="*/ 11911887 h 27068463"/>
              <a:gd name="connsiteX989" fmla="*/ 9063558 w 62506228"/>
              <a:gd name="connsiteY989" fmla="*/ 12163377 h 27068463"/>
              <a:gd name="connsiteX990" fmla="*/ 9127410 w 62506228"/>
              <a:gd name="connsiteY990" fmla="*/ 12207526 h 27068463"/>
              <a:gd name="connsiteX991" fmla="*/ 9449818 w 62506228"/>
              <a:gd name="connsiteY991" fmla="*/ 12010432 h 27068463"/>
              <a:gd name="connsiteX992" fmla="*/ 9337092 w 62506228"/>
              <a:gd name="connsiteY992" fmla="*/ 12086904 h 27068463"/>
              <a:gd name="connsiteX993" fmla="*/ 9030450 w 62506228"/>
              <a:gd name="connsiteY993" fmla="*/ 12223293 h 27068463"/>
              <a:gd name="connsiteX994" fmla="*/ 9062768 w 62506228"/>
              <a:gd name="connsiteY994" fmla="*/ 12190970 h 27068463"/>
              <a:gd name="connsiteX995" fmla="*/ 8764800 w 62506228"/>
              <a:gd name="connsiteY995" fmla="*/ 12340759 h 27068463"/>
              <a:gd name="connsiteX996" fmla="*/ 9203082 w 62506228"/>
              <a:gd name="connsiteY996" fmla="*/ 12042756 h 27068463"/>
              <a:gd name="connsiteX997" fmla="*/ 8798694 w 62506228"/>
              <a:gd name="connsiteY997" fmla="*/ 12197278 h 27068463"/>
              <a:gd name="connsiteX998" fmla="*/ 9419862 w 62506228"/>
              <a:gd name="connsiteY998" fmla="*/ 11812552 h 27068463"/>
              <a:gd name="connsiteX999" fmla="*/ 9169188 w 62506228"/>
              <a:gd name="connsiteY999" fmla="*/ 11900062 h 27068463"/>
              <a:gd name="connsiteX1000" fmla="*/ 9171552 w 62506228"/>
              <a:gd name="connsiteY1000" fmla="*/ 11845664 h 27068463"/>
              <a:gd name="connsiteX1001" fmla="*/ 8927184 w 62506228"/>
              <a:gd name="connsiteY1001" fmla="*/ 11972591 h 27068463"/>
              <a:gd name="connsiteX1002" fmla="*/ 8868854 w 62506228"/>
              <a:gd name="connsiteY1002" fmla="*/ 11966285 h 27068463"/>
              <a:gd name="connsiteX1003" fmla="*/ 8749030 w 62506228"/>
              <a:gd name="connsiteY1003" fmla="*/ 12091635 h 27068463"/>
              <a:gd name="connsiteX1004" fmla="*/ 8801848 w 62506228"/>
              <a:gd name="connsiteY1004" fmla="*/ 12032507 h 27068463"/>
              <a:gd name="connsiteX1005" fmla="*/ 7781018 w 62506228"/>
              <a:gd name="connsiteY1005" fmla="*/ 12592249 h 27068463"/>
              <a:gd name="connsiteX1006" fmla="*/ 7757370 w 62506228"/>
              <a:gd name="connsiteY1006" fmla="*/ 12637187 h 27068463"/>
              <a:gd name="connsiteX1007" fmla="*/ 7548476 w 62506228"/>
              <a:gd name="connsiteY1007" fmla="*/ 12738886 h 27068463"/>
              <a:gd name="connsiteX1008" fmla="*/ 7118860 w 62506228"/>
              <a:gd name="connsiteY1008" fmla="*/ 13051868 h 27068463"/>
              <a:gd name="connsiteX1009" fmla="*/ 8772680 w 62506228"/>
              <a:gd name="connsiteY1009" fmla="*/ 11900850 h 27068463"/>
              <a:gd name="connsiteX1010" fmla="*/ 8781352 w 62506228"/>
              <a:gd name="connsiteY1010" fmla="*/ 11828319 h 27068463"/>
              <a:gd name="connsiteX1011" fmla="*/ 8812884 w 62506228"/>
              <a:gd name="connsiteY1011" fmla="*/ 11877200 h 27068463"/>
              <a:gd name="connsiteX1012" fmla="*/ 8913782 w 62506228"/>
              <a:gd name="connsiteY1012" fmla="*/ 11777865 h 27068463"/>
              <a:gd name="connsiteX1013" fmla="*/ 9225944 w 62506228"/>
              <a:gd name="connsiteY1013" fmla="*/ 11639899 h 27068463"/>
              <a:gd name="connsiteX1014" fmla="*/ 9188894 w 62506228"/>
              <a:gd name="connsiteY1014" fmla="*/ 11607576 h 27068463"/>
              <a:gd name="connsiteX1015" fmla="*/ 9356012 w 62506228"/>
              <a:gd name="connsiteY1015" fmla="*/ 11527163 h 27068463"/>
              <a:gd name="connsiteX1016" fmla="*/ 9296102 w 62506228"/>
              <a:gd name="connsiteY1016" fmla="*/ 11547661 h 27068463"/>
              <a:gd name="connsiteX1017" fmla="*/ 10499812 w 62506228"/>
              <a:gd name="connsiteY1017" fmla="*/ 10854684 h 27068463"/>
              <a:gd name="connsiteX1018" fmla="*/ 10453302 w 62506228"/>
              <a:gd name="connsiteY1018" fmla="*/ 10865721 h 27068463"/>
              <a:gd name="connsiteX1019" fmla="*/ 10615690 w 62506228"/>
              <a:gd name="connsiteY1019" fmla="*/ 10808959 h 27068463"/>
              <a:gd name="connsiteX1020" fmla="*/ 10554204 w 62506228"/>
              <a:gd name="connsiteY1020" fmla="*/ 10761657 h 27068463"/>
              <a:gd name="connsiteX1021" fmla="*/ 10442264 w 62506228"/>
              <a:gd name="connsiteY1021" fmla="*/ 10845225 h 27068463"/>
              <a:gd name="connsiteX1022" fmla="*/ 9777742 w 62506228"/>
              <a:gd name="connsiteY1022" fmla="*/ 11178704 h 27068463"/>
              <a:gd name="connsiteX1023" fmla="*/ 9793508 w 62506228"/>
              <a:gd name="connsiteY1023" fmla="*/ 11144015 h 27068463"/>
              <a:gd name="connsiteX1024" fmla="*/ 10185286 w 62506228"/>
              <a:gd name="connsiteY1024" fmla="*/ 10924849 h 27068463"/>
              <a:gd name="connsiteX1025" fmla="*/ 10119068 w 62506228"/>
              <a:gd name="connsiteY1025" fmla="*/ 10933521 h 27068463"/>
              <a:gd name="connsiteX1026" fmla="*/ 10167944 w 62506228"/>
              <a:gd name="connsiteY1026" fmla="*/ 10894891 h 27068463"/>
              <a:gd name="connsiteX1027" fmla="*/ 9762766 w 62506228"/>
              <a:gd name="connsiteY1027" fmla="*/ 11028126 h 27068463"/>
              <a:gd name="connsiteX1028" fmla="*/ 9894410 w 62506228"/>
              <a:gd name="connsiteY1028" fmla="*/ 10945347 h 27068463"/>
              <a:gd name="connsiteX1029" fmla="*/ 9497114 w 62506228"/>
              <a:gd name="connsiteY1029" fmla="*/ 11157419 h 27068463"/>
              <a:gd name="connsiteX1030" fmla="*/ 9039910 w 62506228"/>
              <a:gd name="connsiteY1030" fmla="*/ 11303267 h 27068463"/>
              <a:gd name="connsiteX1031" fmla="*/ 10121436 w 62506228"/>
              <a:gd name="connsiteY1031" fmla="*/ 10748255 h 27068463"/>
              <a:gd name="connsiteX1032" fmla="*/ 9988216 w 62506228"/>
              <a:gd name="connsiteY1032" fmla="*/ 10764810 h 27068463"/>
              <a:gd name="connsiteX1033" fmla="*/ 10153752 w 62506228"/>
              <a:gd name="connsiteY1033" fmla="*/ 10678878 h 27068463"/>
              <a:gd name="connsiteX1034" fmla="*/ 10143506 w 62506228"/>
              <a:gd name="connsiteY1034" fmla="*/ 10723815 h 27068463"/>
              <a:gd name="connsiteX1035" fmla="*/ 10204204 w 62506228"/>
              <a:gd name="connsiteY1035" fmla="*/ 10704895 h 27068463"/>
              <a:gd name="connsiteX1036" fmla="*/ 10181346 w 62506228"/>
              <a:gd name="connsiteY1036" fmla="*/ 10664689 h 27068463"/>
              <a:gd name="connsiteX1037" fmla="*/ 10366592 w 62506228"/>
              <a:gd name="connsiteY1037" fmla="*/ 10582696 h 27068463"/>
              <a:gd name="connsiteX1038" fmla="*/ 10350826 w 62506228"/>
              <a:gd name="connsiteY1038" fmla="*/ 10616597 h 27068463"/>
              <a:gd name="connsiteX1039" fmla="*/ 10671658 w 62506228"/>
              <a:gd name="connsiteY1039" fmla="*/ 10427388 h 27068463"/>
              <a:gd name="connsiteX1040" fmla="*/ 11103636 w 62506228"/>
              <a:gd name="connsiteY1040" fmla="*/ 10250006 h 27068463"/>
              <a:gd name="connsiteX1041" fmla="*/ 11297556 w 62506228"/>
              <a:gd name="connsiteY1041" fmla="*/ 10153824 h 27068463"/>
              <a:gd name="connsiteX1042" fmla="*/ 11258932 w 62506228"/>
              <a:gd name="connsiteY1042" fmla="*/ 10212163 h 27068463"/>
              <a:gd name="connsiteX1043" fmla="*/ 11496204 w 62506228"/>
              <a:gd name="connsiteY1043" fmla="*/ 10067892 h 27068463"/>
              <a:gd name="connsiteX1044" fmla="*/ 11388208 w 62506228"/>
              <a:gd name="connsiteY1044" fmla="*/ 10030050 h 27068463"/>
              <a:gd name="connsiteX1045" fmla="*/ 11286518 w 62506228"/>
              <a:gd name="connsiteY1045" fmla="*/ 10133327 h 27068463"/>
              <a:gd name="connsiteX1046" fmla="*/ 10834834 w 62506228"/>
              <a:gd name="connsiteY1046" fmla="*/ 10305979 h 27068463"/>
              <a:gd name="connsiteX1047" fmla="*/ 10817490 w 62506228"/>
              <a:gd name="connsiteY1047" fmla="*/ 10210587 h 27068463"/>
              <a:gd name="connsiteX1048" fmla="*/ 10648012 w 62506228"/>
              <a:gd name="connsiteY1048" fmla="*/ 10256312 h 27068463"/>
              <a:gd name="connsiteX1049" fmla="*/ 10925486 w 62506228"/>
              <a:gd name="connsiteY1049" fmla="*/ 10116771 h 27068463"/>
              <a:gd name="connsiteX1050" fmla="*/ 10908932 w 62506228"/>
              <a:gd name="connsiteY1050" fmla="*/ 10086025 h 27068463"/>
              <a:gd name="connsiteX1051" fmla="*/ 10978300 w 62506228"/>
              <a:gd name="connsiteY1051" fmla="*/ 10116771 h 27068463"/>
              <a:gd name="connsiteX1052" fmla="*/ 11042150 w 62506228"/>
              <a:gd name="connsiteY1052" fmla="*/ 10071834 h 27068463"/>
              <a:gd name="connsiteX1053" fmla="*/ 11131228 w 62506228"/>
              <a:gd name="connsiteY1053" fmla="*/ 10105734 h 27068463"/>
              <a:gd name="connsiteX1054" fmla="*/ 11081566 w 62506228"/>
              <a:gd name="connsiteY1054" fmla="*/ 10143577 h 27068463"/>
              <a:gd name="connsiteX1055" fmla="*/ 11195078 w 62506228"/>
              <a:gd name="connsiteY1055" fmla="*/ 10126231 h 27068463"/>
              <a:gd name="connsiteX1056" fmla="*/ 11173008 w 62506228"/>
              <a:gd name="connsiteY1056" fmla="*/ 10085237 h 27068463"/>
              <a:gd name="connsiteX1057" fmla="*/ 11319628 w 62506228"/>
              <a:gd name="connsiteY1057" fmla="*/ 10064739 h 27068463"/>
              <a:gd name="connsiteX1058" fmla="*/ 11296768 w 62506228"/>
              <a:gd name="connsiteY1058" fmla="*/ 10022955 h 27068463"/>
              <a:gd name="connsiteX1059" fmla="*/ 11407914 w 62506228"/>
              <a:gd name="connsiteY1059" fmla="*/ 9968559 h 27068463"/>
              <a:gd name="connsiteX1060" fmla="*/ 11330664 w 62506228"/>
              <a:gd name="connsiteY1060" fmla="*/ 9955156 h 27068463"/>
              <a:gd name="connsiteX1061" fmla="*/ 11529312 w 62506228"/>
              <a:gd name="connsiteY1061" fmla="*/ 9933869 h 27068463"/>
              <a:gd name="connsiteX1062" fmla="*/ 11452058 w 62506228"/>
              <a:gd name="connsiteY1062" fmla="*/ 9985902 h 27068463"/>
              <a:gd name="connsiteX1063" fmla="*/ 11543500 w 62506228"/>
              <a:gd name="connsiteY1063" fmla="*/ 9992208 h 27068463"/>
              <a:gd name="connsiteX1064" fmla="*/ 11512756 w 62506228"/>
              <a:gd name="connsiteY1064" fmla="*/ 10033205 h 27068463"/>
              <a:gd name="connsiteX1065" fmla="*/ 11832804 w 62506228"/>
              <a:gd name="connsiteY1065" fmla="*/ 9913372 h 27068463"/>
              <a:gd name="connsiteX1066" fmla="*/ 11623118 w 62506228"/>
              <a:gd name="connsiteY1066" fmla="*/ 9978807 h 27068463"/>
              <a:gd name="connsiteX1067" fmla="*/ 11984152 w 62506228"/>
              <a:gd name="connsiteY1067" fmla="*/ 9837688 h 27068463"/>
              <a:gd name="connsiteX1068" fmla="*/ 12055098 w 62506228"/>
              <a:gd name="connsiteY1068" fmla="*/ 9776197 h 27068463"/>
              <a:gd name="connsiteX1069" fmla="*/ 11980210 w 62506228"/>
              <a:gd name="connsiteY1069" fmla="*/ 9732047 h 27068463"/>
              <a:gd name="connsiteX1070" fmla="*/ 12351492 w 62506228"/>
              <a:gd name="connsiteY1070" fmla="*/ 9588564 h 27068463"/>
              <a:gd name="connsiteX1071" fmla="*/ 12197776 w 62506228"/>
              <a:gd name="connsiteY1071" fmla="*/ 9589353 h 27068463"/>
              <a:gd name="connsiteX1072" fmla="*/ 12040120 w 62506228"/>
              <a:gd name="connsiteY1072" fmla="*/ 9639020 h 27068463"/>
              <a:gd name="connsiteX1073" fmla="*/ 11779986 w 62506228"/>
              <a:gd name="connsiteY1073" fmla="*/ 9717857 h 27068463"/>
              <a:gd name="connsiteX1074" fmla="*/ 11824130 w 62506228"/>
              <a:gd name="connsiteY1074" fmla="*/ 9735200 h 27068463"/>
              <a:gd name="connsiteX1075" fmla="*/ 11750028 w 62506228"/>
              <a:gd name="connsiteY1075" fmla="*/ 9758851 h 27068463"/>
              <a:gd name="connsiteX1076" fmla="*/ 11697216 w 62506228"/>
              <a:gd name="connsiteY1076" fmla="*/ 9824287 h 27068463"/>
              <a:gd name="connsiteX1077" fmla="*/ 11540348 w 62506228"/>
              <a:gd name="connsiteY1077" fmla="*/ 9889720 h 27068463"/>
              <a:gd name="connsiteX1078" fmla="*/ 11382688 w 62506228"/>
              <a:gd name="connsiteY1078" fmla="*/ 9889720 h 27068463"/>
              <a:gd name="connsiteX1079" fmla="*/ 11556902 w 62506228"/>
              <a:gd name="connsiteY1079" fmla="*/ 9724952 h 27068463"/>
              <a:gd name="connsiteX1080" fmla="*/ 11667262 w 62506228"/>
              <a:gd name="connsiteY1080" fmla="*/ 9735200 h 27068463"/>
              <a:gd name="connsiteX1081" fmla="*/ 11727170 w 62506228"/>
              <a:gd name="connsiteY1081" fmla="*/ 9717857 h 27068463"/>
              <a:gd name="connsiteX1082" fmla="*/ 11746090 w 62506228"/>
              <a:gd name="connsiteY1082" fmla="*/ 9656363 h 27068463"/>
              <a:gd name="connsiteX1083" fmla="*/ 12044848 w 62506228"/>
              <a:gd name="connsiteY1083" fmla="*/ 9532590 h 27068463"/>
              <a:gd name="connsiteX1084" fmla="*/ 12071650 w 62506228"/>
              <a:gd name="connsiteY1084" fmla="*/ 9453753 h 27068463"/>
              <a:gd name="connsiteX1085" fmla="*/ 12148114 w 62506228"/>
              <a:gd name="connsiteY1085" fmla="*/ 9467154 h 27068463"/>
              <a:gd name="connsiteX1086" fmla="*/ 12248226 w 62506228"/>
              <a:gd name="connsiteY1086" fmla="*/ 9430891 h 27068463"/>
              <a:gd name="connsiteX1087" fmla="*/ 12133138 w 62506228"/>
              <a:gd name="connsiteY1087" fmla="*/ 9370187 h 27068463"/>
              <a:gd name="connsiteX1088" fmla="*/ 12192258 w 62506228"/>
              <a:gd name="connsiteY1088" fmla="*/ 9327614 h 27068463"/>
              <a:gd name="connsiteX1089" fmla="*/ 12052732 w 62506228"/>
              <a:gd name="connsiteY1089" fmla="*/ 9367821 h 27068463"/>
              <a:gd name="connsiteX1090" fmla="*/ 11910052 w 62506228"/>
              <a:gd name="connsiteY1090" fmla="*/ 9444292 h 27068463"/>
              <a:gd name="connsiteX1091" fmla="*/ 12034602 w 62506228"/>
              <a:gd name="connsiteY1091" fmla="*/ 9355207 h 27068463"/>
              <a:gd name="connsiteX1092" fmla="*/ 11465460 w 62506228"/>
              <a:gd name="connsiteY1092" fmla="*/ 9587775 h 27068463"/>
              <a:gd name="connsiteX1093" fmla="*/ 11674356 w 62506228"/>
              <a:gd name="connsiteY1093" fmla="*/ 9523129 h 27068463"/>
              <a:gd name="connsiteX1094" fmla="*/ 11624696 w 62506228"/>
              <a:gd name="connsiteY1094" fmla="*/ 9560183 h 27068463"/>
              <a:gd name="connsiteX1095" fmla="*/ 11773680 w 62506228"/>
              <a:gd name="connsiteY1095" fmla="*/ 9577527 h 27068463"/>
              <a:gd name="connsiteX1096" fmla="*/ 11855662 w 62506228"/>
              <a:gd name="connsiteY1096" fmla="*/ 9536532 h 27068463"/>
              <a:gd name="connsiteX1097" fmla="*/ 11696426 w 62506228"/>
              <a:gd name="connsiteY1097" fmla="*/ 9564124 h 27068463"/>
              <a:gd name="connsiteX1098" fmla="*/ 11611294 w 62506228"/>
              <a:gd name="connsiteY1098" fmla="*/ 9632712 h 27068463"/>
              <a:gd name="connsiteX1099" fmla="*/ 11310956 w 62506228"/>
              <a:gd name="connsiteY1099" fmla="*/ 9690263 h 27068463"/>
              <a:gd name="connsiteX1100" fmla="*/ 11346428 w 62506228"/>
              <a:gd name="connsiteY1100" fmla="*/ 9659516 h 27068463"/>
              <a:gd name="connsiteX1101" fmla="*/ 11011408 w 62506228"/>
              <a:gd name="connsiteY1101" fmla="*/ 9787232 h 27068463"/>
              <a:gd name="connsiteX1102" fmla="*/ 9936186 w 62506228"/>
              <a:gd name="connsiteY1102" fmla="*/ 10291788 h 27068463"/>
              <a:gd name="connsiteX1103" fmla="*/ 8964234 w 62506228"/>
              <a:gd name="connsiteY1103" fmla="*/ 10783730 h 27068463"/>
              <a:gd name="connsiteX1104" fmla="*/ 9405674 w 62506228"/>
              <a:gd name="connsiteY1104" fmla="*/ 10503861 h 27068463"/>
              <a:gd name="connsiteX1105" fmla="*/ 10003192 w 62506228"/>
              <a:gd name="connsiteY1105" fmla="*/ 10217683 h 27068463"/>
              <a:gd name="connsiteX1106" fmla="*/ 10652738 w 62506228"/>
              <a:gd name="connsiteY1106" fmla="*/ 9874743 h 27068463"/>
              <a:gd name="connsiteX1107" fmla="*/ 10672446 w 62506228"/>
              <a:gd name="connsiteY1107" fmla="*/ 9813249 h 27068463"/>
              <a:gd name="connsiteX1108" fmla="*/ 10900260 w 62506228"/>
              <a:gd name="connsiteY1108" fmla="*/ 9712338 h 27068463"/>
              <a:gd name="connsiteX1109" fmla="*/ 10314566 w 62506228"/>
              <a:gd name="connsiteY1109" fmla="*/ 9940176 h 27068463"/>
              <a:gd name="connsiteX1110" fmla="*/ 9708372 w 62506228"/>
              <a:gd name="connsiteY1110" fmla="*/ 10238968 h 27068463"/>
              <a:gd name="connsiteX1111" fmla="*/ 9538106 w 62506228"/>
              <a:gd name="connsiteY1111" fmla="*/ 10354858 h 27068463"/>
              <a:gd name="connsiteX1112" fmla="*/ 9512092 w 62506228"/>
              <a:gd name="connsiteY1112" fmla="*/ 10341457 h 27068463"/>
              <a:gd name="connsiteX1113" fmla="*/ 9025720 w 62506228"/>
              <a:gd name="connsiteY1113" fmla="*/ 10576390 h 27068463"/>
              <a:gd name="connsiteX1114" fmla="*/ 9231462 w 62506228"/>
              <a:gd name="connsiteY1114" fmla="*/ 10425023 h 27068463"/>
              <a:gd name="connsiteX1115" fmla="*/ 9875490 w 62506228"/>
              <a:gd name="connsiteY1115" fmla="*/ 10086025 h 27068463"/>
              <a:gd name="connsiteX1116" fmla="*/ 9821098 w 62506228"/>
              <a:gd name="connsiteY1116" fmla="*/ 10022166 h 27068463"/>
              <a:gd name="connsiteX1117" fmla="*/ 9908598 w 62506228"/>
              <a:gd name="connsiteY1117" fmla="*/ 10016649 h 27068463"/>
              <a:gd name="connsiteX1118" fmla="*/ 9939342 w 62506228"/>
              <a:gd name="connsiteY1118" fmla="*/ 9974865 h 27068463"/>
              <a:gd name="connsiteX1119" fmla="*/ 9576730 w 62506228"/>
              <a:gd name="connsiteY1119" fmla="*/ 10136480 h 27068463"/>
              <a:gd name="connsiteX1120" fmla="*/ 9733598 w 62506228"/>
              <a:gd name="connsiteY1120" fmla="*/ 10027685 h 27068463"/>
              <a:gd name="connsiteX1121" fmla="*/ 9606686 w 62506228"/>
              <a:gd name="connsiteY1121" fmla="*/ 10028475 h 27068463"/>
              <a:gd name="connsiteX1122" fmla="*/ 9435628 w 62506228"/>
              <a:gd name="connsiteY1122" fmla="*/ 10144365 h 27068463"/>
              <a:gd name="connsiteX1123" fmla="*/ 9255108 w 62506228"/>
              <a:gd name="connsiteY1123" fmla="*/ 10213741 h 27068463"/>
              <a:gd name="connsiteX1124" fmla="*/ 8547230 w 62506228"/>
              <a:gd name="connsiteY1124" fmla="*/ 10589004 h 27068463"/>
              <a:gd name="connsiteX1125" fmla="*/ 8843626 w 62506228"/>
              <a:gd name="connsiteY1125" fmla="*/ 10396642 h 27068463"/>
              <a:gd name="connsiteX1126" fmla="*/ 8525948 w 62506228"/>
              <a:gd name="connsiteY1126" fmla="*/ 10493611 h 27068463"/>
              <a:gd name="connsiteX1127" fmla="*/ 8361984 w 62506228"/>
              <a:gd name="connsiteY1127" fmla="*/ 10626846 h 27068463"/>
              <a:gd name="connsiteX1128" fmla="*/ 8419530 w 62506228"/>
              <a:gd name="connsiteY1128" fmla="*/ 10566929 h 27068463"/>
              <a:gd name="connsiteX1129" fmla="*/ 8204328 w 62506228"/>
              <a:gd name="connsiteY1129" fmla="*/ 10650497 h 27068463"/>
              <a:gd name="connsiteX1130" fmla="*/ 8745090 w 62506228"/>
              <a:gd name="connsiteY1130" fmla="*/ 10264196 h 27068463"/>
              <a:gd name="connsiteX1131" fmla="*/ 8884618 w 62506228"/>
              <a:gd name="connsiteY1131" fmla="*/ 10214528 h 27068463"/>
              <a:gd name="connsiteX1132" fmla="*/ 9041486 w 62506228"/>
              <a:gd name="connsiteY1132" fmla="*/ 10196397 h 27068463"/>
              <a:gd name="connsiteX1133" fmla="*/ 8966598 w 62506228"/>
              <a:gd name="connsiteY1133" fmla="*/ 10196397 h 27068463"/>
              <a:gd name="connsiteX1134" fmla="*/ 9720198 w 62506228"/>
              <a:gd name="connsiteY1134" fmla="*/ 9746239 h 27068463"/>
              <a:gd name="connsiteX1135" fmla="*/ 9281122 w 62506228"/>
              <a:gd name="connsiteY1135" fmla="*/ 9908642 h 27068463"/>
              <a:gd name="connsiteX1136" fmla="*/ 8601624 w 62506228"/>
              <a:gd name="connsiteY1136" fmla="*/ 10276810 h 27068463"/>
              <a:gd name="connsiteX1137" fmla="*/ 8745880 w 62506228"/>
              <a:gd name="connsiteY1137" fmla="*/ 10170380 h 27068463"/>
              <a:gd name="connsiteX1138" fmla="*/ 8717502 w 62506228"/>
              <a:gd name="connsiteY1138" fmla="*/ 10186147 h 27068463"/>
              <a:gd name="connsiteX1139" fmla="*/ 8747458 w 62506228"/>
              <a:gd name="connsiteY1139" fmla="*/ 10142787 h 27068463"/>
              <a:gd name="connsiteX1140" fmla="*/ 8628422 w 62506228"/>
              <a:gd name="connsiteY1140" fmla="*/ 10195608 h 27068463"/>
              <a:gd name="connsiteX1141" fmla="*/ 8606352 w 62506228"/>
              <a:gd name="connsiteY1141" fmla="*/ 10127809 h 27068463"/>
              <a:gd name="connsiteX1142" fmla="*/ 8529100 w 62506228"/>
              <a:gd name="connsiteY1142" fmla="*/ 10156979 h 27068463"/>
              <a:gd name="connsiteX1143" fmla="*/ 9054096 w 62506228"/>
              <a:gd name="connsiteY1143" fmla="*/ 9804576 h 27068463"/>
              <a:gd name="connsiteX1144" fmla="*/ 7698250 w 62506228"/>
              <a:gd name="connsiteY1144" fmla="*/ 10501495 h 27068463"/>
              <a:gd name="connsiteX1145" fmla="*/ 7661200 w 62506228"/>
              <a:gd name="connsiteY1145" fmla="*/ 10564565 h 27068463"/>
              <a:gd name="connsiteX1146" fmla="*/ 7338004 w 62506228"/>
              <a:gd name="connsiteY1146" fmla="*/ 10681242 h 27068463"/>
              <a:gd name="connsiteX1147" fmla="*/ 6609628 w 62506228"/>
              <a:gd name="connsiteY1147" fmla="*/ 11115635 h 27068463"/>
              <a:gd name="connsiteX1148" fmla="*/ 6978546 w 62506228"/>
              <a:gd name="connsiteY1148" fmla="*/ 10785308 h 27068463"/>
              <a:gd name="connsiteX1149" fmla="*/ 7155122 w 62506228"/>
              <a:gd name="connsiteY1149" fmla="*/ 10741158 h 27068463"/>
              <a:gd name="connsiteX1150" fmla="*/ 7632032 w 62506228"/>
              <a:gd name="connsiteY1150" fmla="*/ 10309921 h 27068463"/>
              <a:gd name="connsiteX1151" fmla="*/ 7708498 w 62506228"/>
              <a:gd name="connsiteY1151" fmla="*/ 10305191 h 27068463"/>
              <a:gd name="connsiteX1152" fmla="*/ 7705344 w 62506228"/>
              <a:gd name="connsiteY1152" fmla="*/ 10238968 h 27068463"/>
              <a:gd name="connsiteX1153" fmla="*/ 8082932 w 62506228"/>
              <a:gd name="connsiteY1153" fmla="*/ 9965404 h 27068463"/>
              <a:gd name="connsiteX1154" fmla="*/ 7832256 w 62506228"/>
              <a:gd name="connsiteY1154" fmla="*/ 10097062 h 27068463"/>
              <a:gd name="connsiteX1155" fmla="*/ 8021446 w 62506228"/>
              <a:gd name="connsiteY1155" fmla="*/ 9960674 h 27068463"/>
              <a:gd name="connsiteX1156" fmla="*/ 7937196 w 62506228"/>
              <a:gd name="connsiteY1156" fmla="*/ 9905193 h 27068463"/>
              <a:gd name="connsiteX1157" fmla="*/ 7894564 w 62506228"/>
              <a:gd name="connsiteY1157" fmla="*/ 9895775 h 27068463"/>
              <a:gd name="connsiteX1158" fmla="*/ 7876816 w 62506228"/>
              <a:gd name="connsiteY1158" fmla="*/ 9902229 h 27068463"/>
              <a:gd name="connsiteX1159" fmla="*/ 7780372 w 62506228"/>
              <a:gd name="connsiteY1159" fmla="*/ 9927929 h 27068463"/>
              <a:gd name="connsiteX1160" fmla="*/ 7867136 w 62506228"/>
              <a:gd name="connsiteY1160" fmla="*/ 9874229 h 27068463"/>
              <a:gd name="connsiteX1161" fmla="*/ 7651322 w 62506228"/>
              <a:gd name="connsiteY1161" fmla="*/ 9974631 h 27068463"/>
              <a:gd name="connsiteX1162" fmla="*/ 7043186 w 62506228"/>
              <a:gd name="connsiteY1162" fmla="*/ 10314651 h 27068463"/>
              <a:gd name="connsiteX1163" fmla="*/ 7048702 w 62506228"/>
              <a:gd name="connsiteY1163" fmla="*/ 10352494 h 27068463"/>
              <a:gd name="connsiteX1164" fmla="*/ 6956474 w 62506228"/>
              <a:gd name="connsiteY1164" fmla="*/ 10369048 h 27068463"/>
              <a:gd name="connsiteX1165" fmla="*/ 6636430 w 62506228"/>
              <a:gd name="connsiteY1165" fmla="*/ 10603983 h 27068463"/>
              <a:gd name="connsiteX1166" fmla="*/ 6572580 w 62506228"/>
              <a:gd name="connsiteY1166" fmla="*/ 10604771 h 27068463"/>
              <a:gd name="connsiteX1167" fmla="*/ 6492962 w 62506228"/>
              <a:gd name="connsiteY1167" fmla="*/ 10644191 h 27068463"/>
              <a:gd name="connsiteX1168" fmla="*/ 6471678 w 62506228"/>
              <a:gd name="connsiteY1168" fmla="*/ 10644191 h 27068463"/>
              <a:gd name="connsiteX1169" fmla="*/ 6572580 w 62506228"/>
              <a:gd name="connsiteY1169" fmla="*/ 10576390 h 27068463"/>
              <a:gd name="connsiteX1170" fmla="*/ 6566272 w 62506228"/>
              <a:gd name="connsiteY1170" fmla="*/ 10566929 h 27068463"/>
              <a:gd name="connsiteX1171" fmla="*/ 7538228 w 62506228"/>
              <a:gd name="connsiteY1171" fmla="*/ 9889720 h 27068463"/>
              <a:gd name="connsiteX1172" fmla="*/ 7692730 w 62506228"/>
              <a:gd name="connsiteY1172" fmla="*/ 9880261 h 27068463"/>
              <a:gd name="connsiteX1173" fmla="*/ 7725840 w 62506228"/>
              <a:gd name="connsiteY1173" fmla="*/ 9807731 h 27068463"/>
              <a:gd name="connsiteX1174" fmla="*/ 8242952 w 62506228"/>
              <a:gd name="connsiteY1174" fmla="*/ 9434044 h 27068463"/>
              <a:gd name="connsiteX1175" fmla="*/ 8281580 w 62506228"/>
              <a:gd name="connsiteY1175" fmla="*/ 9466367 h 27068463"/>
              <a:gd name="connsiteX1176" fmla="*/ 8481804 w 62506228"/>
              <a:gd name="connsiteY1176" fmla="*/ 9316576 h 27068463"/>
              <a:gd name="connsiteX1177" fmla="*/ 8606352 w 62506228"/>
              <a:gd name="connsiteY1177" fmla="*/ 9236163 h 27068463"/>
              <a:gd name="connsiteX1178" fmla="*/ 8998130 w 62506228"/>
              <a:gd name="connsiteY1178" fmla="*/ 9028823 h 27068463"/>
              <a:gd name="connsiteX1179" fmla="*/ 9001282 w 62506228"/>
              <a:gd name="connsiteY1179" fmla="*/ 9066665 h 27068463"/>
              <a:gd name="connsiteX1180" fmla="*/ 9128198 w 62506228"/>
              <a:gd name="connsiteY1180" fmla="*/ 8961022 h 27068463"/>
              <a:gd name="connsiteX1181" fmla="*/ 7915816 w 62506228"/>
              <a:gd name="connsiteY1181" fmla="*/ 9509726 h 27068463"/>
              <a:gd name="connsiteX1182" fmla="*/ 7647798 w 62506228"/>
              <a:gd name="connsiteY1182" fmla="*/ 9623253 h 27068463"/>
              <a:gd name="connsiteX1183" fmla="*/ 7616268 w 62506228"/>
              <a:gd name="connsiteY1183" fmla="*/ 9668189 h 27068463"/>
              <a:gd name="connsiteX1184" fmla="*/ 7059738 w 62506228"/>
              <a:gd name="connsiteY1184" fmla="*/ 9974077 h 27068463"/>
              <a:gd name="connsiteX1185" fmla="*/ 6827986 w 62506228"/>
              <a:gd name="connsiteY1185" fmla="*/ 10035569 h 27068463"/>
              <a:gd name="connsiteX1186" fmla="*/ 7014016 w 62506228"/>
              <a:gd name="connsiteY1186" fmla="*/ 9906277 h 27068463"/>
              <a:gd name="connsiteX1187" fmla="*/ 6371566 w 62506228"/>
              <a:gd name="connsiteY1187" fmla="*/ 10303615 h 27068463"/>
              <a:gd name="connsiteX1188" fmla="*/ 6667962 w 62506228"/>
              <a:gd name="connsiteY1188" fmla="*/ 10082082 h 27068463"/>
              <a:gd name="connsiteX1189" fmla="*/ 6114584 w 62506228"/>
              <a:gd name="connsiteY1189" fmla="*/ 10378509 h 27068463"/>
              <a:gd name="connsiteX1190" fmla="*/ 6754982 w 62506228"/>
              <a:gd name="connsiteY1190" fmla="*/ 9872525 h 27068463"/>
              <a:gd name="connsiteX1191" fmla="*/ 6762464 w 62506228"/>
              <a:gd name="connsiteY1191" fmla="*/ 9866727 h 27068463"/>
              <a:gd name="connsiteX1192" fmla="*/ 6346146 w 62506228"/>
              <a:gd name="connsiteY1192" fmla="*/ 10057037 h 27068463"/>
              <a:gd name="connsiteX1193" fmla="*/ 4381288 w 62506228"/>
              <a:gd name="connsiteY1193" fmla="*/ 11145171 h 27068463"/>
              <a:gd name="connsiteX1194" fmla="*/ 5220812 w 62506228"/>
              <a:gd name="connsiteY1194" fmla="*/ 10531030 h 27068463"/>
              <a:gd name="connsiteX1195" fmla="*/ 4963830 w 62506228"/>
              <a:gd name="connsiteY1195" fmla="*/ 10590158 h 27068463"/>
              <a:gd name="connsiteX1196" fmla="*/ 5010338 w 62506228"/>
              <a:gd name="connsiteY1196" fmla="*/ 10534973 h 27068463"/>
              <a:gd name="connsiteX1197" fmla="*/ 4920476 w 62506228"/>
              <a:gd name="connsiteY1197" fmla="*/ 10548374 h 27068463"/>
              <a:gd name="connsiteX1198" fmla="*/ 4926780 w 62506228"/>
              <a:gd name="connsiteY1198" fmla="*/ 10557835 h 27068463"/>
              <a:gd name="connsiteX1199" fmla="*/ 4270138 w 62506228"/>
              <a:gd name="connsiteY1199" fmla="*/ 10959115 h 27068463"/>
              <a:gd name="connsiteX1200" fmla="*/ 3632416 w 62506228"/>
              <a:gd name="connsiteY1200" fmla="*/ 11446327 h 27068463"/>
              <a:gd name="connsiteX1201" fmla="*/ 3842100 w 62506228"/>
              <a:gd name="connsiteY1201" fmla="*/ 11198780 h 27068463"/>
              <a:gd name="connsiteX1202" fmla="*/ 4543674 w 62506228"/>
              <a:gd name="connsiteY1202" fmla="*/ 10707627 h 27068463"/>
              <a:gd name="connsiteX1203" fmla="*/ 5291754 w 62506228"/>
              <a:gd name="connsiteY1203" fmla="*/ 10218837 h 27068463"/>
              <a:gd name="connsiteX1204" fmla="*/ 5544006 w 62506228"/>
              <a:gd name="connsiteY1204" fmla="*/ 10061165 h 27068463"/>
              <a:gd name="connsiteX1205" fmla="*/ 5807296 w 62506228"/>
              <a:gd name="connsiteY1205" fmla="*/ 9941330 h 27068463"/>
              <a:gd name="connsiteX1206" fmla="*/ 5309884 w 62506228"/>
              <a:gd name="connsiteY1206" fmla="*/ 10140789 h 27068463"/>
              <a:gd name="connsiteX1207" fmla="*/ 5181398 w 62506228"/>
              <a:gd name="connsiteY1207" fmla="*/ 10174689 h 27068463"/>
              <a:gd name="connsiteX1208" fmla="*/ 5175878 w 62506228"/>
              <a:gd name="connsiteY1208" fmla="*/ 10218837 h 27068463"/>
              <a:gd name="connsiteX1209" fmla="*/ 4836914 w 62506228"/>
              <a:gd name="connsiteY1209" fmla="*/ 10339459 h 27068463"/>
              <a:gd name="connsiteX1210" fmla="*/ 4527120 w 62506228"/>
              <a:gd name="connsiteY1210" fmla="*/ 10574391 h 27068463"/>
              <a:gd name="connsiteX1211" fmla="*/ 3503138 w 62506228"/>
              <a:gd name="connsiteY1211" fmla="*/ 11324919 h 27068463"/>
              <a:gd name="connsiteX1212" fmla="*/ 3026226 w 62506228"/>
              <a:gd name="connsiteY1212" fmla="*/ 11746696 h 27068463"/>
              <a:gd name="connsiteX1213" fmla="*/ 3523632 w 62506228"/>
              <a:gd name="connsiteY1213" fmla="*/ 11145959 h 27068463"/>
              <a:gd name="connsiteX1214" fmla="*/ 3494464 w 62506228"/>
              <a:gd name="connsiteY1214" fmla="*/ 11109693 h 27068463"/>
              <a:gd name="connsiteX1215" fmla="*/ 3406176 w 62506228"/>
              <a:gd name="connsiteY1215" fmla="*/ 11164091 h 27068463"/>
              <a:gd name="connsiteX1216" fmla="*/ 3723858 w 62506228"/>
              <a:gd name="connsiteY1216" fmla="*/ 10822729 h 27068463"/>
              <a:gd name="connsiteX1217" fmla="*/ 3648180 w 62506228"/>
              <a:gd name="connsiteY1217" fmla="*/ 10833765 h 27068463"/>
              <a:gd name="connsiteX1218" fmla="*/ 3756964 w 62506228"/>
              <a:gd name="connsiteY1218" fmla="*/ 10754927 h 27068463"/>
              <a:gd name="connsiteX1219" fmla="*/ 3794802 w 62506228"/>
              <a:gd name="connsiteY1219" fmla="*/ 10828245 h 27068463"/>
              <a:gd name="connsiteX1220" fmla="*/ 3917774 w 62506228"/>
              <a:gd name="connsiteY1220" fmla="*/ 10699741 h 27068463"/>
              <a:gd name="connsiteX1221" fmla="*/ 4027346 w 62506228"/>
              <a:gd name="connsiteY1221" fmla="*/ 10666631 h 27068463"/>
              <a:gd name="connsiteX1222" fmla="*/ 4017884 w 62506228"/>
              <a:gd name="connsiteY1222" fmla="*/ 10630365 h 27068463"/>
              <a:gd name="connsiteX1223" fmla="*/ 3842888 w 62506228"/>
              <a:gd name="connsiteY1223" fmla="*/ 10665843 h 27068463"/>
              <a:gd name="connsiteX1224" fmla="*/ 3982412 w 62506228"/>
              <a:gd name="connsiteY1224" fmla="*/ 10555471 h 27068463"/>
              <a:gd name="connsiteX1225" fmla="*/ 3916196 w 62506228"/>
              <a:gd name="connsiteY1225" fmla="*/ 10558623 h 27068463"/>
              <a:gd name="connsiteX1226" fmla="*/ 4391534 w 62506228"/>
              <a:gd name="connsiteY1226" fmla="*/ 10244852 h 27068463"/>
              <a:gd name="connsiteX1227" fmla="*/ 4348178 w 62506228"/>
              <a:gd name="connsiteY1227" fmla="*/ 10231451 h 27068463"/>
              <a:gd name="connsiteX1228" fmla="*/ 4423854 w 62506228"/>
              <a:gd name="connsiteY1228" fmla="*/ 10141577 h 27068463"/>
              <a:gd name="connsiteX1229" fmla="*/ 4102232 w 62506228"/>
              <a:gd name="connsiteY1229" fmla="*/ 10292943 h 27068463"/>
              <a:gd name="connsiteX1230" fmla="*/ 3974532 w 62506228"/>
              <a:gd name="connsiteY1230" fmla="*/ 10377299 h 27068463"/>
              <a:gd name="connsiteX1231" fmla="*/ 4084100 w 62506228"/>
              <a:gd name="connsiteY1231" fmla="*/ 10290578 h 27068463"/>
              <a:gd name="connsiteX1232" fmla="*/ 4469578 w 62506228"/>
              <a:gd name="connsiteY1232" fmla="*/ 10030417 h 27068463"/>
              <a:gd name="connsiteX1233" fmla="*/ 4415184 w 62506228"/>
              <a:gd name="connsiteY1233" fmla="*/ 10050915 h 27068463"/>
              <a:gd name="connsiteX1234" fmla="*/ 4494012 w 62506228"/>
              <a:gd name="connsiteY1234" fmla="*/ 10015437 h 27068463"/>
              <a:gd name="connsiteX1235" fmla="*/ 4136128 w 62506228"/>
              <a:gd name="connsiteY1235" fmla="*/ 10117925 h 27068463"/>
              <a:gd name="connsiteX1236" fmla="*/ 4404932 w 62506228"/>
              <a:gd name="connsiteY1236" fmla="*/ 9878261 h 27068463"/>
              <a:gd name="connsiteX1237" fmla="*/ 4539732 w 62506228"/>
              <a:gd name="connsiteY1237" fmla="*/ 9823075 h 27068463"/>
              <a:gd name="connsiteX1238" fmla="*/ 4582298 w 62506228"/>
              <a:gd name="connsiteY1238" fmla="*/ 9756065 h 27068463"/>
              <a:gd name="connsiteX1239" fmla="*/ 5057632 w 62506228"/>
              <a:gd name="connsiteY1239" fmla="*/ 9531380 h 27068463"/>
              <a:gd name="connsiteX1240" fmla="*/ 5001666 w 62506228"/>
              <a:gd name="connsiteY1240" fmla="*/ 9523497 h 27068463"/>
              <a:gd name="connsiteX1241" fmla="*/ 4028134 w 62506228"/>
              <a:gd name="connsiteY1241" fmla="*/ 10034359 h 27068463"/>
              <a:gd name="connsiteX1242" fmla="*/ 3939846 w 62506228"/>
              <a:gd name="connsiteY1242" fmla="*/ 10106101 h 27068463"/>
              <a:gd name="connsiteX1243" fmla="*/ 3768000 w 62506228"/>
              <a:gd name="connsiteY1243" fmla="*/ 10207011 h 27068463"/>
              <a:gd name="connsiteX1244" fmla="*/ 3766424 w 62506228"/>
              <a:gd name="connsiteY1244" fmla="*/ 10180206 h 27068463"/>
              <a:gd name="connsiteX1245" fmla="*/ 3340748 w 62506228"/>
              <a:gd name="connsiteY1245" fmla="*/ 10451405 h 27068463"/>
              <a:gd name="connsiteX1246" fmla="*/ 3394354 w 62506228"/>
              <a:gd name="connsiteY1246" fmla="*/ 10383605 h 27068463"/>
              <a:gd name="connsiteX1247" fmla="*/ 3079830 w 62506228"/>
              <a:gd name="connsiteY1247" fmla="*/ 10545221 h 27068463"/>
              <a:gd name="connsiteX1248" fmla="*/ 2887484 w 62506228"/>
              <a:gd name="connsiteY1248" fmla="*/ 10635883 h 27068463"/>
              <a:gd name="connsiteX1249" fmla="*/ 2407420 w 62506228"/>
              <a:gd name="connsiteY1249" fmla="*/ 11031646 h 27068463"/>
              <a:gd name="connsiteX1250" fmla="*/ 2371948 w 62506228"/>
              <a:gd name="connsiteY1250" fmla="*/ 11128615 h 27068463"/>
              <a:gd name="connsiteX1251" fmla="*/ 2171726 w 62506228"/>
              <a:gd name="connsiteY1251" fmla="*/ 11224006 h 27068463"/>
              <a:gd name="connsiteX1252" fmla="*/ 2468910 w 62506228"/>
              <a:gd name="connsiteY1252" fmla="*/ 10881855 h 27068463"/>
              <a:gd name="connsiteX1253" fmla="*/ 2926114 w 62506228"/>
              <a:gd name="connsiteY1253" fmla="*/ 10442733 h 27068463"/>
              <a:gd name="connsiteX1254" fmla="*/ 2434226 w 62506228"/>
              <a:gd name="connsiteY1254" fmla="*/ 10803018 h 27068463"/>
              <a:gd name="connsiteX1255" fmla="*/ 2915076 w 62506228"/>
              <a:gd name="connsiteY1255" fmla="*/ 10362320 h 27068463"/>
              <a:gd name="connsiteX1256" fmla="*/ 3109780 w 62506228"/>
              <a:gd name="connsiteY1256" fmla="*/ 10244065 h 27068463"/>
              <a:gd name="connsiteX1257" fmla="*/ 3099538 w 62506228"/>
              <a:gd name="connsiteY1257" fmla="*/ 10207799 h 27068463"/>
              <a:gd name="connsiteX1258" fmla="*/ 3235910 w 62506228"/>
              <a:gd name="connsiteY1258" fmla="*/ 10151825 h 27068463"/>
              <a:gd name="connsiteX1259" fmla="*/ 3187034 w 62506228"/>
              <a:gd name="connsiteY1259" fmla="*/ 10158133 h 27068463"/>
              <a:gd name="connsiteX1260" fmla="*/ 3483430 w 62506228"/>
              <a:gd name="connsiteY1260" fmla="*/ 9906643 h 27068463"/>
              <a:gd name="connsiteX1261" fmla="*/ 3622958 w 62506228"/>
              <a:gd name="connsiteY1261" fmla="*/ 9853822 h 27068463"/>
              <a:gd name="connsiteX1262" fmla="*/ 3554376 w 62506228"/>
              <a:gd name="connsiteY1262" fmla="*/ 9857763 h 27068463"/>
              <a:gd name="connsiteX1263" fmla="*/ 3644240 w 62506228"/>
              <a:gd name="connsiteY1263" fmla="*/ 9783657 h 27068463"/>
              <a:gd name="connsiteX1264" fmla="*/ 3665524 w 62506228"/>
              <a:gd name="connsiteY1264" fmla="*/ 9839631 h 27068463"/>
              <a:gd name="connsiteX1265" fmla="*/ 3749868 w 62506228"/>
              <a:gd name="connsiteY1265" fmla="*/ 9783657 h 27068463"/>
              <a:gd name="connsiteX1266" fmla="*/ 3674982 w 62506228"/>
              <a:gd name="connsiteY1266" fmla="*/ 9777351 h 27068463"/>
              <a:gd name="connsiteX1267" fmla="*/ 3973742 w 62506228"/>
              <a:gd name="connsiteY1267" fmla="*/ 9542417 h 27068463"/>
              <a:gd name="connsiteX1268" fmla="*/ 4006062 w 62506228"/>
              <a:gd name="connsiteY1268" fmla="*/ 9590507 h 27068463"/>
              <a:gd name="connsiteX1269" fmla="*/ 3907524 w 62506228"/>
              <a:gd name="connsiteY1269" fmla="*/ 9653577 h 27068463"/>
              <a:gd name="connsiteX1270" fmla="*/ 4738380 w 62506228"/>
              <a:gd name="connsiteY1270" fmla="*/ 9149809 h 27068463"/>
              <a:gd name="connsiteX1271" fmla="*/ 4111694 w 62506228"/>
              <a:gd name="connsiteY1271" fmla="*/ 9510882 h 27068463"/>
              <a:gd name="connsiteX1272" fmla="*/ 4419914 w 62506228"/>
              <a:gd name="connsiteY1272" fmla="*/ 9200265 h 27068463"/>
              <a:gd name="connsiteX1273" fmla="*/ 4832976 w 62506228"/>
              <a:gd name="connsiteY1273" fmla="*/ 8933795 h 27068463"/>
              <a:gd name="connsiteX1274" fmla="*/ 4806172 w 62506228"/>
              <a:gd name="connsiteY1274" fmla="*/ 8975579 h 27068463"/>
              <a:gd name="connsiteX1275" fmla="*/ 5795472 w 62506228"/>
              <a:gd name="connsiteY1275" fmla="*/ 8463927 h 27068463"/>
              <a:gd name="connsiteX1276" fmla="*/ 5273624 w 62506228"/>
              <a:gd name="connsiteY1276" fmla="*/ 8676000 h 27068463"/>
              <a:gd name="connsiteX1277" fmla="*/ 5246034 w 62506228"/>
              <a:gd name="connsiteY1277" fmla="*/ 8717782 h 27068463"/>
              <a:gd name="connsiteX1278" fmla="*/ 5241306 w 62506228"/>
              <a:gd name="connsiteY1278" fmla="*/ 8679940 h 27068463"/>
              <a:gd name="connsiteX1279" fmla="*/ 5022160 w 62506228"/>
              <a:gd name="connsiteY1279" fmla="*/ 8840768 h 27068463"/>
              <a:gd name="connsiteX1280" fmla="*/ 5049752 w 62506228"/>
              <a:gd name="connsiteY1280" fmla="*/ 8798984 h 27068463"/>
              <a:gd name="connsiteX1281" fmla="*/ 4147166 w 62506228"/>
              <a:gd name="connsiteY1281" fmla="*/ 9187651 h 27068463"/>
              <a:gd name="connsiteX1282" fmla="*/ 4545250 w 62506228"/>
              <a:gd name="connsiteY1282" fmla="*/ 8951139 h 27068463"/>
              <a:gd name="connsiteX1283" fmla="*/ 4539732 w 62506228"/>
              <a:gd name="connsiteY1283" fmla="*/ 8913299 h 27068463"/>
              <a:gd name="connsiteX1284" fmla="*/ 4661916 w 62506228"/>
              <a:gd name="connsiteY1284" fmla="*/ 8883340 h 27068463"/>
              <a:gd name="connsiteX1285" fmla="*/ 4574416 w 62506228"/>
              <a:gd name="connsiteY1285" fmla="*/ 8826578 h 27068463"/>
              <a:gd name="connsiteX1286" fmla="*/ 4653246 w 62506228"/>
              <a:gd name="connsiteY1286" fmla="*/ 8754047 h 27068463"/>
              <a:gd name="connsiteX1287" fmla="*/ 4710792 w 62506228"/>
              <a:gd name="connsiteY1287" fmla="*/ 8761143 h 27068463"/>
              <a:gd name="connsiteX1288" fmla="*/ 4718672 w 62506228"/>
              <a:gd name="connsiteY1288" fmla="*/ 8716995 h 27068463"/>
              <a:gd name="connsiteX1289" fmla="*/ 4763606 w 62506228"/>
              <a:gd name="connsiteY1289" fmla="*/ 8731973 h 27068463"/>
              <a:gd name="connsiteX1290" fmla="*/ 4784888 w 62506228"/>
              <a:gd name="connsiteY1290" fmla="*/ 8679153 h 27068463"/>
              <a:gd name="connsiteX1291" fmla="*/ 4789618 w 62506228"/>
              <a:gd name="connsiteY1291" fmla="*/ 8716995 h 27068463"/>
              <a:gd name="connsiteX1292" fmla="*/ 5026892 w 62506228"/>
              <a:gd name="connsiteY1292" fmla="*/ 8584549 h 27068463"/>
              <a:gd name="connsiteX1293" fmla="*/ 4950428 w 62506228"/>
              <a:gd name="connsiteY1293" fmla="*/ 8573512 h 27068463"/>
              <a:gd name="connsiteX1294" fmla="*/ 5114392 w 62506228"/>
              <a:gd name="connsiteY1294" fmla="*/ 8404012 h 27068463"/>
              <a:gd name="connsiteX1295" fmla="*/ 5178242 w 62506228"/>
              <a:gd name="connsiteY1295" fmla="*/ 8422145 h 27068463"/>
              <a:gd name="connsiteX1296" fmla="*/ 5221596 w 62506228"/>
              <a:gd name="connsiteY1296" fmla="*/ 8345672 h 27068463"/>
              <a:gd name="connsiteX1297" fmla="*/ 4929144 w 62506228"/>
              <a:gd name="connsiteY1297" fmla="*/ 8478907 h 27068463"/>
              <a:gd name="connsiteX1298" fmla="*/ 4389958 w 62506228"/>
              <a:gd name="connsiteY1298" fmla="*/ 8730396 h 27068463"/>
              <a:gd name="connsiteX1299" fmla="*/ 4453808 w 62506228"/>
              <a:gd name="connsiteY1299" fmla="*/ 8774545 h 27068463"/>
              <a:gd name="connsiteX1300" fmla="*/ 4776216 w 62506228"/>
              <a:gd name="connsiteY1300" fmla="*/ 8577452 h 27068463"/>
              <a:gd name="connsiteX1301" fmla="*/ 4663494 w 62506228"/>
              <a:gd name="connsiteY1301" fmla="*/ 8653925 h 27068463"/>
              <a:gd name="connsiteX1302" fmla="*/ 4356850 w 62506228"/>
              <a:gd name="connsiteY1302" fmla="*/ 8790313 h 27068463"/>
              <a:gd name="connsiteX1303" fmla="*/ 4389170 w 62506228"/>
              <a:gd name="connsiteY1303" fmla="*/ 8757989 h 27068463"/>
              <a:gd name="connsiteX1304" fmla="*/ 4091198 w 62506228"/>
              <a:gd name="connsiteY1304" fmla="*/ 8907779 h 27068463"/>
              <a:gd name="connsiteX1305" fmla="*/ 4529484 w 62506228"/>
              <a:gd name="connsiteY1305" fmla="*/ 8609777 h 27068463"/>
              <a:gd name="connsiteX1306" fmla="*/ 4125094 w 62506228"/>
              <a:gd name="connsiteY1306" fmla="*/ 8764297 h 27068463"/>
              <a:gd name="connsiteX1307" fmla="*/ 4746264 w 62506228"/>
              <a:gd name="connsiteY1307" fmla="*/ 8379573 h 27068463"/>
              <a:gd name="connsiteX1308" fmla="*/ 4495588 w 62506228"/>
              <a:gd name="connsiteY1308" fmla="*/ 8467081 h 27068463"/>
              <a:gd name="connsiteX1309" fmla="*/ 4497952 w 62506228"/>
              <a:gd name="connsiteY1309" fmla="*/ 8412683 h 27068463"/>
              <a:gd name="connsiteX1310" fmla="*/ 4253584 w 62506228"/>
              <a:gd name="connsiteY1310" fmla="*/ 8539612 h 27068463"/>
              <a:gd name="connsiteX1311" fmla="*/ 4195248 w 62506228"/>
              <a:gd name="connsiteY1311" fmla="*/ 8533304 h 27068463"/>
              <a:gd name="connsiteX1312" fmla="*/ 4075434 w 62506228"/>
              <a:gd name="connsiteY1312" fmla="*/ 8658655 h 27068463"/>
              <a:gd name="connsiteX1313" fmla="*/ 4128246 w 62506228"/>
              <a:gd name="connsiteY1313" fmla="*/ 8599527 h 27068463"/>
              <a:gd name="connsiteX1314" fmla="*/ 3107416 w 62506228"/>
              <a:gd name="connsiteY1314" fmla="*/ 9159270 h 27068463"/>
              <a:gd name="connsiteX1315" fmla="*/ 3083770 w 62506228"/>
              <a:gd name="connsiteY1315" fmla="*/ 9204207 h 27068463"/>
              <a:gd name="connsiteX1316" fmla="*/ 2874874 w 62506228"/>
              <a:gd name="connsiteY1316" fmla="*/ 9305906 h 27068463"/>
              <a:gd name="connsiteX1317" fmla="*/ 2445260 w 62506228"/>
              <a:gd name="connsiteY1317" fmla="*/ 9618888 h 27068463"/>
              <a:gd name="connsiteX1318" fmla="*/ 4099080 w 62506228"/>
              <a:gd name="connsiteY1318" fmla="*/ 8467869 h 27068463"/>
              <a:gd name="connsiteX1319" fmla="*/ 4107748 w 62506228"/>
              <a:gd name="connsiteY1319" fmla="*/ 8395340 h 27068463"/>
              <a:gd name="connsiteX1320" fmla="*/ 4139280 w 62506228"/>
              <a:gd name="connsiteY1320" fmla="*/ 8444218 h 27068463"/>
              <a:gd name="connsiteX1321" fmla="*/ 4240180 w 62506228"/>
              <a:gd name="connsiteY1321" fmla="*/ 8344885 h 27068463"/>
              <a:gd name="connsiteX1322" fmla="*/ 4552346 w 62506228"/>
              <a:gd name="connsiteY1322" fmla="*/ 8206920 h 27068463"/>
              <a:gd name="connsiteX1323" fmla="*/ 4515294 w 62506228"/>
              <a:gd name="connsiteY1323" fmla="*/ 8174597 h 27068463"/>
              <a:gd name="connsiteX1324" fmla="*/ 4682412 w 62506228"/>
              <a:gd name="connsiteY1324" fmla="*/ 8094182 h 27068463"/>
              <a:gd name="connsiteX1325" fmla="*/ 4622504 w 62506228"/>
              <a:gd name="connsiteY1325" fmla="*/ 8114681 h 27068463"/>
              <a:gd name="connsiteX1326" fmla="*/ 5826214 w 62506228"/>
              <a:gd name="connsiteY1326" fmla="*/ 7421705 h 27068463"/>
              <a:gd name="connsiteX1327" fmla="*/ 5779702 w 62506228"/>
              <a:gd name="connsiteY1327" fmla="*/ 7432742 h 27068463"/>
              <a:gd name="connsiteX1328" fmla="*/ 5942090 w 62506228"/>
              <a:gd name="connsiteY1328" fmla="*/ 7375979 h 27068463"/>
              <a:gd name="connsiteX1329" fmla="*/ 5880608 w 62506228"/>
              <a:gd name="connsiteY1329" fmla="*/ 7328676 h 27068463"/>
              <a:gd name="connsiteX1330" fmla="*/ 5768666 w 62506228"/>
              <a:gd name="connsiteY1330" fmla="*/ 7412244 h 27068463"/>
              <a:gd name="connsiteX1331" fmla="*/ 5104144 w 62506228"/>
              <a:gd name="connsiteY1331" fmla="*/ 7745726 h 27068463"/>
              <a:gd name="connsiteX1332" fmla="*/ 5119910 w 62506228"/>
              <a:gd name="connsiteY1332" fmla="*/ 7711036 h 27068463"/>
              <a:gd name="connsiteX1333" fmla="*/ 5511688 w 62506228"/>
              <a:gd name="connsiteY1333" fmla="*/ 7491868 h 27068463"/>
              <a:gd name="connsiteX1334" fmla="*/ 5445472 w 62506228"/>
              <a:gd name="connsiteY1334" fmla="*/ 7500541 h 27068463"/>
              <a:gd name="connsiteX1335" fmla="*/ 5494346 w 62506228"/>
              <a:gd name="connsiteY1335" fmla="*/ 7461911 h 27068463"/>
              <a:gd name="connsiteX1336" fmla="*/ 5089166 w 62506228"/>
              <a:gd name="connsiteY1336" fmla="*/ 7595146 h 27068463"/>
              <a:gd name="connsiteX1337" fmla="*/ 5220812 w 62506228"/>
              <a:gd name="connsiteY1337" fmla="*/ 7512367 h 27068463"/>
              <a:gd name="connsiteX1338" fmla="*/ 4823514 w 62506228"/>
              <a:gd name="connsiteY1338" fmla="*/ 7724439 h 27068463"/>
              <a:gd name="connsiteX1339" fmla="*/ 4366308 w 62506228"/>
              <a:gd name="connsiteY1339" fmla="*/ 7870287 h 27068463"/>
              <a:gd name="connsiteX1340" fmla="*/ 5447834 w 62506228"/>
              <a:gd name="connsiteY1340" fmla="*/ 7315275 h 27068463"/>
              <a:gd name="connsiteX1341" fmla="*/ 5314616 w 62506228"/>
              <a:gd name="connsiteY1341" fmla="*/ 7331831 h 27068463"/>
              <a:gd name="connsiteX1342" fmla="*/ 5480156 w 62506228"/>
              <a:gd name="connsiteY1342" fmla="*/ 7245900 h 27068463"/>
              <a:gd name="connsiteX1343" fmla="*/ 5469908 w 62506228"/>
              <a:gd name="connsiteY1343" fmla="*/ 7290835 h 27068463"/>
              <a:gd name="connsiteX1344" fmla="*/ 5530608 w 62506228"/>
              <a:gd name="connsiteY1344" fmla="*/ 7271915 h 27068463"/>
              <a:gd name="connsiteX1345" fmla="*/ 5507746 w 62506228"/>
              <a:gd name="connsiteY1345" fmla="*/ 7231708 h 27068463"/>
              <a:gd name="connsiteX1346" fmla="*/ 5692990 w 62506228"/>
              <a:gd name="connsiteY1346" fmla="*/ 7149718 h 27068463"/>
              <a:gd name="connsiteX1347" fmla="*/ 5677226 w 62506228"/>
              <a:gd name="connsiteY1347" fmla="*/ 7183617 h 27068463"/>
              <a:gd name="connsiteX1348" fmla="*/ 5998058 w 62506228"/>
              <a:gd name="connsiteY1348" fmla="*/ 6994409 h 27068463"/>
              <a:gd name="connsiteX1349" fmla="*/ 6430038 w 62506228"/>
              <a:gd name="connsiteY1349" fmla="*/ 6817026 h 27068463"/>
              <a:gd name="connsiteX1350" fmla="*/ 6623956 w 62506228"/>
              <a:gd name="connsiteY1350" fmla="*/ 6720846 h 27068463"/>
              <a:gd name="connsiteX1351" fmla="*/ 6585330 w 62506228"/>
              <a:gd name="connsiteY1351" fmla="*/ 6779184 h 27068463"/>
              <a:gd name="connsiteX1352" fmla="*/ 6822608 w 62506228"/>
              <a:gd name="connsiteY1352" fmla="*/ 6634914 h 27068463"/>
              <a:gd name="connsiteX1353" fmla="*/ 6714606 w 62506228"/>
              <a:gd name="connsiteY1353" fmla="*/ 6597072 h 27068463"/>
              <a:gd name="connsiteX1354" fmla="*/ 6612922 w 62506228"/>
              <a:gd name="connsiteY1354" fmla="*/ 6700347 h 27068463"/>
              <a:gd name="connsiteX1355" fmla="*/ 6161236 w 62506228"/>
              <a:gd name="connsiteY1355" fmla="*/ 6873000 h 27068463"/>
              <a:gd name="connsiteX1356" fmla="*/ 6143894 w 62506228"/>
              <a:gd name="connsiteY1356" fmla="*/ 6777607 h 27068463"/>
              <a:gd name="connsiteX1357" fmla="*/ 5974410 w 62506228"/>
              <a:gd name="connsiteY1357" fmla="*/ 6823334 h 27068463"/>
              <a:gd name="connsiteX1358" fmla="*/ 6251886 w 62506228"/>
              <a:gd name="connsiteY1358" fmla="*/ 6683791 h 27068463"/>
              <a:gd name="connsiteX1359" fmla="*/ 6235332 w 62506228"/>
              <a:gd name="connsiteY1359" fmla="*/ 6653045 h 27068463"/>
              <a:gd name="connsiteX1360" fmla="*/ 6304698 w 62506228"/>
              <a:gd name="connsiteY1360" fmla="*/ 6683791 h 27068463"/>
              <a:gd name="connsiteX1361" fmla="*/ 6368554 w 62506228"/>
              <a:gd name="connsiteY1361" fmla="*/ 6638856 h 27068463"/>
              <a:gd name="connsiteX1362" fmla="*/ 6457628 w 62506228"/>
              <a:gd name="connsiteY1362" fmla="*/ 6672755 h 27068463"/>
              <a:gd name="connsiteX1363" fmla="*/ 6407964 w 62506228"/>
              <a:gd name="connsiteY1363" fmla="*/ 6710595 h 27068463"/>
              <a:gd name="connsiteX1364" fmla="*/ 6521478 w 62506228"/>
              <a:gd name="connsiteY1364" fmla="*/ 6693252 h 27068463"/>
              <a:gd name="connsiteX1365" fmla="*/ 6499406 w 62506228"/>
              <a:gd name="connsiteY1365" fmla="*/ 6652257 h 27068463"/>
              <a:gd name="connsiteX1366" fmla="*/ 6646030 w 62506228"/>
              <a:gd name="connsiteY1366" fmla="*/ 6631759 h 27068463"/>
              <a:gd name="connsiteX1367" fmla="*/ 6623168 w 62506228"/>
              <a:gd name="connsiteY1367" fmla="*/ 6589975 h 27068463"/>
              <a:gd name="connsiteX1368" fmla="*/ 6734318 w 62506228"/>
              <a:gd name="connsiteY1368" fmla="*/ 6535579 h 27068463"/>
              <a:gd name="connsiteX1369" fmla="*/ 6657064 w 62506228"/>
              <a:gd name="connsiteY1369" fmla="*/ 6522176 h 27068463"/>
              <a:gd name="connsiteX1370" fmla="*/ 6855714 w 62506228"/>
              <a:gd name="connsiteY1370" fmla="*/ 6500890 h 27068463"/>
              <a:gd name="connsiteX1371" fmla="*/ 6778460 w 62506228"/>
              <a:gd name="connsiteY1371" fmla="*/ 6552923 h 27068463"/>
              <a:gd name="connsiteX1372" fmla="*/ 6869900 w 62506228"/>
              <a:gd name="connsiteY1372" fmla="*/ 6559229 h 27068463"/>
              <a:gd name="connsiteX1373" fmla="*/ 6839160 w 62506228"/>
              <a:gd name="connsiteY1373" fmla="*/ 6600225 h 27068463"/>
              <a:gd name="connsiteX1374" fmla="*/ 7159202 w 62506228"/>
              <a:gd name="connsiteY1374" fmla="*/ 6480393 h 27068463"/>
              <a:gd name="connsiteX1375" fmla="*/ 6949518 w 62506228"/>
              <a:gd name="connsiteY1375" fmla="*/ 6545827 h 27068463"/>
              <a:gd name="connsiteX1376" fmla="*/ 7310556 w 62506228"/>
              <a:gd name="connsiteY1376" fmla="*/ 6404710 h 27068463"/>
              <a:gd name="connsiteX1377" fmla="*/ 7381498 w 62506228"/>
              <a:gd name="connsiteY1377" fmla="*/ 6343217 h 27068463"/>
              <a:gd name="connsiteX1378" fmla="*/ 7306608 w 62506228"/>
              <a:gd name="connsiteY1378" fmla="*/ 6299067 h 27068463"/>
              <a:gd name="connsiteX1379" fmla="*/ 7677896 w 62506228"/>
              <a:gd name="connsiteY1379" fmla="*/ 6155586 h 27068463"/>
              <a:gd name="connsiteX1380" fmla="*/ 7524178 w 62506228"/>
              <a:gd name="connsiteY1380" fmla="*/ 6156373 h 27068463"/>
              <a:gd name="connsiteX1381" fmla="*/ 7366522 w 62506228"/>
              <a:gd name="connsiteY1381" fmla="*/ 6206040 h 27068463"/>
              <a:gd name="connsiteX1382" fmla="*/ 7106384 w 62506228"/>
              <a:gd name="connsiteY1382" fmla="*/ 6284877 h 27068463"/>
              <a:gd name="connsiteX1383" fmla="*/ 7150532 w 62506228"/>
              <a:gd name="connsiteY1383" fmla="*/ 6302222 h 27068463"/>
              <a:gd name="connsiteX1384" fmla="*/ 7076430 w 62506228"/>
              <a:gd name="connsiteY1384" fmla="*/ 6325871 h 27068463"/>
              <a:gd name="connsiteX1385" fmla="*/ 7023616 w 62506228"/>
              <a:gd name="connsiteY1385" fmla="*/ 6391307 h 27068463"/>
              <a:gd name="connsiteX1386" fmla="*/ 6866748 w 62506228"/>
              <a:gd name="connsiteY1386" fmla="*/ 6456741 h 27068463"/>
              <a:gd name="connsiteX1387" fmla="*/ 6709090 w 62506228"/>
              <a:gd name="connsiteY1387" fmla="*/ 6456741 h 27068463"/>
              <a:gd name="connsiteX1388" fmla="*/ 6883302 w 62506228"/>
              <a:gd name="connsiteY1388" fmla="*/ 6291973 h 27068463"/>
              <a:gd name="connsiteX1389" fmla="*/ 6993664 w 62506228"/>
              <a:gd name="connsiteY1389" fmla="*/ 6302222 h 27068463"/>
              <a:gd name="connsiteX1390" fmla="*/ 7053572 w 62506228"/>
              <a:gd name="connsiteY1390" fmla="*/ 6284877 h 27068463"/>
              <a:gd name="connsiteX1391" fmla="*/ 7072490 w 62506228"/>
              <a:gd name="connsiteY1391" fmla="*/ 6223383 h 27068463"/>
              <a:gd name="connsiteX1392" fmla="*/ 7371250 w 62506228"/>
              <a:gd name="connsiteY1392" fmla="*/ 6099611 h 27068463"/>
              <a:gd name="connsiteX1393" fmla="*/ 7398052 w 62506228"/>
              <a:gd name="connsiteY1393" fmla="*/ 6020773 h 27068463"/>
              <a:gd name="connsiteX1394" fmla="*/ 7474514 w 62506228"/>
              <a:gd name="connsiteY1394" fmla="*/ 6034176 h 27068463"/>
              <a:gd name="connsiteX1395" fmla="*/ 7574630 w 62506228"/>
              <a:gd name="connsiteY1395" fmla="*/ 5997911 h 27068463"/>
              <a:gd name="connsiteX1396" fmla="*/ 7459538 w 62506228"/>
              <a:gd name="connsiteY1396" fmla="*/ 5937207 h 27068463"/>
              <a:gd name="connsiteX1397" fmla="*/ 7518660 w 62506228"/>
              <a:gd name="connsiteY1397" fmla="*/ 5894635 h 27068463"/>
              <a:gd name="connsiteX1398" fmla="*/ 7379134 w 62506228"/>
              <a:gd name="connsiteY1398" fmla="*/ 5934841 h 27068463"/>
              <a:gd name="connsiteX1399" fmla="*/ 7236452 w 62506228"/>
              <a:gd name="connsiteY1399" fmla="*/ 6011314 h 27068463"/>
              <a:gd name="connsiteX1400" fmla="*/ 7361004 w 62506228"/>
              <a:gd name="connsiteY1400" fmla="*/ 5922227 h 27068463"/>
              <a:gd name="connsiteX1401" fmla="*/ 6791862 w 62506228"/>
              <a:gd name="connsiteY1401" fmla="*/ 6154797 h 27068463"/>
              <a:gd name="connsiteX1402" fmla="*/ 7000754 w 62506228"/>
              <a:gd name="connsiteY1402" fmla="*/ 6090150 h 27068463"/>
              <a:gd name="connsiteX1403" fmla="*/ 6951094 w 62506228"/>
              <a:gd name="connsiteY1403" fmla="*/ 6127203 h 27068463"/>
              <a:gd name="connsiteX1404" fmla="*/ 7100082 w 62506228"/>
              <a:gd name="connsiteY1404" fmla="*/ 6144547 h 27068463"/>
              <a:gd name="connsiteX1405" fmla="*/ 7182062 w 62506228"/>
              <a:gd name="connsiteY1405" fmla="*/ 6103552 h 27068463"/>
              <a:gd name="connsiteX1406" fmla="*/ 7022828 w 62506228"/>
              <a:gd name="connsiteY1406" fmla="*/ 6131145 h 27068463"/>
              <a:gd name="connsiteX1407" fmla="*/ 6937694 w 62506228"/>
              <a:gd name="connsiteY1407" fmla="*/ 6199734 h 27068463"/>
              <a:gd name="connsiteX1408" fmla="*/ 6637356 w 62506228"/>
              <a:gd name="connsiteY1408" fmla="*/ 6257285 h 27068463"/>
              <a:gd name="connsiteX1409" fmla="*/ 6672830 w 62506228"/>
              <a:gd name="connsiteY1409" fmla="*/ 6226536 h 27068463"/>
              <a:gd name="connsiteX1410" fmla="*/ 6337810 w 62506228"/>
              <a:gd name="connsiteY1410" fmla="*/ 6354254 h 27068463"/>
              <a:gd name="connsiteX1411" fmla="*/ 5262588 w 62506228"/>
              <a:gd name="connsiteY1411" fmla="*/ 6858810 h 27068463"/>
              <a:gd name="connsiteX1412" fmla="*/ 4290632 w 62506228"/>
              <a:gd name="connsiteY1412" fmla="*/ 7350751 h 27068463"/>
              <a:gd name="connsiteX1413" fmla="*/ 4732076 w 62506228"/>
              <a:gd name="connsiteY1413" fmla="*/ 7070881 h 27068463"/>
              <a:gd name="connsiteX1414" fmla="*/ 5329594 w 62506228"/>
              <a:gd name="connsiteY1414" fmla="*/ 6784703 h 27068463"/>
              <a:gd name="connsiteX1415" fmla="*/ 5979138 w 62506228"/>
              <a:gd name="connsiteY1415" fmla="*/ 6441763 h 27068463"/>
              <a:gd name="connsiteX1416" fmla="*/ 5998844 w 62506228"/>
              <a:gd name="connsiteY1416" fmla="*/ 6380269 h 27068463"/>
              <a:gd name="connsiteX1417" fmla="*/ 6226662 w 62506228"/>
              <a:gd name="connsiteY1417" fmla="*/ 6279360 h 27068463"/>
              <a:gd name="connsiteX1418" fmla="*/ 5640966 w 62506228"/>
              <a:gd name="connsiteY1418" fmla="*/ 6507198 h 27068463"/>
              <a:gd name="connsiteX1419" fmla="*/ 5034774 w 62506228"/>
              <a:gd name="connsiteY1419" fmla="*/ 6805989 h 27068463"/>
              <a:gd name="connsiteX1420" fmla="*/ 4864508 w 62506228"/>
              <a:gd name="connsiteY1420" fmla="*/ 6921879 h 27068463"/>
              <a:gd name="connsiteX1421" fmla="*/ 4838490 w 62506228"/>
              <a:gd name="connsiteY1421" fmla="*/ 6908477 h 27068463"/>
              <a:gd name="connsiteX1422" fmla="*/ 4352120 w 62506228"/>
              <a:gd name="connsiteY1422" fmla="*/ 7143412 h 27068463"/>
              <a:gd name="connsiteX1423" fmla="*/ 4557862 w 62506228"/>
              <a:gd name="connsiteY1423" fmla="*/ 6992044 h 27068463"/>
              <a:gd name="connsiteX1424" fmla="*/ 5201894 w 62506228"/>
              <a:gd name="connsiteY1424" fmla="*/ 6653045 h 27068463"/>
              <a:gd name="connsiteX1425" fmla="*/ 5147500 w 62506228"/>
              <a:gd name="connsiteY1425" fmla="*/ 6589187 h 27068463"/>
              <a:gd name="connsiteX1426" fmla="*/ 5235000 w 62506228"/>
              <a:gd name="connsiteY1426" fmla="*/ 6583669 h 27068463"/>
              <a:gd name="connsiteX1427" fmla="*/ 5265740 w 62506228"/>
              <a:gd name="connsiteY1427" fmla="*/ 6541885 h 27068463"/>
              <a:gd name="connsiteX1428" fmla="*/ 4903132 w 62506228"/>
              <a:gd name="connsiteY1428" fmla="*/ 6703501 h 27068463"/>
              <a:gd name="connsiteX1429" fmla="*/ 5060002 w 62506228"/>
              <a:gd name="connsiteY1429" fmla="*/ 6594706 h 27068463"/>
              <a:gd name="connsiteX1430" fmla="*/ 4933086 w 62506228"/>
              <a:gd name="connsiteY1430" fmla="*/ 6595495 h 27068463"/>
              <a:gd name="connsiteX1431" fmla="*/ 4762030 w 62506228"/>
              <a:gd name="connsiteY1431" fmla="*/ 6711385 h 27068463"/>
              <a:gd name="connsiteX1432" fmla="*/ 4581510 w 62506228"/>
              <a:gd name="connsiteY1432" fmla="*/ 6780760 h 27068463"/>
              <a:gd name="connsiteX1433" fmla="*/ 3873628 w 62506228"/>
              <a:gd name="connsiteY1433" fmla="*/ 7156025 h 27068463"/>
              <a:gd name="connsiteX1434" fmla="*/ 4170024 w 62506228"/>
              <a:gd name="connsiteY1434" fmla="*/ 6963663 h 27068463"/>
              <a:gd name="connsiteX1435" fmla="*/ 3852346 w 62506228"/>
              <a:gd name="connsiteY1435" fmla="*/ 7060633 h 27068463"/>
              <a:gd name="connsiteX1436" fmla="*/ 3688386 w 62506228"/>
              <a:gd name="connsiteY1436" fmla="*/ 7193865 h 27068463"/>
              <a:gd name="connsiteX1437" fmla="*/ 3745930 w 62506228"/>
              <a:gd name="connsiteY1437" fmla="*/ 7133951 h 27068463"/>
              <a:gd name="connsiteX1438" fmla="*/ 3530724 w 62506228"/>
              <a:gd name="connsiteY1438" fmla="*/ 7217517 h 27068463"/>
              <a:gd name="connsiteX1439" fmla="*/ 4071488 w 62506228"/>
              <a:gd name="connsiteY1439" fmla="*/ 6831217 h 27068463"/>
              <a:gd name="connsiteX1440" fmla="*/ 4211018 w 62506228"/>
              <a:gd name="connsiteY1440" fmla="*/ 6781550 h 27068463"/>
              <a:gd name="connsiteX1441" fmla="*/ 4367884 w 62506228"/>
              <a:gd name="connsiteY1441" fmla="*/ 6763417 h 27068463"/>
              <a:gd name="connsiteX1442" fmla="*/ 4292996 w 62506228"/>
              <a:gd name="connsiteY1442" fmla="*/ 6763417 h 27068463"/>
              <a:gd name="connsiteX1443" fmla="*/ 5046598 w 62506228"/>
              <a:gd name="connsiteY1443" fmla="*/ 6313259 h 27068463"/>
              <a:gd name="connsiteX1444" fmla="*/ 4607526 w 62506228"/>
              <a:gd name="connsiteY1444" fmla="*/ 6475664 h 27068463"/>
              <a:gd name="connsiteX1445" fmla="*/ 3928020 w 62506228"/>
              <a:gd name="connsiteY1445" fmla="*/ 6843832 h 27068463"/>
              <a:gd name="connsiteX1446" fmla="*/ 4072276 w 62506228"/>
              <a:gd name="connsiteY1446" fmla="*/ 6737402 h 27068463"/>
              <a:gd name="connsiteX1447" fmla="*/ 4043900 w 62506228"/>
              <a:gd name="connsiteY1447" fmla="*/ 6753169 h 27068463"/>
              <a:gd name="connsiteX1448" fmla="*/ 4073852 w 62506228"/>
              <a:gd name="connsiteY1448" fmla="*/ 6709808 h 27068463"/>
              <a:gd name="connsiteX1449" fmla="*/ 3954826 w 62506228"/>
              <a:gd name="connsiteY1449" fmla="*/ 6762630 h 27068463"/>
              <a:gd name="connsiteX1450" fmla="*/ 3932754 w 62506228"/>
              <a:gd name="connsiteY1450" fmla="*/ 6694829 h 27068463"/>
              <a:gd name="connsiteX1451" fmla="*/ 3855500 w 62506228"/>
              <a:gd name="connsiteY1451" fmla="*/ 6723999 h 27068463"/>
              <a:gd name="connsiteX1452" fmla="*/ 4380500 w 62506228"/>
              <a:gd name="connsiteY1452" fmla="*/ 6371597 h 27068463"/>
              <a:gd name="connsiteX1453" fmla="*/ 3024650 w 62506228"/>
              <a:gd name="connsiteY1453" fmla="*/ 7068515 h 27068463"/>
              <a:gd name="connsiteX1454" fmla="*/ 2987596 w 62506228"/>
              <a:gd name="connsiteY1454" fmla="*/ 7131585 h 27068463"/>
              <a:gd name="connsiteX1455" fmla="*/ 2664402 w 62506228"/>
              <a:gd name="connsiteY1455" fmla="*/ 7248263 h 27068463"/>
              <a:gd name="connsiteX1456" fmla="*/ 1936028 w 62506228"/>
              <a:gd name="connsiteY1456" fmla="*/ 7682655 h 27068463"/>
              <a:gd name="connsiteX1457" fmla="*/ 2304944 w 62506228"/>
              <a:gd name="connsiteY1457" fmla="*/ 7352330 h 27068463"/>
              <a:gd name="connsiteX1458" fmla="*/ 2481520 w 62506228"/>
              <a:gd name="connsiteY1458" fmla="*/ 7308179 h 27068463"/>
              <a:gd name="connsiteX1459" fmla="*/ 2958434 w 62506228"/>
              <a:gd name="connsiteY1459" fmla="*/ 6876942 h 27068463"/>
              <a:gd name="connsiteX1460" fmla="*/ 3034896 w 62506228"/>
              <a:gd name="connsiteY1460" fmla="*/ 6872213 h 27068463"/>
              <a:gd name="connsiteX1461" fmla="*/ 3031742 w 62506228"/>
              <a:gd name="connsiteY1461" fmla="*/ 6805989 h 27068463"/>
              <a:gd name="connsiteX1462" fmla="*/ 3409334 w 62506228"/>
              <a:gd name="connsiteY1462" fmla="*/ 6532426 h 27068463"/>
              <a:gd name="connsiteX1463" fmla="*/ 3158656 w 62506228"/>
              <a:gd name="connsiteY1463" fmla="*/ 6664084 h 27068463"/>
              <a:gd name="connsiteX1464" fmla="*/ 3347844 w 62506228"/>
              <a:gd name="connsiteY1464" fmla="*/ 6527694 h 27068463"/>
              <a:gd name="connsiteX1465" fmla="*/ 3194128 w 62506228"/>
              <a:gd name="connsiteY1465" fmla="*/ 6440973 h 27068463"/>
              <a:gd name="connsiteX1466" fmla="*/ 2369584 w 62506228"/>
              <a:gd name="connsiteY1466" fmla="*/ 6881672 h 27068463"/>
              <a:gd name="connsiteX1467" fmla="*/ 2375100 w 62506228"/>
              <a:gd name="connsiteY1467" fmla="*/ 6919514 h 27068463"/>
              <a:gd name="connsiteX1468" fmla="*/ 2282872 w 62506228"/>
              <a:gd name="connsiteY1468" fmla="*/ 6936070 h 27068463"/>
              <a:gd name="connsiteX1469" fmla="*/ 1962830 w 62506228"/>
              <a:gd name="connsiteY1469" fmla="*/ 7171003 h 27068463"/>
              <a:gd name="connsiteX1470" fmla="*/ 1898978 w 62506228"/>
              <a:gd name="connsiteY1470" fmla="*/ 7171792 h 27068463"/>
              <a:gd name="connsiteX1471" fmla="*/ 1819360 w 62506228"/>
              <a:gd name="connsiteY1471" fmla="*/ 7211211 h 27068463"/>
              <a:gd name="connsiteX1472" fmla="*/ 1798076 w 62506228"/>
              <a:gd name="connsiteY1472" fmla="*/ 7211211 h 27068463"/>
              <a:gd name="connsiteX1473" fmla="*/ 1898978 w 62506228"/>
              <a:gd name="connsiteY1473" fmla="*/ 7143412 h 27068463"/>
              <a:gd name="connsiteX1474" fmla="*/ 1892674 w 62506228"/>
              <a:gd name="connsiteY1474" fmla="*/ 7133951 h 27068463"/>
              <a:gd name="connsiteX1475" fmla="*/ 2864624 w 62506228"/>
              <a:gd name="connsiteY1475" fmla="*/ 6456741 h 27068463"/>
              <a:gd name="connsiteX1476" fmla="*/ 3019128 w 62506228"/>
              <a:gd name="connsiteY1476" fmla="*/ 6447281 h 27068463"/>
              <a:gd name="connsiteX1477" fmla="*/ 3052236 w 62506228"/>
              <a:gd name="connsiteY1477" fmla="*/ 6374751 h 27068463"/>
              <a:gd name="connsiteX1478" fmla="*/ 3569354 w 62506228"/>
              <a:gd name="connsiteY1478" fmla="*/ 6001064 h 27068463"/>
              <a:gd name="connsiteX1479" fmla="*/ 3607978 w 62506228"/>
              <a:gd name="connsiteY1479" fmla="*/ 6033387 h 27068463"/>
              <a:gd name="connsiteX1480" fmla="*/ 3808206 w 62506228"/>
              <a:gd name="connsiteY1480" fmla="*/ 5883598 h 27068463"/>
              <a:gd name="connsiteX1481" fmla="*/ 3932754 w 62506228"/>
              <a:gd name="connsiteY1481" fmla="*/ 5803183 h 27068463"/>
              <a:gd name="connsiteX1482" fmla="*/ 4324528 w 62506228"/>
              <a:gd name="connsiteY1482" fmla="*/ 5595843 h 27068463"/>
              <a:gd name="connsiteX1483" fmla="*/ 4327680 w 62506228"/>
              <a:gd name="connsiteY1483" fmla="*/ 5633685 h 27068463"/>
              <a:gd name="connsiteX1484" fmla="*/ 4454596 w 62506228"/>
              <a:gd name="connsiteY1484" fmla="*/ 5528044 h 27068463"/>
              <a:gd name="connsiteX1485" fmla="*/ 3242214 w 62506228"/>
              <a:gd name="connsiteY1485" fmla="*/ 6076747 h 27068463"/>
              <a:gd name="connsiteX1486" fmla="*/ 2974196 w 62506228"/>
              <a:gd name="connsiteY1486" fmla="*/ 6190273 h 27068463"/>
              <a:gd name="connsiteX1487" fmla="*/ 2942666 w 62506228"/>
              <a:gd name="connsiteY1487" fmla="*/ 6235210 h 27068463"/>
              <a:gd name="connsiteX1488" fmla="*/ 2386138 w 62506228"/>
              <a:gd name="connsiteY1488" fmla="*/ 6541097 h 27068463"/>
              <a:gd name="connsiteX1489" fmla="*/ 2154380 w 62506228"/>
              <a:gd name="connsiteY1489" fmla="*/ 6602589 h 27068463"/>
              <a:gd name="connsiteX1490" fmla="*/ 2340416 w 62506228"/>
              <a:gd name="connsiteY1490" fmla="*/ 6473296 h 27068463"/>
              <a:gd name="connsiteX1491" fmla="*/ 1697964 w 62506228"/>
              <a:gd name="connsiteY1491" fmla="*/ 6870634 h 27068463"/>
              <a:gd name="connsiteX1492" fmla="*/ 1994360 w 62506228"/>
              <a:gd name="connsiteY1492" fmla="*/ 6649102 h 27068463"/>
              <a:gd name="connsiteX1493" fmla="*/ 1440986 w 62506228"/>
              <a:gd name="connsiteY1493" fmla="*/ 6945531 h 27068463"/>
              <a:gd name="connsiteX1494" fmla="*/ 2361700 w 62506228"/>
              <a:gd name="connsiteY1494" fmla="*/ 6227326 h 27068463"/>
              <a:gd name="connsiteX1495" fmla="*/ 2292334 w 62506228"/>
              <a:gd name="connsiteY1495" fmla="*/ 6187907 h 27068463"/>
              <a:gd name="connsiteX1496" fmla="*/ 2442104 w 62506228"/>
              <a:gd name="connsiteY1496" fmla="*/ 6097246 h 27068463"/>
              <a:gd name="connsiteX1497" fmla="*/ 2076340 w 62506228"/>
              <a:gd name="connsiteY1497" fmla="*/ 6306951 h 27068463"/>
              <a:gd name="connsiteX1498" fmla="*/ 2207986 w 62506228"/>
              <a:gd name="connsiteY1498" fmla="*/ 6280934 h 27068463"/>
              <a:gd name="connsiteX1499" fmla="*/ 2123640 w 62506228"/>
              <a:gd name="connsiteY1499" fmla="*/ 6373963 h 27068463"/>
              <a:gd name="connsiteX1500" fmla="*/ 1960464 w 62506228"/>
              <a:gd name="connsiteY1500" fmla="*/ 6448858 h 27068463"/>
              <a:gd name="connsiteX1501" fmla="*/ 1926570 w 62506228"/>
              <a:gd name="connsiteY1501" fmla="*/ 6401555 h 27068463"/>
              <a:gd name="connsiteX1502" fmla="*/ 1746840 w 62506228"/>
              <a:gd name="connsiteY1502" fmla="*/ 6516657 h 27068463"/>
              <a:gd name="connsiteX1503" fmla="*/ 1795712 w 62506228"/>
              <a:gd name="connsiteY1503" fmla="*/ 6401555 h 27068463"/>
              <a:gd name="connsiteX1504" fmla="*/ 2614740 w 62506228"/>
              <a:gd name="connsiteY1504" fmla="*/ 5885964 h 27068463"/>
              <a:gd name="connsiteX1505" fmla="*/ 2134678 w 62506228"/>
              <a:gd name="connsiteY1505" fmla="*/ 6174506 h 27068463"/>
              <a:gd name="connsiteX1506" fmla="*/ 2025104 w 62506228"/>
              <a:gd name="connsiteY1506" fmla="*/ 6201310 h 27068463"/>
              <a:gd name="connsiteX1507" fmla="*/ 1353486 w 62506228"/>
              <a:gd name="connsiteY1507" fmla="*/ 6652257 h 27068463"/>
              <a:gd name="connsiteX1508" fmla="*/ 1135916 w 62506228"/>
              <a:gd name="connsiteY1508" fmla="*/ 6759475 h 27068463"/>
              <a:gd name="connsiteX1509" fmla="*/ 1311704 w 62506228"/>
              <a:gd name="connsiteY1509" fmla="*/ 6567113 h 27068463"/>
              <a:gd name="connsiteX1510" fmla="*/ 1371618 w 62506228"/>
              <a:gd name="connsiteY1510" fmla="*/ 6555288 h 27068463"/>
              <a:gd name="connsiteX1511" fmla="*/ 1456748 w 62506228"/>
              <a:gd name="connsiteY1511" fmla="*/ 6455953 h 27068463"/>
              <a:gd name="connsiteX1512" fmla="*/ 1556072 w 62506228"/>
              <a:gd name="connsiteY1512" fmla="*/ 6377116 h 27068463"/>
              <a:gd name="connsiteX1513" fmla="*/ 2714066 w 62506228"/>
              <a:gd name="connsiteY1513" fmla="*/ 5625013 h 27068463"/>
              <a:gd name="connsiteX1514" fmla="*/ 2954494 w 62506228"/>
              <a:gd name="connsiteY1514" fmla="*/ 5488625 h 27068463"/>
              <a:gd name="connsiteX1515" fmla="*/ 3071156 w 62506228"/>
              <a:gd name="connsiteY1515" fmla="*/ 5449206 h 27068463"/>
              <a:gd name="connsiteX1516" fmla="*/ 3681288 w 62506228"/>
              <a:gd name="connsiteY1516" fmla="*/ 5050291 h 27068463"/>
              <a:gd name="connsiteX1517" fmla="*/ 4065184 w 62506228"/>
              <a:gd name="connsiteY1517" fmla="*/ 4848469 h 27068463"/>
              <a:gd name="connsiteX1518" fmla="*/ 3529936 w 62506228"/>
              <a:gd name="connsiteY1518" fmla="*/ 5092075 h 27068463"/>
              <a:gd name="connsiteX1519" fmla="*/ 3392778 w 62506228"/>
              <a:gd name="connsiteY1519" fmla="*/ 5125975 h 27068463"/>
              <a:gd name="connsiteX1520" fmla="*/ 4227568 w 62506228"/>
              <a:gd name="connsiteY1520" fmla="*/ 4567021 h 27068463"/>
              <a:gd name="connsiteX1521" fmla="*/ 4149530 w 62506228"/>
              <a:gd name="connsiteY1521" fmla="*/ 4529179 h 27068463"/>
              <a:gd name="connsiteX1522" fmla="*/ 3269018 w 62506228"/>
              <a:gd name="connsiteY1522" fmla="*/ 4887888 h 27068463"/>
              <a:gd name="connsiteX1523" fmla="*/ 3190976 w 62506228"/>
              <a:gd name="connsiteY1523" fmla="*/ 4956475 h 27068463"/>
              <a:gd name="connsiteX1524" fmla="*/ 2760572 w 62506228"/>
              <a:gd name="connsiteY1524" fmla="*/ 5114937 h 27068463"/>
              <a:gd name="connsiteX1525" fmla="*/ 2751902 w 62506228"/>
              <a:gd name="connsiteY1525" fmla="*/ 5133859 h 27068463"/>
              <a:gd name="connsiteX1526" fmla="*/ 2037716 w 62506228"/>
              <a:gd name="connsiteY1526" fmla="*/ 5494931 h 27068463"/>
              <a:gd name="connsiteX1527" fmla="*/ 2119698 w 62506228"/>
              <a:gd name="connsiteY1527" fmla="*/ 5391655 h 27068463"/>
              <a:gd name="connsiteX1528" fmla="*/ 2365642 w 62506228"/>
              <a:gd name="connsiteY1528" fmla="*/ 5247383 h 27068463"/>
              <a:gd name="connsiteX1529" fmla="*/ 2362488 w 62506228"/>
              <a:gd name="connsiteY1529" fmla="*/ 5275765 h 27068463"/>
              <a:gd name="connsiteX1530" fmla="*/ 2905618 w 62506228"/>
              <a:gd name="connsiteY1530" fmla="*/ 4953322 h 27068463"/>
              <a:gd name="connsiteX1531" fmla="*/ 2985232 w 62506228"/>
              <a:gd name="connsiteY1531" fmla="*/ 4950169 h 27068463"/>
              <a:gd name="connsiteX1532" fmla="*/ 3551222 w 62506228"/>
              <a:gd name="connsiteY1532" fmla="*/ 4630091 h 27068463"/>
              <a:gd name="connsiteX1533" fmla="*/ 2978930 w 62506228"/>
              <a:gd name="connsiteY1533" fmla="*/ 4872910 h 27068463"/>
              <a:gd name="connsiteX1534" fmla="*/ 2932420 w 62506228"/>
              <a:gd name="connsiteY1534" fmla="*/ 4831913 h 27068463"/>
              <a:gd name="connsiteX1535" fmla="*/ 2807868 w 62506228"/>
              <a:gd name="connsiteY1535" fmla="*/ 4928095 h 27068463"/>
              <a:gd name="connsiteX1536" fmla="*/ 2811024 w 62506228"/>
              <a:gd name="connsiteY1536" fmla="*/ 4899713 h 27068463"/>
              <a:gd name="connsiteX1537" fmla="*/ 2271048 w 62506228"/>
              <a:gd name="connsiteY1537" fmla="*/ 5166971 h 27068463"/>
              <a:gd name="connsiteX1538" fmla="*/ 2228482 w 62506228"/>
              <a:gd name="connsiteY1538" fmla="*/ 5232405 h 27068463"/>
              <a:gd name="connsiteX1539" fmla="*/ 2005396 w 62506228"/>
              <a:gd name="connsiteY1539" fmla="*/ 5350660 h 27068463"/>
              <a:gd name="connsiteX1540" fmla="*/ 1057878 w 62506228"/>
              <a:gd name="connsiteY1540" fmla="*/ 5893846 h 27068463"/>
              <a:gd name="connsiteX1541" fmla="*/ 1280172 w 62506228"/>
              <a:gd name="connsiteY1541" fmla="*/ 5720406 h 27068463"/>
              <a:gd name="connsiteX1542" fmla="*/ 0 w 62506228"/>
              <a:gd name="connsiteY1542" fmla="*/ 6563170 h 27068463"/>
              <a:gd name="connsiteX1543" fmla="*/ 1451232 w 62506228"/>
              <a:gd name="connsiteY1543" fmla="*/ 5513064 h 27068463"/>
              <a:gd name="connsiteX1544" fmla="*/ 2411364 w 62506228"/>
              <a:gd name="connsiteY1544" fmla="*/ 4991165 h 27068463"/>
              <a:gd name="connsiteX1545" fmla="*/ 2767670 w 62506228"/>
              <a:gd name="connsiteY1545" fmla="*/ 4829546 h 27068463"/>
              <a:gd name="connsiteX1546" fmla="*/ 3435344 w 62506228"/>
              <a:gd name="connsiteY1546" fmla="*/ 4466899 h 27068463"/>
              <a:gd name="connsiteX1547" fmla="*/ 3377802 w 62506228"/>
              <a:gd name="connsiteY1547" fmla="*/ 4470841 h 27068463"/>
              <a:gd name="connsiteX1548" fmla="*/ 3741196 w 62506228"/>
              <a:gd name="connsiteY1548" fmla="*/ 4253251 h 27068463"/>
              <a:gd name="connsiteX1549" fmla="*/ 3764848 w 62506228"/>
              <a:gd name="connsiteY1549" fmla="*/ 4293457 h 27068463"/>
              <a:gd name="connsiteX1550" fmla="*/ 4009216 w 62506228"/>
              <a:gd name="connsiteY1550" fmla="*/ 4114497 h 27068463"/>
              <a:gd name="connsiteX1551" fmla="*/ 4125094 w 62506228"/>
              <a:gd name="connsiteY1551" fmla="*/ 4015951 h 27068463"/>
              <a:gd name="connsiteX1552" fmla="*/ 4324528 w 62506228"/>
              <a:gd name="connsiteY1552" fmla="*/ 3967073 h 27068463"/>
              <a:gd name="connsiteX1553" fmla="*/ 4283538 w 62506228"/>
              <a:gd name="connsiteY1553" fmla="*/ 3961554 h 27068463"/>
              <a:gd name="connsiteX1554" fmla="*/ 4408876 w 62506228"/>
              <a:gd name="connsiteY1554" fmla="*/ 3950517 h 27068463"/>
              <a:gd name="connsiteX1555" fmla="*/ 4592546 w 62506228"/>
              <a:gd name="connsiteY1555" fmla="*/ 3845662 h 27068463"/>
              <a:gd name="connsiteX1556" fmla="*/ 4569684 w 62506228"/>
              <a:gd name="connsiteY1556" fmla="*/ 3804668 h 27068463"/>
              <a:gd name="connsiteX1557" fmla="*/ 4834552 w 62506228"/>
              <a:gd name="connsiteY1557" fmla="*/ 3684837 h 27068463"/>
              <a:gd name="connsiteX1558" fmla="*/ 2640752 w 62506228"/>
              <a:gd name="connsiteY1558" fmla="*/ 4727061 h 27068463"/>
              <a:gd name="connsiteX1559" fmla="*/ 3017552 w 62506228"/>
              <a:gd name="connsiteY1559" fmla="*/ 4505529 h 27068463"/>
              <a:gd name="connsiteX1560" fmla="*/ 2974986 w 62506228"/>
              <a:gd name="connsiteY1560" fmla="*/ 4502375 h 27068463"/>
              <a:gd name="connsiteX1561" fmla="*/ 3662370 w 62506228"/>
              <a:gd name="connsiteY1561" fmla="*/ 4149975 h 27068463"/>
              <a:gd name="connsiteX1562" fmla="*/ 3773516 w 62506228"/>
              <a:gd name="connsiteY1562" fmla="*/ 4039603 h 27068463"/>
              <a:gd name="connsiteX1563" fmla="*/ 3745930 w 62506228"/>
              <a:gd name="connsiteY1563" fmla="*/ 4093210 h 27068463"/>
              <a:gd name="connsiteX1564" fmla="*/ 4244912 w 62506228"/>
              <a:gd name="connsiteY1564" fmla="*/ 3824378 h 27068463"/>
              <a:gd name="connsiteX1565" fmla="*/ 4261464 w 62506228"/>
              <a:gd name="connsiteY1565" fmla="*/ 3855124 h 27068463"/>
              <a:gd name="connsiteX1566" fmla="*/ 4875542 w 62506228"/>
              <a:gd name="connsiteY1566" fmla="*/ 3560274 h 27068463"/>
              <a:gd name="connsiteX1567" fmla="*/ 5786010 w 62506228"/>
              <a:gd name="connsiteY1567" fmla="*/ 3106962 h 27068463"/>
              <a:gd name="connsiteX1568" fmla="*/ 5968892 w 62506228"/>
              <a:gd name="connsiteY1568" fmla="*/ 3032854 h 27068463"/>
              <a:gd name="connsiteX1569" fmla="*/ 6061118 w 62506228"/>
              <a:gd name="connsiteY1569" fmla="*/ 2995014 h 27068463"/>
              <a:gd name="connsiteX1570" fmla="*/ 6210108 w 62506228"/>
              <a:gd name="connsiteY1570" fmla="*/ 2930366 h 27068463"/>
              <a:gd name="connsiteX1571" fmla="*/ 6403238 w 62506228"/>
              <a:gd name="connsiteY1571" fmla="*/ 2852319 h 27068463"/>
              <a:gd name="connsiteX1572" fmla="*/ 6523058 w 62506228"/>
              <a:gd name="connsiteY1572" fmla="*/ 2805016 h 27068463"/>
              <a:gd name="connsiteX1573" fmla="*/ 6762694 w 62506228"/>
              <a:gd name="connsiteY1573" fmla="*/ 2711988 h 27068463"/>
              <a:gd name="connsiteX1574" fmla="*/ 7682622 w 62506228"/>
              <a:gd name="connsiteY1574" fmla="*/ 2353280 h 27068463"/>
              <a:gd name="connsiteX1575" fmla="*/ 7779582 w 62506228"/>
              <a:gd name="connsiteY1575" fmla="*/ 2351704 h 27068463"/>
              <a:gd name="connsiteX1576" fmla="*/ 9065274 w 62506228"/>
              <a:gd name="connsiteY1576" fmla="*/ 1908640 h 27068463"/>
              <a:gd name="connsiteX1577" fmla="*/ 9711666 w 62506228"/>
              <a:gd name="connsiteY1577" fmla="*/ 1727317 h 27068463"/>
              <a:gd name="connsiteX1578" fmla="*/ 10713576 w 62506228"/>
              <a:gd name="connsiteY1578" fmla="*/ 1465579 h 27068463"/>
              <a:gd name="connsiteX1579" fmla="*/ 12666160 w 62506228"/>
              <a:gd name="connsiteY1579" fmla="*/ 1046166 h 27068463"/>
              <a:gd name="connsiteX1580" fmla="*/ 14654998 w 62506228"/>
              <a:gd name="connsiteY1580" fmla="*/ 737915 h 27068463"/>
              <a:gd name="connsiteX1581" fmla="*/ 15637196 w 62506228"/>
              <a:gd name="connsiteY1581" fmla="*/ 629119 h 27068463"/>
              <a:gd name="connsiteX1582" fmla="*/ 16106230 w 62506228"/>
              <a:gd name="connsiteY1582" fmla="*/ 581029 h 27068463"/>
              <a:gd name="connsiteX1583" fmla="*/ 16130666 w 62506228"/>
              <a:gd name="connsiteY1583" fmla="*/ 579452 h 27068463"/>
              <a:gd name="connsiteX1584" fmla="*/ 16218952 w 62506228"/>
              <a:gd name="connsiteY1584" fmla="*/ 567626 h 27068463"/>
              <a:gd name="connsiteX1585" fmla="*/ 16406566 w 62506228"/>
              <a:gd name="connsiteY1585" fmla="*/ 540822 h 27068463"/>
              <a:gd name="connsiteX1586" fmla="*/ 17669400 w 62506228"/>
              <a:gd name="connsiteY1586" fmla="*/ 345306 h 27068463"/>
              <a:gd name="connsiteX1587" fmla="*/ 17694620 w 62506228"/>
              <a:gd name="connsiteY1587" fmla="*/ 376053 h 27068463"/>
              <a:gd name="connsiteX1588" fmla="*/ 18565676 w 62506228"/>
              <a:gd name="connsiteY1588" fmla="*/ 204976 h 27068463"/>
              <a:gd name="connsiteX1589" fmla="*/ 18573556 w 62506228"/>
              <a:gd name="connsiteY1589" fmla="*/ 239664 h 27068463"/>
              <a:gd name="connsiteX1590" fmla="*/ 19950692 w 62506228"/>
              <a:gd name="connsiteY1590" fmla="*/ 100123 h 27068463"/>
              <a:gd name="connsiteX1591" fmla="*/ 20022428 w 62506228"/>
              <a:gd name="connsiteY1591" fmla="*/ 0 h 270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</a:cxnLst>
            <a:rect l="l" t="t" r="r" b="b"/>
            <a:pathLst>
              <a:path w="62506228" h="27068463">
                <a:moveTo>
                  <a:pt x="20022428" y="0"/>
                </a:moveTo>
                <a:cubicBezTo>
                  <a:pt x="20211612" y="7096"/>
                  <a:pt x="20278616" y="95392"/>
                  <a:pt x="20485148" y="99334"/>
                </a:cubicBezTo>
                <a:cubicBezTo>
                  <a:pt x="20512740" y="94604"/>
                  <a:pt x="20627040" y="95392"/>
                  <a:pt x="20555304" y="108006"/>
                </a:cubicBezTo>
                <a:cubicBezTo>
                  <a:pt x="20486724" y="111160"/>
                  <a:pt x="20486724" y="111160"/>
                  <a:pt x="20486724" y="111160"/>
                </a:cubicBezTo>
                <a:cubicBezTo>
                  <a:pt x="20318032" y="133234"/>
                  <a:pt x="20183240" y="146636"/>
                  <a:pt x="20094952" y="182114"/>
                </a:cubicBezTo>
                <a:cubicBezTo>
                  <a:pt x="20157220" y="195516"/>
                  <a:pt x="20242356" y="195516"/>
                  <a:pt x="20339320" y="188420"/>
                </a:cubicBezTo>
                <a:cubicBezTo>
                  <a:pt x="20232112" y="213648"/>
                  <a:pt x="20059476" y="228626"/>
                  <a:pt x="19889208" y="246760"/>
                </a:cubicBezTo>
                <a:cubicBezTo>
                  <a:pt x="19718936" y="265680"/>
                  <a:pt x="19551032" y="287754"/>
                  <a:pt x="19442248" y="319290"/>
                </a:cubicBezTo>
                <a:cubicBezTo>
                  <a:pt x="19610940" y="397339"/>
                  <a:pt x="19931772" y="428084"/>
                  <a:pt x="20120172" y="484847"/>
                </a:cubicBezTo>
                <a:cubicBezTo>
                  <a:pt x="20129636" y="487213"/>
                  <a:pt x="20088640" y="502190"/>
                  <a:pt x="20079972" y="499827"/>
                </a:cubicBezTo>
                <a:cubicBezTo>
                  <a:pt x="20234476" y="488000"/>
                  <a:pt x="20510372" y="521112"/>
                  <a:pt x="20693256" y="513228"/>
                </a:cubicBezTo>
                <a:cubicBezTo>
                  <a:pt x="20736612" y="521900"/>
                  <a:pt x="20696408" y="584182"/>
                  <a:pt x="20858008" y="580240"/>
                </a:cubicBezTo>
                <a:cubicBezTo>
                  <a:pt x="20865104" y="608621"/>
                  <a:pt x="20826480" y="616505"/>
                  <a:pt x="20794948" y="627542"/>
                </a:cubicBezTo>
                <a:cubicBezTo>
                  <a:pt x="20937624" y="666172"/>
                  <a:pt x="20966792" y="768660"/>
                  <a:pt x="21126024" y="802561"/>
                </a:cubicBezTo>
                <a:cubicBezTo>
                  <a:pt x="21077148" y="822268"/>
                  <a:pt x="21078724" y="860110"/>
                  <a:pt x="21131544" y="884551"/>
                </a:cubicBezTo>
                <a:cubicBezTo>
                  <a:pt x="21097644" y="914508"/>
                  <a:pt x="20954964" y="888493"/>
                  <a:pt x="21023548" y="941312"/>
                </a:cubicBezTo>
                <a:cubicBezTo>
                  <a:pt x="20832780" y="948408"/>
                  <a:pt x="20715328" y="919238"/>
                  <a:pt x="20543480" y="927122"/>
                </a:cubicBezTo>
                <a:cubicBezTo>
                  <a:pt x="20596296" y="1041437"/>
                  <a:pt x="20962060" y="1021726"/>
                  <a:pt x="21034580" y="1093469"/>
                </a:cubicBezTo>
                <a:cubicBezTo>
                  <a:pt x="20677488" y="1075334"/>
                  <a:pt x="20312512" y="1079276"/>
                  <a:pt x="19997198" y="1163632"/>
                </a:cubicBezTo>
                <a:cubicBezTo>
                  <a:pt x="20108348" y="1162056"/>
                  <a:pt x="20182450" y="1190436"/>
                  <a:pt x="20303848" y="1185707"/>
                </a:cubicBezTo>
                <a:cubicBezTo>
                  <a:pt x="20340894" y="1206992"/>
                  <a:pt x="20304634" y="1200686"/>
                  <a:pt x="20310148" y="1232220"/>
                </a:cubicBezTo>
                <a:cubicBezTo>
                  <a:pt x="20612060" y="1264544"/>
                  <a:pt x="20877716" y="1339438"/>
                  <a:pt x="21081092" y="1456118"/>
                </a:cubicBezTo>
                <a:cubicBezTo>
                  <a:pt x="21053504" y="1502630"/>
                  <a:pt x="20897424" y="1469520"/>
                  <a:pt x="20829630" y="1467943"/>
                </a:cubicBezTo>
                <a:cubicBezTo>
                  <a:pt x="20755532" y="1480557"/>
                  <a:pt x="20820168" y="1502630"/>
                  <a:pt x="20815440" y="1538108"/>
                </a:cubicBezTo>
                <a:cubicBezTo>
                  <a:pt x="20548216" y="1536530"/>
                  <a:pt x="20464656" y="1577526"/>
                  <a:pt x="20284136" y="1631924"/>
                </a:cubicBezTo>
                <a:cubicBezTo>
                  <a:pt x="20303848" y="1651632"/>
                  <a:pt x="20364540" y="1641385"/>
                  <a:pt x="20349564" y="1686320"/>
                </a:cubicBezTo>
                <a:cubicBezTo>
                  <a:pt x="20267584" y="1695783"/>
                  <a:pt x="20149340" y="1689475"/>
                  <a:pt x="20101252" y="1717068"/>
                </a:cubicBezTo>
                <a:cubicBezTo>
                  <a:pt x="20158796" y="1727317"/>
                  <a:pt x="20184816" y="1761216"/>
                  <a:pt x="20187964" y="1780136"/>
                </a:cubicBezTo>
                <a:cubicBezTo>
                  <a:pt x="19968820" y="1840053"/>
                  <a:pt x="19808012" y="1893662"/>
                  <a:pt x="19641688" y="1895238"/>
                </a:cubicBezTo>
                <a:cubicBezTo>
                  <a:pt x="19739432" y="1933868"/>
                  <a:pt x="19947536" y="1884990"/>
                  <a:pt x="20022428" y="1947270"/>
                </a:cubicBezTo>
                <a:cubicBezTo>
                  <a:pt x="20035036" y="1978019"/>
                  <a:pt x="19920740" y="1948060"/>
                  <a:pt x="19934136" y="1979594"/>
                </a:cubicBezTo>
                <a:cubicBezTo>
                  <a:pt x="19993260" y="2009553"/>
                  <a:pt x="20127272" y="1987478"/>
                  <a:pt x="20196636" y="1978806"/>
                </a:cubicBezTo>
                <a:cubicBezTo>
                  <a:pt x="20164320" y="1951213"/>
                  <a:pt x="20036612" y="2000092"/>
                  <a:pt x="20040560" y="1945694"/>
                </a:cubicBezTo>
                <a:cubicBezTo>
                  <a:pt x="20359024" y="1944907"/>
                  <a:pt x="20690104" y="2011919"/>
                  <a:pt x="21073998" y="2052124"/>
                </a:cubicBezTo>
                <a:cubicBezTo>
                  <a:pt x="20983348" y="2086024"/>
                  <a:pt x="20847760" y="2094696"/>
                  <a:pt x="20766564" y="2135690"/>
                </a:cubicBezTo>
                <a:cubicBezTo>
                  <a:pt x="20787848" y="2170381"/>
                  <a:pt x="20880872" y="2158554"/>
                  <a:pt x="20924220" y="2179840"/>
                </a:cubicBezTo>
                <a:cubicBezTo>
                  <a:pt x="20873772" y="2195607"/>
                  <a:pt x="20818592" y="2209010"/>
                  <a:pt x="20774452" y="2228718"/>
                </a:cubicBezTo>
                <a:cubicBezTo>
                  <a:pt x="20783908" y="2275233"/>
                  <a:pt x="20907668" y="2247640"/>
                  <a:pt x="20913184" y="2296518"/>
                </a:cubicBezTo>
                <a:cubicBezTo>
                  <a:pt x="20491452" y="2261830"/>
                  <a:pt x="20098104" y="2363530"/>
                  <a:pt x="19666120" y="2433694"/>
                </a:cubicBezTo>
                <a:cubicBezTo>
                  <a:pt x="19836392" y="2532240"/>
                  <a:pt x="20177716" y="2489668"/>
                  <a:pt x="20383460" y="2574024"/>
                </a:cubicBezTo>
                <a:cubicBezTo>
                  <a:pt x="20324340" y="2621326"/>
                  <a:pt x="20428396" y="2611078"/>
                  <a:pt x="20397648" y="2689914"/>
                </a:cubicBezTo>
                <a:cubicBezTo>
                  <a:pt x="20337744" y="2700952"/>
                  <a:pt x="20308572" y="2728544"/>
                  <a:pt x="20243932" y="2736428"/>
                </a:cubicBezTo>
                <a:cubicBezTo>
                  <a:pt x="20248668" y="2771117"/>
                  <a:pt x="20248668" y="2771117"/>
                  <a:pt x="20248668" y="2771117"/>
                </a:cubicBezTo>
                <a:cubicBezTo>
                  <a:pt x="20261276" y="2803440"/>
                  <a:pt x="20318820" y="2799498"/>
                  <a:pt x="20358236" y="2809746"/>
                </a:cubicBezTo>
                <a:cubicBezTo>
                  <a:pt x="20262852" y="2821572"/>
                  <a:pt x="20219500" y="2909870"/>
                  <a:pt x="20143820" y="2897256"/>
                </a:cubicBezTo>
                <a:cubicBezTo>
                  <a:pt x="20140668" y="3028125"/>
                  <a:pt x="19850584" y="3049410"/>
                  <a:pt x="19729974" y="3084887"/>
                </a:cubicBezTo>
                <a:cubicBezTo>
                  <a:pt x="19712632" y="3142438"/>
                  <a:pt x="19884480" y="3133766"/>
                  <a:pt x="20003504" y="3110904"/>
                </a:cubicBezTo>
                <a:cubicBezTo>
                  <a:pt x="20009816" y="3170030"/>
                  <a:pt x="19969608" y="3142438"/>
                  <a:pt x="19927832" y="3166878"/>
                </a:cubicBezTo>
                <a:cubicBezTo>
                  <a:pt x="19950692" y="3185798"/>
                  <a:pt x="20015332" y="3166091"/>
                  <a:pt x="20047652" y="3177126"/>
                </a:cubicBezTo>
                <a:cubicBezTo>
                  <a:pt x="20001928" y="3205508"/>
                  <a:pt x="19886844" y="3241773"/>
                  <a:pt x="19838754" y="3236254"/>
                </a:cubicBezTo>
                <a:cubicBezTo>
                  <a:pt x="19912064" y="3281980"/>
                  <a:pt x="20109136" y="3217334"/>
                  <a:pt x="20147764" y="3296171"/>
                </a:cubicBezTo>
                <a:cubicBezTo>
                  <a:pt x="19938872" y="3297746"/>
                  <a:pt x="19736276" y="3360817"/>
                  <a:pt x="19579408" y="3448327"/>
                </a:cubicBezTo>
                <a:cubicBezTo>
                  <a:pt x="19815108" y="3420732"/>
                  <a:pt x="20250244" y="3530317"/>
                  <a:pt x="20490664" y="3386045"/>
                </a:cubicBezTo>
                <a:cubicBezTo>
                  <a:pt x="20371640" y="3362394"/>
                  <a:pt x="20155644" y="3371067"/>
                  <a:pt x="19976708" y="3372642"/>
                </a:cubicBezTo>
                <a:cubicBezTo>
                  <a:pt x="20220288" y="3336376"/>
                  <a:pt x="20436272" y="3337166"/>
                  <a:pt x="20647536" y="3338742"/>
                </a:cubicBezTo>
                <a:cubicBezTo>
                  <a:pt x="20858008" y="3341106"/>
                  <a:pt x="21062172" y="3344261"/>
                  <a:pt x="21293140" y="3320610"/>
                </a:cubicBezTo>
                <a:cubicBezTo>
                  <a:pt x="21139424" y="3371067"/>
                  <a:pt x="20935260" y="3380526"/>
                  <a:pt x="20727152" y="3445172"/>
                </a:cubicBezTo>
                <a:cubicBezTo>
                  <a:pt x="20819380" y="3460939"/>
                  <a:pt x="20656996" y="3558696"/>
                  <a:pt x="20735820" y="3561850"/>
                </a:cubicBezTo>
                <a:cubicBezTo>
                  <a:pt x="20683796" y="3613883"/>
                  <a:pt x="20578164" y="3520854"/>
                  <a:pt x="20443372" y="3565004"/>
                </a:cubicBezTo>
                <a:cubicBezTo>
                  <a:pt x="20447312" y="3578407"/>
                  <a:pt x="20474112" y="3572888"/>
                  <a:pt x="20493036" y="3572888"/>
                </a:cubicBezTo>
                <a:cubicBezTo>
                  <a:pt x="20294384" y="3641476"/>
                  <a:pt x="20122536" y="3610730"/>
                  <a:pt x="19873440" y="3643840"/>
                </a:cubicBezTo>
                <a:cubicBezTo>
                  <a:pt x="19850584" y="3651725"/>
                  <a:pt x="19882108" y="3658032"/>
                  <a:pt x="19878956" y="3678529"/>
                </a:cubicBezTo>
                <a:cubicBezTo>
                  <a:pt x="19810376" y="3705334"/>
                  <a:pt x="19811164" y="3677740"/>
                  <a:pt x="19735488" y="3685624"/>
                </a:cubicBezTo>
                <a:cubicBezTo>
                  <a:pt x="19786728" y="3710852"/>
                  <a:pt x="19867924" y="3706910"/>
                  <a:pt x="19933348" y="3718736"/>
                </a:cubicBezTo>
                <a:cubicBezTo>
                  <a:pt x="19678736" y="3729772"/>
                  <a:pt x="19253060" y="3799150"/>
                  <a:pt x="19039432" y="3881928"/>
                </a:cubicBezTo>
                <a:cubicBezTo>
                  <a:pt x="19103288" y="3906369"/>
                  <a:pt x="19167928" y="3821224"/>
                  <a:pt x="19238868" y="3846452"/>
                </a:cubicBezTo>
                <a:cubicBezTo>
                  <a:pt x="19258580" y="3882716"/>
                  <a:pt x="19186060" y="3874832"/>
                  <a:pt x="19187636" y="3902427"/>
                </a:cubicBezTo>
                <a:cubicBezTo>
                  <a:pt x="19297204" y="3882716"/>
                  <a:pt x="19461956" y="3861430"/>
                  <a:pt x="19609368" y="3868526"/>
                </a:cubicBezTo>
                <a:cubicBezTo>
                  <a:pt x="19597540" y="3920558"/>
                  <a:pt x="19501372" y="3863007"/>
                  <a:pt x="19458012" y="3904002"/>
                </a:cubicBezTo>
                <a:cubicBezTo>
                  <a:pt x="19584928" y="3913462"/>
                  <a:pt x="19784364" y="3904002"/>
                  <a:pt x="19984588" y="3887446"/>
                </a:cubicBezTo>
                <a:cubicBezTo>
                  <a:pt x="20184816" y="3870891"/>
                  <a:pt x="20385824" y="3848029"/>
                  <a:pt x="20517468" y="3817282"/>
                </a:cubicBezTo>
                <a:cubicBezTo>
                  <a:pt x="20556880" y="3833838"/>
                  <a:pt x="20587628" y="3856701"/>
                  <a:pt x="20660936" y="3844874"/>
                </a:cubicBezTo>
                <a:cubicBezTo>
                  <a:pt x="20615220" y="3906369"/>
                  <a:pt x="20500128" y="3922134"/>
                  <a:pt x="20389768" y="3943420"/>
                </a:cubicBezTo>
                <a:cubicBezTo>
                  <a:pt x="20465444" y="3967861"/>
                  <a:pt x="20359812" y="3982841"/>
                  <a:pt x="20318032" y="3996243"/>
                </a:cubicBezTo>
                <a:cubicBezTo>
                  <a:pt x="20358236" y="4012799"/>
                  <a:pt x="20351140" y="4019105"/>
                  <a:pt x="20289656" y="4021471"/>
                </a:cubicBezTo>
                <a:cubicBezTo>
                  <a:pt x="20298524" y="4036845"/>
                  <a:pt x="20314240" y="4045911"/>
                  <a:pt x="20333492" y="4051725"/>
                </a:cubicBezTo>
                <a:lnTo>
                  <a:pt x="20363560" y="4056689"/>
                </a:lnTo>
                <a:lnTo>
                  <a:pt x="20465616" y="4046226"/>
                </a:lnTo>
                <a:cubicBezTo>
                  <a:pt x="20779830" y="4014009"/>
                  <a:pt x="20779830" y="4014009"/>
                  <a:pt x="20779830" y="4014009"/>
                </a:cubicBezTo>
                <a:cubicBezTo>
                  <a:pt x="20784556" y="4014009"/>
                  <a:pt x="20792444" y="4013221"/>
                  <a:pt x="20804264" y="4012432"/>
                </a:cubicBezTo>
                <a:cubicBezTo>
                  <a:pt x="20892552" y="4000607"/>
                  <a:pt x="20892552" y="4000607"/>
                  <a:pt x="20892552" y="4000607"/>
                </a:cubicBezTo>
                <a:cubicBezTo>
                  <a:pt x="21080164" y="3973803"/>
                  <a:pt x="21080164" y="3973803"/>
                  <a:pt x="21080164" y="3973803"/>
                </a:cubicBezTo>
                <a:cubicBezTo>
                  <a:pt x="21451448" y="3916250"/>
                  <a:pt x="21876332" y="3828742"/>
                  <a:pt x="22342996" y="3778286"/>
                </a:cubicBezTo>
                <a:cubicBezTo>
                  <a:pt x="22354032" y="3785380"/>
                  <a:pt x="22365068" y="3793264"/>
                  <a:pt x="22368220" y="3809033"/>
                </a:cubicBezTo>
                <a:cubicBezTo>
                  <a:pt x="22685900" y="3759364"/>
                  <a:pt x="22957856" y="3652934"/>
                  <a:pt x="23239276" y="3637957"/>
                </a:cubicBezTo>
                <a:cubicBezTo>
                  <a:pt x="23247156" y="3672644"/>
                  <a:pt x="23247156" y="3672644"/>
                  <a:pt x="23247156" y="3672644"/>
                </a:cubicBezTo>
                <a:cubicBezTo>
                  <a:pt x="23641300" y="3593018"/>
                  <a:pt x="24103236" y="3562273"/>
                  <a:pt x="24624292" y="3533103"/>
                </a:cubicBezTo>
                <a:cubicBezTo>
                  <a:pt x="24692872" y="3518124"/>
                  <a:pt x="24665280" y="3463726"/>
                  <a:pt x="24696024" y="3432981"/>
                </a:cubicBezTo>
                <a:cubicBezTo>
                  <a:pt x="24885212" y="3440076"/>
                  <a:pt x="24952216" y="3528372"/>
                  <a:pt x="25158748" y="3532314"/>
                </a:cubicBezTo>
                <a:cubicBezTo>
                  <a:pt x="25186336" y="3527584"/>
                  <a:pt x="25300640" y="3528372"/>
                  <a:pt x="25228904" y="3540986"/>
                </a:cubicBezTo>
                <a:cubicBezTo>
                  <a:pt x="25160324" y="3544140"/>
                  <a:pt x="25160324" y="3544140"/>
                  <a:pt x="25160324" y="3544140"/>
                </a:cubicBezTo>
                <a:cubicBezTo>
                  <a:pt x="24991632" y="3566214"/>
                  <a:pt x="24856836" y="3579616"/>
                  <a:pt x="24768548" y="3615094"/>
                </a:cubicBezTo>
                <a:cubicBezTo>
                  <a:pt x="24830820" y="3628496"/>
                  <a:pt x="24915956" y="3628496"/>
                  <a:pt x="25012916" y="3621400"/>
                </a:cubicBezTo>
                <a:cubicBezTo>
                  <a:pt x="24905708" y="3646628"/>
                  <a:pt x="24733072" y="3661606"/>
                  <a:pt x="24562804" y="3679741"/>
                </a:cubicBezTo>
                <a:cubicBezTo>
                  <a:pt x="24392536" y="3698661"/>
                  <a:pt x="24224632" y="3720734"/>
                  <a:pt x="24115848" y="3752270"/>
                </a:cubicBezTo>
                <a:cubicBezTo>
                  <a:pt x="24284540" y="3830319"/>
                  <a:pt x="24605372" y="3861064"/>
                  <a:pt x="24793772" y="3917827"/>
                </a:cubicBezTo>
                <a:cubicBezTo>
                  <a:pt x="24803232" y="3920193"/>
                  <a:pt x="24762240" y="3935170"/>
                  <a:pt x="24753568" y="3932807"/>
                </a:cubicBezTo>
                <a:cubicBezTo>
                  <a:pt x="24908072" y="3920980"/>
                  <a:pt x="25183972" y="3954092"/>
                  <a:pt x="25366856" y="3946208"/>
                </a:cubicBezTo>
                <a:cubicBezTo>
                  <a:pt x="25410212" y="3954880"/>
                  <a:pt x="25370008" y="4017163"/>
                  <a:pt x="25531608" y="4013221"/>
                </a:cubicBezTo>
                <a:cubicBezTo>
                  <a:pt x="25538700" y="4041601"/>
                  <a:pt x="25500076" y="4049485"/>
                  <a:pt x="25468544" y="4060522"/>
                </a:cubicBezTo>
                <a:cubicBezTo>
                  <a:pt x="25611224" y="4099153"/>
                  <a:pt x="25640388" y="4201641"/>
                  <a:pt x="25799624" y="4235541"/>
                </a:cubicBezTo>
                <a:cubicBezTo>
                  <a:pt x="25750748" y="4255248"/>
                  <a:pt x="25752324" y="4293091"/>
                  <a:pt x="25805140" y="4317531"/>
                </a:cubicBezTo>
                <a:cubicBezTo>
                  <a:pt x="25771244" y="4347489"/>
                  <a:pt x="25628564" y="4321473"/>
                  <a:pt x="25697144" y="4374292"/>
                </a:cubicBezTo>
                <a:cubicBezTo>
                  <a:pt x="25506380" y="4381389"/>
                  <a:pt x="25388928" y="4352219"/>
                  <a:pt x="25217080" y="4360103"/>
                </a:cubicBezTo>
                <a:cubicBezTo>
                  <a:pt x="25269896" y="4474417"/>
                  <a:pt x="25635660" y="4454707"/>
                  <a:pt x="25708180" y="4526449"/>
                </a:cubicBezTo>
                <a:cubicBezTo>
                  <a:pt x="25351088" y="4508314"/>
                  <a:pt x="24986112" y="4512257"/>
                  <a:pt x="24670800" y="4596613"/>
                </a:cubicBezTo>
                <a:cubicBezTo>
                  <a:pt x="24781948" y="4595037"/>
                  <a:pt x="24856048" y="4623417"/>
                  <a:pt x="24977444" y="4618687"/>
                </a:cubicBezTo>
                <a:cubicBezTo>
                  <a:pt x="25014492" y="4639972"/>
                  <a:pt x="24978232" y="4633666"/>
                  <a:pt x="24983748" y="4665201"/>
                </a:cubicBezTo>
                <a:cubicBezTo>
                  <a:pt x="25285660" y="4697525"/>
                  <a:pt x="25551312" y="4772419"/>
                  <a:pt x="25754692" y="4889098"/>
                </a:cubicBezTo>
                <a:cubicBezTo>
                  <a:pt x="25727100" y="4935613"/>
                  <a:pt x="25571020" y="4902501"/>
                  <a:pt x="25503228" y="4900924"/>
                </a:cubicBezTo>
                <a:cubicBezTo>
                  <a:pt x="25429128" y="4913538"/>
                  <a:pt x="25493768" y="4935613"/>
                  <a:pt x="25489040" y="4971089"/>
                </a:cubicBezTo>
                <a:cubicBezTo>
                  <a:pt x="25221812" y="4969512"/>
                  <a:pt x="25138252" y="5010507"/>
                  <a:pt x="24957736" y="5064904"/>
                </a:cubicBezTo>
                <a:cubicBezTo>
                  <a:pt x="24977444" y="5084614"/>
                  <a:pt x="25038140" y="5074365"/>
                  <a:pt x="25023164" y="5119302"/>
                </a:cubicBezTo>
                <a:cubicBezTo>
                  <a:pt x="24941180" y="5128762"/>
                  <a:pt x="24822940" y="5122455"/>
                  <a:pt x="24774852" y="5150048"/>
                </a:cubicBezTo>
                <a:cubicBezTo>
                  <a:pt x="24832396" y="5160297"/>
                  <a:pt x="24858412" y="5194198"/>
                  <a:pt x="24861564" y="5213118"/>
                </a:cubicBezTo>
                <a:cubicBezTo>
                  <a:pt x="24642420" y="5273034"/>
                  <a:pt x="24481612" y="5326643"/>
                  <a:pt x="24315284" y="5328220"/>
                </a:cubicBezTo>
                <a:cubicBezTo>
                  <a:pt x="24413032" y="5366851"/>
                  <a:pt x="24621136" y="5317971"/>
                  <a:pt x="24696024" y="5380252"/>
                </a:cubicBezTo>
                <a:cubicBezTo>
                  <a:pt x="24708636" y="5410998"/>
                  <a:pt x="24594336" y="5381040"/>
                  <a:pt x="24607736" y="5412575"/>
                </a:cubicBezTo>
                <a:cubicBezTo>
                  <a:pt x="24666860" y="5442533"/>
                  <a:pt x="24800868" y="5420459"/>
                  <a:pt x="24870236" y="5411788"/>
                </a:cubicBezTo>
                <a:cubicBezTo>
                  <a:pt x="24837916" y="5384194"/>
                  <a:pt x="24710212" y="5433073"/>
                  <a:pt x="24714156" y="5378675"/>
                </a:cubicBezTo>
                <a:cubicBezTo>
                  <a:pt x="25032620" y="5377887"/>
                  <a:pt x="25363700" y="5444898"/>
                  <a:pt x="25747596" y="5485106"/>
                </a:cubicBezTo>
                <a:cubicBezTo>
                  <a:pt x="25656944" y="5519005"/>
                  <a:pt x="25521360" y="5527677"/>
                  <a:pt x="25440164" y="5568672"/>
                </a:cubicBezTo>
                <a:cubicBezTo>
                  <a:pt x="25461448" y="5603361"/>
                  <a:pt x="25554468" y="5591536"/>
                  <a:pt x="25597820" y="5612822"/>
                </a:cubicBezTo>
                <a:cubicBezTo>
                  <a:pt x="25547372" y="5628588"/>
                  <a:pt x="25492192" y="5641990"/>
                  <a:pt x="25448048" y="5661699"/>
                </a:cubicBezTo>
                <a:cubicBezTo>
                  <a:pt x="25457508" y="5708213"/>
                  <a:pt x="25581268" y="5680621"/>
                  <a:pt x="25586784" y="5729499"/>
                </a:cubicBezTo>
                <a:cubicBezTo>
                  <a:pt x="25165052" y="5694811"/>
                  <a:pt x="24771700" y="5796512"/>
                  <a:pt x="24339720" y="5866675"/>
                </a:cubicBezTo>
                <a:cubicBezTo>
                  <a:pt x="24509988" y="5965221"/>
                  <a:pt x="24851316" y="5922650"/>
                  <a:pt x="25057060" y="6007005"/>
                </a:cubicBezTo>
                <a:cubicBezTo>
                  <a:pt x="24997936" y="6054308"/>
                  <a:pt x="25101992" y="6044059"/>
                  <a:pt x="25071248" y="6122896"/>
                </a:cubicBezTo>
                <a:cubicBezTo>
                  <a:pt x="25011340" y="6133933"/>
                  <a:pt x="24982172" y="6161525"/>
                  <a:pt x="24917532" y="6169410"/>
                </a:cubicBezTo>
                <a:cubicBezTo>
                  <a:pt x="24922264" y="6204097"/>
                  <a:pt x="24922264" y="6204097"/>
                  <a:pt x="24922264" y="6204097"/>
                </a:cubicBezTo>
                <a:cubicBezTo>
                  <a:pt x="24934876" y="6236421"/>
                  <a:pt x="24992420" y="6232479"/>
                  <a:pt x="25031832" y="6242727"/>
                </a:cubicBezTo>
                <a:cubicBezTo>
                  <a:pt x="24936452" y="6254552"/>
                  <a:pt x="24893096" y="6342850"/>
                  <a:pt x="24817420" y="6330236"/>
                </a:cubicBezTo>
                <a:cubicBezTo>
                  <a:pt x="24814268" y="6461105"/>
                  <a:pt x="24524180" y="6482391"/>
                  <a:pt x="24403572" y="6517868"/>
                </a:cubicBezTo>
                <a:cubicBezTo>
                  <a:pt x="24386228" y="6575419"/>
                  <a:pt x="24558076" y="6566748"/>
                  <a:pt x="24677104" y="6543884"/>
                </a:cubicBezTo>
                <a:cubicBezTo>
                  <a:pt x="24683412" y="6603012"/>
                  <a:pt x="24643208" y="6575419"/>
                  <a:pt x="24601432" y="6599859"/>
                </a:cubicBezTo>
                <a:cubicBezTo>
                  <a:pt x="24624292" y="6618780"/>
                  <a:pt x="24688932" y="6599071"/>
                  <a:pt x="24721248" y="6610106"/>
                </a:cubicBezTo>
                <a:cubicBezTo>
                  <a:pt x="24675528" y="6638489"/>
                  <a:pt x="24560440" y="6674753"/>
                  <a:pt x="24512356" y="6669236"/>
                </a:cubicBezTo>
                <a:cubicBezTo>
                  <a:pt x="24585664" y="6714960"/>
                  <a:pt x="24782736" y="6650314"/>
                  <a:pt x="24821360" y="6729151"/>
                </a:cubicBezTo>
                <a:cubicBezTo>
                  <a:pt x="24612468" y="6730729"/>
                  <a:pt x="24409876" y="6793797"/>
                  <a:pt x="24253008" y="6881306"/>
                </a:cubicBezTo>
                <a:cubicBezTo>
                  <a:pt x="24488704" y="6853713"/>
                  <a:pt x="24923840" y="6963297"/>
                  <a:pt x="25164264" y="6819025"/>
                </a:cubicBezTo>
                <a:cubicBezTo>
                  <a:pt x="25045236" y="6795374"/>
                  <a:pt x="24829244" y="6804047"/>
                  <a:pt x="24650304" y="6805623"/>
                </a:cubicBezTo>
                <a:cubicBezTo>
                  <a:pt x="24893884" y="6769358"/>
                  <a:pt x="25109872" y="6770145"/>
                  <a:pt x="25321136" y="6771724"/>
                </a:cubicBezTo>
                <a:cubicBezTo>
                  <a:pt x="25531608" y="6774088"/>
                  <a:pt x="25735772" y="6777241"/>
                  <a:pt x="25966740" y="6753590"/>
                </a:cubicBezTo>
                <a:cubicBezTo>
                  <a:pt x="25813024" y="6804047"/>
                  <a:pt x="25608856" y="6813508"/>
                  <a:pt x="25400752" y="6878153"/>
                </a:cubicBezTo>
                <a:cubicBezTo>
                  <a:pt x="25492980" y="6893921"/>
                  <a:pt x="25330592" y="6991678"/>
                  <a:pt x="25409420" y="6994831"/>
                </a:cubicBezTo>
                <a:cubicBezTo>
                  <a:pt x="25357396" y="7046863"/>
                  <a:pt x="25251764" y="6953836"/>
                  <a:pt x="25116968" y="6997985"/>
                </a:cubicBezTo>
                <a:cubicBezTo>
                  <a:pt x="25120908" y="7011387"/>
                  <a:pt x="25147712" y="7005868"/>
                  <a:pt x="25166632" y="7005868"/>
                </a:cubicBezTo>
                <a:cubicBezTo>
                  <a:pt x="24967984" y="7074456"/>
                  <a:pt x="24796136" y="7043710"/>
                  <a:pt x="24547040" y="7076821"/>
                </a:cubicBezTo>
                <a:cubicBezTo>
                  <a:pt x="24524180" y="7084705"/>
                  <a:pt x="24555708" y="7091013"/>
                  <a:pt x="24552556" y="7111511"/>
                </a:cubicBezTo>
                <a:cubicBezTo>
                  <a:pt x="24483976" y="7138313"/>
                  <a:pt x="24484764" y="7110722"/>
                  <a:pt x="24409088" y="7118605"/>
                </a:cubicBezTo>
                <a:cubicBezTo>
                  <a:pt x="24460328" y="7143833"/>
                  <a:pt x="24541520" y="7139892"/>
                  <a:pt x="24606948" y="7151716"/>
                </a:cubicBezTo>
                <a:cubicBezTo>
                  <a:pt x="24352332" y="7162754"/>
                  <a:pt x="23926660" y="7232130"/>
                  <a:pt x="23713032" y="7314908"/>
                </a:cubicBezTo>
                <a:cubicBezTo>
                  <a:pt x="23776884" y="7339348"/>
                  <a:pt x="23841524" y="7254204"/>
                  <a:pt x="23912468" y="7279432"/>
                </a:cubicBezTo>
                <a:cubicBezTo>
                  <a:pt x="23932176" y="7315698"/>
                  <a:pt x="23859656" y="7307813"/>
                  <a:pt x="23861232" y="7335407"/>
                </a:cubicBezTo>
                <a:cubicBezTo>
                  <a:pt x="23970804" y="7315698"/>
                  <a:pt x="24135556" y="7294411"/>
                  <a:pt x="24282964" y="7301507"/>
                </a:cubicBezTo>
                <a:cubicBezTo>
                  <a:pt x="24271140" y="7353539"/>
                  <a:pt x="24174968" y="7295989"/>
                  <a:pt x="24131612" y="7336983"/>
                </a:cubicBezTo>
                <a:cubicBezTo>
                  <a:pt x="24258528" y="7346444"/>
                  <a:pt x="24457964" y="7336983"/>
                  <a:pt x="24658188" y="7320427"/>
                </a:cubicBezTo>
                <a:cubicBezTo>
                  <a:pt x="24858412" y="7303872"/>
                  <a:pt x="25059424" y="7281009"/>
                  <a:pt x="25191068" y="7250262"/>
                </a:cubicBezTo>
                <a:cubicBezTo>
                  <a:pt x="25230480" y="7266818"/>
                  <a:pt x="25261224" y="7289681"/>
                  <a:pt x="25334536" y="7277856"/>
                </a:cubicBezTo>
                <a:cubicBezTo>
                  <a:pt x="25288816" y="7339348"/>
                  <a:pt x="25173724" y="7355116"/>
                  <a:pt x="25063364" y="7376402"/>
                </a:cubicBezTo>
                <a:cubicBezTo>
                  <a:pt x="25139040" y="7400840"/>
                  <a:pt x="25033412" y="7415820"/>
                  <a:pt x="24991632" y="7429223"/>
                </a:cubicBezTo>
                <a:cubicBezTo>
                  <a:pt x="25031832" y="7445777"/>
                  <a:pt x="25024740" y="7452085"/>
                  <a:pt x="24963252" y="7454450"/>
                </a:cubicBezTo>
                <a:cubicBezTo>
                  <a:pt x="24998724" y="7515943"/>
                  <a:pt x="25143772" y="7476525"/>
                  <a:pt x="25186336" y="7531710"/>
                </a:cubicBezTo>
                <a:cubicBezTo>
                  <a:pt x="25014492" y="7606605"/>
                  <a:pt x="24675528" y="7499387"/>
                  <a:pt x="24518660" y="7575072"/>
                </a:cubicBezTo>
                <a:cubicBezTo>
                  <a:pt x="24677896" y="7617643"/>
                  <a:pt x="24882848" y="7617643"/>
                  <a:pt x="25048388" y="7658637"/>
                </a:cubicBezTo>
                <a:cubicBezTo>
                  <a:pt x="25078344" y="7678347"/>
                  <a:pt x="25042080" y="7679923"/>
                  <a:pt x="25054692" y="7716189"/>
                </a:cubicBezTo>
                <a:cubicBezTo>
                  <a:pt x="25103568" y="7713823"/>
                  <a:pt x="25130368" y="7730379"/>
                  <a:pt x="25188704" y="7718554"/>
                </a:cubicBezTo>
                <a:cubicBezTo>
                  <a:pt x="25149288" y="7768221"/>
                  <a:pt x="25239940" y="7801334"/>
                  <a:pt x="25213928" y="7833654"/>
                </a:cubicBezTo>
                <a:cubicBezTo>
                  <a:pt x="25081496" y="7824983"/>
                  <a:pt x="24937240" y="7766644"/>
                  <a:pt x="24904920" y="7835233"/>
                </a:cubicBezTo>
                <a:cubicBezTo>
                  <a:pt x="24878908" y="7835233"/>
                  <a:pt x="24868660" y="7818677"/>
                  <a:pt x="24869448" y="7791872"/>
                </a:cubicBezTo>
                <a:cubicBezTo>
                  <a:pt x="24712580" y="7820254"/>
                  <a:pt x="24689720" y="7713036"/>
                  <a:pt x="24461904" y="7783201"/>
                </a:cubicBezTo>
                <a:cubicBezTo>
                  <a:pt x="24516296" y="7793449"/>
                  <a:pt x="24537580" y="7838386"/>
                  <a:pt x="24606160" y="7834444"/>
                </a:cubicBezTo>
                <a:cubicBezTo>
                  <a:pt x="24616408" y="7857307"/>
                  <a:pt x="24600644" y="7865979"/>
                  <a:pt x="24599064" y="7882536"/>
                </a:cubicBezTo>
                <a:cubicBezTo>
                  <a:pt x="24711000" y="7953487"/>
                  <a:pt x="25079132" y="7819465"/>
                  <a:pt x="25154016" y="7966890"/>
                </a:cubicBezTo>
                <a:cubicBezTo>
                  <a:pt x="25187124" y="7964526"/>
                  <a:pt x="25197372" y="7983446"/>
                  <a:pt x="25240728" y="7972409"/>
                </a:cubicBezTo>
                <a:cubicBezTo>
                  <a:pt x="25242304" y="8039420"/>
                  <a:pt x="25098048" y="8003944"/>
                  <a:pt x="25029468" y="8023653"/>
                </a:cubicBezTo>
                <a:cubicBezTo>
                  <a:pt x="25122488" y="8071743"/>
                  <a:pt x="25328228" y="8003154"/>
                  <a:pt x="25392080" y="8105642"/>
                </a:cubicBezTo>
                <a:cubicBezTo>
                  <a:pt x="25522936" y="8087512"/>
                  <a:pt x="25571020" y="8145849"/>
                  <a:pt x="25682168" y="8147426"/>
                </a:cubicBezTo>
                <a:cubicBezTo>
                  <a:pt x="25638812" y="8197882"/>
                  <a:pt x="25678228" y="8212073"/>
                  <a:pt x="25750748" y="8218379"/>
                </a:cubicBezTo>
                <a:cubicBezTo>
                  <a:pt x="25714488" y="8248336"/>
                  <a:pt x="25649060" y="8253067"/>
                  <a:pt x="25576540" y="8252278"/>
                </a:cubicBezTo>
                <a:cubicBezTo>
                  <a:pt x="25477216" y="8366593"/>
                  <a:pt x="25234424" y="8371322"/>
                  <a:pt x="25087012" y="8428873"/>
                </a:cubicBezTo>
                <a:cubicBezTo>
                  <a:pt x="25111252" y="8452525"/>
                  <a:pt x="25091152" y="8481053"/>
                  <a:pt x="25111180" y="8491179"/>
                </a:cubicBezTo>
                <a:lnTo>
                  <a:pt x="25133276" y="8493072"/>
                </a:lnTo>
                <a:lnTo>
                  <a:pt x="25367292" y="8395110"/>
                </a:lnTo>
                <a:cubicBezTo>
                  <a:pt x="26910156" y="7749248"/>
                  <a:pt x="26910156" y="7749248"/>
                  <a:pt x="26910156" y="7749248"/>
                </a:cubicBezTo>
                <a:cubicBezTo>
                  <a:pt x="27003928" y="7719237"/>
                  <a:pt x="27060192" y="7730491"/>
                  <a:pt x="27138960" y="7711736"/>
                </a:cubicBezTo>
                <a:cubicBezTo>
                  <a:pt x="28117950" y="7276583"/>
                  <a:pt x="29209460" y="6852686"/>
                  <a:pt x="30285968" y="6466301"/>
                </a:cubicBezTo>
                <a:cubicBezTo>
                  <a:pt x="30818596" y="6274985"/>
                  <a:pt x="31339972" y="6057409"/>
                  <a:pt x="31868848" y="5896103"/>
                </a:cubicBezTo>
                <a:cubicBezTo>
                  <a:pt x="32652788" y="5652269"/>
                  <a:pt x="33485488" y="5337159"/>
                  <a:pt x="34344444" y="5029552"/>
                </a:cubicBezTo>
                <a:cubicBezTo>
                  <a:pt x="35886064" y="4474359"/>
                  <a:pt x="37532712" y="3994193"/>
                  <a:pt x="39265628" y="3472760"/>
                </a:cubicBezTo>
                <a:cubicBezTo>
                  <a:pt x="42678952" y="2452406"/>
                  <a:pt x="46204800" y="1694642"/>
                  <a:pt x="49831924" y="1113190"/>
                </a:cubicBezTo>
                <a:cubicBezTo>
                  <a:pt x="51133488" y="906868"/>
                  <a:pt x="52438804" y="715552"/>
                  <a:pt x="53759120" y="625520"/>
                </a:cubicBezTo>
                <a:cubicBezTo>
                  <a:pt x="53785376" y="636775"/>
                  <a:pt x="53811632" y="651780"/>
                  <a:pt x="53819136" y="674286"/>
                </a:cubicBezTo>
                <a:cubicBezTo>
                  <a:pt x="54715600" y="591758"/>
                  <a:pt x="55462032" y="434205"/>
                  <a:pt x="56182204" y="430453"/>
                </a:cubicBezTo>
                <a:cubicBezTo>
                  <a:pt x="56193456" y="486723"/>
                  <a:pt x="56193456" y="486723"/>
                  <a:pt x="56193456" y="486723"/>
                </a:cubicBezTo>
                <a:cubicBezTo>
                  <a:pt x="57217452" y="385437"/>
                  <a:pt x="58350228" y="385437"/>
                  <a:pt x="59531760" y="396690"/>
                </a:cubicBezTo>
                <a:cubicBezTo>
                  <a:pt x="59685548" y="377935"/>
                  <a:pt x="59633036" y="287902"/>
                  <a:pt x="59704304" y="242886"/>
                </a:cubicBezTo>
                <a:cubicBezTo>
                  <a:pt x="60124404" y="272899"/>
                  <a:pt x="60259436" y="422950"/>
                  <a:pt x="60709544" y="449208"/>
                </a:cubicBezTo>
                <a:cubicBezTo>
                  <a:pt x="60769560" y="441706"/>
                  <a:pt x="61013368" y="452960"/>
                  <a:pt x="60859580" y="467966"/>
                </a:cubicBezTo>
                <a:cubicBezTo>
                  <a:pt x="60713296" y="467966"/>
                  <a:pt x="60713296" y="467966"/>
                  <a:pt x="60713296" y="467966"/>
                </a:cubicBezTo>
                <a:cubicBezTo>
                  <a:pt x="60345708" y="486723"/>
                  <a:pt x="60045636" y="494224"/>
                  <a:pt x="59843084" y="542992"/>
                </a:cubicBezTo>
                <a:cubicBezTo>
                  <a:pt x="59981868" y="569250"/>
                  <a:pt x="60169416" y="576754"/>
                  <a:pt x="60383216" y="576754"/>
                </a:cubicBezTo>
                <a:cubicBezTo>
                  <a:pt x="59910600" y="633023"/>
                  <a:pt x="58845344" y="610514"/>
                  <a:pt x="58312716" y="693045"/>
                </a:cubicBezTo>
                <a:cubicBezTo>
                  <a:pt x="58702812" y="835595"/>
                  <a:pt x="59445488" y="918122"/>
                  <a:pt x="59861840" y="1030660"/>
                </a:cubicBezTo>
                <a:cubicBezTo>
                  <a:pt x="59884344" y="1034412"/>
                  <a:pt x="59786824" y="1053168"/>
                  <a:pt x="59768068" y="1049419"/>
                </a:cubicBezTo>
                <a:cubicBezTo>
                  <a:pt x="60124404" y="1045667"/>
                  <a:pt x="60732048" y="1128194"/>
                  <a:pt x="61125896" y="1128194"/>
                </a:cubicBezTo>
                <a:cubicBezTo>
                  <a:pt x="61219668" y="1146953"/>
                  <a:pt x="61129644" y="1244487"/>
                  <a:pt x="61478480" y="1248237"/>
                </a:cubicBezTo>
                <a:cubicBezTo>
                  <a:pt x="61489732" y="1297005"/>
                  <a:pt x="61410964" y="1308258"/>
                  <a:pt x="61339696" y="1323262"/>
                </a:cubicBezTo>
                <a:cubicBezTo>
                  <a:pt x="61647272" y="1394538"/>
                  <a:pt x="61703532" y="1559595"/>
                  <a:pt x="62041116" y="1627118"/>
                </a:cubicBezTo>
                <a:cubicBezTo>
                  <a:pt x="61939840" y="1653379"/>
                  <a:pt x="61939840" y="1713399"/>
                  <a:pt x="62052368" y="1758415"/>
                </a:cubicBezTo>
                <a:cubicBezTo>
                  <a:pt x="61981100" y="1803430"/>
                  <a:pt x="61673528" y="1750912"/>
                  <a:pt x="61819812" y="1840942"/>
                </a:cubicBezTo>
                <a:cubicBezTo>
                  <a:pt x="61410964" y="1840942"/>
                  <a:pt x="61155900" y="1784674"/>
                  <a:pt x="60769560" y="1780922"/>
                </a:cubicBezTo>
                <a:cubicBezTo>
                  <a:pt x="60882084" y="1968487"/>
                  <a:pt x="61692280" y="1968487"/>
                  <a:pt x="61842316" y="2088528"/>
                </a:cubicBezTo>
                <a:cubicBezTo>
                  <a:pt x="61069632" y="2032260"/>
                  <a:pt x="60244432" y="2002248"/>
                  <a:pt x="59486748" y="2103534"/>
                </a:cubicBezTo>
                <a:cubicBezTo>
                  <a:pt x="59749312" y="2114789"/>
                  <a:pt x="59918104" y="2167307"/>
                  <a:pt x="60203172" y="2171059"/>
                </a:cubicBezTo>
                <a:cubicBezTo>
                  <a:pt x="60285692" y="2208570"/>
                  <a:pt x="60199420" y="2193566"/>
                  <a:pt x="60210676" y="2246084"/>
                </a:cubicBezTo>
                <a:cubicBezTo>
                  <a:pt x="60904592" y="2328612"/>
                  <a:pt x="61493484" y="2471163"/>
                  <a:pt x="61939840" y="2673733"/>
                </a:cubicBezTo>
                <a:cubicBezTo>
                  <a:pt x="61883576" y="2745006"/>
                  <a:pt x="61534744" y="2681235"/>
                  <a:pt x="61380956" y="2673733"/>
                </a:cubicBezTo>
                <a:cubicBezTo>
                  <a:pt x="61212164" y="2684987"/>
                  <a:pt x="61358452" y="2726251"/>
                  <a:pt x="61343448" y="2786273"/>
                </a:cubicBezTo>
                <a:cubicBezTo>
                  <a:pt x="60735800" y="2760012"/>
                  <a:pt x="60537004" y="2816282"/>
                  <a:pt x="60105648" y="2883807"/>
                </a:cubicBezTo>
                <a:cubicBezTo>
                  <a:pt x="60150660" y="2917566"/>
                  <a:pt x="60293196" y="2906314"/>
                  <a:pt x="60251936" y="2977588"/>
                </a:cubicBezTo>
                <a:cubicBezTo>
                  <a:pt x="60056888" y="2985091"/>
                  <a:pt x="59775568" y="2962582"/>
                  <a:pt x="59655540" y="3000096"/>
                </a:cubicBezTo>
                <a:cubicBezTo>
                  <a:pt x="59794324" y="3022604"/>
                  <a:pt x="59850588" y="3078874"/>
                  <a:pt x="59854340" y="3108884"/>
                </a:cubicBezTo>
                <a:cubicBezTo>
                  <a:pt x="59321712" y="3183911"/>
                  <a:pt x="58912860" y="3251434"/>
                  <a:pt x="58496512" y="3236429"/>
                </a:cubicBezTo>
                <a:cubicBezTo>
                  <a:pt x="58736568" y="3307702"/>
                  <a:pt x="59257944" y="3251434"/>
                  <a:pt x="59430488" y="3360220"/>
                </a:cubicBezTo>
                <a:cubicBezTo>
                  <a:pt x="59456744" y="3412738"/>
                  <a:pt x="59179176" y="3348966"/>
                  <a:pt x="59209184" y="3401487"/>
                </a:cubicBezTo>
                <a:cubicBezTo>
                  <a:pt x="59351716" y="3457754"/>
                  <a:pt x="59681796" y="3435246"/>
                  <a:pt x="59850588" y="3427744"/>
                </a:cubicBezTo>
                <a:cubicBezTo>
                  <a:pt x="59775568" y="3382728"/>
                  <a:pt x="59456744" y="3446501"/>
                  <a:pt x="59475496" y="3360220"/>
                </a:cubicBezTo>
                <a:cubicBezTo>
                  <a:pt x="60255684" y="3393983"/>
                  <a:pt x="61039624" y="3536532"/>
                  <a:pt x="61924836" y="3630314"/>
                </a:cubicBezTo>
                <a:cubicBezTo>
                  <a:pt x="61718536" y="3675330"/>
                  <a:pt x="61399712" y="3679082"/>
                  <a:pt x="61204664" y="3739102"/>
                </a:cubicBezTo>
                <a:cubicBezTo>
                  <a:pt x="61257176" y="3795372"/>
                  <a:pt x="61474728" y="3784118"/>
                  <a:pt x="61576004" y="3821632"/>
                </a:cubicBezTo>
                <a:cubicBezTo>
                  <a:pt x="61455976" y="3844138"/>
                  <a:pt x="61328444" y="3859145"/>
                  <a:pt x="61219668" y="3889154"/>
                </a:cubicBezTo>
                <a:cubicBezTo>
                  <a:pt x="61242172" y="3964180"/>
                  <a:pt x="61538492" y="3930418"/>
                  <a:pt x="61549748" y="4009197"/>
                </a:cubicBezTo>
                <a:cubicBezTo>
                  <a:pt x="60548256" y="3919166"/>
                  <a:pt x="59573020" y="4031705"/>
                  <a:pt x="58451500" y="4102979"/>
                </a:cubicBezTo>
                <a:cubicBezTo>
                  <a:pt x="58867852" y="4275539"/>
                  <a:pt x="59738060" y="4245529"/>
                  <a:pt x="60240680" y="4403085"/>
                </a:cubicBezTo>
                <a:cubicBezTo>
                  <a:pt x="60086896" y="4470607"/>
                  <a:pt x="60349456" y="4466857"/>
                  <a:pt x="60263188" y="4590649"/>
                </a:cubicBezTo>
                <a:cubicBezTo>
                  <a:pt x="60113152" y="4601903"/>
                  <a:pt x="60034380" y="4643167"/>
                  <a:pt x="59869344" y="4646919"/>
                </a:cubicBezTo>
                <a:cubicBezTo>
                  <a:pt x="59876844" y="4703189"/>
                  <a:pt x="59876844" y="4703189"/>
                  <a:pt x="59876844" y="4703189"/>
                </a:cubicBezTo>
                <a:cubicBezTo>
                  <a:pt x="59903100" y="4755707"/>
                  <a:pt x="60049384" y="4755707"/>
                  <a:pt x="60150660" y="4778215"/>
                </a:cubicBezTo>
                <a:cubicBezTo>
                  <a:pt x="59906852" y="4785717"/>
                  <a:pt x="59783072" y="4924516"/>
                  <a:pt x="59591776" y="4894505"/>
                </a:cubicBezTo>
                <a:cubicBezTo>
                  <a:pt x="59565520" y="5104579"/>
                  <a:pt x="58807836" y="5104579"/>
                  <a:pt x="58481508" y="5153345"/>
                </a:cubicBezTo>
                <a:cubicBezTo>
                  <a:pt x="58421492" y="5239625"/>
                  <a:pt x="58879104" y="5247127"/>
                  <a:pt x="59194180" y="5220870"/>
                </a:cubicBezTo>
                <a:cubicBezTo>
                  <a:pt x="59197932" y="5318403"/>
                  <a:pt x="59100408" y="5269636"/>
                  <a:pt x="58984128" y="5303397"/>
                </a:cubicBezTo>
                <a:cubicBezTo>
                  <a:pt x="59044144" y="5333407"/>
                  <a:pt x="59216684" y="5310900"/>
                  <a:pt x="59295452" y="5333407"/>
                </a:cubicBezTo>
                <a:cubicBezTo>
                  <a:pt x="59171676" y="5374672"/>
                  <a:pt x="58860348" y="5419687"/>
                  <a:pt x="58736568" y="5404683"/>
                </a:cubicBezTo>
                <a:cubicBezTo>
                  <a:pt x="58920364" y="5487211"/>
                  <a:pt x="59452992" y="5400931"/>
                  <a:pt x="59539264" y="5532228"/>
                </a:cubicBezTo>
                <a:cubicBezTo>
                  <a:pt x="58991632" y="5513471"/>
                  <a:pt x="58440248" y="5592247"/>
                  <a:pt x="58001392" y="5719792"/>
                </a:cubicBezTo>
                <a:cubicBezTo>
                  <a:pt x="58635296" y="5697284"/>
                  <a:pt x="59783072" y="5918611"/>
                  <a:pt x="60428228" y="5716041"/>
                </a:cubicBezTo>
                <a:cubicBezTo>
                  <a:pt x="60120652" y="5663523"/>
                  <a:pt x="59550516" y="5656021"/>
                  <a:pt x="59077900" y="5637263"/>
                </a:cubicBezTo>
                <a:cubicBezTo>
                  <a:pt x="60379464" y="5573492"/>
                  <a:pt x="61339696" y="5731046"/>
                  <a:pt x="62506228" y="5686032"/>
                </a:cubicBezTo>
                <a:cubicBezTo>
                  <a:pt x="62119884" y="5753555"/>
                  <a:pt x="61594756" y="5753555"/>
                  <a:pt x="61047124" y="5836084"/>
                </a:cubicBezTo>
                <a:cubicBezTo>
                  <a:pt x="61287184" y="5869844"/>
                  <a:pt x="60855828" y="6008643"/>
                  <a:pt x="61062128" y="6023647"/>
                </a:cubicBezTo>
                <a:cubicBezTo>
                  <a:pt x="60923344" y="6102425"/>
                  <a:pt x="60649528" y="5941118"/>
                  <a:pt x="60285692" y="5997389"/>
                </a:cubicBezTo>
                <a:cubicBezTo>
                  <a:pt x="60296944" y="6016145"/>
                  <a:pt x="60368212" y="6012395"/>
                  <a:pt x="60416972" y="6016145"/>
                </a:cubicBezTo>
                <a:cubicBezTo>
                  <a:pt x="59880596" y="6102425"/>
                  <a:pt x="59422984" y="6034902"/>
                  <a:pt x="58747820" y="6061161"/>
                </a:cubicBezTo>
                <a:cubicBezTo>
                  <a:pt x="58684056" y="6072415"/>
                  <a:pt x="58766576" y="6083670"/>
                  <a:pt x="58755324" y="6117431"/>
                </a:cubicBezTo>
                <a:cubicBezTo>
                  <a:pt x="58564028" y="6154943"/>
                  <a:pt x="58571528" y="6109927"/>
                  <a:pt x="58368980" y="6113679"/>
                </a:cubicBezTo>
                <a:cubicBezTo>
                  <a:pt x="58500264" y="6158695"/>
                  <a:pt x="58721564" y="6162447"/>
                  <a:pt x="58894108" y="6188706"/>
                </a:cubicBezTo>
                <a:cubicBezTo>
                  <a:pt x="58203940" y="6177451"/>
                  <a:pt x="57033660" y="6252477"/>
                  <a:pt x="56429764" y="6372519"/>
                </a:cubicBezTo>
                <a:cubicBezTo>
                  <a:pt x="56594804" y="6417535"/>
                  <a:pt x="56797352" y="6286240"/>
                  <a:pt x="56981148" y="6327503"/>
                </a:cubicBezTo>
                <a:cubicBezTo>
                  <a:pt x="57026156" y="6391276"/>
                  <a:pt x="56831112" y="6372519"/>
                  <a:pt x="56827360" y="6417535"/>
                </a:cubicBezTo>
                <a:cubicBezTo>
                  <a:pt x="57131184" y="6391276"/>
                  <a:pt x="57581292" y="6368767"/>
                  <a:pt x="57982636" y="6395028"/>
                </a:cubicBezTo>
                <a:cubicBezTo>
                  <a:pt x="57937628" y="6477555"/>
                  <a:pt x="57690068" y="6376271"/>
                  <a:pt x="57562536" y="6440044"/>
                </a:cubicBezTo>
                <a:cubicBezTo>
                  <a:pt x="57903868" y="6466301"/>
                  <a:pt x="58451500" y="6470053"/>
                  <a:pt x="58999132" y="6462551"/>
                </a:cubicBezTo>
                <a:cubicBezTo>
                  <a:pt x="59546764" y="6458799"/>
                  <a:pt x="60101900" y="6443794"/>
                  <a:pt x="60458232" y="6410033"/>
                </a:cubicBezTo>
                <a:cubicBezTo>
                  <a:pt x="60567012" y="6440044"/>
                  <a:pt x="60645780" y="6477555"/>
                  <a:pt x="60848328" y="6470053"/>
                </a:cubicBezTo>
                <a:cubicBezTo>
                  <a:pt x="60717048" y="6560085"/>
                  <a:pt x="60401972" y="6575089"/>
                  <a:pt x="60098148" y="6597598"/>
                </a:cubicBezTo>
                <a:cubicBezTo>
                  <a:pt x="60300696" y="6642614"/>
                  <a:pt x="60011876" y="6657618"/>
                  <a:pt x="59895600" y="6672623"/>
                </a:cubicBezTo>
                <a:cubicBezTo>
                  <a:pt x="60000624" y="6706384"/>
                  <a:pt x="59981868" y="6713887"/>
                  <a:pt x="59813080" y="6710137"/>
                </a:cubicBezTo>
                <a:cubicBezTo>
                  <a:pt x="59903100" y="6811421"/>
                  <a:pt x="60308196" y="6766407"/>
                  <a:pt x="60420724" y="6856436"/>
                </a:cubicBezTo>
                <a:cubicBezTo>
                  <a:pt x="59933108" y="6957723"/>
                  <a:pt x="59010384" y="6751401"/>
                  <a:pt x="58564028" y="6856436"/>
                </a:cubicBezTo>
                <a:cubicBezTo>
                  <a:pt x="58995380" y="6938966"/>
                  <a:pt x="59561768" y="6961472"/>
                  <a:pt x="60019380" y="7047754"/>
                </a:cubicBezTo>
                <a:cubicBezTo>
                  <a:pt x="60101900" y="7081515"/>
                  <a:pt x="60000624" y="7081515"/>
                  <a:pt x="60030632" y="7141537"/>
                </a:cubicBezTo>
                <a:cubicBezTo>
                  <a:pt x="60169416" y="7141537"/>
                  <a:pt x="60240680" y="7171547"/>
                  <a:pt x="60409472" y="7156541"/>
                </a:cubicBezTo>
                <a:cubicBezTo>
                  <a:pt x="60293196" y="7235319"/>
                  <a:pt x="60544504" y="7295339"/>
                  <a:pt x="60469488" y="7347858"/>
                </a:cubicBezTo>
                <a:cubicBezTo>
                  <a:pt x="60090644" y="7317846"/>
                  <a:pt x="59693048" y="7205310"/>
                  <a:pt x="59591776" y="7314097"/>
                </a:cubicBezTo>
                <a:cubicBezTo>
                  <a:pt x="59516756" y="7310345"/>
                  <a:pt x="59494252" y="7284086"/>
                  <a:pt x="59498004" y="7239069"/>
                </a:cubicBezTo>
                <a:cubicBezTo>
                  <a:pt x="59051644" y="7269080"/>
                  <a:pt x="59010384" y="7092770"/>
                  <a:pt x="58361480" y="7182801"/>
                </a:cubicBezTo>
                <a:cubicBezTo>
                  <a:pt x="58507764" y="7205310"/>
                  <a:pt x="58560276" y="7280335"/>
                  <a:pt x="58751572" y="7280335"/>
                </a:cubicBezTo>
                <a:cubicBezTo>
                  <a:pt x="58774080" y="7317846"/>
                  <a:pt x="58729068" y="7329101"/>
                  <a:pt x="58721564" y="7355362"/>
                </a:cubicBezTo>
                <a:cubicBezTo>
                  <a:pt x="59021636" y="7479153"/>
                  <a:pt x="60083144" y="7306593"/>
                  <a:pt x="60281940" y="7550429"/>
                </a:cubicBezTo>
                <a:cubicBezTo>
                  <a:pt x="60379464" y="7550429"/>
                  <a:pt x="60405720" y="7584191"/>
                  <a:pt x="60533252" y="7572936"/>
                </a:cubicBezTo>
                <a:cubicBezTo>
                  <a:pt x="60529500" y="7677972"/>
                  <a:pt x="60116900" y="7602947"/>
                  <a:pt x="59918104" y="7629207"/>
                </a:cubicBezTo>
                <a:cubicBezTo>
                  <a:pt x="60180668" y="7715486"/>
                  <a:pt x="60784564" y="7629207"/>
                  <a:pt x="60964604" y="7801765"/>
                </a:cubicBezTo>
                <a:cubicBezTo>
                  <a:pt x="61350948" y="7790512"/>
                  <a:pt x="61493484" y="7888047"/>
                  <a:pt x="61831064" y="7903052"/>
                </a:cubicBezTo>
                <a:cubicBezTo>
                  <a:pt x="61703532" y="7978077"/>
                  <a:pt x="61819812" y="8008087"/>
                  <a:pt x="62041116" y="8026844"/>
                </a:cubicBezTo>
                <a:cubicBezTo>
                  <a:pt x="61932340" y="8071860"/>
                  <a:pt x="61733540" y="8068109"/>
                  <a:pt x="61512236" y="8060605"/>
                </a:cubicBezTo>
                <a:cubicBezTo>
                  <a:pt x="61215916" y="8233166"/>
                  <a:pt x="60473236" y="8210657"/>
                  <a:pt x="60030632" y="8285684"/>
                </a:cubicBezTo>
                <a:cubicBezTo>
                  <a:pt x="60124404" y="8338202"/>
                  <a:pt x="59978120" y="8398223"/>
                  <a:pt x="60203172" y="8394472"/>
                </a:cubicBezTo>
                <a:cubicBezTo>
                  <a:pt x="60011876" y="8443238"/>
                  <a:pt x="60030632" y="8480751"/>
                  <a:pt x="59899348" y="8567031"/>
                </a:cubicBezTo>
                <a:cubicBezTo>
                  <a:pt x="60131904" y="8619549"/>
                  <a:pt x="60379464" y="8544524"/>
                  <a:pt x="60623272" y="8548275"/>
                </a:cubicBezTo>
                <a:cubicBezTo>
                  <a:pt x="60600768" y="8480751"/>
                  <a:pt x="60506996" y="8499509"/>
                  <a:pt x="60570760" y="8435736"/>
                </a:cubicBezTo>
                <a:cubicBezTo>
                  <a:pt x="60844576" y="8401975"/>
                  <a:pt x="60867084" y="8488254"/>
                  <a:pt x="61020868" y="8514513"/>
                </a:cubicBezTo>
                <a:cubicBezTo>
                  <a:pt x="61163404" y="8507011"/>
                  <a:pt x="61065880" y="8431984"/>
                  <a:pt x="60972108" y="8420731"/>
                </a:cubicBezTo>
                <a:cubicBezTo>
                  <a:pt x="61103388" y="8383218"/>
                  <a:pt x="61189660" y="8529518"/>
                  <a:pt x="61422216" y="8507011"/>
                </a:cubicBezTo>
                <a:cubicBezTo>
                  <a:pt x="61324692" y="8630803"/>
                  <a:pt x="61380956" y="8713333"/>
                  <a:pt x="61283432" y="8803363"/>
                </a:cubicBezTo>
                <a:cubicBezTo>
                  <a:pt x="61129644" y="8795860"/>
                  <a:pt x="61118392" y="8724587"/>
                  <a:pt x="60994612" y="8702079"/>
                </a:cubicBezTo>
                <a:cubicBezTo>
                  <a:pt x="60795816" y="8698328"/>
                  <a:pt x="60743304" y="8765851"/>
                  <a:pt x="60518248" y="8750845"/>
                </a:cubicBezTo>
                <a:cubicBezTo>
                  <a:pt x="60709544" y="8882141"/>
                  <a:pt x="61294684" y="8825871"/>
                  <a:pt x="61530992" y="8942162"/>
                </a:cubicBezTo>
                <a:cubicBezTo>
                  <a:pt x="60394468" y="8908401"/>
                  <a:pt x="59291704" y="8825871"/>
                  <a:pt x="58237700" y="8840876"/>
                </a:cubicBezTo>
                <a:cubicBezTo>
                  <a:pt x="58380232" y="8912151"/>
                  <a:pt x="58654048" y="8908401"/>
                  <a:pt x="58894108" y="8927157"/>
                </a:cubicBezTo>
                <a:cubicBezTo>
                  <a:pt x="58807836" y="8998432"/>
                  <a:pt x="58522768" y="8885892"/>
                  <a:pt x="58500264" y="8979675"/>
                </a:cubicBezTo>
                <a:cubicBezTo>
                  <a:pt x="58755324" y="9092214"/>
                  <a:pt x="59164172" y="8863385"/>
                  <a:pt x="59539264" y="8945914"/>
                </a:cubicBezTo>
                <a:cubicBezTo>
                  <a:pt x="59588024" y="8979675"/>
                  <a:pt x="59603028" y="9032193"/>
                  <a:pt x="59633036" y="9077209"/>
                </a:cubicBezTo>
                <a:cubicBezTo>
                  <a:pt x="59554268" y="9129727"/>
                  <a:pt x="59426736" y="9110971"/>
                  <a:pt x="59280452" y="9103467"/>
                </a:cubicBezTo>
                <a:cubicBezTo>
                  <a:pt x="59306708" y="9178493"/>
                  <a:pt x="59501752" y="9324795"/>
                  <a:pt x="59858088" y="9298536"/>
                </a:cubicBezTo>
                <a:cubicBezTo>
                  <a:pt x="60105648" y="9403572"/>
                  <a:pt x="60476988" y="9373561"/>
                  <a:pt x="60889588" y="9377313"/>
                </a:cubicBezTo>
                <a:cubicBezTo>
                  <a:pt x="60855828" y="9463593"/>
                  <a:pt x="60653280" y="9493603"/>
                  <a:pt x="60431976" y="9538619"/>
                </a:cubicBezTo>
                <a:cubicBezTo>
                  <a:pt x="60780812" y="9621147"/>
                  <a:pt x="61193412" y="9587387"/>
                  <a:pt x="61534744" y="9711179"/>
                </a:cubicBezTo>
                <a:cubicBezTo>
                  <a:pt x="61448472" y="9741189"/>
                  <a:pt x="61332196" y="9744941"/>
                  <a:pt x="61227168" y="9722433"/>
                </a:cubicBezTo>
                <a:cubicBezTo>
                  <a:pt x="61204664" y="9771200"/>
                  <a:pt x="61309688" y="9759946"/>
                  <a:pt x="61347196" y="9778703"/>
                </a:cubicBezTo>
                <a:cubicBezTo>
                  <a:pt x="61294684" y="9819967"/>
                  <a:pt x="61118392" y="9801211"/>
                  <a:pt x="61039624" y="9827469"/>
                </a:cubicBezTo>
                <a:cubicBezTo>
                  <a:pt x="61062128" y="9857480"/>
                  <a:pt x="61002116" y="9925003"/>
                  <a:pt x="61084636" y="9925003"/>
                </a:cubicBezTo>
                <a:cubicBezTo>
                  <a:pt x="60870832" y="9962516"/>
                  <a:pt x="60597016" y="9973770"/>
                  <a:pt x="60356960" y="10007532"/>
                </a:cubicBezTo>
                <a:cubicBezTo>
                  <a:pt x="60289444" y="10045045"/>
                  <a:pt x="60383216" y="10041293"/>
                  <a:pt x="60368212" y="10101315"/>
                </a:cubicBezTo>
                <a:cubicBezTo>
                  <a:pt x="59850588" y="10146331"/>
                  <a:pt x="59569268" y="10307636"/>
                  <a:pt x="59006636" y="10386413"/>
                </a:cubicBezTo>
                <a:cubicBezTo>
                  <a:pt x="59633036" y="10446435"/>
                  <a:pt x="60458232" y="10528963"/>
                  <a:pt x="61170904" y="10637751"/>
                </a:cubicBezTo>
                <a:cubicBezTo>
                  <a:pt x="60882084" y="10630248"/>
                  <a:pt x="60540752" y="10626497"/>
                  <a:pt x="60184416" y="10645253"/>
                </a:cubicBezTo>
                <a:cubicBezTo>
                  <a:pt x="60004376" y="10652757"/>
                  <a:pt x="59828084" y="10712779"/>
                  <a:pt x="59659292" y="10724032"/>
                </a:cubicBezTo>
                <a:cubicBezTo>
                  <a:pt x="59591776" y="10731533"/>
                  <a:pt x="59501752" y="10697773"/>
                  <a:pt x="59430488" y="10712779"/>
                </a:cubicBezTo>
                <a:cubicBezTo>
                  <a:pt x="59126664" y="10761545"/>
                  <a:pt x="58980376" y="10904093"/>
                  <a:pt x="58729068" y="10919101"/>
                </a:cubicBezTo>
                <a:cubicBezTo>
                  <a:pt x="58822840" y="10941607"/>
                  <a:pt x="58912860" y="10964115"/>
                  <a:pt x="58969124" y="11005379"/>
                </a:cubicBezTo>
                <a:cubicBezTo>
                  <a:pt x="59167924" y="11009131"/>
                  <a:pt x="59250444" y="10964115"/>
                  <a:pt x="59460492" y="10971618"/>
                </a:cubicBezTo>
                <a:cubicBezTo>
                  <a:pt x="59422984" y="11020385"/>
                  <a:pt x="59216684" y="10994125"/>
                  <a:pt x="59164172" y="11035389"/>
                </a:cubicBezTo>
                <a:cubicBezTo>
                  <a:pt x="59726808" y="11084156"/>
                  <a:pt x="60657032" y="11046643"/>
                  <a:pt x="61125896" y="11144177"/>
                </a:cubicBezTo>
                <a:cubicBezTo>
                  <a:pt x="60435728" y="11222955"/>
                  <a:pt x="59392976" y="11102913"/>
                  <a:pt x="58699060" y="11260467"/>
                </a:cubicBezTo>
                <a:cubicBezTo>
                  <a:pt x="58732820" y="11327992"/>
                  <a:pt x="58976628" y="11275475"/>
                  <a:pt x="59115412" y="11282976"/>
                </a:cubicBezTo>
                <a:cubicBezTo>
                  <a:pt x="59149168" y="11320489"/>
                  <a:pt x="59242940" y="11354251"/>
                  <a:pt x="59167924" y="11391764"/>
                </a:cubicBezTo>
                <a:cubicBezTo>
                  <a:pt x="59648040" y="11455535"/>
                  <a:pt x="60161912" y="11369257"/>
                  <a:pt x="60705792" y="11474293"/>
                </a:cubicBezTo>
                <a:cubicBezTo>
                  <a:pt x="60476988" y="11526811"/>
                  <a:pt x="60143156" y="11530562"/>
                  <a:pt x="59820580" y="11549319"/>
                </a:cubicBezTo>
                <a:cubicBezTo>
                  <a:pt x="59738060" y="11579328"/>
                  <a:pt x="60075640" y="11616841"/>
                  <a:pt x="59944360" y="11676863"/>
                </a:cubicBezTo>
                <a:cubicBezTo>
                  <a:pt x="59786824" y="11665609"/>
                  <a:pt x="59629284" y="11650603"/>
                  <a:pt x="59633036" y="11549319"/>
                </a:cubicBezTo>
                <a:cubicBezTo>
                  <a:pt x="59055396" y="11586831"/>
                  <a:pt x="58530268" y="11560572"/>
                  <a:pt x="58068908" y="11646854"/>
                </a:cubicBezTo>
                <a:cubicBezTo>
                  <a:pt x="58260204" y="11796904"/>
                  <a:pt x="58837844" y="11781901"/>
                  <a:pt x="59280452" y="11725631"/>
                </a:cubicBezTo>
                <a:cubicBezTo>
                  <a:pt x="59261696" y="11808159"/>
                  <a:pt x="59085404" y="11815660"/>
                  <a:pt x="58961624" y="11849424"/>
                </a:cubicBezTo>
                <a:cubicBezTo>
                  <a:pt x="59520508" y="11954460"/>
                  <a:pt x="59936860" y="11950708"/>
                  <a:pt x="60702044" y="11924449"/>
                </a:cubicBezTo>
                <a:cubicBezTo>
                  <a:pt x="61320940" y="11901942"/>
                  <a:pt x="61767300" y="11901942"/>
                  <a:pt x="62183648" y="11845672"/>
                </a:cubicBezTo>
                <a:cubicBezTo>
                  <a:pt x="61823564" y="11980719"/>
                  <a:pt x="61189660" y="11980719"/>
                  <a:pt x="60822072" y="12130771"/>
                </a:cubicBezTo>
                <a:cubicBezTo>
                  <a:pt x="60825824" y="12164533"/>
                  <a:pt x="60852080" y="12179539"/>
                  <a:pt x="60900840" y="12187041"/>
                </a:cubicBezTo>
                <a:cubicBezTo>
                  <a:pt x="60705792" y="12232057"/>
                  <a:pt x="60458232" y="12198293"/>
                  <a:pt x="60251936" y="12239559"/>
                </a:cubicBezTo>
                <a:cubicBezTo>
                  <a:pt x="60233180" y="12243309"/>
                  <a:pt x="60173164" y="12292076"/>
                  <a:pt x="60146908" y="12295827"/>
                </a:cubicBezTo>
                <a:cubicBezTo>
                  <a:pt x="59715556" y="12333341"/>
                  <a:pt x="59021636" y="12153280"/>
                  <a:pt x="58612788" y="12314586"/>
                </a:cubicBezTo>
                <a:cubicBezTo>
                  <a:pt x="58481508" y="12333341"/>
                  <a:pt x="58252704" y="12355850"/>
                  <a:pt x="58095164" y="12340845"/>
                </a:cubicBezTo>
                <a:cubicBezTo>
                  <a:pt x="58061408" y="12457134"/>
                  <a:pt x="57933876" y="12532160"/>
                  <a:pt x="57881364" y="12637197"/>
                </a:cubicBezTo>
                <a:cubicBezTo>
                  <a:pt x="57802596" y="12603434"/>
                  <a:pt x="57821348" y="12509654"/>
                  <a:pt x="57708820" y="12498398"/>
                </a:cubicBezTo>
                <a:cubicBezTo>
                  <a:pt x="56939888" y="12625942"/>
                  <a:pt x="56242220" y="12648451"/>
                  <a:pt x="55585812" y="12813508"/>
                </a:cubicBezTo>
                <a:cubicBezTo>
                  <a:pt x="55443276" y="12723476"/>
                  <a:pt x="54685592" y="12821012"/>
                  <a:pt x="54336760" y="12884782"/>
                </a:cubicBezTo>
                <a:cubicBezTo>
                  <a:pt x="54644332" y="12888534"/>
                  <a:pt x="54963160" y="12892287"/>
                  <a:pt x="55296992" y="12884782"/>
                </a:cubicBezTo>
                <a:cubicBezTo>
                  <a:pt x="54888144" y="12959808"/>
                  <a:pt x="54516804" y="12926046"/>
                  <a:pt x="54089200" y="12993571"/>
                </a:cubicBezTo>
                <a:cubicBezTo>
                  <a:pt x="54164220" y="12903539"/>
                  <a:pt x="54190476" y="12937300"/>
                  <a:pt x="54062944" y="12884782"/>
                </a:cubicBezTo>
                <a:cubicBezTo>
                  <a:pt x="54145464" y="12809756"/>
                  <a:pt x="54340512" y="12764742"/>
                  <a:pt x="54486796" y="12708471"/>
                </a:cubicBezTo>
                <a:cubicBezTo>
                  <a:pt x="54224232" y="12708471"/>
                  <a:pt x="54044188" y="12768494"/>
                  <a:pt x="53807884" y="12791001"/>
                </a:cubicBezTo>
                <a:cubicBezTo>
                  <a:pt x="53822888" y="12884782"/>
                  <a:pt x="53984176" y="12764742"/>
                  <a:pt x="53976672" y="12843519"/>
                </a:cubicBezTo>
                <a:cubicBezTo>
                  <a:pt x="53957920" y="12899787"/>
                  <a:pt x="53781628" y="12907291"/>
                  <a:pt x="53646592" y="12929798"/>
                </a:cubicBezTo>
                <a:cubicBezTo>
                  <a:pt x="53290256" y="12869778"/>
                  <a:pt x="52798888" y="13012326"/>
                  <a:pt x="52356284" y="13098607"/>
                </a:cubicBezTo>
                <a:cubicBezTo>
                  <a:pt x="51666116" y="13229902"/>
                  <a:pt x="50863424" y="13361199"/>
                  <a:pt x="50263280" y="13578773"/>
                </a:cubicBezTo>
                <a:cubicBezTo>
                  <a:pt x="50128248" y="13556265"/>
                  <a:pt x="49970708" y="13642545"/>
                  <a:pt x="49903192" y="13601281"/>
                </a:cubicBezTo>
                <a:cubicBezTo>
                  <a:pt x="49603120" y="13683810"/>
                  <a:pt x="49246784" y="13751333"/>
                  <a:pt x="49123004" y="13822608"/>
                </a:cubicBezTo>
                <a:cubicBezTo>
                  <a:pt x="48069000" y="14032681"/>
                  <a:pt x="46598648" y="14362796"/>
                  <a:pt x="45338344" y="14722921"/>
                </a:cubicBezTo>
                <a:cubicBezTo>
                  <a:pt x="42660200" y="15484436"/>
                  <a:pt x="40289628" y="16242199"/>
                  <a:pt x="37735260" y="17033723"/>
                </a:cubicBezTo>
                <a:cubicBezTo>
                  <a:pt x="37322660" y="17048727"/>
                  <a:pt x="37067600" y="17288811"/>
                  <a:pt x="36598736" y="17371339"/>
                </a:cubicBezTo>
                <a:cubicBezTo>
                  <a:pt x="36598736" y="17315071"/>
                  <a:pt x="36778780" y="17270055"/>
                  <a:pt x="36745024" y="17213787"/>
                </a:cubicBezTo>
                <a:cubicBezTo>
                  <a:pt x="36797536" y="17236295"/>
                  <a:pt x="36947572" y="17153767"/>
                  <a:pt x="36966328" y="17206283"/>
                </a:cubicBezTo>
                <a:cubicBezTo>
                  <a:pt x="37011336" y="17187527"/>
                  <a:pt x="36985080" y="17165019"/>
                  <a:pt x="36981328" y="17142511"/>
                </a:cubicBezTo>
                <a:cubicBezTo>
                  <a:pt x="37105108" y="17086243"/>
                  <a:pt x="37157624" y="17108751"/>
                  <a:pt x="37232640" y="17104999"/>
                </a:cubicBezTo>
                <a:cubicBezTo>
                  <a:pt x="37255144" y="17052479"/>
                  <a:pt x="37378924" y="17003715"/>
                  <a:pt x="37472700" y="16954947"/>
                </a:cubicBezTo>
                <a:cubicBezTo>
                  <a:pt x="37123864" y="17044979"/>
                  <a:pt x="36846296" y="17074987"/>
                  <a:pt x="36463704" y="17285059"/>
                </a:cubicBezTo>
                <a:cubicBezTo>
                  <a:pt x="36351176" y="17356335"/>
                  <a:pt x="36598736" y="17255051"/>
                  <a:pt x="36572480" y="17322575"/>
                </a:cubicBezTo>
                <a:cubicBezTo>
                  <a:pt x="35991092" y="17660191"/>
                  <a:pt x="35027108" y="17941539"/>
                  <a:pt x="34108136" y="18290411"/>
                </a:cubicBezTo>
                <a:cubicBezTo>
                  <a:pt x="34164400" y="18181623"/>
                  <a:pt x="34614508" y="18084087"/>
                  <a:pt x="34678276" y="17975299"/>
                </a:cubicBezTo>
                <a:cubicBezTo>
                  <a:pt x="34824560" y="18005315"/>
                  <a:pt x="34952092" y="17892771"/>
                  <a:pt x="35158392" y="17844007"/>
                </a:cubicBezTo>
                <a:cubicBezTo>
                  <a:pt x="34929584" y="17821499"/>
                  <a:pt x="34220664" y="18177871"/>
                  <a:pt x="33800564" y="18234139"/>
                </a:cubicBezTo>
                <a:cubicBezTo>
                  <a:pt x="33575508" y="18462971"/>
                  <a:pt x="32468994" y="18658039"/>
                  <a:pt x="32397724" y="18984403"/>
                </a:cubicBezTo>
                <a:cubicBezTo>
                  <a:pt x="32217682" y="18995655"/>
                  <a:pt x="32120158" y="19081935"/>
                  <a:pt x="31947616" y="19175719"/>
                </a:cubicBezTo>
                <a:cubicBezTo>
                  <a:pt x="31662548" y="19156963"/>
                  <a:pt x="31238702" y="19502083"/>
                  <a:pt x="31137424" y="19400795"/>
                </a:cubicBezTo>
                <a:cubicBezTo>
                  <a:pt x="30991142" y="19479575"/>
                  <a:pt x="31013646" y="19554599"/>
                  <a:pt x="30889864" y="19629627"/>
                </a:cubicBezTo>
                <a:cubicBezTo>
                  <a:pt x="30949880" y="19558351"/>
                  <a:pt x="30829852" y="19539595"/>
                  <a:pt x="30777336" y="19517087"/>
                </a:cubicBezTo>
                <a:cubicBezTo>
                  <a:pt x="30672314" y="19569607"/>
                  <a:pt x="30582292" y="19595863"/>
                  <a:pt x="30496022" y="19629627"/>
                </a:cubicBezTo>
                <a:cubicBezTo>
                  <a:pt x="30462262" y="19644631"/>
                  <a:pt x="30462262" y="19644631"/>
                  <a:pt x="30462262" y="19644631"/>
                </a:cubicBezTo>
                <a:cubicBezTo>
                  <a:pt x="30447260" y="19652135"/>
                  <a:pt x="30447260" y="19652135"/>
                  <a:pt x="30447260" y="19652135"/>
                </a:cubicBezTo>
                <a:cubicBezTo>
                  <a:pt x="30439758" y="19655883"/>
                  <a:pt x="30439758" y="19655883"/>
                  <a:pt x="30439758" y="19655883"/>
                </a:cubicBezTo>
                <a:cubicBezTo>
                  <a:pt x="30436004" y="19655883"/>
                  <a:pt x="30436004" y="19655883"/>
                  <a:pt x="30432256" y="19659635"/>
                </a:cubicBezTo>
                <a:cubicBezTo>
                  <a:pt x="30398496" y="19678395"/>
                  <a:pt x="30398496" y="19678395"/>
                  <a:pt x="30398496" y="19678395"/>
                </a:cubicBezTo>
                <a:cubicBezTo>
                  <a:pt x="30357236" y="19704651"/>
                  <a:pt x="30312226" y="19738415"/>
                  <a:pt x="30267218" y="19779679"/>
                </a:cubicBezTo>
                <a:cubicBezTo>
                  <a:pt x="30263464" y="19760923"/>
                  <a:pt x="30244708" y="19757171"/>
                  <a:pt x="30214704" y="19764671"/>
                </a:cubicBezTo>
                <a:cubicBezTo>
                  <a:pt x="30222204" y="19738415"/>
                  <a:pt x="30255964" y="19708403"/>
                  <a:pt x="30297224" y="19682147"/>
                </a:cubicBezTo>
                <a:cubicBezTo>
                  <a:pt x="30315976" y="19667139"/>
                  <a:pt x="30338484" y="19655883"/>
                  <a:pt x="30364742" y="19640879"/>
                </a:cubicBezTo>
                <a:cubicBezTo>
                  <a:pt x="30387244" y="19629627"/>
                  <a:pt x="30424754" y="19614619"/>
                  <a:pt x="30421000" y="19614619"/>
                </a:cubicBezTo>
                <a:cubicBezTo>
                  <a:pt x="30451010" y="19603367"/>
                  <a:pt x="30451010" y="19603367"/>
                  <a:pt x="30451010" y="19603367"/>
                </a:cubicBezTo>
                <a:cubicBezTo>
                  <a:pt x="30492268" y="19584611"/>
                  <a:pt x="30492268" y="19584611"/>
                  <a:pt x="30492268" y="19584611"/>
                </a:cubicBezTo>
                <a:cubicBezTo>
                  <a:pt x="30567288" y="19558351"/>
                  <a:pt x="30567288" y="19558351"/>
                  <a:pt x="30567288" y="19558351"/>
                </a:cubicBezTo>
                <a:cubicBezTo>
                  <a:pt x="30683564" y="19517087"/>
                  <a:pt x="30683564" y="19517087"/>
                  <a:pt x="30683564" y="19517087"/>
                </a:cubicBezTo>
                <a:cubicBezTo>
                  <a:pt x="30646056" y="19442059"/>
                  <a:pt x="30826100" y="19408299"/>
                  <a:pt x="31073660" y="19284507"/>
                </a:cubicBezTo>
                <a:cubicBezTo>
                  <a:pt x="31002392" y="19201979"/>
                  <a:pt x="31452500" y="19078183"/>
                  <a:pt x="31261204" y="19040671"/>
                </a:cubicBezTo>
                <a:cubicBezTo>
                  <a:pt x="31906356" y="18766827"/>
                  <a:pt x="31906356" y="18766827"/>
                  <a:pt x="31906356" y="18766827"/>
                </a:cubicBezTo>
                <a:cubicBezTo>
                  <a:pt x="31838840" y="18770579"/>
                  <a:pt x="31786328" y="18755571"/>
                  <a:pt x="31688806" y="18796835"/>
                </a:cubicBezTo>
                <a:cubicBezTo>
                  <a:pt x="32889096" y="18177871"/>
                  <a:pt x="34036872" y="17836503"/>
                  <a:pt x="35252164" y="17240047"/>
                </a:cubicBezTo>
                <a:cubicBezTo>
                  <a:pt x="34321940" y="17457619"/>
                  <a:pt x="33237928" y="17982803"/>
                  <a:pt x="32386472" y="18196627"/>
                </a:cubicBezTo>
                <a:cubicBezTo>
                  <a:pt x="32378972" y="18237891"/>
                  <a:pt x="32172672" y="18279155"/>
                  <a:pt x="32176424" y="18324171"/>
                </a:cubicBezTo>
                <a:cubicBezTo>
                  <a:pt x="31692556" y="18451715"/>
                  <a:pt x="31182438" y="18650535"/>
                  <a:pt x="30687318" y="18838099"/>
                </a:cubicBezTo>
                <a:cubicBezTo>
                  <a:pt x="30323482" y="18980651"/>
                  <a:pt x="30323482" y="18980651"/>
                  <a:pt x="30323482" y="18980651"/>
                </a:cubicBezTo>
                <a:cubicBezTo>
                  <a:pt x="30000900" y="19096939"/>
                  <a:pt x="30000900" y="19096939"/>
                  <a:pt x="30000900" y="19096939"/>
                </a:cubicBezTo>
                <a:cubicBezTo>
                  <a:pt x="29768344" y="19175719"/>
                  <a:pt x="29547042" y="19246991"/>
                  <a:pt x="29336992" y="19295759"/>
                </a:cubicBezTo>
                <a:cubicBezTo>
                  <a:pt x="29483276" y="19243243"/>
                  <a:pt x="29502032" y="19194475"/>
                  <a:pt x="29625812" y="19145707"/>
                </a:cubicBezTo>
                <a:cubicBezTo>
                  <a:pt x="29595804" y="19130703"/>
                  <a:pt x="29558296" y="19134455"/>
                  <a:pt x="29494528" y="19164467"/>
                </a:cubicBezTo>
                <a:cubicBezTo>
                  <a:pt x="29614558" y="19093191"/>
                  <a:pt x="29749592" y="19021915"/>
                  <a:pt x="29895876" y="18950639"/>
                </a:cubicBezTo>
                <a:cubicBezTo>
                  <a:pt x="30057164" y="18871863"/>
                  <a:pt x="30154690" y="18826847"/>
                  <a:pt x="30327230" y="18748071"/>
                </a:cubicBezTo>
                <a:cubicBezTo>
                  <a:pt x="30646056" y="18609275"/>
                  <a:pt x="30968632" y="18481727"/>
                  <a:pt x="31227448" y="18384191"/>
                </a:cubicBezTo>
                <a:cubicBezTo>
                  <a:pt x="30968632" y="18462971"/>
                  <a:pt x="30623552" y="18571759"/>
                  <a:pt x="30293472" y="18695551"/>
                </a:cubicBezTo>
                <a:cubicBezTo>
                  <a:pt x="30169692" y="18740567"/>
                  <a:pt x="30169692" y="18740567"/>
                  <a:pt x="30169692" y="18740567"/>
                </a:cubicBezTo>
                <a:cubicBezTo>
                  <a:pt x="30072168" y="18778079"/>
                  <a:pt x="30072168" y="18778079"/>
                  <a:pt x="30072168" y="18778079"/>
                </a:cubicBezTo>
                <a:cubicBezTo>
                  <a:pt x="30004652" y="18808091"/>
                  <a:pt x="29922132" y="18841851"/>
                  <a:pt x="29854616" y="18875615"/>
                </a:cubicBezTo>
                <a:cubicBezTo>
                  <a:pt x="29712080" y="18943139"/>
                  <a:pt x="29588300" y="19010663"/>
                  <a:pt x="29494528" y="19081935"/>
                </a:cubicBezTo>
                <a:cubicBezTo>
                  <a:pt x="29434516" y="19081935"/>
                  <a:pt x="29412008" y="19040671"/>
                  <a:pt x="29445768" y="18999407"/>
                </a:cubicBezTo>
                <a:cubicBezTo>
                  <a:pt x="29168200" y="19096939"/>
                  <a:pt x="29051924" y="19175719"/>
                  <a:pt x="28763106" y="19288259"/>
                </a:cubicBezTo>
                <a:cubicBezTo>
                  <a:pt x="28279236" y="19678395"/>
                  <a:pt x="27349012" y="19685899"/>
                  <a:pt x="26846392" y="20154807"/>
                </a:cubicBezTo>
                <a:cubicBezTo>
                  <a:pt x="26838888" y="20113543"/>
                  <a:pt x="26793880" y="20124799"/>
                  <a:pt x="26767624" y="20106043"/>
                </a:cubicBezTo>
                <a:cubicBezTo>
                  <a:pt x="26670102" y="20154807"/>
                  <a:pt x="26718860" y="20196071"/>
                  <a:pt x="26610084" y="20244839"/>
                </a:cubicBezTo>
                <a:cubicBezTo>
                  <a:pt x="25912416" y="20406147"/>
                  <a:pt x="25188492" y="20852555"/>
                  <a:pt x="24509580" y="21058871"/>
                </a:cubicBezTo>
                <a:cubicBezTo>
                  <a:pt x="24858412" y="20837547"/>
                  <a:pt x="25259760" y="20728759"/>
                  <a:pt x="25691112" y="20469919"/>
                </a:cubicBezTo>
                <a:cubicBezTo>
                  <a:pt x="25687364" y="20424903"/>
                  <a:pt x="25458556" y="20518683"/>
                  <a:pt x="25458556" y="20559951"/>
                </a:cubicBezTo>
                <a:cubicBezTo>
                  <a:pt x="25398544" y="20597463"/>
                  <a:pt x="25409796" y="20541195"/>
                  <a:pt x="25383540" y="20537443"/>
                </a:cubicBezTo>
                <a:cubicBezTo>
                  <a:pt x="26129968" y="20192323"/>
                  <a:pt x="26902656" y="19850951"/>
                  <a:pt x="27686592" y="19513335"/>
                </a:cubicBezTo>
                <a:cubicBezTo>
                  <a:pt x="28871880" y="19006911"/>
                  <a:pt x="28871880" y="19006911"/>
                  <a:pt x="28871880" y="19006911"/>
                </a:cubicBezTo>
                <a:cubicBezTo>
                  <a:pt x="30034660" y="18519239"/>
                  <a:pt x="30034660" y="18519239"/>
                  <a:pt x="30034660" y="18519239"/>
                </a:cubicBezTo>
                <a:cubicBezTo>
                  <a:pt x="34895828" y="16553557"/>
                  <a:pt x="34895828" y="16553557"/>
                  <a:pt x="34895828" y="16553557"/>
                </a:cubicBezTo>
                <a:cubicBezTo>
                  <a:pt x="34415712" y="16557309"/>
                  <a:pt x="33849324" y="16962451"/>
                  <a:pt x="33357956" y="16977455"/>
                </a:cubicBezTo>
                <a:cubicBezTo>
                  <a:pt x="33755552" y="16816147"/>
                  <a:pt x="34595756" y="16609827"/>
                  <a:pt x="34712032" y="16384749"/>
                </a:cubicBezTo>
                <a:cubicBezTo>
                  <a:pt x="35597248" y="16080893"/>
                  <a:pt x="36553728" y="15735773"/>
                  <a:pt x="37660244" y="15338135"/>
                </a:cubicBezTo>
                <a:cubicBezTo>
                  <a:pt x="36036104" y="15803297"/>
                  <a:pt x="34708284" y="16335982"/>
                  <a:pt x="33061636" y="16857411"/>
                </a:cubicBezTo>
                <a:cubicBezTo>
                  <a:pt x="33072888" y="16834903"/>
                  <a:pt x="33084140" y="16812395"/>
                  <a:pt x="33072888" y="16789891"/>
                </a:cubicBezTo>
                <a:cubicBezTo>
                  <a:pt x="32900346" y="16786139"/>
                  <a:pt x="32517756" y="17018719"/>
                  <a:pt x="32378972" y="16977455"/>
                </a:cubicBezTo>
                <a:cubicBezTo>
                  <a:pt x="32232688" y="17026219"/>
                  <a:pt x="32251440" y="17074987"/>
                  <a:pt x="32127662" y="17123755"/>
                </a:cubicBezTo>
                <a:cubicBezTo>
                  <a:pt x="31692556" y="17247547"/>
                  <a:pt x="31268706" y="17405103"/>
                  <a:pt x="30852356" y="17573911"/>
                </a:cubicBezTo>
                <a:cubicBezTo>
                  <a:pt x="30233458" y="17821499"/>
                  <a:pt x="30233458" y="17821499"/>
                  <a:pt x="30233458" y="17821499"/>
                </a:cubicBezTo>
                <a:cubicBezTo>
                  <a:pt x="29929634" y="17941539"/>
                  <a:pt x="29929634" y="17941539"/>
                  <a:pt x="29929634" y="17941539"/>
                </a:cubicBezTo>
                <a:cubicBezTo>
                  <a:pt x="29648316" y="18046575"/>
                  <a:pt x="29648316" y="18046575"/>
                  <a:pt x="29648316" y="18046575"/>
                </a:cubicBezTo>
                <a:cubicBezTo>
                  <a:pt x="29543294" y="18121603"/>
                  <a:pt x="29562044" y="18204131"/>
                  <a:pt x="29370748" y="18211631"/>
                </a:cubicBezTo>
                <a:cubicBezTo>
                  <a:pt x="29367000" y="18185375"/>
                  <a:pt x="29457020" y="18155367"/>
                  <a:pt x="29509532" y="18129103"/>
                </a:cubicBezTo>
                <a:cubicBezTo>
                  <a:pt x="27101452" y="19126951"/>
                  <a:pt x="24787144" y="20109791"/>
                  <a:pt x="22671636" y="21062623"/>
                </a:cubicBezTo>
                <a:cubicBezTo>
                  <a:pt x="21377576" y="21647831"/>
                  <a:pt x="20098516" y="22270547"/>
                  <a:pt x="18804452" y="22938275"/>
                </a:cubicBezTo>
                <a:cubicBezTo>
                  <a:pt x="17510394" y="23602255"/>
                  <a:pt x="16205080" y="24311255"/>
                  <a:pt x="14869760" y="25069015"/>
                </a:cubicBezTo>
                <a:cubicBezTo>
                  <a:pt x="15796230" y="24423791"/>
                  <a:pt x="16591422" y="23962383"/>
                  <a:pt x="17514146" y="23429699"/>
                </a:cubicBezTo>
                <a:cubicBezTo>
                  <a:pt x="17390364" y="23365927"/>
                  <a:pt x="16970264" y="23733551"/>
                  <a:pt x="16797720" y="23677287"/>
                </a:cubicBezTo>
                <a:cubicBezTo>
                  <a:pt x="16808972" y="23602255"/>
                  <a:pt x="16989016" y="23617263"/>
                  <a:pt x="16955258" y="23545987"/>
                </a:cubicBezTo>
                <a:cubicBezTo>
                  <a:pt x="16887744" y="23549739"/>
                  <a:pt x="16778966" y="23613511"/>
                  <a:pt x="16707700" y="23621015"/>
                </a:cubicBezTo>
                <a:cubicBezTo>
                  <a:pt x="16670190" y="23647271"/>
                  <a:pt x="16700198" y="23647271"/>
                  <a:pt x="16718956" y="23636019"/>
                </a:cubicBezTo>
                <a:cubicBezTo>
                  <a:pt x="15574928" y="24198715"/>
                  <a:pt x="13864516" y="25260335"/>
                  <a:pt x="12622964" y="26093123"/>
                </a:cubicBezTo>
                <a:cubicBezTo>
                  <a:pt x="12731742" y="25868043"/>
                  <a:pt x="13279372" y="25676727"/>
                  <a:pt x="13384402" y="25470407"/>
                </a:cubicBezTo>
                <a:cubicBezTo>
                  <a:pt x="14708468" y="24686387"/>
                  <a:pt x="16486400" y="23553491"/>
                  <a:pt x="17877984" y="22806983"/>
                </a:cubicBezTo>
                <a:cubicBezTo>
                  <a:pt x="18121788" y="22675683"/>
                  <a:pt x="18444368" y="22608163"/>
                  <a:pt x="18628160" y="22379331"/>
                </a:cubicBezTo>
                <a:cubicBezTo>
                  <a:pt x="18853216" y="22330563"/>
                  <a:pt x="19048260" y="22188015"/>
                  <a:pt x="19378340" y="22026711"/>
                </a:cubicBezTo>
                <a:cubicBezTo>
                  <a:pt x="19310824" y="21910419"/>
                  <a:pt x="18395608" y="22435603"/>
                  <a:pt x="17971756" y="22649427"/>
                </a:cubicBezTo>
                <a:cubicBezTo>
                  <a:pt x="17855476" y="22686939"/>
                  <a:pt x="17761708" y="22698191"/>
                  <a:pt x="17611672" y="22780723"/>
                </a:cubicBezTo>
                <a:cubicBezTo>
                  <a:pt x="17574160" y="22821987"/>
                  <a:pt x="17645424" y="22795727"/>
                  <a:pt x="17574160" y="22867003"/>
                </a:cubicBezTo>
                <a:cubicBezTo>
                  <a:pt x="17251582" y="22893259"/>
                  <a:pt x="16914000" y="23242131"/>
                  <a:pt x="16610176" y="23268391"/>
                </a:cubicBezTo>
                <a:cubicBezTo>
                  <a:pt x="16355116" y="23553491"/>
                  <a:pt x="15931262" y="23545987"/>
                  <a:pt x="15646194" y="23876103"/>
                </a:cubicBezTo>
                <a:cubicBezTo>
                  <a:pt x="14603440" y="24435047"/>
                  <a:pt x="13388152" y="25185307"/>
                  <a:pt x="12379160" y="25913059"/>
                </a:cubicBezTo>
                <a:cubicBezTo>
                  <a:pt x="11880290" y="26274123"/>
                  <a:pt x="11430238" y="26684013"/>
                  <a:pt x="10956136" y="26959273"/>
                </a:cubicBezTo>
                <a:lnTo>
                  <a:pt x="10751266" y="27068463"/>
                </a:lnTo>
                <a:lnTo>
                  <a:pt x="10751266" y="27068463"/>
                </a:lnTo>
                <a:lnTo>
                  <a:pt x="10994840" y="26870839"/>
                </a:lnTo>
                <a:cubicBezTo>
                  <a:pt x="11542942" y="26414327"/>
                  <a:pt x="11964682" y="25987619"/>
                  <a:pt x="12581706" y="25537931"/>
                </a:cubicBezTo>
                <a:cubicBezTo>
                  <a:pt x="12532946" y="25477911"/>
                  <a:pt x="12532946" y="25477911"/>
                  <a:pt x="12532946" y="25477911"/>
                </a:cubicBezTo>
                <a:cubicBezTo>
                  <a:pt x="12435424" y="25470407"/>
                  <a:pt x="12356650" y="25639215"/>
                  <a:pt x="12255378" y="25635463"/>
                </a:cubicBezTo>
                <a:cubicBezTo>
                  <a:pt x="12570458" y="25331607"/>
                  <a:pt x="13106832" y="25031503"/>
                  <a:pt x="13354394" y="24780167"/>
                </a:cubicBezTo>
                <a:cubicBezTo>
                  <a:pt x="13328138" y="24735151"/>
                  <a:pt x="13144344" y="24937723"/>
                  <a:pt x="13151844" y="24843939"/>
                </a:cubicBezTo>
                <a:cubicBezTo>
                  <a:pt x="13305630" y="24772663"/>
                  <a:pt x="13301880" y="24757659"/>
                  <a:pt x="13493176" y="24630115"/>
                </a:cubicBezTo>
                <a:cubicBezTo>
                  <a:pt x="13568194" y="24667627"/>
                  <a:pt x="13406910" y="24776415"/>
                  <a:pt x="13538188" y="24757659"/>
                </a:cubicBezTo>
                <a:cubicBezTo>
                  <a:pt x="13710730" y="24678883"/>
                  <a:pt x="13965790" y="24547587"/>
                  <a:pt x="13954540" y="24438799"/>
                </a:cubicBezTo>
                <a:cubicBezTo>
                  <a:pt x="14018302" y="24431299"/>
                  <a:pt x="14044558" y="24506323"/>
                  <a:pt x="14265862" y="24315003"/>
                </a:cubicBezTo>
                <a:cubicBezTo>
                  <a:pt x="14187094" y="24337511"/>
                  <a:pt x="14138330" y="24330011"/>
                  <a:pt x="14265862" y="24251231"/>
                </a:cubicBezTo>
                <a:cubicBezTo>
                  <a:pt x="14104574" y="24303751"/>
                  <a:pt x="13939538" y="24363771"/>
                  <a:pt x="13781994" y="24408787"/>
                </a:cubicBezTo>
                <a:cubicBezTo>
                  <a:pt x="13887022" y="24311255"/>
                  <a:pt x="14055812" y="24254983"/>
                  <a:pt x="14220850" y="24123691"/>
                </a:cubicBezTo>
                <a:cubicBezTo>
                  <a:pt x="14217100" y="24056163"/>
                  <a:pt x="14093324" y="24168703"/>
                  <a:pt x="14048308" y="24161203"/>
                </a:cubicBezTo>
                <a:cubicBezTo>
                  <a:pt x="14607198" y="23883603"/>
                  <a:pt x="14858502" y="23711043"/>
                  <a:pt x="15496156" y="23317159"/>
                </a:cubicBezTo>
                <a:cubicBezTo>
                  <a:pt x="15477406" y="23287147"/>
                  <a:pt x="15439896" y="23290899"/>
                  <a:pt x="15391134" y="23309655"/>
                </a:cubicBezTo>
                <a:cubicBezTo>
                  <a:pt x="15394884" y="23249635"/>
                  <a:pt x="15694954" y="23155851"/>
                  <a:pt x="15642442" y="23099583"/>
                </a:cubicBezTo>
                <a:cubicBezTo>
                  <a:pt x="15387382" y="23155851"/>
                  <a:pt x="14989788" y="23515979"/>
                  <a:pt x="14708468" y="23553491"/>
                </a:cubicBezTo>
                <a:cubicBezTo>
                  <a:pt x="14322126" y="23778567"/>
                  <a:pt x="14322126" y="23778567"/>
                  <a:pt x="14322126" y="23778567"/>
                </a:cubicBezTo>
                <a:cubicBezTo>
                  <a:pt x="14344632" y="23718547"/>
                  <a:pt x="14562182" y="23628519"/>
                  <a:pt x="14663462" y="23557243"/>
                </a:cubicBezTo>
                <a:cubicBezTo>
                  <a:pt x="15128570" y="23257135"/>
                  <a:pt x="15586180" y="23080827"/>
                  <a:pt x="15829990" y="22867003"/>
                </a:cubicBezTo>
                <a:cubicBezTo>
                  <a:pt x="15803734" y="22851995"/>
                  <a:pt x="15728716" y="22904515"/>
                  <a:pt x="15672454" y="22934523"/>
                </a:cubicBezTo>
                <a:cubicBezTo>
                  <a:pt x="15683702" y="22870755"/>
                  <a:pt x="15874998" y="22806983"/>
                  <a:pt x="15901256" y="22825739"/>
                </a:cubicBezTo>
                <a:cubicBezTo>
                  <a:pt x="15773726" y="22653179"/>
                  <a:pt x="15226094" y="23047063"/>
                  <a:pt x="14907268" y="23197115"/>
                </a:cubicBezTo>
                <a:cubicBezTo>
                  <a:pt x="14948528" y="22960787"/>
                  <a:pt x="15694954" y="22821987"/>
                  <a:pt x="15747470" y="22611915"/>
                </a:cubicBezTo>
                <a:cubicBezTo>
                  <a:pt x="15863746" y="22570651"/>
                  <a:pt x="15991280" y="22514379"/>
                  <a:pt x="16130064" y="22439351"/>
                </a:cubicBezTo>
                <a:cubicBezTo>
                  <a:pt x="16261344" y="22383083"/>
                  <a:pt x="16133812" y="22353075"/>
                  <a:pt x="16280098" y="22293051"/>
                </a:cubicBezTo>
                <a:cubicBezTo>
                  <a:pt x="16726454" y="22176763"/>
                  <a:pt x="17034028" y="21936679"/>
                  <a:pt x="17630424" y="21640323"/>
                </a:cubicBezTo>
                <a:cubicBezTo>
                  <a:pt x="17652928" y="21554047"/>
                  <a:pt x="17502892" y="21696595"/>
                  <a:pt x="17491638" y="21651579"/>
                </a:cubicBezTo>
                <a:cubicBezTo>
                  <a:pt x="16407626" y="22210527"/>
                  <a:pt x="15409888" y="22750711"/>
                  <a:pt x="14678464" y="23092079"/>
                </a:cubicBezTo>
                <a:cubicBezTo>
                  <a:pt x="14644704" y="23144599"/>
                  <a:pt x="14505918" y="23212123"/>
                  <a:pt x="14404646" y="23272143"/>
                </a:cubicBezTo>
                <a:cubicBezTo>
                  <a:pt x="14194594" y="23362175"/>
                  <a:pt x="13924532" y="23410939"/>
                  <a:pt x="13898276" y="23553491"/>
                </a:cubicBezTo>
                <a:cubicBezTo>
                  <a:pt x="13845762" y="23575999"/>
                  <a:pt x="13875768" y="23527231"/>
                  <a:pt x="13913278" y="23500971"/>
                </a:cubicBezTo>
                <a:cubicBezTo>
                  <a:pt x="13583196" y="23726051"/>
                  <a:pt x="13016810" y="23962383"/>
                  <a:pt x="12630470" y="24236227"/>
                </a:cubicBezTo>
                <a:cubicBezTo>
                  <a:pt x="12559202" y="24206215"/>
                  <a:pt x="12750498" y="24131191"/>
                  <a:pt x="12818014" y="24078675"/>
                </a:cubicBezTo>
                <a:cubicBezTo>
                  <a:pt x="12607964" y="24116187"/>
                  <a:pt x="12105342" y="24581351"/>
                  <a:pt x="11899040" y="24547587"/>
                </a:cubicBezTo>
                <a:cubicBezTo>
                  <a:pt x="11685240" y="24716395"/>
                  <a:pt x="11493944" y="24832687"/>
                  <a:pt x="11343908" y="24825183"/>
                </a:cubicBezTo>
                <a:cubicBezTo>
                  <a:pt x="10770020" y="25140295"/>
                  <a:pt x="10319910" y="25511671"/>
                  <a:pt x="9828546" y="25864295"/>
                </a:cubicBezTo>
                <a:cubicBezTo>
                  <a:pt x="9764778" y="25939319"/>
                  <a:pt x="9738524" y="26006843"/>
                  <a:pt x="9659754" y="26085619"/>
                </a:cubicBezTo>
                <a:cubicBezTo>
                  <a:pt x="9438450" y="26160647"/>
                  <a:pt x="9337176" y="26183155"/>
                  <a:pt x="9093364" y="26385723"/>
                </a:cubicBezTo>
                <a:cubicBezTo>
                  <a:pt x="9209644" y="26119383"/>
                  <a:pt x="9941068" y="25699239"/>
                  <a:pt x="10102360" y="25522923"/>
                </a:cubicBezTo>
                <a:cubicBezTo>
                  <a:pt x="10473696" y="25211567"/>
                  <a:pt x="11178870" y="24738903"/>
                  <a:pt x="11583968" y="24416291"/>
                </a:cubicBezTo>
                <a:cubicBezTo>
                  <a:pt x="11010082" y="24693887"/>
                  <a:pt x="10556218" y="25162799"/>
                  <a:pt x="10079854" y="25376623"/>
                </a:cubicBezTo>
                <a:cubicBezTo>
                  <a:pt x="10432438" y="25042759"/>
                  <a:pt x="11227630" y="24630115"/>
                  <a:pt x="11617726" y="24262487"/>
                </a:cubicBezTo>
                <a:cubicBezTo>
                  <a:pt x="11846534" y="24266239"/>
                  <a:pt x="11936550" y="24037407"/>
                  <a:pt x="12191612" y="23939875"/>
                </a:cubicBezTo>
                <a:cubicBezTo>
                  <a:pt x="12229122" y="23909863"/>
                  <a:pt x="12199114" y="23894859"/>
                  <a:pt x="12191612" y="23872351"/>
                </a:cubicBezTo>
                <a:cubicBezTo>
                  <a:pt x="12292886" y="23857347"/>
                  <a:pt x="12405414" y="23823587"/>
                  <a:pt x="12574206" y="23699791"/>
                </a:cubicBezTo>
                <a:cubicBezTo>
                  <a:pt x="12536694" y="23636019"/>
                  <a:pt x="12525442" y="23737303"/>
                  <a:pt x="12446674" y="23733551"/>
                </a:cubicBezTo>
                <a:cubicBezTo>
                  <a:pt x="12667980" y="23564743"/>
                  <a:pt x="13196856" y="23362175"/>
                  <a:pt x="13365648" y="23107083"/>
                </a:cubicBezTo>
                <a:cubicBezTo>
                  <a:pt x="13478172" y="23069575"/>
                  <a:pt x="13643212" y="23073327"/>
                  <a:pt x="13751988" y="22942027"/>
                </a:cubicBezTo>
                <a:cubicBezTo>
                  <a:pt x="13733236" y="22893259"/>
                  <a:pt x="13564444" y="23073327"/>
                  <a:pt x="13575698" y="22979539"/>
                </a:cubicBezTo>
                <a:cubicBezTo>
                  <a:pt x="13609454" y="22927023"/>
                  <a:pt x="13748240" y="22859499"/>
                  <a:pt x="13849510" y="22795727"/>
                </a:cubicBezTo>
                <a:cubicBezTo>
                  <a:pt x="13950786" y="22780723"/>
                  <a:pt x="13883274" y="22848243"/>
                  <a:pt x="13872018" y="22893259"/>
                </a:cubicBezTo>
                <a:cubicBezTo>
                  <a:pt x="13924532" y="22814487"/>
                  <a:pt x="14003296" y="22833239"/>
                  <a:pt x="14119576" y="22746959"/>
                </a:cubicBezTo>
                <a:cubicBezTo>
                  <a:pt x="14082068" y="22716951"/>
                  <a:pt x="14044558" y="22686939"/>
                  <a:pt x="13932032" y="22769471"/>
                </a:cubicBezTo>
                <a:cubicBezTo>
                  <a:pt x="14202094" y="22544391"/>
                  <a:pt x="14524674" y="22386835"/>
                  <a:pt x="14836002" y="22180511"/>
                </a:cubicBezTo>
                <a:cubicBezTo>
                  <a:pt x="14787238" y="22248035"/>
                  <a:pt x="14877260" y="22195519"/>
                  <a:pt x="14888514" y="22259291"/>
                </a:cubicBezTo>
                <a:cubicBezTo>
                  <a:pt x="14768482" y="22315563"/>
                  <a:pt x="14637202" y="22323063"/>
                  <a:pt x="14599692" y="22424347"/>
                </a:cubicBezTo>
                <a:cubicBezTo>
                  <a:pt x="15301110" y="22101739"/>
                  <a:pt x="16351362" y="21471515"/>
                  <a:pt x="17004022" y="21085131"/>
                </a:cubicBezTo>
                <a:cubicBezTo>
                  <a:pt x="16167570" y="21437755"/>
                  <a:pt x="15627440" y="21790379"/>
                  <a:pt x="15203588" y="22056723"/>
                </a:cubicBezTo>
                <a:cubicBezTo>
                  <a:pt x="15222342" y="21812887"/>
                  <a:pt x="15679952" y="21644079"/>
                  <a:pt x="16163820" y="21328967"/>
                </a:cubicBezTo>
                <a:cubicBezTo>
                  <a:pt x="16565170" y="21066375"/>
                  <a:pt x="17049032" y="20830043"/>
                  <a:pt x="17352852" y="20638727"/>
                </a:cubicBezTo>
                <a:cubicBezTo>
                  <a:pt x="17337852" y="20668739"/>
                  <a:pt x="17304096" y="20698751"/>
                  <a:pt x="17266586" y="20728759"/>
                </a:cubicBezTo>
                <a:cubicBezTo>
                  <a:pt x="18125544" y="20312363"/>
                  <a:pt x="19273316" y="19783431"/>
                  <a:pt x="20034748" y="19325771"/>
                </a:cubicBezTo>
                <a:cubicBezTo>
                  <a:pt x="19397100" y="19577111"/>
                  <a:pt x="19134536" y="19753419"/>
                  <a:pt x="18601908" y="19955991"/>
                </a:cubicBezTo>
                <a:cubicBezTo>
                  <a:pt x="18748188" y="19925979"/>
                  <a:pt x="18654416" y="19974747"/>
                  <a:pt x="18511882" y="20046019"/>
                </a:cubicBezTo>
                <a:cubicBezTo>
                  <a:pt x="18414360" y="20049771"/>
                  <a:pt x="18511882" y="20023515"/>
                  <a:pt x="18519384" y="19982251"/>
                </a:cubicBezTo>
                <a:cubicBezTo>
                  <a:pt x="18253072" y="20162311"/>
                  <a:pt x="18118036" y="20173563"/>
                  <a:pt x="17881732" y="20379887"/>
                </a:cubicBezTo>
                <a:cubicBezTo>
                  <a:pt x="17844224" y="20353627"/>
                  <a:pt x="17915492" y="20319867"/>
                  <a:pt x="17971756" y="20289859"/>
                </a:cubicBezTo>
                <a:cubicBezTo>
                  <a:pt x="17281588" y="20443659"/>
                  <a:pt x="16396378" y="20968843"/>
                  <a:pt x="15473652" y="21434003"/>
                </a:cubicBezTo>
                <a:cubicBezTo>
                  <a:pt x="15814986" y="21175163"/>
                  <a:pt x="16205080" y="21047619"/>
                  <a:pt x="16610176" y="20807535"/>
                </a:cubicBezTo>
                <a:cubicBezTo>
                  <a:pt x="16688946" y="20751267"/>
                  <a:pt x="16550164" y="20807535"/>
                  <a:pt x="16613926" y="20740015"/>
                </a:cubicBezTo>
                <a:cubicBezTo>
                  <a:pt x="16733958" y="20687495"/>
                  <a:pt x="16767714" y="20751267"/>
                  <a:pt x="16944008" y="20627471"/>
                </a:cubicBezTo>
                <a:cubicBezTo>
                  <a:pt x="17004022" y="20556199"/>
                  <a:pt x="16666440" y="20661235"/>
                  <a:pt x="16745210" y="20559951"/>
                </a:cubicBezTo>
                <a:cubicBezTo>
                  <a:pt x="16887744" y="20526187"/>
                  <a:pt x="17060286" y="20421151"/>
                  <a:pt x="16985270" y="20391143"/>
                </a:cubicBezTo>
                <a:cubicBezTo>
                  <a:pt x="17056536" y="20353627"/>
                  <a:pt x="17045280" y="20428655"/>
                  <a:pt x="17127802" y="20376135"/>
                </a:cubicBezTo>
                <a:cubicBezTo>
                  <a:pt x="17154060" y="20349875"/>
                  <a:pt x="17165310" y="20319867"/>
                  <a:pt x="17169064" y="20289859"/>
                </a:cubicBezTo>
                <a:cubicBezTo>
                  <a:pt x="17225324" y="20267347"/>
                  <a:pt x="17214072" y="20331123"/>
                  <a:pt x="17274084" y="20297359"/>
                </a:cubicBezTo>
                <a:cubicBezTo>
                  <a:pt x="17367858" y="20256095"/>
                  <a:pt x="17206570" y="20237339"/>
                  <a:pt x="17352852" y="20192323"/>
                </a:cubicBezTo>
                <a:cubicBezTo>
                  <a:pt x="17382864" y="20211079"/>
                  <a:pt x="17337852" y="20237339"/>
                  <a:pt x="17349106" y="20259843"/>
                </a:cubicBezTo>
                <a:cubicBezTo>
                  <a:pt x="17634172" y="20091035"/>
                  <a:pt x="17761708" y="20031019"/>
                  <a:pt x="18016764" y="19903471"/>
                </a:cubicBezTo>
                <a:cubicBezTo>
                  <a:pt x="17949252" y="19914723"/>
                  <a:pt x="17885480" y="19922227"/>
                  <a:pt x="17825468" y="19922227"/>
                </a:cubicBezTo>
                <a:cubicBezTo>
                  <a:pt x="17968000" y="19760923"/>
                  <a:pt x="18133040" y="19697151"/>
                  <a:pt x="18324336" y="19532091"/>
                </a:cubicBezTo>
                <a:cubicBezTo>
                  <a:pt x="18324336" y="19599615"/>
                  <a:pt x="18414360" y="19550847"/>
                  <a:pt x="18474372" y="19535843"/>
                </a:cubicBezTo>
                <a:cubicBezTo>
                  <a:pt x="18628160" y="19475823"/>
                  <a:pt x="18470624" y="19438311"/>
                  <a:pt x="18620662" y="19378287"/>
                </a:cubicBezTo>
                <a:cubicBezTo>
                  <a:pt x="18496880" y="19415803"/>
                  <a:pt x="17761708" y="19659635"/>
                  <a:pt x="17817964" y="19757171"/>
                </a:cubicBezTo>
                <a:cubicBezTo>
                  <a:pt x="17345358" y="19869711"/>
                  <a:pt x="16868994" y="20151059"/>
                  <a:pt x="16328858" y="20469919"/>
                </a:cubicBezTo>
                <a:cubicBezTo>
                  <a:pt x="16370118" y="20518683"/>
                  <a:pt x="16617678" y="20376135"/>
                  <a:pt x="16467644" y="20522435"/>
                </a:cubicBezTo>
                <a:cubicBezTo>
                  <a:pt x="16595174" y="20387391"/>
                  <a:pt x="17127802" y="20102291"/>
                  <a:pt x="17382864" y="20008507"/>
                </a:cubicBezTo>
                <a:cubicBezTo>
                  <a:pt x="17371610" y="20121047"/>
                  <a:pt x="17202818" y="20132303"/>
                  <a:pt x="17056536" y="20203575"/>
                </a:cubicBezTo>
                <a:cubicBezTo>
                  <a:pt x="16786470" y="20402395"/>
                  <a:pt x="16430136" y="20634979"/>
                  <a:pt x="16212582" y="20597463"/>
                </a:cubicBezTo>
                <a:cubicBezTo>
                  <a:pt x="16205080" y="20574955"/>
                  <a:pt x="16268844" y="20544947"/>
                  <a:pt x="16313854" y="20518683"/>
                </a:cubicBezTo>
                <a:cubicBezTo>
                  <a:pt x="16077548" y="20548695"/>
                  <a:pt x="15698706" y="20882563"/>
                  <a:pt x="15481156" y="20935083"/>
                </a:cubicBezTo>
                <a:cubicBezTo>
                  <a:pt x="15829990" y="20642479"/>
                  <a:pt x="16321356" y="20447411"/>
                  <a:pt x="16741456" y="20181071"/>
                </a:cubicBezTo>
                <a:cubicBezTo>
                  <a:pt x="16418878" y="20274851"/>
                  <a:pt x="15950018" y="20571203"/>
                  <a:pt x="15642442" y="20653731"/>
                </a:cubicBezTo>
                <a:cubicBezTo>
                  <a:pt x="15998778" y="20368631"/>
                  <a:pt x="16861486" y="19986003"/>
                  <a:pt x="17397864" y="19659635"/>
                </a:cubicBezTo>
                <a:cubicBezTo>
                  <a:pt x="17247832" y="19648383"/>
                  <a:pt x="17041532" y="19828447"/>
                  <a:pt x="16722702" y="19933483"/>
                </a:cubicBezTo>
                <a:cubicBezTo>
                  <a:pt x="16643934" y="19910975"/>
                  <a:pt x="16835230" y="19858455"/>
                  <a:pt x="16756466" y="19832199"/>
                </a:cubicBezTo>
                <a:cubicBezTo>
                  <a:pt x="16613926" y="19817191"/>
                  <a:pt x="16088806" y="20117295"/>
                  <a:pt x="16077548" y="20177319"/>
                </a:cubicBezTo>
                <a:cubicBezTo>
                  <a:pt x="15927512" y="20267347"/>
                  <a:pt x="16085048" y="20117295"/>
                  <a:pt x="15935016" y="20192323"/>
                </a:cubicBezTo>
                <a:cubicBezTo>
                  <a:pt x="15796230" y="20289859"/>
                  <a:pt x="15751218" y="20402395"/>
                  <a:pt x="15571176" y="20477419"/>
                </a:cubicBezTo>
                <a:cubicBezTo>
                  <a:pt x="15537420" y="20409899"/>
                  <a:pt x="15668702" y="20424903"/>
                  <a:pt x="15732464" y="20346123"/>
                </a:cubicBezTo>
                <a:cubicBezTo>
                  <a:pt x="14884760" y="20743767"/>
                  <a:pt x="13766994" y="21336471"/>
                  <a:pt x="12885530" y="21842895"/>
                </a:cubicBezTo>
                <a:cubicBezTo>
                  <a:pt x="12810512" y="21887911"/>
                  <a:pt x="12825514" y="21917923"/>
                  <a:pt x="12799260" y="21940431"/>
                </a:cubicBezTo>
                <a:cubicBezTo>
                  <a:pt x="12619216" y="22060471"/>
                  <a:pt x="12386660" y="22120495"/>
                  <a:pt x="12221620" y="22221779"/>
                </a:cubicBezTo>
                <a:cubicBezTo>
                  <a:pt x="11797768" y="22476867"/>
                  <a:pt x="11283894" y="22960787"/>
                  <a:pt x="10976318" y="23002047"/>
                </a:cubicBezTo>
                <a:cubicBezTo>
                  <a:pt x="12442920" y="21992947"/>
                  <a:pt x="14048308" y="20961339"/>
                  <a:pt x="15724960" y="20113543"/>
                </a:cubicBezTo>
                <a:cubicBezTo>
                  <a:pt x="15792476" y="20064779"/>
                  <a:pt x="15796230" y="20019763"/>
                  <a:pt x="15784980" y="19974747"/>
                </a:cubicBezTo>
                <a:cubicBezTo>
                  <a:pt x="15871248" y="19933483"/>
                  <a:pt x="15852494" y="20031019"/>
                  <a:pt x="15837490" y="20053523"/>
                </a:cubicBezTo>
                <a:cubicBezTo>
                  <a:pt x="16025034" y="19967243"/>
                  <a:pt x="16115058" y="19922227"/>
                  <a:pt x="16137562" y="19824695"/>
                </a:cubicBezTo>
                <a:cubicBezTo>
                  <a:pt x="16355116" y="19764671"/>
                  <a:pt x="16827732" y="19513335"/>
                  <a:pt x="16989016" y="19430807"/>
                </a:cubicBezTo>
                <a:cubicBezTo>
                  <a:pt x="17090292" y="19359531"/>
                  <a:pt x="16887744" y="19453315"/>
                  <a:pt x="16910248" y="19389543"/>
                </a:cubicBezTo>
                <a:cubicBezTo>
                  <a:pt x="16985270" y="19408299"/>
                  <a:pt x="17341600" y="19269503"/>
                  <a:pt x="17371610" y="19164467"/>
                </a:cubicBezTo>
                <a:cubicBezTo>
                  <a:pt x="17304096" y="19141955"/>
                  <a:pt x="17285336" y="19239491"/>
                  <a:pt x="17210324" y="19228235"/>
                </a:cubicBezTo>
                <a:cubicBezTo>
                  <a:pt x="18403108" y="18496731"/>
                  <a:pt x="19280816" y="18144111"/>
                  <a:pt x="20559880" y="17423859"/>
                </a:cubicBezTo>
                <a:cubicBezTo>
                  <a:pt x="20541124" y="17408855"/>
                  <a:pt x="20481108" y="17446367"/>
                  <a:pt x="20436096" y="17465123"/>
                </a:cubicBezTo>
                <a:cubicBezTo>
                  <a:pt x="20522372" y="17420107"/>
                  <a:pt x="20852448" y="17202531"/>
                  <a:pt x="20871200" y="17288811"/>
                </a:cubicBezTo>
                <a:cubicBezTo>
                  <a:pt x="20964976" y="17206283"/>
                  <a:pt x="20788684" y="17225039"/>
                  <a:pt x="20736168" y="17232543"/>
                </a:cubicBezTo>
                <a:cubicBezTo>
                  <a:pt x="20589884" y="17300067"/>
                  <a:pt x="20458600" y="17371339"/>
                  <a:pt x="20413592" y="17435111"/>
                </a:cubicBezTo>
                <a:cubicBezTo>
                  <a:pt x="19817200" y="17708959"/>
                  <a:pt x="18984498" y="18114099"/>
                  <a:pt x="18590652" y="18339179"/>
                </a:cubicBezTo>
                <a:cubicBezTo>
                  <a:pt x="18253072" y="18530495"/>
                  <a:pt x="18429368" y="18391695"/>
                  <a:pt x="18643168" y="18267903"/>
                </a:cubicBezTo>
                <a:cubicBezTo>
                  <a:pt x="18830712" y="18159115"/>
                  <a:pt x="19337080" y="17926535"/>
                  <a:pt x="19730928" y="17693955"/>
                </a:cubicBezTo>
                <a:cubicBezTo>
                  <a:pt x="19738432" y="17626431"/>
                  <a:pt x="19625904" y="17708959"/>
                  <a:pt x="19558384" y="17738967"/>
                </a:cubicBezTo>
                <a:cubicBezTo>
                  <a:pt x="19554636" y="17712711"/>
                  <a:pt x="19644660" y="17678947"/>
                  <a:pt x="19700924" y="17645187"/>
                </a:cubicBezTo>
                <a:cubicBezTo>
                  <a:pt x="19292070" y="17723963"/>
                  <a:pt x="18909480" y="18061579"/>
                  <a:pt x="18616912" y="18072835"/>
                </a:cubicBezTo>
                <a:cubicBezTo>
                  <a:pt x="18740688" y="18001563"/>
                  <a:pt x="18815708" y="17934035"/>
                  <a:pt x="18984498" y="17862763"/>
                </a:cubicBezTo>
                <a:cubicBezTo>
                  <a:pt x="18781948" y="17941539"/>
                  <a:pt x="18016764" y="18241643"/>
                  <a:pt x="17889232" y="18425459"/>
                </a:cubicBezTo>
                <a:cubicBezTo>
                  <a:pt x="17727946" y="18342927"/>
                  <a:pt x="16985270" y="18916879"/>
                  <a:pt x="16677696" y="18894371"/>
                </a:cubicBezTo>
                <a:cubicBezTo>
                  <a:pt x="17874228" y="18267903"/>
                  <a:pt x="18500632" y="17975299"/>
                  <a:pt x="19640904" y="17401351"/>
                </a:cubicBezTo>
                <a:cubicBezTo>
                  <a:pt x="19580892" y="17363839"/>
                  <a:pt x="19423352" y="17450119"/>
                  <a:pt x="19295820" y="17491383"/>
                </a:cubicBezTo>
                <a:cubicBezTo>
                  <a:pt x="19415856" y="17401351"/>
                  <a:pt x="19622152" y="17318823"/>
                  <a:pt x="19753432" y="17262551"/>
                </a:cubicBezTo>
                <a:cubicBezTo>
                  <a:pt x="19794696" y="17288811"/>
                  <a:pt x="19693416" y="17322575"/>
                  <a:pt x="19708424" y="17348831"/>
                </a:cubicBezTo>
                <a:cubicBezTo>
                  <a:pt x="19753432" y="17397599"/>
                  <a:pt x="19858460" y="17236295"/>
                  <a:pt x="19869708" y="17288811"/>
                </a:cubicBezTo>
                <a:cubicBezTo>
                  <a:pt x="19963484" y="17236295"/>
                  <a:pt x="19798448" y="17285059"/>
                  <a:pt x="19828448" y="17225039"/>
                </a:cubicBezTo>
                <a:cubicBezTo>
                  <a:pt x="19978484" y="17123755"/>
                  <a:pt x="20188536" y="17063735"/>
                  <a:pt x="20331076" y="16992459"/>
                </a:cubicBezTo>
                <a:cubicBezTo>
                  <a:pt x="20364828" y="17011215"/>
                  <a:pt x="20323568" y="17037475"/>
                  <a:pt x="20278560" y="17063735"/>
                </a:cubicBezTo>
                <a:cubicBezTo>
                  <a:pt x="20556124" y="16992459"/>
                  <a:pt x="20856196" y="16789891"/>
                  <a:pt x="21171276" y="16576065"/>
                </a:cubicBezTo>
                <a:cubicBezTo>
                  <a:pt x="21632636" y="16463526"/>
                  <a:pt x="21910204" y="16118406"/>
                  <a:pt x="22345304" y="16065888"/>
                </a:cubicBezTo>
                <a:cubicBezTo>
                  <a:pt x="22480340" y="15953349"/>
                  <a:pt x="22701644" y="15848312"/>
                  <a:pt x="22881688" y="15807048"/>
                </a:cubicBezTo>
                <a:cubicBezTo>
                  <a:pt x="22926696" y="15844561"/>
                  <a:pt x="22746656" y="15893328"/>
                  <a:pt x="22757908" y="15930841"/>
                </a:cubicBezTo>
                <a:cubicBezTo>
                  <a:pt x="22967956" y="15897079"/>
                  <a:pt x="23050476" y="15702011"/>
                  <a:pt x="23429320" y="15566964"/>
                </a:cubicBezTo>
                <a:cubicBezTo>
                  <a:pt x="23388060" y="15484436"/>
                  <a:pt x="23114244" y="15705763"/>
                  <a:pt x="23166756" y="15548208"/>
                </a:cubicBezTo>
                <a:cubicBezTo>
                  <a:pt x="23012968" y="15626985"/>
                  <a:pt x="22900440" y="15702011"/>
                  <a:pt x="22862932" y="15777037"/>
                </a:cubicBezTo>
                <a:cubicBezTo>
                  <a:pt x="22405324" y="15934592"/>
                  <a:pt x="22056488" y="16073391"/>
                  <a:pt x="21636388" y="16287215"/>
                </a:cubicBezTo>
                <a:cubicBezTo>
                  <a:pt x="21542616" y="16302220"/>
                  <a:pt x="21662644" y="16167173"/>
                  <a:pt x="21632636" y="16122157"/>
                </a:cubicBezTo>
                <a:cubicBezTo>
                  <a:pt x="21538864" y="16107152"/>
                  <a:pt x="21302556" y="16260956"/>
                  <a:pt x="21182528" y="16279712"/>
                </a:cubicBezTo>
                <a:cubicBezTo>
                  <a:pt x="21482600" y="16080893"/>
                  <a:pt x="21565120" y="16103401"/>
                  <a:pt x="21947712" y="15904582"/>
                </a:cubicBezTo>
                <a:cubicBezTo>
                  <a:pt x="22000224" y="15870820"/>
                  <a:pt x="21917704" y="15893328"/>
                  <a:pt x="21917704" y="15859566"/>
                </a:cubicBezTo>
                <a:cubicBezTo>
                  <a:pt x="22015228" y="15818302"/>
                  <a:pt x="22127756" y="15829556"/>
                  <a:pt x="22082744" y="15882074"/>
                </a:cubicBezTo>
                <a:cubicBezTo>
                  <a:pt x="22199024" y="15844561"/>
                  <a:pt x="22165264" y="15810799"/>
                  <a:pt x="22262788" y="15773286"/>
                </a:cubicBezTo>
                <a:cubicBezTo>
                  <a:pt x="22367812" y="15739524"/>
                  <a:pt x="22345304" y="15863317"/>
                  <a:pt x="22476588" y="15795794"/>
                </a:cubicBezTo>
                <a:cubicBezTo>
                  <a:pt x="22476588" y="15822053"/>
                  <a:pt x="22386568" y="15855815"/>
                  <a:pt x="22334056" y="15885825"/>
                </a:cubicBezTo>
                <a:cubicBezTo>
                  <a:pt x="22390318" y="15912084"/>
                  <a:pt x="22547856" y="15810799"/>
                  <a:pt x="22630376" y="15803297"/>
                </a:cubicBezTo>
                <a:cubicBezTo>
                  <a:pt x="22757908" y="15732022"/>
                  <a:pt x="22375316" y="15840810"/>
                  <a:pt x="22589116" y="15739524"/>
                </a:cubicBezTo>
                <a:cubicBezTo>
                  <a:pt x="22742904" y="15698260"/>
                  <a:pt x="22709144" y="15784540"/>
                  <a:pt x="22975460" y="15638239"/>
                </a:cubicBezTo>
                <a:cubicBezTo>
                  <a:pt x="23069232" y="15574467"/>
                  <a:pt x="22836676" y="15660747"/>
                  <a:pt x="22934200" y="15574467"/>
                </a:cubicBezTo>
                <a:cubicBezTo>
                  <a:pt x="22982960" y="15518198"/>
                  <a:pt x="23106740" y="15510695"/>
                  <a:pt x="23241772" y="15428166"/>
                </a:cubicBezTo>
                <a:cubicBezTo>
                  <a:pt x="23260528" y="15330632"/>
                  <a:pt x="23031724" y="15533203"/>
                  <a:pt x="23050476" y="15435669"/>
                </a:cubicBezTo>
                <a:cubicBezTo>
                  <a:pt x="23290536" y="15356891"/>
                  <a:pt x="23350548" y="15428166"/>
                  <a:pt x="23568104" y="15315627"/>
                </a:cubicBezTo>
                <a:cubicBezTo>
                  <a:pt x="23586856" y="15353140"/>
                  <a:pt x="23410564" y="15398156"/>
                  <a:pt x="23350548" y="15439420"/>
                </a:cubicBezTo>
                <a:cubicBezTo>
                  <a:pt x="23388060" y="15495690"/>
                  <a:pt x="23459328" y="15454425"/>
                  <a:pt x="23579356" y="15413161"/>
                </a:cubicBezTo>
                <a:cubicBezTo>
                  <a:pt x="23586856" y="15439420"/>
                  <a:pt x="23470580" y="15473182"/>
                  <a:pt x="23485584" y="15499441"/>
                </a:cubicBezTo>
                <a:cubicBezTo>
                  <a:pt x="23706884" y="15461928"/>
                  <a:pt x="24044468" y="15293119"/>
                  <a:pt x="24359544" y="15150570"/>
                </a:cubicBezTo>
                <a:cubicBezTo>
                  <a:pt x="24149492" y="15191834"/>
                  <a:pt x="24040716" y="15274363"/>
                  <a:pt x="23793156" y="15353140"/>
                </a:cubicBezTo>
                <a:cubicBezTo>
                  <a:pt x="23969448" y="15221844"/>
                  <a:pt x="24487072" y="15008020"/>
                  <a:pt x="24783396" y="14951751"/>
                </a:cubicBezTo>
                <a:cubicBezTo>
                  <a:pt x="24802148" y="14906735"/>
                  <a:pt x="24862164" y="14857968"/>
                  <a:pt x="24993444" y="14809201"/>
                </a:cubicBezTo>
                <a:cubicBezTo>
                  <a:pt x="24929680" y="14801698"/>
                  <a:pt x="24895920" y="14756683"/>
                  <a:pt x="24820904" y="14764185"/>
                </a:cubicBezTo>
                <a:cubicBezTo>
                  <a:pt x="25072216" y="14685408"/>
                  <a:pt x="25522324" y="14501594"/>
                  <a:pt x="25814892" y="14370298"/>
                </a:cubicBezTo>
                <a:cubicBezTo>
                  <a:pt x="25413548" y="14321531"/>
                  <a:pt x="24595848" y="14801698"/>
                  <a:pt x="24307028" y="14820455"/>
                </a:cubicBezTo>
                <a:cubicBezTo>
                  <a:pt x="24325784" y="14869222"/>
                  <a:pt x="24262020" y="14910486"/>
                  <a:pt x="24415804" y="14831709"/>
                </a:cubicBezTo>
                <a:cubicBezTo>
                  <a:pt x="24412056" y="14869222"/>
                  <a:pt x="24205756" y="15011771"/>
                  <a:pt x="24213256" y="14906735"/>
                </a:cubicBezTo>
                <a:cubicBezTo>
                  <a:pt x="24074472" y="14955502"/>
                  <a:pt x="24202004" y="14996766"/>
                  <a:pt x="24048216" y="15045533"/>
                </a:cubicBezTo>
                <a:cubicBezTo>
                  <a:pt x="24055720" y="14940497"/>
                  <a:pt x="23421816" y="15214342"/>
                  <a:pt x="23616864" y="15229347"/>
                </a:cubicBezTo>
                <a:cubicBezTo>
                  <a:pt x="23478080" y="15255606"/>
                  <a:pt x="23403064" y="15206839"/>
                  <a:pt x="23211768" y="15296871"/>
                </a:cubicBezTo>
                <a:cubicBezTo>
                  <a:pt x="23373056" y="15109305"/>
                  <a:pt x="23785656" y="15109305"/>
                  <a:pt x="23729392" y="14929243"/>
                </a:cubicBezTo>
                <a:cubicBezTo>
                  <a:pt x="23871924" y="14861719"/>
                  <a:pt x="23838168" y="15000518"/>
                  <a:pt x="24010708" y="14899232"/>
                </a:cubicBezTo>
                <a:cubicBezTo>
                  <a:pt x="23931940" y="14861719"/>
                  <a:pt x="24051968" y="14797947"/>
                  <a:pt x="24171996" y="14842963"/>
                </a:cubicBezTo>
                <a:cubicBezTo>
                  <a:pt x="24284524" y="14801698"/>
                  <a:pt x="24171996" y="14764185"/>
                  <a:pt x="24250768" y="14722921"/>
                </a:cubicBezTo>
                <a:cubicBezTo>
                  <a:pt x="24494572" y="14681657"/>
                  <a:pt x="24985944" y="14381552"/>
                  <a:pt x="25079716" y="14377801"/>
                </a:cubicBezTo>
                <a:cubicBezTo>
                  <a:pt x="25120976" y="14325283"/>
                  <a:pt x="24978440" y="14314029"/>
                  <a:pt x="25184740" y="14227749"/>
                </a:cubicBezTo>
                <a:cubicBezTo>
                  <a:pt x="25274760" y="14261511"/>
                  <a:pt x="25424800" y="14111458"/>
                  <a:pt x="25379788" y="14220246"/>
                </a:cubicBezTo>
                <a:cubicBezTo>
                  <a:pt x="25406044" y="14254008"/>
                  <a:pt x="25544828" y="14148971"/>
                  <a:pt x="25619844" y="14130215"/>
                </a:cubicBezTo>
                <a:cubicBezTo>
                  <a:pt x="25481064" y="14126464"/>
                  <a:pt x="25488564" y="14103956"/>
                  <a:pt x="25379788" y="14055189"/>
                </a:cubicBezTo>
                <a:cubicBezTo>
                  <a:pt x="25451056" y="14025178"/>
                  <a:pt x="25447304" y="13995168"/>
                  <a:pt x="25522324" y="13965158"/>
                </a:cubicBezTo>
                <a:cubicBezTo>
                  <a:pt x="25428548" y="13950152"/>
                  <a:pt x="24948436" y="14178982"/>
                  <a:pt x="24768392" y="14272765"/>
                </a:cubicBezTo>
                <a:cubicBezTo>
                  <a:pt x="24723380" y="14208992"/>
                  <a:pt x="25027204" y="14133966"/>
                  <a:pt x="25135980" y="14062692"/>
                </a:cubicBezTo>
                <a:cubicBezTo>
                  <a:pt x="24663364" y="14145220"/>
                  <a:pt x="24044468" y="14482838"/>
                  <a:pt x="23553100" y="14719170"/>
                </a:cubicBezTo>
                <a:cubicBezTo>
                  <a:pt x="23680628" y="14726672"/>
                  <a:pt x="23939440" y="14572869"/>
                  <a:pt x="24123236" y="14512848"/>
                </a:cubicBezTo>
                <a:cubicBezTo>
                  <a:pt x="24123236" y="14542858"/>
                  <a:pt x="24033212" y="14572869"/>
                  <a:pt x="23976952" y="14602879"/>
                </a:cubicBezTo>
                <a:cubicBezTo>
                  <a:pt x="24126988" y="14569118"/>
                  <a:pt x="24419556" y="14434071"/>
                  <a:pt x="24355792" y="14572869"/>
                </a:cubicBezTo>
                <a:cubicBezTo>
                  <a:pt x="24584596" y="14464081"/>
                  <a:pt x="24584596" y="14464081"/>
                  <a:pt x="24584596" y="14464081"/>
                </a:cubicBezTo>
                <a:cubicBezTo>
                  <a:pt x="24494572" y="14629138"/>
                  <a:pt x="24273272" y="14561615"/>
                  <a:pt x="24160744" y="14580371"/>
                </a:cubicBezTo>
                <a:cubicBezTo>
                  <a:pt x="23991952" y="14636641"/>
                  <a:pt x="24033212" y="14681657"/>
                  <a:pt x="23913184" y="14737926"/>
                </a:cubicBezTo>
                <a:cubicBezTo>
                  <a:pt x="23853172" y="14565366"/>
                  <a:pt x="23354300" y="14917989"/>
                  <a:pt x="23110492" y="14970507"/>
                </a:cubicBezTo>
                <a:cubicBezTo>
                  <a:pt x="23106740" y="14951751"/>
                  <a:pt x="23174256" y="14925491"/>
                  <a:pt x="23215516" y="14902984"/>
                </a:cubicBezTo>
                <a:cubicBezTo>
                  <a:pt x="22941700" y="14906735"/>
                  <a:pt x="22596620" y="15158072"/>
                  <a:pt x="22304048" y="15274363"/>
                </a:cubicBezTo>
                <a:cubicBezTo>
                  <a:pt x="21332564" y="15668250"/>
                  <a:pt x="20173532" y="16260956"/>
                  <a:pt x="19363340" y="16658594"/>
                </a:cubicBezTo>
                <a:cubicBezTo>
                  <a:pt x="18470624" y="17101247"/>
                  <a:pt x="17577908" y="17528895"/>
                  <a:pt x="16722702" y="17979051"/>
                </a:cubicBezTo>
                <a:cubicBezTo>
                  <a:pt x="17011522" y="17742719"/>
                  <a:pt x="17491638" y="17521391"/>
                  <a:pt x="17941744" y="17281311"/>
                </a:cubicBezTo>
                <a:cubicBezTo>
                  <a:pt x="18403108" y="17029971"/>
                  <a:pt x="19010752" y="16711112"/>
                  <a:pt x="19562136" y="16497288"/>
                </a:cubicBezTo>
                <a:cubicBezTo>
                  <a:pt x="19925972" y="16260956"/>
                  <a:pt x="20728672" y="15807048"/>
                  <a:pt x="21351320" y="15593224"/>
                </a:cubicBezTo>
                <a:cubicBezTo>
                  <a:pt x="21426336" y="15548208"/>
                  <a:pt x="21400080" y="15510695"/>
                  <a:pt x="21426336" y="15473182"/>
                </a:cubicBezTo>
                <a:cubicBezTo>
                  <a:pt x="21460096" y="15536954"/>
                  <a:pt x="21861440" y="15281865"/>
                  <a:pt x="22048988" y="15191834"/>
                </a:cubicBezTo>
                <a:cubicBezTo>
                  <a:pt x="21857692" y="15176829"/>
                  <a:pt x="20814936" y="15679504"/>
                  <a:pt x="20462356" y="15859566"/>
                </a:cubicBezTo>
                <a:cubicBezTo>
                  <a:pt x="19922224" y="16137163"/>
                  <a:pt x="19314576" y="16441018"/>
                  <a:pt x="18811960" y="16666097"/>
                </a:cubicBezTo>
                <a:cubicBezTo>
                  <a:pt x="18635668" y="16744874"/>
                  <a:pt x="18436864" y="16861163"/>
                  <a:pt x="18335596" y="16951195"/>
                </a:cubicBezTo>
                <a:cubicBezTo>
                  <a:pt x="18241820" y="16999963"/>
                  <a:pt x="18283080" y="16962451"/>
                  <a:pt x="18279332" y="16939943"/>
                </a:cubicBezTo>
                <a:cubicBezTo>
                  <a:pt x="17919244" y="17187527"/>
                  <a:pt x="17435374" y="17326327"/>
                  <a:pt x="16966516" y="17577663"/>
                </a:cubicBezTo>
                <a:cubicBezTo>
                  <a:pt x="17161556" y="17416355"/>
                  <a:pt x="17724196" y="17183775"/>
                  <a:pt x="17540402" y="17213787"/>
                </a:cubicBezTo>
                <a:cubicBezTo>
                  <a:pt x="18181808" y="16834903"/>
                  <a:pt x="18669420" y="16632335"/>
                  <a:pt x="19295820" y="16317225"/>
                </a:cubicBezTo>
                <a:cubicBezTo>
                  <a:pt x="19348334" y="16249702"/>
                  <a:pt x="19213304" y="16272210"/>
                  <a:pt x="19183296" y="16227194"/>
                </a:cubicBezTo>
                <a:cubicBezTo>
                  <a:pt x="19277068" y="16185930"/>
                  <a:pt x="19292070" y="16245951"/>
                  <a:pt x="19404598" y="16178427"/>
                </a:cubicBezTo>
                <a:cubicBezTo>
                  <a:pt x="19453364" y="16148417"/>
                  <a:pt x="19449608" y="16118406"/>
                  <a:pt x="19502120" y="16088396"/>
                </a:cubicBezTo>
                <a:cubicBezTo>
                  <a:pt x="19213304" y="16170924"/>
                  <a:pt x="18774448" y="16429764"/>
                  <a:pt x="18523140" y="16538552"/>
                </a:cubicBezTo>
                <a:cubicBezTo>
                  <a:pt x="18571896" y="16422262"/>
                  <a:pt x="18800704" y="16396003"/>
                  <a:pt x="18961996" y="16275961"/>
                </a:cubicBezTo>
                <a:cubicBezTo>
                  <a:pt x="18871972" y="16272210"/>
                  <a:pt x="18721932" y="16347236"/>
                  <a:pt x="18643168" y="16332231"/>
                </a:cubicBezTo>
                <a:cubicBezTo>
                  <a:pt x="18463120" y="16489785"/>
                  <a:pt x="18136792" y="16508542"/>
                  <a:pt x="18166800" y="16617330"/>
                </a:cubicBezTo>
                <a:cubicBezTo>
                  <a:pt x="18099284" y="16579817"/>
                  <a:pt x="17829220" y="16677350"/>
                  <a:pt x="17690436" y="16819899"/>
                </a:cubicBezTo>
                <a:cubicBezTo>
                  <a:pt x="17109046" y="16981207"/>
                  <a:pt x="16452642" y="17540151"/>
                  <a:pt x="15781226" y="17802743"/>
                </a:cubicBezTo>
                <a:cubicBezTo>
                  <a:pt x="16073800" y="17618927"/>
                  <a:pt x="16156318" y="17558907"/>
                  <a:pt x="16591422" y="17330075"/>
                </a:cubicBezTo>
                <a:cubicBezTo>
                  <a:pt x="16396378" y="17326327"/>
                  <a:pt x="15920014" y="17693955"/>
                  <a:pt x="15769976" y="17637683"/>
                </a:cubicBezTo>
                <a:cubicBezTo>
                  <a:pt x="15706212" y="17731467"/>
                  <a:pt x="15544920" y="17836503"/>
                  <a:pt x="15308618" y="17949043"/>
                </a:cubicBezTo>
                <a:cubicBezTo>
                  <a:pt x="15173582" y="17990307"/>
                  <a:pt x="15492406" y="17844007"/>
                  <a:pt x="15477406" y="17817747"/>
                </a:cubicBezTo>
                <a:cubicBezTo>
                  <a:pt x="15301110" y="17787735"/>
                  <a:pt x="15068552" y="17997807"/>
                  <a:pt x="14914766" y="18057831"/>
                </a:cubicBezTo>
                <a:cubicBezTo>
                  <a:pt x="15181084" y="17727715"/>
                  <a:pt x="16013784" y="17476379"/>
                  <a:pt x="16407626" y="17131259"/>
                </a:cubicBezTo>
                <a:cubicBezTo>
                  <a:pt x="16587670" y="17104999"/>
                  <a:pt x="16655186" y="17086243"/>
                  <a:pt x="16771468" y="16981207"/>
                </a:cubicBezTo>
                <a:cubicBezTo>
                  <a:pt x="16748960" y="17059983"/>
                  <a:pt x="16895246" y="17033723"/>
                  <a:pt x="17165310" y="16879919"/>
                </a:cubicBezTo>
                <a:cubicBezTo>
                  <a:pt x="17165310" y="16812395"/>
                  <a:pt x="17026528" y="16921183"/>
                  <a:pt x="16981518" y="16913683"/>
                </a:cubicBezTo>
                <a:cubicBezTo>
                  <a:pt x="17401622" y="16594822"/>
                  <a:pt x="18395608" y="16245951"/>
                  <a:pt x="19044512" y="15773286"/>
                </a:cubicBezTo>
                <a:cubicBezTo>
                  <a:pt x="18575648" y="15915836"/>
                  <a:pt x="18223064" y="16208437"/>
                  <a:pt x="17881732" y="16257204"/>
                </a:cubicBezTo>
                <a:cubicBezTo>
                  <a:pt x="17386616" y="16579817"/>
                  <a:pt x="16707700" y="16962451"/>
                  <a:pt x="16051294" y="17213787"/>
                </a:cubicBezTo>
                <a:cubicBezTo>
                  <a:pt x="16077548" y="17104999"/>
                  <a:pt x="16355116" y="17074987"/>
                  <a:pt x="16448890" y="16958699"/>
                </a:cubicBezTo>
                <a:cubicBezTo>
                  <a:pt x="16426382" y="16943691"/>
                  <a:pt x="16362618" y="16984955"/>
                  <a:pt x="16370118" y="16999963"/>
                </a:cubicBezTo>
                <a:cubicBezTo>
                  <a:pt x="16238840" y="17048727"/>
                  <a:pt x="16377620" y="16936191"/>
                  <a:pt x="16463890" y="16909931"/>
                </a:cubicBezTo>
                <a:cubicBezTo>
                  <a:pt x="16388872" y="16864915"/>
                  <a:pt x="16265092" y="16996211"/>
                  <a:pt x="16148816" y="17052479"/>
                </a:cubicBezTo>
                <a:cubicBezTo>
                  <a:pt x="16276348" y="16939943"/>
                  <a:pt x="15938766" y="17033723"/>
                  <a:pt x="16122558" y="16939943"/>
                </a:cubicBezTo>
                <a:cubicBezTo>
                  <a:pt x="16107556" y="16902427"/>
                  <a:pt x="15983776" y="17003715"/>
                  <a:pt x="15923762" y="17026219"/>
                </a:cubicBezTo>
                <a:cubicBezTo>
                  <a:pt x="16343862" y="16733620"/>
                  <a:pt x="16865236" y="16534801"/>
                  <a:pt x="17360360" y="16167173"/>
                </a:cubicBezTo>
                <a:cubicBezTo>
                  <a:pt x="16366368" y="16591070"/>
                  <a:pt x="14843502" y="17405103"/>
                  <a:pt x="13763244" y="17986555"/>
                </a:cubicBezTo>
                <a:cubicBezTo>
                  <a:pt x="13766994" y="18031571"/>
                  <a:pt x="13751988" y="18046575"/>
                  <a:pt x="13643212" y="18117851"/>
                </a:cubicBezTo>
                <a:cubicBezTo>
                  <a:pt x="13470670" y="18095343"/>
                  <a:pt x="12941794" y="18282907"/>
                  <a:pt x="12821766" y="18451715"/>
                </a:cubicBezTo>
                <a:cubicBezTo>
                  <a:pt x="12315392" y="18661791"/>
                  <a:pt x="11535204" y="19228235"/>
                  <a:pt x="10901302" y="19513335"/>
                </a:cubicBezTo>
                <a:cubicBezTo>
                  <a:pt x="11073844" y="19359531"/>
                  <a:pt x="11839028" y="18920631"/>
                  <a:pt x="11925298" y="18774327"/>
                </a:cubicBezTo>
                <a:cubicBezTo>
                  <a:pt x="11779014" y="19018167"/>
                  <a:pt x="12326644" y="18507987"/>
                  <a:pt x="12360404" y="18631779"/>
                </a:cubicBezTo>
                <a:cubicBezTo>
                  <a:pt x="12697984" y="18305419"/>
                  <a:pt x="13234366" y="18065331"/>
                  <a:pt x="13691976" y="17660191"/>
                </a:cubicBezTo>
                <a:cubicBezTo>
                  <a:pt x="13766994" y="17626431"/>
                  <a:pt x="13857014" y="17577663"/>
                  <a:pt x="13875768" y="17622679"/>
                </a:cubicBezTo>
                <a:cubicBezTo>
                  <a:pt x="13920780" y="17577663"/>
                  <a:pt x="13928280" y="17540151"/>
                  <a:pt x="13898276" y="17502635"/>
                </a:cubicBezTo>
                <a:cubicBezTo>
                  <a:pt x="14288368" y="17255051"/>
                  <a:pt x="14655956" y="17056231"/>
                  <a:pt x="14922270" y="16857411"/>
                </a:cubicBezTo>
                <a:cubicBezTo>
                  <a:pt x="14708468" y="16902427"/>
                  <a:pt x="14434654" y="17150015"/>
                  <a:pt x="14262112" y="17195031"/>
                </a:cubicBezTo>
                <a:cubicBezTo>
                  <a:pt x="14243358" y="17078739"/>
                  <a:pt x="14569688" y="17022471"/>
                  <a:pt x="14775986" y="16876171"/>
                </a:cubicBezTo>
                <a:cubicBezTo>
                  <a:pt x="14745978" y="16748625"/>
                  <a:pt x="14442154" y="16853663"/>
                  <a:pt x="14445906" y="16774884"/>
                </a:cubicBezTo>
                <a:cubicBezTo>
                  <a:pt x="13650716" y="17153767"/>
                  <a:pt x="13080578" y="17416355"/>
                  <a:pt x="12300386" y="17885271"/>
                </a:cubicBezTo>
                <a:cubicBezTo>
                  <a:pt x="12255378" y="17915279"/>
                  <a:pt x="12289134" y="17934035"/>
                  <a:pt x="12296638" y="17952795"/>
                </a:cubicBezTo>
                <a:cubicBezTo>
                  <a:pt x="12191612" y="18012815"/>
                  <a:pt x="12176610" y="17952795"/>
                  <a:pt x="12071586" y="18016567"/>
                </a:cubicBezTo>
                <a:cubicBezTo>
                  <a:pt x="12146600" y="18054079"/>
                  <a:pt x="11471440" y="18324171"/>
                  <a:pt x="11216380" y="18560507"/>
                </a:cubicBezTo>
                <a:cubicBezTo>
                  <a:pt x="11193872" y="18534247"/>
                  <a:pt x="11085098" y="18624275"/>
                  <a:pt x="11070092" y="18583011"/>
                </a:cubicBezTo>
                <a:cubicBezTo>
                  <a:pt x="10983822" y="18639283"/>
                  <a:pt x="10923806" y="18665539"/>
                  <a:pt x="10867544" y="18680547"/>
                </a:cubicBezTo>
                <a:cubicBezTo>
                  <a:pt x="10747514" y="18770579"/>
                  <a:pt x="10634988" y="18789335"/>
                  <a:pt x="10818784" y="18688047"/>
                </a:cubicBezTo>
                <a:cubicBezTo>
                  <a:pt x="11085098" y="18530495"/>
                  <a:pt x="11085098" y="18530495"/>
                  <a:pt x="11085098" y="18530495"/>
                </a:cubicBezTo>
                <a:cubicBezTo>
                  <a:pt x="11126356" y="18500483"/>
                  <a:pt x="11096348" y="18500483"/>
                  <a:pt x="11073844" y="18515487"/>
                </a:cubicBezTo>
                <a:cubicBezTo>
                  <a:pt x="11917796" y="17956547"/>
                  <a:pt x="12701736" y="17521391"/>
                  <a:pt x="13654466" y="16932439"/>
                </a:cubicBezTo>
                <a:cubicBezTo>
                  <a:pt x="13774494" y="16909931"/>
                  <a:pt x="13909526" y="16868667"/>
                  <a:pt x="14025804" y="16857411"/>
                </a:cubicBezTo>
                <a:cubicBezTo>
                  <a:pt x="14108326" y="16812395"/>
                  <a:pt x="14262112" y="16677350"/>
                  <a:pt x="14134582" y="16711112"/>
                </a:cubicBezTo>
                <a:cubicBezTo>
                  <a:pt x="14614696" y="16309723"/>
                  <a:pt x="15342370" y="16178427"/>
                  <a:pt x="15529916" y="15833307"/>
                </a:cubicBezTo>
                <a:cubicBezTo>
                  <a:pt x="15612438" y="15795794"/>
                  <a:pt x="15503662" y="15904582"/>
                  <a:pt x="15608684" y="15874571"/>
                </a:cubicBezTo>
                <a:cubicBezTo>
                  <a:pt x="15893754" y="15758281"/>
                  <a:pt x="16043790" y="15660747"/>
                  <a:pt x="16156318" y="15525700"/>
                </a:cubicBezTo>
                <a:cubicBezTo>
                  <a:pt x="16265092" y="15570716"/>
                  <a:pt x="16696448" y="15274363"/>
                  <a:pt x="16493900" y="15326881"/>
                </a:cubicBezTo>
                <a:cubicBezTo>
                  <a:pt x="16861486" y="15086798"/>
                  <a:pt x="17154060" y="15098051"/>
                  <a:pt x="17532900" y="14790445"/>
                </a:cubicBezTo>
                <a:cubicBezTo>
                  <a:pt x="17521644" y="14816704"/>
                  <a:pt x="17510394" y="14839211"/>
                  <a:pt x="17525398" y="14857968"/>
                </a:cubicBezTo>
                <a:cubicBezTo>
                  <a:pt x="17652928" y="14764185"/>
                  <a:pt x="17821720" y="14726672"/>
                  <a:pt x="17881732" y="14614133"/>
                </a:cubicBezTo>
                <a:cubicBezTo>
                  <a:pt x="16861486" y="15068041"/>
                  <a:pt x="15897508" y="15510695"/>
                  <a:pt x="14712220" y="16099650"/>
                </a:cubicBezTo>
                <a:cubicBezTo>
                  <a:pt x="14472164" y="16219691"/>
                  <a:pt x="14183344" y="16422262"/>
                  <a:pt x="14025804" y="16407257"/>
                </a:cubicBezTo>
                <a:cubicBezTo>
                  <a:pt x="13935780" y="16444770"/>
                  <a:pt x="13992044" y="16467277"/>
                  <a:pt x="13932032" y="16501039"/>
                </a:cubicBezTo>
                <a:cubicBezTo>
                  <a:pt x="13414406" y="16744874"/>
                  <a:pt x="12919288" y="17052479"/>
                  <a:pt x="12491686" y="17258803"/>
                </a:cubicBezTo>
                <a:cubicBezTo>
                  <a:pt x="12330396" y="17337579"/>
                  <a:pt x="12007818" y="17506387"/>
                  <a:pt x="11925298" y="17450119"/>
                </a:cubicBezTo>
                <a:cubicBezTo>
                  <a:pt x="12131600" y="17371339"/>
                  <a:pt x="12270380" y="17266303"/>
                  <a:pt x="12412914" y="17153767"/>
                </a:cubicBezTo>
                <a:cubicBezTo>
                  <a:pt x="11887792" y="17390099"/>
                  <a:pt x="11362662" y="17780231"/>
                  <a:pt x="10755016" y="18091591"/>
                </a:cubicBezTo>
                <a:cubicBezTo>
                  <a:pt x="10773770" y="17945291"/>
                  <a:pt x="11403922" y="17750223"/>
                  <a:pt x="11535204" y="17588915"/>
                </a:cubicBezTo>
                <a:cubicBezTo>
                  <a:pt x="11148862" y="17738967"/>
                  <a:pt x="10586224" y="18136607"/>
                  <a:pt x="10136118" y="18309167"/>
                </a:cubicBezTo>
                <a:cubicBezTo>
                  <a:pt x="11025084" y="17757727"/>
                  <a:pt x="11418926" y="17423859"/>
                  <a:pt x="12570458" y="16696107"/>
                </a:cubicBezTo>
                <a:cubicBezTo>
                  <a:pt x="12547950" y="16651091"/>
                  <a:pt x="12420420" y="16741123"/>
                  <a:pt x="12427920" y="16647340"/>
                </a:cubicBezTo>
                <a:cubicBezTo>
                  <a:pt x="12476684" y="16591070"/>
                  <a:pt x="12664228" y="16534801"/>
                  <a:pt x="12814264" y="16433516"/>
                </a:cubicBezTo>
                <a:cubicBezTo>
                  <a:pt x="12615464" y="16474780"/>
                  <a:pt x="12214116" y="16726117"/>
                  <a:pt x="11876536" y="16939943"/>
                </a:cubicBezTo>
                <a:cubicBezTo>
                  <a:pt x="11947804" y="16954947"/>
                  <a:pt x="12127846" y="16819899"/>
                  <a:pt x="12191612" y="16846159"/>
                </a:cubicBezTo>
                <a:cubicBezTo>
                  <a:pt x="12127846" y="16909931"/>
                  <a:pt x="12011570" y="16981207"/>
                  <a:pt x="11955306" y="17044979"/>
                </a:cubicBezTo>
                <a:cubicBezTo>
                  <a:pt x="11801518" y="17067487"/>
                  <a:pt x="11707746" y="17176271"/>
                  <a:pt x="11550208" y="17236295"/>
                </a:cubicBezTo>
                <a:cubicBezTo>
                  <a:pt x="11542708" y="17172523"/>
                  <a:pt x="11553958" y="17191279"/>
                  <a:pt x="11493944" y="17161267"/>
                </a:cubicBezTo>
                <a:cubicBezTo>
                  <a:pt x="11253884" y="17337579"/>
                  <a:pt x="11253884" y="17277559"/>
                  <a:pt x="11028834" y="17427611"/>
                </a:cubicBezTo>
                <a:cubicBezTo>
                  <a:pt x="10961316" y="17371339"/>
                  <a:pt x="11280142" y="17258803"/>
                  <a:pt x="11193872" y="17202531"/>
                </a:cubicBezTo>
                <a:cubicBezTo>
                  <a:pt x="11812770" y="16917435"/>
                  <a:pt x="12735492" y="16309723"/>
                  <a:pt x="13305630" y="15987111"/>
                </a:cubicBezTo>
                <a:cubicBezTo>
                  <a:pt x="12904284" y="16178427"/>
                  <a:pt x="12394164" y="16433516"/>
                  <a:pt x="12071586" y="16677350"/>
                </a:cubicBezTo>
                <a:cubicBezTo>
                  <a:pt x="12000320" y="16681102"/>
                  <a:pt x="11880286" y="16752377"/>
                  <a:pt x="11805272" y="16763630"/>
                </a:cubicBezTo>
                <a:cubicBezTo>
                  <a:pt x="11400172" y="17048727"/>
                  <a:pt x="10683752" y="17423859"/>
                  <a:pt x="10079854" y="17798991"/>
                </a:cubicBezTo>
                <a:cubicBezTo>
                  <a:pt x="9881056" y="17919031"/>
                  <a:pt x="9592236" y="18159115"/>
                  <a:pt x="9543476" y="18057831"/>
                </a:cubicBezTo>
                <a:cubicBezTo>
                  <a:pt x="9851052" y="17952795"/>
                  <a:pt x="9828546" y="17810243"/>
                  <a:pt x="10023590" y="17656439"/>
                </a:cubicBezTo>
                <a:cubicBezTo>
                  <a:pt x="10053596" y="17630179"/>
                  <a:pt x="10124864" y="17637683"/>
                  <a:pt x="10166124" y="17615175"/>
                </a:cubicBezTo>
                <a:cubicBezTo>
                  <a:pt x="10244896" y="17573911"/>
                  <a:pt x="10364926" y="17431363"/>
                  <a:pt x="10402432" y="17408855"/>
                </a:cubicBezTo>
                <a:cubicBezTo>
                  <a:pt x="10507456" y="17341331"/>
                  <a:pt x="10661244" y="17337579"/>
                  <a:pt x="10661244" y="17232543"/>
                </a:cubicBezTo>
                <a:cubicBezTo>
                  <a:pt x="11497696" y="16733620"/>
                  <a:pt x="12716738" y="15953349"/>
                  <a:pt x="13646962" y="15480684"/>
                </a:cubicBezTo>
                <a:cubicBezTo>
                  <a:pt x="13883274" y="15360643"/>
                  <a:pt x="14310872" y="15229347"/>
                  <a:pt x="14265862" y="15146818"/>
                </a:cubicBezTo>
                <a:cubicBezTo>
                  <a:pt x="14408396" y="15049284"/>
                  <a:pt x="14400896" y="15146818"/>
                  <a:pt x="14562182" y="15030528"/>
                </a:cubicBezTo>
                <a:cubicBezTo>
                  <a:pt x="14483414" y="14925491"/>
                  <a:pt x="15721212" y="14437822"/>
                  <a:pt x="16178822" y="14077697"/>
                </a:cubicBezTo>
                <a:cubicBezTo>
                  <a:pt x="16467644" y="14036432"/>
                  <a:pt x="17079040" y="13661302"/>
                  <a:pt x="17191568" y="13556265"/>
                </a:cubicBezTo>
                <a:cubicBezTo>
                  <a:pt x="16692696" y="13822608"/>
                  <a:pt x="16197576" y="13950152"/>
                  <a:pt x="15796230" y="14212744"/>
                </a:cubicBezTo>
                <a:cubicBezTo>
                  <a:pt x="15653696" y="14284018"/>
                  <a:pt x="15642442" y="14190236"/>
                  <a:pt x="15454898" y="14325283"/>
                </a:cubicBezTo>
                <a:cubicBezTo>
                  <a:pt x="16145066" y="13856370"/>
                  <a:pt x="16842732" y="13484992"/>
                  <a:pt x="17697936" y="12986067"/>
                </a:cubicBezTo>
                <a:cubicBezTo>
                  <a:pt x="17667932" y="12937300"/>
                  <a:pt x="17574160" y="12967312"/>
                  <a:pt x="17517896" y="12952305"/>
                </a:cubicBezTo>
                <a:cubicBezTo>
                  <a:pt x="16730206" y="13304929"/>
                  <a:pt x="15886250" y="13766338"/>
                  <a:pt x="15248596" y="13946401"/>
                </a:cubicBezTo>
                <a:cubicBezTo>
                  <a:pt x="15098564" y="14013925"/>
                  <a:pt x="15057302" y="14021427"/>
                  <a:pt x="15034798" y="14100205"/>
                </a:cubicBezTo>
                <a:cubicBezTo>
                  <a:pt x="14794740" y="14096453"/>
                  <a:pt x="14228352" y="14512848"/>
                  <a:pt x="13958290" y="14546610"/>
                </a:cubicBezTo>
                <a:cubicBezTo>
                  <a:pt x="13887022" y="14580371"/>
                  <a:pt x="13887022" y="14602879"/>
                  <a:pt x="13932032" y="14584123"/>
                </a:cubicBezTo>
                <a:cubicBezTo>
                  <a:pt x="13575698" y="14741678"/>
                  <a:pt x="12686732" y="15203088"/>
                  <a:pt x="12131600" y="15480684"/>
                </a:cubicBezTo>
                <a:cubicBezTo>
                  <a:pt x="12112846" y="15424415"/>
                  <a:pt x="12330396" y="15334384"/>
                  <a:pt x="12360404" y="15266860"/>
                </a:cubicBezTo>
                <a:cubicBezTo>
                  <a:pt x="12457930" y="15304373"/>
                  <a:pt x="12765498" y="15071792"/>
                  <a:pt x="12986806" y="14925491"/>
                </a:cubicBezTo>
                <a:cubicBezTo>
                  <a:pt x="12986806" y="14940497"/>
                  <a:pt x="12956794" y="14959253"/>
                  <a:pt x="12968052" y="14978010"/>
                </a:cubicBezTo>
                <a:cubicBezTo>
                  <a:pt x="13448164" y="14655398"/>
                  <a:pt x="13793246" y="14557864"/>
                  <a:pt x="14363384" y="14201490"/>
                </a:cubicBezTo>
                <a:cubicBezTo>
                  <a:pt x="14442154" y="14171479"/>
                  <a:pt x="14535924" y="14118961"/>
                  <a:pt x="14550930" y="14167728"/>
                </a:cubicBezTo>
                <a:cubicBezTo>
                  <a:pt x="15154828" y="13770090"/>
                  <a:pt x="15503662" y="13706318"/>
                  <a:pt x="16025034" y="13376204"/>
                </a:cubicBezTo>
                <a:cubicBezTo>
                  <a:pt x="15571176" y="13548763"/>
                  <a:pt x="15019796" y="13852618"/>
                  <a:pt x="14565936" y="14032681"/>
                </a:cubicBezTo>
                <a:cubicBezTo>
                  <a:pt x="14554682" y="13983914"/>
                  <a:pt x="14472164" y="14036432"/>
                  <a:pt x="14472164" y="13972660"/>
                </a:cubicBezTo>
                <a:cubicBezTo>
                  <a:pt x="14314624" y="14051438"/>
                  <a:pt x="14299622" y="14115210"/>
                  <a:pt x="14142082" y="14193987"/>
                </a:cubicBezTo>
                <a:cubicBezTo>
                  <a:pt x="14138330" y="14193987"/>
                  <a:pt x="14172088" y="14137718"/>
                  <a:pt x="14160836" y="14141469"/>
                </a:cubicBezTo>
                <a:cubicBezTo>
                  <a:pt x="13718230" y="14302775"/>
                  <a:pt x="13144344" y="14737926"/>
                  <a:pt x="12799260" y="14812952"/>
                </a:cubicBezTo>
                <a:cubicBezTo>
                  <a:pt x="12694234" y="14865471"/>
                  <a:pt x="12810512" y="14887978"/>
                  <a:pt x="12675478" y="14944248"/>
                </a:cubicBezTo>
                <a:cubicBezTo>
                  <a:pt x="12607964" y="14884227"/>
                  <a:pt x="12090336" y="15188083"/>
                  <a:pt x="12116594" y="15233098"/>
                </a:cubicBezTo>
                <a:cubicBezTo>
                  <a:pt x="11268890" y="15611980"/>
                  <a:pt x="10488702" y="16137163"/>
                  <a:pt x="9761024" y="16501039"/>
                </a:cubicBezTo>
                <a:cubicBezTo>
                  <a:pt x="9873552" y="16317225"/>
                  <a:pt x="10106110" y="16309723"/>
                  <a:pt x="10327414" y="16125909"/>
                </a:cubicBezTo>
                <a:cubicBezTo>
                  <a:pt x="9082114" y="16744874"/>
                  <a:pt x="8200652" y="17367591"/>
                  <a:pt x="7169156" y="17986555"/>
                </a:cubicBezTo>
                <a:cubicBezTo>
                  <a:pt x="8388196" y="17131259"/>
                  <a:pt x="9430952" y="16456024"/>
                  <a:pt x="10796274" y="15702011"/>
                </a:cubicBezTo>
                <a:cubicBezTo>
                  <a:pt x="11632726" y="15240601"/>
                  <a:pt x="12495436" y="14749180"/>
                  <a:pt x="13193102" y="14449076"/>
                </a:cubicBezTo>
                <a:cubicBezTo>
                  <a:pt x="13440662" y="14340288"/>
                  <a:pt x="13785748" y="14115210"/>
                  <a:pt x="14085818" y="14032681"/>
                </a:cubicBezTo>
                <a:cubicBezTo>
                  <a:pt x="14670960" y="13653799"/>
                  <a:pt x="15094810" y="13563768"/>
                  <a:pt x="15807482" y="13128618"/>
                </a:cubicBezTo>
                <a:cubicBezTo>
                  <a:pt x="15777476" y="13117363"/>
                  <a:pt x="15736216" y="13121116"/>
                  <a:pt x="15668702" y="13158627"/>
                </a:cubicBezTo>
                <a:cubicBezTo>
                  <a:pt x="15871248" y="12952305"/>
                  <a:pt x="16242592" y="12836016"/>
                  <a:pt x="16628928" y="12625942"/>
                </a:cubicBezTo>
                <a:cubicBezTo>
                  <a:pt x="16688946" y="12625942"/>
                  <a:pt x="16700198" y="12640949"/>
                  <a:pt x="16670190" y="12685964"/>
                </a:cubicBezTo>
                <a:cubicBezTo>
                  <a:pt x="16713324" y="12652202"/>
                  <a:pt x="16768884" y="12617269"/>
                  <a:pt x="16829838" y="12581808"/>
                </a:cubicBezTo>
                <a:lnTo>
                  <a:pt x="17018022" y="12476616"/>
                </a:lnTo>
                <a:lnTo>
                  <a:pt x="17004362" y="12474483"/>
                </a:lnTo>
                <a:cubicBezTo>
                  <a:pt x="16888132" y="12469548"/>
                  <a:pt x="16809242" y="12555000"/>
                  <a:pt x="16665772" y="12548100"/>
                </a:cubicBezTo>
                <a:cubicBezTo>
                  <a:pt x="16663408" y="12515777"/>
                  <a:pt x="16725682" y="12509470"/>
                  <a:pt x="16710706" y="12471628"/>
                </a:cubicBezTo>
                <a:cubicBezTo>
                  <a:pt x="16730412" y="12490549"/>
                  <a:pt x="16780072" y="12459014"/>
                  <a:pt x="16790322" y="12494491"/>
                </a:cubicBezTo>
                <a:cubicBezTo>
                  <a:pt x="16804510" y="12488185"/>
                  <a:pt x="16794262" y="12470840"/>
                  <a:pt x="16791898" y="12457439"/>
                </a:cubicBezTo>
                <a:cubicBezTo>
                  <a:pt x="16833678" y="12439305"/>
                  <a:pt x="16853384" y="12459014"/>
                  <a:pt x="16880186" y="12465321"/>
                </a:cubicBezTo>
                <a:cubicBezTo>
                  <a:pt x="16886492" y="12436941"/>
                  <a:pt x="16928270" y="12421963"/>
                  <a:pt x="16959014" y="12403828"/>
                </a:cubicBezTo>
                <a:cubicBezTo>
                  <a:pt x="16898712" y="12410530"/>
                  <a:pt x="16844120" y="12409742"/>
                  <a:pt x="16788644" y="12417133"/>
                </a:cubicBezTo>
                <a:lnTo>
                  <a:pt x="16734896" y="12429304"/>
                </a:lnTo>
                <a:lnTo>
                  <a:pt x="16690352" y="12451507"/>
                </a:lnTo>
                <a:lnTo>
                  <a:pt x="16608580" y="12493251"/>
                </a:lnTo>
                <a:lnTo>
                  <a:pt x="16622222" y="12494885"/>
                </a:lnTo>
                <a:cubicBezTo>
                  <a:pt x="16637790" y="12495279"/>
                  <a:pt x="16657102" y="12496462"/>
                  <a:pt x="16653948" y="12514990"/>
                </a:cubicBezTo>
                <a:cubicBezTo>
                  <a:pt x="16558564" y="12580819"/>
                  <a:pt x="16428498" y="12626346"/>
                  <a:pt x="16283748" y="12667638"/>
                </a:cubicBezTo>
                <a:lnTo>
                  <a:pt x="16248246" y="12677199"/>
                </a:lnTo>
                <a:lnTo>
                  <a:pt x="15967020" y="12820761"/>
                </a:lnTo>
                <a:cubicBezTo>
                  <a:pt x="15244848" y="13191394"/>
                  <a:pt x="14527488" y="13561892"/>
                  <a:pt x="13827010" y="13893883"/>
                </a:cubicBezTo>
                <a:cubicBezTo>
                  <a:pt x="14123328" y="13642545"/>
                  <a:pt x="14404646" y="13586276"/>
                  <a:pt x="14798490" y="13357447"/>
                </a:cubicBezTo>
                <a:cubicBezTo>
                  <a:pt x="14794740" y="13323686"/>
                  <a:pt x="14745978" y="13346193"/>
                  <a:pt x="14697218" y="13368701"/>
                </a:cubicBezTo>
                <a:cubicBezTo>
                  <a:pt x="15009010" y="13204582"/>
                  <a:pt x="15448276" y="12970125"/>
                  <a:pt x="15844686" y="12770653"/>
                </a:cubicBezTo>
                <a:lnTo>
                  <a:pt x="15850536" y="12767755"/>
                </a:lnTo>
                <a:lnTo>
                  <a:pt x="15857730" y="12759974"/>
                </a:lnTo>
                <a:lnTo>
                  <a:pt x="15913282" y="12736660"/>
                </a:lnTo>
                <a:lnTo>
                  <a:pt x="15987300" y="12699979"/>
                </a:lnTo>
                <a:lnTo>
                  <a:pt x="16010708" y="12676604"/>
                </a:lnTo>
                <a:lnTo>
                  <a:pt x="16023056" y="12682260"/>
                </a:lnTo>
                <a:lnTo>
                  <a:pt x="16076024" y="12656013"/>
                </a:lnTo>
                <a:lnTo>
                  <a:pt x="16082506" y="12652933"/>
                </a:lnTo>
                <a:lnTo>
                  <a:pt x="16030342" y="12664147"/>
                </a:lnTo>
                <a:cubicBezTo>
                  <a:pt x="15928726" y="12689699"/>
                  <a:pt x="15803094" y="12734846"/>
                  <a:pt x="15711948" y="12725485"/>
                </a:cubicBezTo>
                <a:cubicBezTo>
                  <a:pt x="15644944" y="12832701"/>
                  <a:pt x="15259474" y="12818512"/>
                  <a:pt x="15259474" y="13001413"/>
                </a:cubicBezTo>
                <a:cubicBezTo>
                  <a:pt x="15194834" y="12987222"/>
                  <a:pt x="15164878" y="13025851"/>
                  <a:pt x="15110486" y="13061329"/>
                </a:cubicBezTo>
                <a:cubicBezTo>
                  <a:pt x="15006434" y="13016392"/>
                  <a:pt x="14881098" y="13170123"/>
                  <a:pt x="14835378" y="13099170"/>
                </a:cubicBezTo>
                <a:cubicBezTo>
                  <a:pt x="14788866" y="13127551"/>
                  <a:pt x="14804634" y="13174853"/>
                  <a:pt x="14765218" y="13205601"/>
                </a:cubicBezTo>
                <a:cubicBezTo>
                  <a:pt x="14781772" y="13169335"/>
                  <a:pt x="14736052" y="13145685"/>
                  <a:pt x="14715558" y="13125186"/>
                </a:cubicBezTo>
                <a:cubicBezTo>
                  <a:pt x="14649342" y="13166181"/>
                  <a:pt x="14592586" y="13144108"/>
                  <a:pt x="14540558" y="13226097"/>
                </a:cubicBezTo>
                <a:cubicBezTo>
                  <a:pt x="14536616" y="13213483"/>
                  <a:pt x="14529522" y="13208754"/>
                  <a:pt x="14518486" y="13210331"/>
                </a:cubicBezTo>
                <a:cubicBezTo>
                  <a:pt x="14525580" y="13150414"/>
                  <a:pt x="14648554" y="13125186"/>
                  <a:pt x="14680872" y="13114937"/>
                </a:cubicBezTo>
                <a:cubicBezTo>
                  <a:pt x="14660376" y="13066059"/>
                  <a:pt x="14723440" y="13069212"/>
                  <a:pt x="14802268" y="13024275"/>
                </a:cubicBezTo>
                <a:cubicBezTo>
                  <a:pt x="14770738" y="12965937"/>
                  <a:pt x="14923662" y="12947017"/>
                  <a:pt x="14851932" y="12902867"/>
                </a:cubicBezTo>
                <a:cubicBezTo>
                  <a:pt x="15063976" y="12815359"/>
                  <a:pt x="15063976" y="12815359"/>
                  <a:pt x="15063976" y="12815359"/>
                </a:cubicBezTo>
                <a:cubicBezTo>
                  <a:pt x="15040330" y="12810627"/>
                  <a:pt x="15019832" y="12796437"/>
                  <a:pt x="14987514" y="12809051"/>
                </a:cubicBezTo>
                <a:cubicBezTo>
                  <a:pt x="15376138" y="12584366"/>
                  <a:pt x="15769494" y="12518143"/>
                  <a:pt x="16175460" y="12308436"/>
                </a:cubicBezTo>
                <a:cubicBezTo>
                  <a:pt x="15850686" y="12328145"/>
                  <a:pt x="15490438" y="12509470"/>
                  <a:pt x="15196410" y="12536276"/>
                </a:cubicBezTo>
                <a:cubicBezTo>
                  <a:pt x="15196410" y="12560714"/>
                  <a:pt x="15124674" y="12561502"/>
                  <a:pt x="15129406" y="12587519"/>
                </a:cubicBezTo>
                <a:cubicBezTo>
                  <a:pt x="14792020" y="12623784"/>
                  <a:pt x="14449120" y="12820087"/>
                  <a:pt x="14151146" y="12836643"/>
                </a:cubicBezTo>
                <a:cubicBezTo>
                  <a:pt x="14202384" y="12824029"/>
                  <a:pt x="14204752" y="12797225"/>
                  <a:pt x="14246528" y="12782246"/>
                </a:cubicBezTo>
                <a:cubicBezTo>
                  <a:pt x="14234702" y="12771209"/>
                  <a:pt x="14220514" y="12767267"/>
                  <a:pt x="14199230" y="12777517"/>
                </a:cubicBezTo>
                <a:cubicBezTo>
                  <a:pt x="14353734" y="12671876"/>
                  <a:pt x="14612292" y="12568599"/>
                  <a:pt x="14785714" y="12513412"/>
                </a:cubicBezTo>
                <a:cubicBezTo>
                  <a:pt x="14609924" y="12548100"/>
                  <a:pt x="14309590" y="12611170"/>
                  <a:pt x="14191348" y="12729427"/>
                </a:cubicBezTo>
                <a:cubicBezTo>
                  <a:pt x="14169276" y="12722330"/>
                  <a:pt x="14157452" y="12697891"/>
                  <a:pt x="14166910" y="12676604"/>
                </a:cubicBezTo>
                <a:cubicBezTo>
                  <a:pt x="14071530" y="12702620"/>
                  <a:pt x="14034480" y="12734944"/>
                  <a:pt x="13936732" y="12767267"/>
                </a:cubicBezTo>
                <a:cubicBezTo>
                  <a:pt x="13899682" y="12810627"/>
                  <a:pt x="13850022" y="12836643"/>
                  <a:pt x="13794842" y="12854775"/>
                </a:cubicBezTo>
                <a:cubicBezTo>
                  <a:pt x="13782228" y="12858717"/>
                  <a:pt x="13764886" y="12864236"/>
                  <a:pt x="13753848" y="12865814"/>
                </a:cubicBezTo>
                <a:cubicBezTo>
                  <a:pt x="13748332" y="12866602"/>
                  <a:pt x="13742814" y="12865814"/>
                  <a:pt x="13736506" y="12865814"/>
                </a:cubicBezTo>
                <a:cubicBezTo>
                  <a:pt x="13697094" y="12862659"/>
                  <a:pt x="13697094" y="12862659"/>
                  <a:pt x="13697094" y="12862659"/>
                </a:cubicBezTo>
                <a:cubicBezTo>
                  <a:pt x="13692364" y="12863449"/>
                  <a:pt x="13694730" y="12860296"/>
                  <a:pt x="13683692" y="12863449"/>
                </a:cubicBezTo>
                <a:cubicBezTo>
                  <a:pt x="13656890" y="12870544"/>
                  <a:pt x="13656890" y="12870544"/>
                  <a:pt x="13656890" y="12870544"/>
                </a:cubicBezTo>
                <a:cubicBezTo>
                  <a:pt x="13604076" y="12886311"/>
                  <a:pt x="13604076" y="12886311"/>
                  <a:pt x="13604076" y="12886311"/>
                </a:cubicBezTo>
                <a:cubicBezTo>
                  <a:pt x="13568602" y="12897347"/>
                  <a:pt x="13534706" y="12909961"/>
                  <a:pt x="13503172" y="12924153"/>
                </a:cubicBezTo>
                <a:cubicBezTo>
                  <a:pt x="13438536" y="12954110"/>
                  <a:pt x="13381780" y="12992741"/>
                  <a:pt x="13339212" y="13051079"/>
                </a:cubicBezTo>
                <a:cubicBezTo>
                  <a:pt x="13333694" y="13026641"/>
                  <a:pt x="13314776" y="13028217"/>
                  <a:pt x="13302948" y="13017180"/>
                </a:cubicBezTo>
                <a:cubicBezTo>
                  <a:pt x="13265112" y="13035312"/>
                  <a:pt x="13289550" y="13064482"/>
                  <a:pt x="13248558" y="13082615"/>
                </a:cubicBezTo>
                <a:cubicBezTo>
                  <a:pt x="12968718" y="13117302"/>
                  <a:pt x="12710950" y="13308088"/>
                  <a:pt x="12453968" y="13360909"/>
                </a:cubicBezTo>
                <a:cubicBezTo>
                  <a:pt x="12575364" y="13267093"/>
                  <a:pt x="12729868" y="13241865"/>
                  <a:pt x="12885160" y="13133071"/>
                </a:cubicBezTo>
                <a:cubicBezTo>
                  <a:pt x="12879642" y="13107054"/>
                  <a:pt x="12793722" y="13138590"/>
                  <a:pt x="12796870" y="13163817"/>
                </a:cubicBezTo>
                <a:cubicBezTo>
                  <a:pt x="12775592" y="13178008"/>
                  <a:pt x="12774800" y="13148050"/>
                  <a:pt x="12763764" y="13142530"/>
                </a:cubicBezTo>
                <a:cubicBezTo>
                  <a:pt x="13637972" y="12743615"/>
                  <a:pt x="13637972" y="12743615"/>
                  <a:pt x="13637972" y="12743615"/>
                </a:cubicBezTo>
                <a:cubicBezTo>
                  <a:pt x="13650586" y="12738098"/>
                  <a:pt x="13664774" y="12730213"/>
                  <a:pt x="13678174" y="12725485"/>
                </a:cubicBezTo>
                <a:cubicBezTo>
                  <a:pt x="13750698" y="12695525"/>
                  <a:pt x="13750698" y="12695525"/>
                  <a:pt x="13750698" y="12695525"/>
                </a:cubicBezTo>
                <a:cubicBezTo>
                  <a:pt x="13951710" y="12615900"/>
                  <a:pt x="13951710" y="12615900"/>
                  <a:pt x="13951710" y="12615900"/>
                </a:cubicBezTo>
                <a:cubicBezTo>
                  <a:pt x="14357676" y="12459014"/>
                  <a:pt x="14357676" y="12459014"/>
                  <a:pt x="14357676" y="12459014"/>
                </a:cubicBezTo>
                <a:cubicBezTo>
                  <a:pt x="14902380" y="12252463"/>
                  <a:pt x="15459698" y="12057737"/>
                  <a:pt x="16009132" y="11859854"/>
                </a:cubicBezTo>
                <a:cubicBezTo>
                  <a:pt x="15833344" y="11805456"/>
                  <a:pt x="15649674" y="11979688"/>
                  <a:pt x="15469946" y="11930019"/>
                </a:cubicBezTo>
                <a:cubicBezTo>
                  <a:pt x="15607106" y="11881928"/>
                  <a:pt x="15901926" y="11856701"/>
                  <a:pt x="15933456" y="11737659"/>
                </a:cubicBezTo>
                <a:cubicBezTo>
                  <a:pt x="16241672" y="11661974"/>
                  <a:pt x="16575120" y="11568158"/>
                  <a:pt x="16963742" y="11460151"/>
                </a:cubicBezTo>
                <a:cubicBezTo>
                  <a:pt x="16387510" y="11547661"/>
                  <a:pt x="15927938" y="11706911"/>
                  <a:pt x="15353278" y="11824377"/>
                </a:cubicBezTo>
                <a:cubicBezTo>
                  <a:pt x="15356432" y="11813341"/>
                  <a:pt x="15359586" y="11802303"/>
                  <a:pt x="15353278" y="11787324"/>
                </a:cubicBezTo>
                <a:cubicBezTo>
                  <a:pt x="15289426" y="11764462"/>
                  <a:pt x="15162514" y="11857489"/>
                  <a:pt x="15108122" y="11818070"/>
                </a:cubicBezTo>
                <a:cubicBezTo>
                  <a:pt x="15057672" y="11829897"/>
                  <a:pt x="15067920" y="11860642"/>
                  <a:pt x="15026140" y="11875621"/>
                </a:cubicBezTo>
                <a:cubicBezTo>
                  <a:pt x="14718710" y="11919771"/>
                  <a:pt x="14442022" y="12060889"/>
                  <a:pt x="14164544" y="12142090"/>
                </a:cubicBezTo>
                <a:cubicBezTo>
                  <a:pt x="14129862" y="12174414"/>
                  <a:pt x="14144050" y="12224869"/>
                  <a:pt x="14071530" y="12208313"/>
                </a:cubicBezTo>
                <a:cubicBezTo>
                  <a:pt x="14068374" y="12192546"/>
                  <a:pt x="14099118" y="12185451"/>
                  <a:pt x="14118038" y="12175203"/>
                </a:cubicBezTo>
                <a:cubicBezTo>
                  <a:pt x="13533918" y="12399099"/>
                  <a:pt x="13533918" y="12399099"/>
                  <a:pt x="13533918" y="12399099"/>
                </a:cubicBezTo>
                <a:cubicBezTo>
                  <a:pt x="12926152" y="12659262"/>
                  <a:pt x="12926152" y="12659262"/>
                  <a:pt x="12926152" y="12659262"/>
                </a:cubicBezTo>
                <a:cubicBezTo>
                  <a:pt x="11707464" y="13175642"/>
                  <a:pt x="11707464" y="13175642"/>
                  <a:pt x="11707464" y="13175642"/>
                </a:cubicBezTo>
                <a:cubicBezTo>
                  <a:pt x="10776500" y="13578498"/>
                  <a:pt x="9904658" y="14046789"/>
                  <a:pt x="9054884" y="14578150"/>
                </a:cubicBezTo>
                <a:cubicBezTo>
                  <a:pt x="9332362" y="14329813"/>
                  <a:pt x="9590920" y="14161103"/>
                  <a:pt x="9894410" y="13964010"/>
                </a:cubicBezTo>
                <a:cubicBezTo>
                  <a:pt x="9836864" y="13914343"/>
                  <a:pt x="9713892" y="14074382"/>
                  <a:pt x="9637428" y="14023138"/>
                </a:cubicBezTo>
                <a:cubicBezTo>
                  <a:pt x="9632698" y="13982931"/>
                  <a:pt x="9707584" y="14010524"/>
                  <a:pt x="9683938" y="13967952"/>
                </a:cubicBezTo>
                <a:cubicBezTo>
                  <a:pt x="9657924" y="13960857"/>
                  <a:pt x="9621660" y="13984508"/>
                  <a:pt x="9594072" y="13981354"/>
                </a:cubicBezTo>
                <a:cubicBezTo>
                  <a:pt x="9582250" y="13991603"/>
                  <a:pt x="9594072" y="13994757"/>
                  <a:pt x="9600380" y="13990815"/>
                </a:cubicBezTo>
                <a:cubicBezTo>
                  <a:pt x="9407250" y="14085419"/>
                  <a:pt x="9173130" y="14231267"/>
                  <a:pt x="8943738" y="14392095"/>
                </a:cubicBezTo>
                <a:cubicBezTo>
                  <a:pt x="8714346" y="14552922"/>
                  <a:pt x="8491264" y="14728728"/>
                  <a:pt x="8306016" y="14879306"/>
                </a:cubicBezTo>
                <a:cubicBezTo>
                  <a:pt x="8313900" y="14772877"/>
                  <a:pt x="8505450" y="14731093"/>
                  <a:pt x="8515700" y="14631759"/>
                </a:cubicBezTo>
                <a:cubicBezTo>
                  <a:pt x="8724596" y="14494583"/>
                  <a:pt x="8965810" y="14317200"/>
                  <a:pt x="9217276" y="14140605"/>
                </a:cubicBezTo>
                <a:cubicBezTo>
                  <a:pt x="9468736" y="13964010"/>
                  <a:pt x="9730446" y="13788204"/>
                  <a:pt x="9965354" y="13651816"/>
                </a:cubicBezTo>
                <a:cubicBezTo>
                  <a:pt x="10046548" y="13604514"/>
                  <a:pt x="10168732" y="13602149"/>
                  <a:pt x="10217606" y="13494144"/>
                </a:cubicBezTo>
                <a:cubicBezTo>
                  <a:pt x="10302742" y="13490203"/>
                  <a:pt x="10365016" y="13429496"/>
                  <a:pt x="10480894" y="13374310"/>
                </a:cubicBezTo>
                <a:cubicBezTo>
                  <a:pt x="10439904" y="13301782"/>
                  <a:pt x="10129318" y="13500450"/>
                  <a:pt x="9983486" y="13573768"/>
                </a:cubicBezTo>
                <a:cubicBezTo>
                  <a:pt x="9941706" y="13581651"/>
                  <a:pt x="9904658" y="13577710"/>
                  <a:pt x="9854994" y="13607668"/>
                </a:cubicBezTo>
                <a:cubicBezTo>
                  <a:pt x="9844748" y="13627377"/>
                  <a:pt x="9869972" y="13621070"/>
                  <a:pt x="9849478" y="13651816"/>
                </a:cubicBezTo>
                <a:cubicBezTo>
                  <a:pt x="9722564" y="13632107"/>
                  <a:pt x="9629544" y="13791358"/>
                  <a:pt x="9510514" y="13772437"/>
                </a:cubicBezTo>
                <a:cubicBezTo>
                  <a:pt x="9444298" y="13904094"/>
                  <a:pt x="9272454" y="13854427"/>
                  <a:pt x="9200718" y="14007371"/>
                </a:cubicBezTo>
                <a:cubicBezTo>
                  <a:pt x="8853084" y="14202098"/>
                  <a:pt x="8470768" y="14481969"/>
                  <a:pt x="8176738" y="14757898"/>
                </a:cubicBezTo>
                <a:cubicBezTo>
                  <a:pt x="8009622" y="14913206"/>
                  <a:pt x="7884284" y="15104780"/>
                  <a:pt x="7699826" y="15179675"/>
                </a:cubicBezTo>
                <a:cubicBezTo>
                  <a:pt x="7888226" y="14981794"/>
                  <a:pt x="7990700" y="14777607"/>
                  <a:pt x="8197234" y="14578938"/>
                </a:cubicBezTo>
                <a:cubicBezTo>
                  <a:pt x="8168066" y="14542673"/>
                  <a:pt x="8168066" y="14542673"/>
                  <a:pt x="8168066" y="14542673"/>
                </a:cubicBezTo>
                <a:cubicBezTo>
                  <a:pt x="8126288" y="14526906"/>
                  <a:pt x="8122346" y="14609684"/>
                  <a:pt x="8079778" y="14597070"/>
                </a:cubicBezTo>
                <a:cubicBezTo>
                  <a:pt x="8158608" y="14468566"/>
                  <a:pt x="8333606" y="14365290"/>
                  <a:pt x="8397460" y="14255707"/>
                </a:cubicBezTo>
                <a:cubicBezTo>
                  <a:pt x="8379326" y="14227325"/>
                  <a:pt x="8335182" y="14317988"/>
                  <a:pt x="8321780" y="14266744"/>
                </a:cubicBezTo>
                <a:cubicBezTo>
                  <a:pt x="8375386" y="14245458"/>
                  <a:pt x="8370656" y="14235998"/>
                  <a:pt x="8430566" y="14187907"/>
                </a:cubicBezTo>
                <a:cubicBezTo>
                  <a:pt x="8467614" y="14217077"/>
                  <a:pt x="8417166" y="14257284"/>
                  <a:pt x="8468402" y="14261225"/>
                </a:cubicBezTo>
                <a:cubicBezTo>
                  <a:pt x="8527524" y="14238363"/>
                  <a:pt x="8612658" y="14195002"/>
                  <a:pt x="8591374" y="14132721"/>
                </a:cubicBezTo>
                <a:cubicBezTo>
                  <a:pt x="8616600" y="14136663"/>
                  <a:pt x="8637096" y="14179235"/>
                  <a:pt x="8700946" y="14099610"/>
                </a:cubicBezTo>
                <a:cubicBezTo>
                  <a:pt x="8671780" y="14102763"/>
                  <a:pt x="8650496" y="14092514"/>
                  <a:pt x="8691488" y="14063345"/>
                </a:cubicBezTo>
                <a:cubicBezTo>
                  <a:pt x="8633154" y="14075170"/>
                  <a:pt x="8574032" y="14089361"/>
                  <a:pt x="8516488" y="14098821"/>
                </a:cubicBezTo>
                <a:cubicBezTo>
                  <a:pt x="8545654" y="14056249"/>
                  <a:pt x="8605564" y="14042847"/>
                  <a:pt x="8656014" y="13988450"/>
                </a:cubicBezTo>
                <a:cubicBezTo>
                  <a:pt x="8644188" y="13951396"/>
                  <a:pt x="8608716" y="14000275"/>
                  <a:pt x="8589798" y="13991603"/>
                </a:cubicBezTo>
                <a:cubicBezTo>
                  <a:pt x="8778986" y="13899364"/>
                  <a:pt x="8857816" y="13830776"/>
                  <a:pt x="9065134" y="13677832"/>
                </a:cubicBezTo>
                <a:cubicBezTo>
                  <a:pt x="9054096" y="13661277"/>
                  <a:pt x="9039122" y="13658912"/>
                  <a:pt x="9021778" y="13664430"/>
                </a:cubicBezTo>
                <a:cubicBezTo>
                  <a:pt x="9015472" y="13630530"/>
                  <a:pt x="9126620" y="13610821"/>
                  <a:pt x="9097452" y="13574556"/>
                </a:cubicBezTo>
                <a:cubicBezTo>
                  <a:pt x="9000494" y="13578498"/>
                  <a:pt x="8885406" y="13735383"/>
                  <a:pt x="8775834" y="13725923"/>
                </a:cubicBezTo>
                <a:cubicBezTo>
                  <a:pt x="8648132" y="13810278"/>
                  <a:pt x="8648132" y="13810278"/>
                  <a:pt x="8648132" y="13810278"/>
                </a:cubicBezTo>
                <a:cubicBezTo>
                  <a:pt x="8648920" y="13777955"/>
                  <a:pt x="8726172" y="13752727"/>
                  <a:pt x="8757704" y="13723558"/>
                </a:cubicBezTo>
                <a:cubicBezTo>
                  <a:pt x="8908266" y="13607668"/>
                  <a:pt x="9071440" y="13556424"/>
                  <a:pt x="9143174" y="13463397"/>
                </a:cubicBezTo>
                <a:cubicBezTo>
                  <a:pt x="9131352" y="13452360"/>
                  <a:pt x="9107702" y="13474434"/>
                  <a:pt x="9088782" y="13483894"/>
                </a:cubicBezTo>
                <a:cubicBezTo>
                  <a:pt x="9084842" y="13450783"/>
                  <a:pt x="9154998" y="13435015"/>
                  <a:pt x="9167612" y="13448419"/>
                </a:cubicBezTo>
                <a:cubicBezTo>
                  <a:pt x="9094302" y="13337258"/>
                  <a:pt x="8919302" y="13498875"/>
                  <a:pt x="8809728" y="13550905"/>
                </a:cubicBezTo>
                <a:cubicBezTo>
                  <a:pt x="8794752" y="13422402"/>
                  <a:pt x="9082476" y="13423190"/>
                  <a:pt x="9078534" y="13311242"/>
                </a:cubicBezTo>
                <a:cubicBezTo>
                  <a:pt x="9120314" y="13300992"/>
                  <a:pt x="9165246" y="13282860"/>
                  <a:pt x="9213332" y="13256056"/>
                </a:cubicBezTo>
                <a:cubicBezTo>
                  <a:pt x="9259840" y="13237925"/>
                  <a:pt x="9203082" y="13206389"/>
                  <a:pt x="9255896" y="13189045"/>
                </a:cubicBezTo>
                <a:cubicBezTo>
                  <a:pt x="9425380" y="13171700"/>
                  <a:pt x="9521550" y="13069212"/>
                  <a:pt x="9731234" y="12964359"/>
                </a:cubicBezTo>
                <a:cubicBezTo>
                  <a:pt x="9729658" y="12917847"/>
                  <a:pt x="9684726" y="12983280"/>
                  <a:pt x="9675266" y="12956476"/>
                </a:cubicBezTo>
                <a:cubicBezTo>
                  <a:pt x="9296890" y="13158299"/>
                  <a:pt x="8957138" y="13355390"/>
                  <a:pt x="8701736" y="13467339"/>
                </a:cubicBezTo>
                <a:cubicBezTo>
                  <a:pt x="8694640" y="13493354"/>
                  <a:pt x="8646556" y="13515429"/>
                  <a:pt x="8613448" y="13539080"/>
                </a:cubicBezTo>
                <a:cubicBezTo>
                  <a:pt x="8537774" y="13565884"/>
                  <a:pt x="8432142" y="13564307"/>
                  <a:pt x="8441602" y="13639991"/>
                </a:cubicBezTo>
                <a:cubicBezTo>
                  <a:pt x="8423470" y="13647874"/>
                  <a:pt x="8428988" y="13623435"/>
                  <a:pt x="8440024" y="13613186"/>
                </a:cubicBezTo>
                <a:cubicBezTo>
                  <a:pt x="8335182" y="13703849"/>
                  <a:pt x="8134170" y="13774802"/>
                  <a:pt x="8014354" y="13884385"/>
                </a:cubicBezTo>
                <a:cubicBezTo>
                  <a:pt x="7978090" y="13858369"/>
                  <a:pt x="8048248" y="13838660"/>
                  <a:pt x="8067956" y="13816585"/>
                </a:cubicBezTo>
                <a:cubicBezTo>
                  <a:pt x="7985184" y="13816585"/>
                  <a:pt x="7846446" y="14017619"/>
                  <a:pt x="7753428" y="13978201"/>
                </a:cubicBezTo>
                <a:cubicBezTo>
                  <a:pt x="7688790" y="14045212"/>
                  <a:pt x="7628092" y="14089361"/>
                  <a:pt x="7561090" y="14068863"/>
                </a:cubicBezTo>
                <a:cubicBezTo>
                  <a:pt x="7367958" y="14180812"/>
                  <a:pt x="7236314" y="14330602"/>
                  <a:pt x="7081022" y="14464625"/>
                </a:cubicBezTo>
                <a:cubicBezTo>
                  <a:pt x="7066834" y="14496948"/>
                  <a:pt x="7066834" y="14528482"/>
                  <a:pt x="7045550" y="14561594"/>
                </a:cubicBezTo>
                <a:cubicBezTo>
                  <a:pt x="6961204" y="14577361"/>
                  <a:pt x="6918636" y="14578150"/>
                  <a:pt x="6845328" y="14656986"/>
                </a:cubicBezTo>
                <a:cubicBezTo>
                  <a:pt x="6852420" y="14535578"/>
                  <a:pt x="7103094" y="14391306"/>
                  <a:pt x="7142508" y="14314834"/>
                </a:cubicBezTo>
                <a:cubicBezTo>
                  <a:pt x="7252080" y="14188695"/>
                  <a:pt x="7477530" y="14008947"/>
                  <a:pt x="7599714" y="13875713"/>
                </a:cubicBezTo>
                <a:cubicBezTo>
                  <a:pt x="7396336" y="13966375"/>
                  <a:pt x="7278882" y="14170563"/>
                  <a:pt x="7107826" y="14235998"/>
                </a:cubicBezTo>
                <a:cubicBezTo>
                  <a:pt x="7205572" y="14095668"/>
                  <a:pt x="7480682" y="13953762"/>
                  <a:pt x="7588676" y="13795299"/>
                </a:cubicBezTo>
                <a:cubicBezTo>
                  <a:pt x="7687214" y="13819739"/>
                  <a:pt x="7688790" y="13704637"/>
                  <a:pt x="7783384" y="13677044"/>
                </a:cubicBezTo>
                <a:cubicBezTo>
                  <a:pt x="7795996" y="13666007"/>
                  <a:pt x="7780230" y="13653393"/>
                  <a:pt x="7773136" y="13640779"/>
                </a:cubicBezTo>
                <a:cubicBezTo>
                  <a:pt x="7814126" y="13643144"/>
                  <a:pt x="7855906" y="13635261"/>
                  <a:pt x="7909512" y="13584805"/>
                </a:cubicBezTo>
                <a:cubicBezTo>
                  <a:pt x="7883496" y="13546963"/>
                  <a:pt x="7894530" y="13600572"/>
                  <a:pt x="7860636" y="13591112"/>
                </a:cubicBezTo>
                <a:cubicBezTo>
                  <a:pt x="7928430" y="13521737"/>
                  <a:pt x="8121558" y="13462608"/>
                  <a:pt x="8157028" y="13339622"/>
                </a:cubicBezTo>
                <a:cubicBezTo>
                  <a:pt x="8198808" y="13329375"/>
                  <a:pt x="8268966" y="13348295"/>
                  <a:pt x="8296558" y="13286802"/>
                </a:cubicBezTo>
                <a:cubicBezTo>
                  <a:pt x="8282368" y="13259209"/>
                  <a:pt x="8235860" y="13341200"/>
                  <a:pt x="8227976" y="13290743"/>
                </a:cubicBezTo>
                <a:cubicBezTo>
                  <a:pt x="8235068" y="13264729"/>
                  <a:pt x="8283944" y="13241078"/>
                  <a:pt x="8317840" y="13216637"/>
                </a:cubicBezTo>
                <a:cubicBezTo>
                  <a:pt x="8358044" y="13219003"/>
                  <a:pt x="8337548" y="13248960"/>
                  <a:pt x="8339122" y="13272612"/>
                </a:cubicBezTo>
                <a:cubicBezTo>
                  <a:pt x="8350160" y="13233982"/>
                  <a:pt x="8386422" y="13252902"/>
                  <a:pt x="8423470" y="13216637"/>
                </a:cubicBezTo>
                <a:cubicBezTo>
                  <a:pt x="8403764" y="13196928"/>
                  <a:pt x="8384846" y="13177219"/>
                  <a:pt x="8348584" y="13210331"/>
                </a:cubicBezTo>
                <a:cubicBezTo>
                  <a:pt x="8429778" y="13112572"/>
                  <a:pt x="8544078" y="13058176"/>
                  <a:pt x="8647344" y="12975398"/>
                </a:cubicBezTo>
                <a:cubicBezTo>
                  <a:pt x="8636308" y="13008507"/>
                  <a:pt x="8666262" y="12988012"/>
                  <a:pt x="8679664" y="13023488"/>
                </a:cubicBezTo>
                <a:cubicBezTo>
                  <a:pt x="8636308" y="13043984"/>
                  <a:pt x="8582704" y="13034525"/>
                  <a:pt x="8581128" y="13086557"/>
                </a:cubicBezTo>
                <a:cubicBezTo>
                  <a:pt x="8829438" y="12980127"/>
                  <a:pt x="9187318" y="12734944"/>
                  <a:pt x="9411980" y="12582789"/>
                </a:cubicBezTo>
                <a:cubicBezTo>
                  <a:pt x="9108490" y="12696314"/>
                  <a:pt x="8927974" y="12838221"/>
                  <a:pt x="8785294" y="12943862"/>
                </a:cubicBezTo>
                <a:cubicBezTo>
                  <a:pt x="8762434" y="12808263"/>
                  <a:pt x="8930338" y="12760961"/>
                  <a:pt x="9093512" y="12633245"/>
                </a:cubicBezTo>
                <a:cubicBezTo>
                  <a:pt x="9229098" y="12527604"/>
                  <a:pt x="9401732" y="12444036"/>
                  <a:pt x="9506572" y="12366776"/>
                </a:cubicBezTo>
                <a:cubicBezTo>
                  <a:pt x="9503420" y="12381754"/>
                  <a:pt x="9492384" y="12395156"/>
                  <a:pt x="9479774" y="12408560"/>
                </a:cubicBezTo>
                <a:cubicBezTo>
                  <a:pt x="9787988" y="12262710"/>
                  <a:pt x="10202628" y="12081386"/>
                  <a:pt x="10469070" y="11896909"/>
                </a:cubicBezTo>
                <a:cubicBezTo>
                  <a:pt x="10233372" y="11974956"/>
                  <a:pt x="10143506" y="12047487"/>
                  <a:pt x="9947224" y="12108979"/>
                </a:cubicBezTo>
                <a:cubicBezTo>
                  <a:pt x="10003192" y="12105826"/>
                  <a:pt x="9970086" y="12124747"/>
                  <a:pt x="9919634" y="12150762"/>
                </a:cubicBezTo>
                <a:cubicBezTo>
                  <a:pt x="9879432" y="12142090"/>
                  <a:pt x="9915692" y="12137361"/>
                  <a:pt x="9914908" y="12112920"/>
                </a:cubicBezTo>
                <a:cubicBezTo>
                  <a:pt x="9824252" y="12189392"/>
                  <a:pt x="9770650" y="12180720"/>
                  <a:pt x="9695762" y="12273749"/>
                </a:cubicBezTo>
                <a:cubicBezTo>
                  <a:pt x="9676842" y="12256404"/>
                  <a:pt x="9702856" y="12244578"/>
                  <a:pt x="9723352" y="12231965"/>
                </a:cubicBezTo>
                <a:cubicBezTo>
                  <a:pt x="9456124" y="12248521"/>
                  <a:pt x="9148692" y="12455072"/>
                  <a:pt x="8820766" y="12620631"/>
                </a:cubicBezTo>
                <a:cubicBezTo>
                  <a:pt x="8931126" y="12509470"/>
                  <a:pt x="9077746" y="12477935"/>
                  <a:pt x="9218848" y="12384121"/>
                </a:cubicBezTo>
                <a:cubicBezTo>
                  <a:pt x="9244862" y="12361259"/>
                  <a:pt x="9193624" y="12377812"/>
                  <a:pt x="9213332" y="12346278"/>
                </a:cubicBezTo>
                <a:cubicBezTo>
                  <a:pt x="9256688" y="12329722"/>
                  <a:pt x="9277970" y="12369931"/>
                  <a:pt x="9335516" y="12316322"/>
                </a:cubicBezTo>
                <a:cubicBezTo>
                  <a:pt x="9353646" y="12283208"/>
                  <a:pt x="9225944" y="12306861"/>
                  <a:pt x="9248016" y="12259557"/>
                </a:cubicBezTo>
                <a:cubicBezTo>
                  <a:pt x="9302408" y="12254038"/>
                  <a:pt x="9361530" y="12212255"/>
                  <a:pt x="9326846" y="12187027"/>
                </a:cubicBezTo>
                <a:cubicBezTo>
                  <a:pt x="9352070" y="12173625"/>
                  <a:pt x="9356012" y="12214620"/>
                  <a:pt x="9384388" y="12194123"/>
                </a:cubicBezTo>
                <a:cubicBezTo>
                  <a:pt x="9392272" y="12179932"/>
                  <a:pt x="9393060" y="12164953"/>
                  <a:pt x="9392272" y="12149975"/>
                </a:cubicBezTo>
                <a:cubicBezTo>
                  <a:pt x="9412768" y="12141302"/>
                  <a:pt x="9415132" y="12176778"/>
                  <a:pt x="9437204" y="12164953"/>
                </a:cubicBezTo>
                <a:cubicBezTo>
                  <a:pt x="9471100" y="12150762"/>
                  <a:pt x="9402518" y="12123169"/>
                  <a:pt x="9458488" y="12112132"/>
                </a:cubicBezTo>
                <a:cubicBezTo>
                  <a:pt x="9471888" y="12126324"/>
                  <a:pt x="9456124" y="12136572"/>
                  <a:pt x="9463216" y="12149975"/>
                </a:cubicBezTo>
                <a:cubicBezTo>
                  <a:pt x="9563330" y="12083751"/>
                  <a:pt x="9609050" y="12062465"/>
                  <a:pt x="9700492" y="12017528"/>
                </a:cubicBezTo>
                <a:cubicBezTo>
                  <a:pt x="9674478" y="12016739"/>
                  <a:pt x="9648466" y="12012799"/>
                  <a:pt x="9624028" y="12006491"/>
                </a:cubicBezTo>
                <a:cubicBezTo>
                  <a:pt x="9665804" y="11929231"/>
                  <a:pt x="9726506" y="11911098"/>
                  <a:pt x="9787988" y="11836991"/>
                </a:cubicBezTo>
                <a:cubicBezTo>
                  <a:pt x="9795084" y="11875621"/>
                  <a:pt x="9826618" y="11857489"/>
                  <a:pt x="9851842" y="11855125"/>
                </a:cubicBezTo>
                <a:cubicBezTo>
                  <a:pt x="9907022" y="11836205"/>
                  <a:pt x="9839230" y="11798363"/>
                  <a:pt x="9895198" y="11778653"/>
                </a:cubicBezTo>
                <a:cubicBezTo>
                  <a:pt x="9848690" y="11788113"/>
                  <a:pt x="9569634" y="11850394"/>
                  <a:pt x="9602746" y="11911887"/>
                </a:cubicBezTo>
                <a:cubicBezTo>
                  <a:pt x="9421436" y="11928443"/>
                  <a:pt x="9253536" y="12038814"/>
                  <a:pt x="9063558" y="12163377"/>
                </a:cubicBezTo>
                <a:cubicBezTo>
                  <a:pt x="9086418" y="12196487"/>
                  <a:pt x="9174706" y="12141302"/>
                  <a:pt x="9127410" y="12207526"/>
                </a:cubicBezTo>
                <a:cubicBezTo>
                  <a:pt x="9166034" y="12145244"/>
                  <a:pt x="9355222" y="12037239"/>
                  <a:pt x="9449818" y="12010432"/>
                </a:cubicBezTo>
                <a:cubicBezTo>
                  <a:pt x="9457700" y="12074290"/>
                  <a:pt x="9388330" y="12062465"/>
                  <a:pt x="9337092" y="12086904"/>
                </a:cubicBezTo>
                <a:cubicBezTo>
                  <a:pt x="9246440" y="12172050"/>
                  <a:pt x="9125044" y="12267443"/>
                  <a:pt x="9030450" y="12223293"/>
                </a:cubicBezTo>
                <a:cubicBezTo>
                  <a:pt x="9024932" y="12210679"/>
                  <a:pt x="9048580" y="12201220"/>
                  <a:pt x="9062768" y="12190970"/>
                </a:cubicBezTo>
                <a:cubicBezTo>
                  <a:pt x="8968176" y="12183085"/>
                  <a:pt x="8849144" y="12332875"/>
                  <a:pt x="8764800" y="12340759"/>
                </a:cubicBezTo>
                <a:cubicBezTo>
                  <a:pt x="8876734" y="12211466"/>
                  <a:pt x="9058040" y="12151550"/>
                  <a:pt x="9203082" y="12042756"/>
                </a:cubicBezTo>
                <a:cubicBezTo>
                  <a:pt x="9080110" y="12061676"/>
                  <a:pt x="8917726" y="12183874"/>
                  <a:pt x="8798694" y="12197278"/>
                </a:cubicBezTo>
                <a:cubicBezTo>
                  <a:pt x="8916148" y="12072715"/>
                  <a:pt x="9232250" y="11943421"/>
                  <a:pt x="9419862" y="11812552"/>
                </a:cubicBezTo>
                <a:cubicBezTo>
                  <a:pt x="9355222" y="11789689"/>
                  <a:pt x="9289006" y="11872468"/>
                  <a:pt x="9169188" y="11900062"/>
                </a:cubicBezTo>
                <a:cubicBezTo>
                  <a:pt x="9132924" y="11877200"/>
                  <a:pt x="9207814" y="11868527"/>
                  <a:pt x="9171552" y="11845664"/>
                </a:cubicBezTo>
                <a:cubicBezTo>
                  <a:pt x="9110854" y="11822013"/>
                  <a:pt x="8924032" y="11937904"/>
                  <a:pt x="8927184" y="11972591"/>
                </a:cubicBezTo>
                <a:cubicBezTo>
                  <a:pt x="8875158" y="12009644"/>
                  <a:pt x="8923244" y="11938693"/>
                  <a:pt x="8868854" y="11966285"/>
                </a:cubicBezTo>
                <a:cubicBezTo>
                  <a:pt x="8823130" y="12008067"/>
                  <a:pt x="8816036" y="12067195"/>
                  <a:pt x="8749030" y="12091635"/>
                </a:cubicBezTo>
                <a:cubicBezTo>
                  <a:pt x="8727748" y="12048275"/>
                  <a:pt x="8783718" y="12071137"/>
                  <a:pt x="8801848" y="12032507"/>
                </a:cubicBezTo>
                <a:cubicBezTo>
                  <a:pt x="8492840" y="12172050"/>
                  <a:pt x="8091602" y="12395156"/>
                  <a:pt x="7781018" y="12592249"/>
                </a:cubicBezTo>
                <a:cubicBezTo>
                  <a:pt x="7755006" y="12608804"/>
                  <a:pt x="7766830" y="12629303"/>
                  <a:pt x="7757370" y="12637187"/>
                </a:cubicBezTo>
                <a:cubicBezTo>
                  <a:pt x="7697462" y="12687643"/>
                  <a:pt x="7605232" y="12699467"/>
                  <a:pt x="7548476" y="12738886"/>
                </a:cubicBezTo>
                <a:cubicBezTo>
                  <a:pt x="7400278" y="12840586"/>
                  <a:pt x="7248140" y="13058176"/>
                  <a:pt x="7118860" y="13051868"/>
                </a:cubicBezTo>
                <a:cubicBezTo>
                  <a:pt x="7609962" y="12635610"/>
                  <a:pt x="8164914" y="12213045"/>
                  <a:pt x="8772680" y="11900850"/>
                </a:cubicBezTo>
                <a:cubicBezTo>
                  <a:pt x="8794752" y="11878775"/>
                  <a:pt x="8791598" y="11853547"/>
                  <a:pt x="8781352" y="11828319"/>
                </a:cubicBezTo>
                <a:cubicBezTo>
                  <a:pt x="8814460" y="11812552"/>
                  <a:pt x="8816036" y="11866950"/>
                  <a:pt x="8812884" y="11877200"/>
                </a:cubicBezTo>
                <a:cubicBezTo>
                  <a:pt x="8882252" y="11846452"/>
                  <a:pt x="8914570" y="11832261"/>
                  <a:pt x="8913782" y="11777865"/>
                </a:cubicBezTo>
                <a:cubicBezTo>
                  <a:pt x="8997342" y="11766826"/>
                  <a:pt x="9166822" y="11670646"/>
                  <a:pt x="9225944" y="11639899"/>
                </a:cubicBezTo>
                <a:cubicBezTo>
                  <a:pt x="9260630" y="11609153"/>
                  <a:pt x="9185742" y="11643052"/>
                  <a:pt x="9188894" y="11607576"/>
                </a:cubicBezTo>
                <a:cubicBezTo>
                  <a:pt x="9221212" y="11626497"/>
                  <a:pt x="9356012" y="11584714"/>
                  <a:pt x="9356012" y="11527163"/>
                </a:cubicBezTo>
                <a:cubicBezTo>
                  <a:pt x="9326056" y="11506665"/>
                  <a:pt x="9329210" y="11561850"/>
                  <a:pt x="9296102" y="11547661"/>
                </a:cubicBezTo>
                <a:cubicBezTo>
                  <a:pt x="9716256" y="11251235"/>
                  <a:pt x="10043396" y="11138497"/>
                  <a:pt x="10499812" y="10854684"/>
                </a:cubicBezTo>
                <a:cubicBezTo>
                  <a:pt x="10491140" y="10844437"/>
                  <a:pt x="10470646" y="10859415"/>
                  <a:pt x="10453302" y="10865721"/>
                </a:cubicBezTo>
                <a:cubicBezTo>
                  <a:pt x="10484832" y="10848378"/>
                  <a:pt x="10599924" y="10757715"/>
                  <a:pt x="10615690" y="10808959"/>
                </a:cubicBezTo>
                <a:cubicBezTo>
                  <a:pt x="10646434" y="10771116"/>
                  <a:pt x="10575486" y="10764023"/>
                  <a:pt x="10554204" y="10761657"/>
                </a:cubicBezTo>
                <a:cubicBezTo>
                  <a:pt x="10500600" y="10786885"/>
                  <a:pt x="10454880" y="10813689"/>
                  <a:pt x="10442264" y="10845225"/>
                </a:cubicBezTo>
                <a:cubicBezTo>
                  <a:pt x="10222334" y="10942192"/>
                  <a:pt x="9919634" y="11090407"/>
                  <a:pt x="9777742" y="11178704"/>
                </a:cubicBezTo>
                <a:cubicBezTo>
                  <a:pt x="9657924" y="11253599"/>
                  <a:pt x="9717046" y="11192895"/>
                  <a:pt x="9793508" y="11144015"/>
                </a:cubicBezTo>
                <a:cubicBezTo>
                  <a:pt x="9860514" y="11101444"/>
                  <a:pt x="10046548" y="11020243"/>
                  <a:pt x="10185286" y="10924849"/>
                </a:cubicBezTo>
                <a:cubicBezTo>
                  <a:pt x="10182134" y="10887007"/>
                  <a:pt x="10144294" y="10923272"/>
                  <a:pt x="10119068" y="10933521"/>
                </a:cubicBezTo>
                <a:cubicBezTo>
                  <a:pt x="10115130" y="10916965"/>
                  <a:pt x="10148238" y="10906716"/>
                  <a:pt x="10167944" y="10894891"/>
                </a:cubicBezTo>
                <a:cubicBezTo>
                  <a:pt x="10008710" y="10897257"/>
                  <a:pt x="9881796" y="11051777"/>
                  <a:pt x="9762766" y="11028126"/>
                </a:cubicBezTo>
                <a:cubicBezTo>
                  <a:pt x="9807698" y="11000533"/>
                  <a:pt x="9832132" y="10970575"/>
                  <a:pt x="9894410" y="10945347"/>
                </a:cubicBezTo>
                <a:cubicBezTo>
                  <a:pt x="9817946" y="10970575"/>
                  <a:pt x="9530222" y="11064391"/>
                  <a:pt x="9497114" y="11157419"/>
                </a:cubicBezTo>
                <a:cubicBezTo>
                  <a:pt x="9421436" y="11094349"/>
                  <a:pt x="9169976" y="11346627"/>
                  <a:pt x="9039910" y="11303267"/>
                </a:cubicBezTo>
                <a:cubicBezTo>
                  <a:pt x="9473466" y="11064391"/>
                  <a:pt x="9705222" y="10960325"/>
                  <a:pt x="10121436" y="10748255"/>
                </a:cubicBezTo>
                <a:cubicBezTo>
                  <a:pt x="10092270" y="10719873"/>
                  <a:pt x="10034724" y="10752985"/>
                  <a:pt x="9988216" y="10764810"/>
                </a:cubicBezTo>
                <a:cubicBezTo>
                  <a:pt x="10028418" y="10723815"/>
                  <a:pt x="10104882" y="10697011"/>
                  <a:pt x="10153752" y="10678878"/>
                </a:cubicBezTo>
                <a:cubicBezTo>
                  <a:pt x="10174250" y="10697011"/>
                  <a:pt x="10135622" y="10706471"/>
                  <a:pt x="10143506" y="10723815"/>
                </a:cubicBezTo>
                <a:cubicBezTo>
                  <a:pt x="10167156" y="10756927"/>
                  <a:pt x="10193958" y="10673359"/>
                  <a:pt x="10204204" y="10704895"/>
                </a:cubicBezTo>
                <a:cubicBezTo>
                  <a:pt x="10238102" y="10684397"/>
                  <a:pt x="10175038" y="10697011"/>
                  <a:pt x="10181346" y="10664689"/>
                </a:cubicBezTo>
                <a:cubicBezTo>
                  <a:pt x="10233372" y="10622905"/>
                  <a:pt x="10313778" y="10609501"/>
                  <a:pt x="10366592" y="10582696"/>
                </a:cubicBezTo>
                <a:cubicBezTo>
                  <a:pt x="10381570" y="10596887"/>
                  <a:pt x="10366592" y="10607137"/>
                  <a:pt x="10350826" y="10616597"/>
                </a:cubicBezTo>
                <a:cubicBezTo>
                  <a:pt x="10458822" y="10605560"/>
                  <a:pt x="10562876" y="10519627"/>
                  <a:pt x="10671658" y="10427388"/>
                </a:cubicBezTo>
                <a:cubicBezTo>
                  <a:pt x="10849810" y="10407679"/>
                  <a:pt x="10931004" y="10236603"/>
                  <a:pt x="11103636" y="10250006"/>
                </a:cubicBezTo>
                <a:cubicBezTo>
                  <a:pt x="11147782" y="10197973"/>
                  <a:pt x="11227398" y="10158555"/>
                  <a:pt x="11297556" y="10153824"/>
                </a:cubicBezTo>
                <a:cubicBezTo>
                  <a:pt x="11318840" y="10179053"/>
                  <a:pt x="11251046" y="10189300"/>
                  <a:pt x="11258932" y="10212163"/>
                </a:cubicBezTo>
                <a:cubicBezTo>
                  <a:pt x="11340912" y="10214528"/>
                  <a:pt x="11355890" y="10108887"/>
                  <a:pt x="11496204" y="10067892"/>
                </a:cubicBezTo>
                <a:cubicBezTo>
                  <a:pt x="11471766" y="10014283"/>
                  <a:pt x="11382688" y="10116771"/>
                  <a:pt x="11388208" y="10030050"/>
                </a:cubicBezTo>
                <a:cubicBezTo>
                  <a:pt x="11333818" y="10060797"/>
                  <a:pt x="11294404" y="10094696"/>
                  <a:pt x="11286518" y="10133327"/>
                </a:cubicBezTo>
                <a:cubicBezTo>
                  <a:pt x="11115462" y="10179841"/>
                  <a:pt x="10986184" y="10224777"/>
                  <a:pt x="10834834" y="10305979"/>
                </a:cubicBezTo>
                <a:cubicBezTo>
                  <a:pt x="10798572" y="10305191"/>
                  <a:pt x="10834042" y="10238968"/>
                  <a:pt x="10817490" y="10210587"/>
                </a:cubicBezTo>
                <a:cubicBezTo>
                  <a:pt x="10777288" y="10191667"/>
                  <a:pt x="10696094" y="10258678"/>
                  <a:pt x="10648012" y="10256312"/>
                </a:cubicBezTo>
                <a:cubicBezTo>
                  <a:pt x="10752850" y="10171957"/>
                  <a:pt x="10789114" y="10193242"/>
                  <a:pt x="10925486" y="10116771"/>
                </a:cubicBezTo>
                <a:cubicBezTo>
                  <a:pt x="10943616" y="10102581"/>
                  <a:pt x="10912874" y="10106523"/>
                  <a:pt x="10908932" y="10086025"/>
                </a:cubicBezTo>
                <a:cubicBezTo>
                  <a:pt x="10945982" y="10073411"/>
                  <a:pt x="10991702" y="10089967"/>
                  <a:pt x="10978300" y="10116771"/>
                </a:cubicBezTo>
                <a:cubicBezTo>
                  <a:pt x="11022444" y="10105734"/>
                  <a:pt x="11006678" y="10084448"/>
                  <a:pt x="11042150" y="10071834"/>
                </a:cubicBezTo>
                <a:cubicBezTo>
                  <a:pt x="11081566" y="10062373"/>
                  <a:pt x="11083930" y="10130963"/>
                  <a:pt x="11131228" y="10105734"/>
                </a:cubicBezTo>
                <a:cubicBezTo>
                  <a:pt x="11134382" y="10122289"/>
                  <a:pt x="11101276" y="10131751"/>
                  <a:pt x="11081566" y="10143577"/>
                </a:cubicBezTo>
                <a:cubicBezTo>
                  <a:pt x="11106790" y="10164072"/>
                  <a:pt x="11161970" y="10121501"/>
                  <a:pt x="11195078" y="10126231"/>
                </a:cubicBezTo>
                <a:cubicBezTo>
                  <a:pt x="11239222" y="10096273"/>
                  <a:pt x="11093390" y="10122289"/>
                  <a:pt x="11173008" y="10085237"/>
                </a:cubicBezTo>
                <a:cubicBezTo>
                  <a:pt x="11230552" y="10076565"/>
                  <a:pt x="11224244" y="10121501"/>
                  <a:pt x="11319628" y="10064739"/>
                </a:cubicBezTo>
                <a:cubicBezTo>
                  <a:pt x="11351948" y="10036357"/>
                  <a:pt x="11264448" y="10062373"/>
                  <a:pt x="11296768" y="10022955"/>
                </a:cubicBezTo>
                <a:cubicBezTo>
                  <a:pt x="11310956" y="9995363"/>
                  <a:pt x="11359830" y="10004035"/>
                  <a:pt x="11407914" y="9968559"/>
                </a:cubicBezTo>
                <a:cubicBezTo>
                  <a:pt x="11405550" y="9914161"/>
                  <a:pt x="11332240" y="10008765"/>
                  <a:pt x="11330664" y="9955156"/>
                </a:cubicBezTo>
                <a:cubicBezTo>
                  <a:pt x="11419740" y="9932293"/>
                  <a:pt x="11451270" y="9978018"/>
                  <a:pt x="11529312" y="9933869"/>
                </a:cubicBezTo>
                <a:cubicBezTo>
                  <a:pt x="11539560" y="9957521"/>
                  <a:pt x="11473342" y="9967771"/>
                  <a:pt x="11452058" y="9985902"/>
                </a:cubicBezTo>
                <a:cubicBezTo>
                  <a:pt x="11473342" y="10022955"/>
                  <a:pt x="11497780" y="10004822"/>
                  <a:pt x="11543500" y="9992208"/>
                </a:cubicBezTo>
                <a:cubicBezTo>
                  <a:pt x="11548228" y="10008765"/>
                  <a:pt x="11504088" y="10016649"/>
                  <a:pt x="11512756" y="10033205"/>
                </a:cubicBezTo>
                <a:cubicBezTo>
                  <a:pt x="11600258" y="10033992"/>
                  <a:pt x="11720076" y="9966981"/>
                  <a:pt x="11832804" y="9913372"/>
                </a:cubicBezTo>
                <a:cubicBezTo>
                  <a:pt x="11753184" y="9919678"/>
                  <a:pt x="11716922" y="9955945"/>
                  <a:pt x="11623118" y="9978807"/>
                </a:cubicBezTo>
                <a:cubicBezTo>
                  <a:pt x="11683026" y="9918103"/>
                  <a:pt x="11871424" y="9844785"/>
                  <a:pt x="11984152" y="9837688"/>
                </a:cubicBezTo>
                <a:cubicBezTo>
                  <a:pt x="11988094" y="9814037"/>
                  <a:pt x="12007800" y="9792751"/>
                  <a:pt x="12055098" y="9776197"/>
                </a:cubicBezTo>
                <a:cubicBezTo>
                  <a:pt x="12028296" y="9764370"/>
                  <a:pt x="12010954" y="9735200"/>
                  <a:pt x="11980210" y="9732047"/>
                </a:cubicBezTo>
                <a:cubicBezTo>
                  <a:pt x="12077172" y="9709972"/>
                  <a:pt x="12228520" y="9646115"/>
                  <a:pt x="12351492" y="9588564"/>
                </a:cubicBezTo>
                <a:cubicBezTo>
                  <a:pt x="12307346" y="9572008"/>
                  <a:pt x="12252956" y="9577527"/>
                  <a:pt x="12197776" y="9589353"/>
                </a:cubicBezTo>
                <a:cubicBezTo>
                  <a:pt x="12146538" y="9598812"/>
                  <a:pt x="12092934" y="9618523"/>
                  <a:pt x="12040120" y="9639020"/>
                </a:cubicBezTo>
                <a:cubicBezTo>
                  <a:pt x="11935278" y="9679227"/>
                  <a:pt x="11836740" y="9726528"/>
                  <a:pt x="11779986" y="9717857"/>
                </a:cubicBezTo>
                <a:cubicBezTo>
                  <a:pt x="11791022" y="9747027"/>
                  <a:pt x="11769738" y="9765947"/>
                  <a:pt x="11824130" y="9735200"/>
                </a:cubicBezTo>
                <a:cubicBezTo>
                  <a:pt x="11826494" y="9757275"/>
                  <a:pt x="11757914" y="9818767"/>
                  <a:pt x="11750028" y="9758851"/>
                </a:cubicBezTo>
                <a:cubicBezTo>
                  <a:pt x="11698792" y="9774618"/>
                  <a:pt x="11754760" y="9809307"/>
                  <a:pt x="11697216" y="9824287"/>
                </a:cubicBezTo>
                <a:cubicBezTo>
                  <a:pt x="11690122" y="9763583"/>
                  <a:pt x="11460730" y="9862129"/>
                  <a:pt x="11540348" y="9889720"/>
                </a:cubicBezTo>
                <a:cubicBezTo>
                  <a:pt x="11486742" y="9891297"/>
                  <a:pt x="11451270" y="9855821"/>
                  <a:pt x="11382688" y="9889720"/>
                </a:cubicBezTo>
                <a:cubicBezTo>
                  <a:pt x="11429988" y="9796693"/>
                  <a:pt x="11597104" y="9836113"/>
                  <a:pt x="11556902" y="9724952"/>
                </a:cubicBezTo>
                <a:cubicBezTo>
                  <a:pt x="11607354" y="9699724"/>
                  <a:pt x="11607354" y="9778561"/>
                  <a:pt x="11667262" y="9735200"/>
                </a:cubicBezTo>
                <a:cubicBezTo>
                  <a:pt x="11631000" y="9705243"/>
                  <a:pt x="11673568" y="9680802"/>
                  <a:pt x="11727170" y="9717857"/>
                </a:cubicBezTo>
                <a:cubicBezTo>
                  <a:pt x="11767374" y="9703666"/>
                  <a:pt x="11720076" y="9673709"/>
                  <a:pt x="11746090" y="9656363"/>
                </a:cubicBezTo>
                <a:cubicBezTo>
                  <a:pt x="11841472" y="9654787"/>
                  <a:pt x="12008588" y="9527071"/>
                  <a:pt x="12044848" y="9532590"/>
                </a:cubicBezTo>
                <a:cubicBezTo>
                  <a:pt x="12056674" y="9505785"/>
                  <a:pt x="11998340" y="9486076"/>
                  <a:pt x="12071650" y="9453753"/>
                </a:cubicBezTo>
                <a:cubicBezTo>
                  <a:pt x="12110278" y="9482134"/>
                  <a:pt x="12154422" y="9408816"/>
                  <a:pt x="12148114" y="9467154"/>
                </a:cubicBezTo>
                <a:cubicBezTo>
                  <a:pt x="12160724" y="9490018"/>
                  <a:pt x="12217484" y="9438775"/>
                  <a:pt x="12248226" y="9430891"/>
                </a:cubicBezTo>
                <a:cubicBezTo>
                  <a:pt x="12185950" y="9420641"/>
                  <a:pt x="12187530" y="9408027"/>
                  <a:pt x="12133138" y="9370187"/>
                </a:cubicBezTo>
                <a:cubicBezTo>
                  <a:pt x="12163092" y="9357573"/>
                  <a:pt x="12159936" y="9341017"/>
                  <a:pt x="12192258" y="9327614"/>
                </a:cubicBezTo>
                <a:cubicBezTo>
                  <a:pt x="12172552" y="9318942"/>
                  <a:pt x="12103182" y="9344959"/>
                  <a:pt x="12052732" y="9367821"/>
                </a:cubicBezTo>
                <a:cubicBezTo>
                  <a:pt x="11998340" y="9393049"/>
                  <a:pt x="11940794" y="9424583"/>
                  <a:pt x="11910052" y="9444292"/>
                </a:cubicBezTo>
                <a:cubicBezTo>
                  <a:pt x="11884828" y="9402508"/>
                  <a:pt x="11999130" y="9385165"/>
                  <a:pt x="12034602" y="9355207"/>
                </a:cubicBezTo>
                <a:cubicBezTo>
                  <a:pt x="11854874" y="9360726"/>
                  <a:pt x="11640460" y="9497901"/>
                  <a:pt x="11465460" y="9587775"/>
                </a:cubicBezTo>
                <a:cubicBezTo>
                  <a:pt x="11517486" y="9602755"/>
                  <a:pt x="11607354" y="9539685"/>
                  <a:pt x="11674356" y="9523129"/>
                </a:cubicBezTo>
                <a:cubicBezTo>
                  <a:pt x="11677508" y="9538896"/>
                  <a:pt x="11644402" y="9548357"/>
                  <a:pt x="11624696" y="9560183"/>
                </a:cubicBezTo>
                <a:cubicBezTo>
                  <a:pt x="11682238" y="9555452"/>
                  <a:pt x="11784716" y="9502632"/>
                  <a:pt x="11773680" y="9577527"/>
                </a:cubicBezTo>
                <a:cubicBezTo>
                  <a:pt x="11855662" y="9536532"/>
                  <a:pt x="11855662" y="9536532"/>
                  <a:pt x="11855662" y="9536532"/>
                </a:cubicBezTo>
                <a:cubicBezTo>
                  <a:pt x="11835952" y="9624040"/>
                  <a:pt x="11739784" y="9564913"/>
                  <a:pt x="11696426" y="9564124"/>
                </a:cubicBezTo>
                <a:cubicBezTo>
                  <a:pt x="11633366" y="9580680"/>
                  <a:pt x="11654648" y="9612214"/>
                  <a:pt x="11611294" y="9632712"/>
                </a:cubicBezTo>
                <a:cubicBezTo>
                  <a:pt x="11571878" y="9526282"/>
                  <a:pt x="11404762" y="9684744"/>
                  <a:pt x="11310956" y="9690263"/>
                </a:cubicBezTo>
                <a:cubicBezTo>
                  <a:pt x="11306226" y="9677649"/>
                  <a:pt x="11331452" y="9669767"/>
                  <a:pt x="11346428" y="9659516"/>
                </a:cubicBezTo>
                <a:cubicBezTo>
                  <a:pt x="11235282" y="9635867"/>
                  <a:pt x="11119406" y="9747814"/>
                  <a:pt x="11011408" y="9787232"/>
                </a:cubicBezTo>
                <a:cubicBezTo>
                  <a:pt x="10654316" y="9918103"/>
                  <a:pt x="10233372" y="10142787"/>
                  <a:pt x="9936186" y="10291788"/>
                </a:cubicBezTo>
                <a:cubicBezTo>
                  <a:pt x="9608262" y="10454982"/>
                  <a:pt x="9277970" y="10610291"/>
                  <a:pt x="8964234" y="10783730"/>
                </a:cubicBezTo>
                <a:cubicBezTo>
                  <a:pt x="9061980" y="10677301"/>
                  <a:pt x="9241710" y="10598465"/>
                  <a:pt x="9405674" y="10503861"/>
                </a:cubicBezTo>
                <a:cubicBezTo>
                  <a:pt x="9573578" y="10406890"/>
                  <a:pt x="9795872" y="10283907"/>
                  <a:pt x="10003192" y="10217683"/>
                </a:cubicBezTo>
                <a:cubicBezTo>
                  <a:pt x="10130106" y="10117559"/>
                  <a:pt x="10418618" y="9937023"/>
                  <a:pt x="10652738" y="9874743"/>
                </a:cubicBezTo>
                <a:cubicBezTo>
                  <a:pt x="10679542" y="9857399"/>
                  <a:pt x="10665354" y="9833746"/>
                  <a:pt x="10672446" y="9813249"/>
                </a:cubicBezTo>
                <a:cubicBezTo>
                  <a:pt x="10693728" y="9855033"/>
                  <a:pt x="10832468" y="9747027"/>
                  <a:pt x="10900260" y="9712338"/>
                </a:cubicBezTo>
                <a:cubicBezTo>
                  <a:pt x="10822220" y="9685535"/>
                  <a:pt x="10443056" y="9872377"/>
                  <a:pt x="10314566" y="9940176"/>
                </a:cubicBezTo>
                <a:cubicBezTo>
                  <a:pt x="10117492" y="10045030"/>
                  <a:pt x="9895986" y="10159343"/>
                  <a:pt x="9708372" y="10238968"/>
                </a:cubicBezTo>
                <a:cubicBezTo>
                  <a:pt x="9642946" y="10266560"/>
                  <a:pt x="9571214" y="10312286"/>
                  <a:pt x="9538106" y="10354858"/>
                </a:cubicBezTo>
                <a:cubicBezTo>
                  <a:pt x="9502632" y="10373780"/>
                  <a:pt x="9516822" y="10355647"/>
                  <a:pt x="9512092" y="10341457"/>
                </a:cubicBezTo>
                <a:cubicBezTo>
                  <a:pt x="9385964" y="10448674"/>
                  <a:pt x="9198354" y="10480208"/>
                  <a:pt x="9025720" y="10576390"/>
                </a:cubicBezTo>
                <a:cubicBezTo>
                  <a:pt x="9091936" y="10504649"/>
                  <a:pt x="9305560" y="10427388"/>
                  <a:pt x="9231462" y="10425023"/>
                </a:cubicBezTo>
                <a:cubicBezTo>
                  <a:pt x="9462432" y="10272868"/>
                  <a:pt x="9645312" y="10204281"/>
                  <a:pt x="9875490" y="10086025"/>
                </a:cubicBezTo>
                <a:cubicBezTo>
                  <a:pt x="9891254" y="10052912"/>
                  <a:pt x="9837652" y="10052912"/>
                  <a:pt x="9821098" y="10022166"/>
                </a:cubicBezTo>
                <a:cubicBezTo>
                  <a:pt x="9855782" y="10008765"/>
                  <a:pt x="9866820" y="10044241"/>
                  <a:pt x="9908598" y="10016649"/>
                </a:cubicBezTo>
                <a:cubicBezTo>
                  <a:pt x="9925152" y="10004035"/>
                  <a:pt x="9920422" y="9987479"/>
                  <a:pt x="9939342" y="9974865"/>
                </a:cubicBezTo>
                <a:cubicBezTo>
                  <a:pt x="9828196" y="9993785"/>
                  <a:pt x="9670540" y="10098639"/>
                  <a:pt x="9576730" y="10136480"/>
                </a:cubicBezTo>
                <a:cubicBezTo>
                  <a:pt x="9584616" y="10073411"/>
                  <a:pt x="9677632" y="10080506"/>
                  <a:pt x="9733598" y="10027685"/>
                </a:cubicBezTo>
                <a:cubicBezTo>
                  <a:pt x="9696550" y="10018225"/>
                  <a:pt x="9641370" y="10045030"/>
                  <a:pt x="9606686" y="10028475"/>
                </a:cubicBezTo>
                <a:cubicBezTo>
                  <a:pt x="9546776" y="10101003"/>
                  <a:pt x="9411190" y="10078929"/>
                  <a:pt x="9435628" y="10144365"/>
                </a:cubicBezTo>
                <a:cubicBezTo>
                  <a:pt x="9402518" y="10116771"/>
                  <a:pt x="9300040" y="10145941"/>
                  <a:pt x="9255108" y="10213741"/>
                </a:cubicBezTo>
                <a:cubicBezTo>
                  <a:pt x="9026508" y="10247640"/>
                  <a:pt x="8805788" y="10504649"/>
                  <a:pt x="8547230" y="10589004"/>
                </a:cubicBezTo>
                <a:cubicBezTo>
                  <a:pt x="8653650" y="10511744"/>
                  <a:pt x="8682816" y="10485727"/>
                  <a:pt x="8843626" y="10396642"/>
                </a:cubicBezTo>
                <a:cubicBezTo>
                  <a:pt x="8760856" y="10376933"/>
                  <a:pt x="8596106" y="10540125"/>
                  <a:pt x="8525948" y="10493611"/>
                </a:cubicBezTo>
                <a:cubicBezTo>
                  <a:pt x="8507818" y="10540914"/>
                  <a:pt x="8450272" y="10585062"/>
                  <a:pt x="8361984" y="10626846"/>
                </a:cubicBezTo>
                <a:cubicBezTo>
                  <a:pt x="8306804" y="10635519"/>
                  <a:pt x="8428200" y="10584274"/>
                  <a:pt x="8419530" y="10566929"/>
                </a:cubicBezTo>
                <a:cubicBezTo>
                  <a:pt x="8341490" y="10533031"/>
                  <a:pt x="8263450" y="10631577"/>
                  <a:pt x="8204328" y="10650497"/>
                </a:cubicBezTo>
                <a:cubicBezTo>
                  <a:pt x="8283944" y="10488092"/>
                  <a:pt x="8613448" y="10424235"/>
                  <a:pt x="8745090" y="10264196"/>
                </a:cubicBezTo>
                <a:cubicBezTo>
                  <a:pt x="8819190" y="10267349"/>
                  <a:pt x="8845202" y="10263407"/>
                  <a:pt x="8884618" y="10214528"/>
                </a:cubicBezTo>
                <a:cubicBezTo>
                  <a:pt x="8882252" y="10257888"/>
                  <a:pt x="8942162" y="10257101"/>
                  <a:pt x="9041486" y="10196397"/>
                </a:cubicBezTo>
                <a:cubicBezTo>
                  <a:pt x="9034392" y="10156979"/>
                  <a:pt x="8987094" y="10206645"/>
                  <a:pt x="8966598" y="10196397"/>
                </a:cubicBezTo>
                <a:cubicBezTo>
                  <a:pt x="9112432" y="10053703"/>
                  <a:pt x="9495538" y="9952790"/>
                  <a:pt x="9720198" y="9746239"/>
                </a:cubicBezTo>
                <a:cubicBezTo>
                  <a:pt x="9538894" y="9780137"/>
                  <a:pt x="9419074" y="9914161"/>
                  <a:pt x="9281122" y="9908642"/>
                </a:cubicBezTo>
                <a:cubicBezTo>
                  <a:pt x="9105336" y="10045030"/>
                  <a:pt x="8857028" y="10198761"/>
                  <a:pt x="8601624" y="10276810"/>
                </a:cubicBezTo>
                <a:cubicBezTo>
                  <a:pt x="8603200" y="10216895"/>
                  <a:pt x="8718290" y="10227142"/>
                  <a:pt x="8745880" y="10170380"/>
                </a:cubicBezTo>
                <a:cubicBezTo>
                  <a:pt x="8734054" y="10160132"/>
                  <a:pt x="8711194" y="10175899"/>
                  <a:pt x="8717502" y="10186147"/>
                </a:cubicBezTo>
                <a:cubicBezTo>
                  <a:pt x="8664686" y="10200339"/>
                  <a:pt x="8713558" y="10149883"/>
                  <a:pt x="8747458" y="10142787"/>
                </a:cubicBezTo>
                <a:cubicBezTo>
                  <a:pt x="8711194" y="10111253"/>
                  <a:pt x="8670992" y="10173533"/>
                  <a:pt x="8628422" y="10195608"/>
                </a:cubicBezTo>
                <a:cubicBezTo>
                  <a:pt x="8670202" y="10141210"/>
                  <a:pt x="8536984" y="10162497"/>
                  <a:pt x="8606352" y="10127809"/>
                </a:cubicBezTo>
                <a:cubicBezTo>
                  <a:pt x="8595316" y="10104157"/>
                  <a:pt x="8552750" y="10150671"/>
                  <a:pt x="8529100" y="10156979"/>
                </a:cubicBezTo>
                <a:cubicBezTo>
                  <a:pt x="8679664" y="10030839"/>
                  <a:pt x="8880676" y="9967771"/>
                  <a:pt x="9054096" y="9804576"/>
                </a:cubicBezTo>
                <a:cubicBezTo>
                  <a:pt x="8675722" y="9950425"/>
                  <a:pt x="8106580" y="10270502"/>
                  <a:pt x="7698250" y="10501495"/>
                </a:cubicBezTo>
                <a:cubicBezTo>
                  <a:pt x="7704556" y="10527511"/>
                  <a:pt x="7700616" y="10534606"/>
                  <a:pt x="7661200" y="10564565"/>
                </a:cubicBezTo>
                <a:cubicBezTo>
                  <a:pt x="7583948" y="10537761"/>
                  <a:pt x="7372688" y="10596887"/>
                  <a:pt x="7338004" y="10681242"/>
                </a:cubicBezTo>
                <a:cubicBezTo>
                  <a:pt x="7138568" y="10755351"/>
                  <a:pt x="6859514" y="11007629"/>
                  <a:pt x="6609628" y="11115635"/>
                </a:cubicBezTo>
                <a:cubicBezTo>
                  <a:pt x="6667962" y="11042317"/>
                  <a:pt x="6958050" y="10861779"/>
                  <a:pt x="6978546" y="10785308"/>
                </a:cubicBezTo>
                <a:cubicBezTo>
                  <a:pt x="6942284" y="10909871"/>
                  <a:pt x="7126744" y="10669417"/>
                  <a:pt x="7155122" y="10741158"/>
                </a:cubicBezTo>
                <a:cubicBezTo>
                  <a:pt x="7267846" y="10586638"/>
                  <a:pt x="7477530" y="10498341"/>
                  <a:pt x="7632032" y="10309921"/>
                </a:cubicBezTo>
                <a:cubicBezTo>
                  <a:pt x="7661988" y="10297307"/>
                  <a:pt x="7695884" y="10276810"/>
                  <a:pt x="7708498" y="10305191"/>
                </a:cubicBezTo>
                <a:cubicBezTo>
                  <a:pt x="7724262" y="10283907"/>
                  <a:pt x="7723474" y="10261831"/>
                  <a:pt x="7705344" y="10238968"/>
                </a:cubicBezTo>
                <a:cubicBezTo>
                  <a:pt x="7849600" y="10133327"/>
                  <a:pt x="7988338" y="10052912"/>
                  <a:pt x="8082932" y="9965404"/>
                </a:cubicBezTo>
                <a:cubicBezTo>
                  <a:pt x="7996220" y="9971712"/>
                  <a:pt x="7902414" y="10086025"/>
                  <a:pt x="7832256" y="10097062"/>
                </a:cubicBezTo>
                <a:cubicBezTo>
                  <a:pt x="7811762" y="10027685"/>
                  <a:pt x="7946560" y="10025321"/>
                  <a:pt x="8021446" y="9960674"/>
                </a:cubicBezTo>
                <a:cubicBezTo>
                  <a:pt x="8008438" y="9923226"/>
                  <a:pt x="7971586" y="9912189"/>
                  <a:pt x="7937196" y="9905193"/>
                </a:cubicBezTo>
                <a:lnTo>
                  <a:pt x="7894564" y="9895775"/>
                </a:lnTo>
                <a:lnTo>
                  <a:pt x="7876816" y="9902229"/>
                </a:lnTo>
                <a:cubicBezTo>
                  <a:pt x="7844628" y="9912569"/>
                  <a:pt x="7812496" y="9921327"/>
                  <a:pt x="7780372" y="9927929"/>
                </a:cubicBezTo>
                <a:lnTo>
                  <a:pt x="7867136" y="9874229"/>
                </a:lnTo>
                <a:lnTo>
                  <a:pt x="7651322" y="9974631"/>
                </a:lnTo>
                <a:cubicBezTo>
                  <a:pt x="7445506" y="10071785"/>
                  <a:pt x="7264298" y="10165059"/>
                  <a:pt x="7043186" y="10314651"/>
                </a:cubicBezTo>
                <a:cubicBezTo>
                  <a:pt x="7027420" y="10326477"/>
                  <a:pt x="7043186" y="10339879"/>
                  <a:pt x="7048702" y="10352494"/>
                </a:cubicBezTo>
                <a:cubicBezTo>
                  <a:pt x="7010078" y="10376933"/>
                  <a:pt x="6995886" y="10341457"/>
                  <a:pt x="6956474" y="10369048"/>
                </a:cubicBezTo>
                <a:cubicBezTo>
                  <a:pt x="6995098" y="10397431"/>
                  <a:pt x="6723932" y="10492822"/>
                  <a:pt x="6636430" y="10603983"/>
                </a:cubicBezTo>
                <a:cubicBezTo>
                  <a:pt x="6622242" y="10587427"/>
                  <a:pt x="6584402" y="10629999"/>
                  <a:pt x="6572580" y="10604771"/>
                </a:cubicBezTo>
                <a:cubicBezTo>
                  <a:pt x="6541048" y="10630788"/>
                  <a:pt x="6515824" y="10641036"/>
                  <a:pt x="6492962" y="10644191"/>
                </a:cubicBezTo>
                <a:cubicBezTo>
                  <a:pt x="6448818" y="10685184"/>
                  <a:pt x="6399944" y="10685973"/>
                  <a:pt x="6471678" y="10644191"/>
                </a:cubicBezTo>
                <a:cubicBezTo>
                  <a:pt x="6572580" y="10576390"/>
                  <a:pt x="6572580" y="10576390"/>
                  <a:pt x="6572580" y="10576390"/>
                </a:cubicBezTo>
                <a:cubicBezTo>
                  <a:pt x="6588344" y="10563776"/>
                  <a:pt x="6574156" y="10561410"/>
                  <a:pt x="6566272" y="10566929"/>
                </a:cubicBezTo>
                <a:cubicBezTo>
                  <a:pt x="6882376" y="10320958"/>
                  <a:pt x="7183500" y="10140423"/>
                  <a:pt x="7538228" y="9889720"/>
                </a:cubicBezTo>
                <a:cubicBezTo>
                  <a:pt x="7589466" y="9888144"/>
                  <a:pt x="7644646" y="9876319"/>
                  <a:pt x="7692730" y="9880261"/>
                </a:cubicBezTo>
                <a:cubicBezTo>
                  <a:pt x="7724262" y="9862916"/>
                  <a:pt x="7778654" y="9799846"/>
                  <a:pt x="7725840" y="9807731"/>
                </a:cubicBezTo>
                <a:cubicBezTo>
                  <a:pt x="7895320" y="9622464"/>
                  <a:pt x="8195656" y="9613792"/>
                  <a:pt x="8242952" y="9434044"/>
                </a:cubicBezTo>
                <a:cubicBezTo>
                  <a:pt x="8275276" y="9419853"/>
                  <a:pt x="8238224" y="9472675"/>
                  <a:pt x="8281580" y="9466367"/>
                </a:cubicBezTo>
                <a:cubicBezTo>
                  <a:pt x="8391940" y="9426161"/>
                  <a:pt x="8447120" y="9383588"/>
                  <a:pt x="8481804" y="9316576"/>
                </a:cubicBezTo>
                <a:cubicBezTo>
                  <a:pt x="8533830" y="9354418"/>
                  <a:pt x="8688332" y="9224337"/>
                  <a:pt x="8606352" y="9236163"/>
                </a:cubicBezTo>
                <a:cubicBezTo>
                  <a:pt x="8741150" y="9132886"/>
                  <a:pt x="8866486" y="9169153"/>
                  <a:pt x="8998130" y="9028823"/>
                </a:cubicBezTo>
                <a:cubicBezTo>
                  <a:pt x="8994978" y="9040648"/>
                  <a:pt x="8992610" y="9053262"/>
                  <a:pt x="9001282" y="9066665"/>
                </a:cubicBezTo>
                <a:cubicBezTo>
                  <a:pt x="9045428" y="9024092"/>
                  <a:pt x="9112432" y="9019363"/>
                  <a:pt x="9128198" y="8961022"/>
                </a:cubicBezTo>
                <a:cubicBezTo>
                  <a:pt x="8741150" y="9121849"/>
                  <a:pt x="8372232" y="9281889"/>
                  <a:pt x="7915816" y="9509726"/>
                </a:cubicBezTo>
                <a:cubicBezTo>
                  <a:pt x="7823588" y="9556241"/>
                  <a:pt x="7717168" y="9646903"/>
                  <a:pt x="7647798" y="9623253"/>
                </a:cubicBezTo>
                <a:cubicBezTo>
                  <a:pt x="7612326" y="9636654"/>
                  <a:pt x="7639128" y="9653998"/>
                  <a:pt x="7616268" y="9668189"/>
                </a:cubicBezTo>
                <a:cubicBezTo>
                  <a:pt x="7414466" y="9761217"/>
                  <a:pt x="7228432" y="9893663"/>
                  <a:pt x="7059738" y="9974077"/>
                </a:cubicBezTo>
                <a:cubicBezTo>
                  <a:pt x="6995886" y="10004035"/>
                  <a:pt x="6870550" y="10072623"/>
                  <a:pt x="6827986" y="10035569"/>
                </a:cubicBezTo>
                <a:cubicBezTo>
                  <a:pt x="6910754" y="10007188"/>
                  <a:pt x="6961204" y="9958309"/>
                  <a:pt x="7014016" y="9906277"/>
                </a:cubicBezTo>
                <a:cubicBezTo>
                  <a:pt x="6804334" y="9996151"/>
                  <a:pt x="6611994" y="10175899"/>
                  <a:pt x="6371566" y="10303615"/>
                </a:cubicBezTo>
                <a:cubicBezTo>
                  <a:pt x="6362896" y="10221625"/>
                  <a:pt x="6626970" y="10161708"/>
                  <a:pt x="6667962" y="10082082"/>
                </a:cubicBezTo>
                <a:cubicBezTo>
                  <a:pt x="6510304" y="10135693"/>
                  <a:pt x="6299832" y="10314651"/>
                  <a:pt x="6114584" y="10378509"/>
                </a:cubicBezTo>
                <a:cubicBezTo>
                  <a:pt x="6371172" y="10196987"/>
                  <a:pt x="6514688" y="10062473"/>
                  <a:pt x="6754982" y="9872525"/>
                </a:cubicBezTo>
                <a:lnTo>
                  <a:pt x="6762464" y="9866727"/>
                </a:lnTo>
                <a:lnTo>
                  <a:pt x="6346146" y="10057037"/>
                </a:lnTo>
                <a:cubicBezTo>
                  <a:pt x="5668360" y="10383607"/>
                  <a:pt x="5018616" y="10746650"/>
                  <a:pt x="4381288" y="11145171"/>
                </a:cubicBezTo>
                <a:cubicBezTo>
                  <a:pt x="4658764" y="10896833"/>
                  <a:pt x="4917318" y="10728124"/>
                  <a:pt x="5220812" y="10531030"/>
                </a:cubicBezTo>
                <a:cubicBezTo>
                  <a:pt x="5163268" y="10481364"/>
                  <a:pt x="5040290" y="10641403"/>
                  <a:pt x="4963830" y="10590158"/>
                </a:cubicBezTo>
                <a:cubicBezTo>
                  <a:pt x="4959098" y="10549951"/>
                  <a:pt x="5033986" y="10577544"/>
                  <a:pt x="5010338" y="10534973"/>
                </a:cubicBezTo>
                <a:cubicBezTo>
                  <a:pt x="4984324" y="10527877"/>
                  <a:pt x="4948062" y="10551529"/>
                  <a:pt x="4920476" y="10548374"/>
                </a:cubicBezTo>
                <a:cubicBezTo>
                  <a:pt x="4908650" y="10558623"/>
                  <a:pt x="4920476" y="10561777"/>
                  <a:pt x="4926780" y="10557835"/>
                </a:cubicBezTo>
                <a:cubicBezTo>
                  <a:pt x="4733648" y="10652439"/>
                  <a:pt x="4499532" y="10798287"/>
                  <a:pt x="4270138" y="10959115"/>
                </a:cubicBezTo>
                <a:cubicBezTo>
                  <a:pt x="4040746" y="11119943"/>
                  <a:pt x="3817662" y="11295749"/>
                  <a:pt x="3632416" y="11446327"/>
                </a:cubicBezTo>
                <a:cubicBezTo>
                  <a:pt x="3640298" y="11339897"/>
                  <a:pt x="3831854" y="11298113"/>
                  <a:pt x="3842100" y="11198780"/>
                </a:cubicBezTo>
                <a:cubicBezTo>
                  <a:pt x="4050992" y="11061603"/>
                  <a:pt x="4292208" y="10884221"/>
                  <a:pt x="4543674" y="10707627"/>
                </a:cubicBezTo>
                <a:cubicBezTo>
                  <a:pt x="4795134" y="10531030"/>
                  <a:pt x="5056844" y="10355225"/>
                  <a:pt x="5291754" y="10218837"/>
                </a:cubicBezTo>
                <a:cubicBezTo>
                  <a:pt x="5372950" y="10171534"/>
                  <a:pt x="5495134" y="10169169"/>
                  <a:pt x="5544006" y="10061165"/>
                </a:cubicBezTo>
                <a:cubicBezTo>
                  <a:pt x="5629142" y="10057221"/>
                  <a:pt x="5691418" y="9996517"/>
                  <a:pt x="5807296" y="9941330"/>
                </a:cubicBezTo>
                <a:cubicBezTo>
                  <a:pt x="5766302" y="9868801"/>
                  <a:pt x="5455718" y="10067471"/>
                  <a:pt x="5309884" y="10140789"/>
                </a:cubicBezTo>
                <a:cubicBezTo>
                  <a:pt x="5268108" y="10148672"/>
                  <a:pt x="5231060" y="10144731"/>
                  <a:pt x="5181398" y="10174689"/>
                </a:cubicBezTo>
                <a:cubicBezTo>
                  <a:pt x="5171148" y="10194397"/>
                  <a:pt x="5196372" y="10188090"/>
                  <a:pt x="5175878" y="10218837"/>
                </a:cubicBezTo>
                <a:cubicBezTo>
                  <a:pt x="5048964" y="10199129"/>
                  <a:pt x="4955948" y="10358379"/>
                  <a:pt x="4836914" y="10339459"/>
                </a:cubicBezTo>
                <a:cubicBezTo>
                  <a:pt x="4770696" y="10471114"/>
                  <a:pt x="4598854" y="10421447"/>
                  <a:pt x="4527120" y="10574391"/>
                </a:cubicBezTo>
                <a:cubicBezTo>
                  <a:pt x="4179486" y="10769119"/>
                  <a:pt x="3797166" y="11048989"/>
                  <a:pt x="3503138" y="11324919"/>
                </a:cubicBezTo>
                <a:cubicBezTo>
                  <a:pt x="3336020" y="11480227"/>
                  <a:pt x="3210684" y="11671800"/>
                  <a:pt x="3026226" y="11746696"/>
                </a:cubicBezTo>
                <a:cubicBezTo>
                  <a:pt x="3214624" y="11548815"/>
                  <a:pt x="3317100" y="11344627"/>
                  <a:pt x="3523632" y="11145959"/>
                </a:cubicBezTo>
                <a:cubicBezTo>
                  <a:pt x="3494464" y="11109693"/>
                  <a:pt x="3494464" y="11109693"/>
                  <a:pt x="3494464" y="11109693"/>
                </a:cubicBezTo>
                <a:cubicBezTo>
                  <a:pt x="3452686" y="11093926"/>
                  <a:pt x="3448746" y="11176705"/>
                  <a:pt x="3406176" y="11164091"/>
                </a:cubicBezTo>
                <a:cubicBezTo>
                  <a:pt x="3485006" y="11035586"/>
                  <a:pt x="3660006" y="10932311"/>
                  <a:pt x="3723858" y="10822729"/>
                </a:cubicBezTo>
                <a:cubicBezTo>
                  <a:pt x="3705724" y="10794345"/>
                  <a:pt x="3661582" y="10885008"/>
                  <a:pt x="3648180" y="10833765"/>
                </a:cubicBezTo>
                <a:cubicBezTo>
                  <a:pt x="3701784" y="10812479"/>
                  <a:pt x="3697054" y="10803018"/>
                  <a:pt x="3756964" y="10754927"/>
                </a:cubicBezTo>
                <a:cubicBezTo>
                  <a:pt x="3794012" y="10784097"/>
                  <a:pt x="3743566" y="10824304"/>
                  <a:pt x="3794802" y="10828245"/>
                </a:cubicBezTo>
                <a:cubicBezTo>
                  <a:pt x="3853924" y="10805383"/>
                  <a:pt x="3939058" y="10762023"/>
                  <a:pt x="3917774" y="10699741"/>
                </a:cubicBezTo>
                <a:cubicBezTo>
                  <a:pt x="3943000" y="10703683"/>
                  <a:pt x="3963492" y="10746255"/>
                  <a:pt x="4027346" y="10666631"/>
                </a:cubicBezTo>
                <a:cubicBezTo>
                  <a:pt x="3998180" y="10669784"/>
                  <a:pt x="3976896" y="10659535"/>
                  <a:pt x="4017884" y="10630365"/>
                </a:cubicBezTo>
                <a:cubicBezTo>
                  <a:pt x="3959552" y="10642190"/>
                  <a:pt x="3900434" y="10656381"/>
                  <a:pt x="3842888" y="10665843"/>
                </a:cubicBezTo>
                <a:cubicBezTo>
                  <a:pt x="3872052" y="10623269"/>
                  <a:pt x="3931966" y="10609867"/>
                  <a:pt x="3982412" y="10555471"/>
                </a:cubicBezTo>
                <a:cubicBezTo>
                  <a:pt x="3970590" y="10518417"/>
                  <a:pt x="3935118" y="10567296"/>
                  <a:pt x="3916196" y="10558623"/>
                </a:cubicBezTo>
                <a:cubicBezTo>
                  <a:pt x="4105384" y="10466384"/>
                  <a:pt x="4184214" y="10397796"/>
                  <a:pt x="4391534" y="10244852"/>
                </a:cubicBezTo>
                <a:cubicBezTo>
                  <a:pt x="4380500" y="10228299"/>
                  <a:pt x="4365524" y="10225932"/>
                  <a:pt x="4348178" y="10231451"/>
                </a:cubicBezTo>
                <a:cubicBezTo>
                  <a:pt x="4341870" y="10197551"/>
                  <a:pt x="4453020" y="10177841"/>
                  <a:pt x="4423854" y="10141577"/>
                </a:cubicBezTo>
                <a:cubicBezTo>
                  <a:pt x="4326892" y="10145519"/>
                  <a:pt x="4211806" y="10302403"/>
                  <a:pt x="4102232" y="10292943"/>
                </a:cubicBezTo>
                <a:cubicBezTo>
                  <a:pt x="3974532" y="10377299"/>
                  <a:pt x="3974532" y="10377299"/>
                  <a:pt x="3974532" y="10377299"/>
                </a:cubicBezTo>
                <a:cubicBezTo>
                  <a:pt x="3975320" y="10344975"/>
                  <a:pt x="4052574" y="10319747"/>
                  <a:pt x="4084100" y="10290578"/>
                </a:cubicBezTo>
                <a:cubicBezTo>
                  <a:pt x="4234666" y="10174689"/>
                  <a:pt x="4397842" y="10123444"/>
                  <a:pt x="4469578" y="10030417"/>
                </a:cubicBezTo>
                <a:cubicBezTo>
                  <a:pt x="4457750" y="10019381"/>
                  <a:pt x="4434102" y="10041453"/>
                  <a:pt x="4415184" y="10050915"/>
                </a:cubicBezTo>
                <a:cubicBezTo>
                  <a:pt x="4411240" y="10017803"/>
                  <a:pt x="4481398" y="10002035"/>
                  <a:pt x="4494012" y="10015437"/>
                </a:cubicBezTo>
                <a:cubicBezTo>
                  <a:pt x="4420702" y="9904279"/>
                  <a:pt x="4245700" y="10065893"/>
                  <a:pt x="4136128" y="10117925"/>
                </a:cubicBezTo>
                <a:cubicBezTo>
                  <a:pt x="4121152" y="9989421"/>
                  <a:pt x="4408876" y="9990209"/>
                  <a:pt x="4404932" y="9878261"/>
                </a:cubicBezTo>
                <a:cubicBezTo>
                  <a:pt x="4446712" y="9868012"/>
                  <a:pt x="4491646" y="9849881"/>
                  <a:pt x="4539732" y="9823075"/>
                </a:cubicBezTo>
                <a:cubicBezTo>
                  <a:pt x="4586238" y="9804943"/>
                  <a:pt x="4529484" y="9773409"/>
                  <a:pt x="4582298" y="9756065"/>
                </a:cubicBezTo>
                <a:cubicBezTo>
                  <a:pt x="4751778" y="9738720"/>
                  <a:pt x="4847950" y="9636232"/>
                  <a:pt x="5057632" y="9531380"/>
                </a:cubicBezTo>
                <a:cubicBezTo>
                  <a:pt x="5056058" y="9484865"/>
                  <a:pt x="5011126" y="9550300"/>
                  <a:pt x="5001666" y="9523497"/>
                </a:cubicBezTo>
                <a:cubicBezTo>
                  <a:pt x="4623292" y="9725317"/>
                  <a:pt x="4283538" y="9922410"/>
                  <a:pt x="4028134" y="10034359"/>
                </a:cubicBezTo>
                <a:cubicBezTo>
                  <a:pt x="4021042" y="10060374"/>
                  <a:pt x="3972954" y="10082449"/>
                  <a:pt x="3939846" y="10106101"/>
                </a:cubicBezTo>
                <a:cubicBezTo>
                  <a:pt x="3864174" y="10132905"/>
                  <a:pt x="3758542" y="10131327"/>
                  <a:pt x="3768000" y="10207011"/>
                </a:cubicBezTo>
                <a:cubicBezTo>
                  <a:pt x="3749868" y="10214895"/>
                  <a:pt x="3755388" y="10190456"/>
                  <a:pt x="3766424" y="10180206"/>
                </a:cubicBezTo>
                <a:cubicBezTo>
                  <a:pt x="3661582" y="10270869"/>
                  <a:pt x="3460568" y="10341823"/>
                  <a:pt x="3340748" y="10451405"/>
                </a:cubicBezTo>
                <a:cubicBezTo>
                  <a:pt x="3304488" y="10425389"/>
                  <a:pt x="3374644" y="10405680"/>
                  <a:pt x="3394354" y="10383605"/>
                </a:cubicBezTo>
                <a:cubicBezTo>
                  <a:pt x="3311584" y="10383605"/>
                  <a:pt x="3172846" y="10584639"/>
                  <a:pt x="3079830" y="10545221"/>
                </a:cubicBezTo>
                <a:cubicBezTo>
                  <a:pt x="3015190" y="10612233"/>
                  <a:pt x="2954494" y="10656381"/>
                  <a:pt x="2887484" y="10635883"/>
                </a:cubicBezTo>
                <a:cubicBezTo>
                  <a:pt x="2694358" y="10747833"/>
                  <a:pt x="2562714" y="10897622"/>
                  <a:pt x="2407420" y="11031646"/>
                </a:cubicBezTo>
                <a:cubicBezTo>
                  <a:pt x="2393232" y="11063969"/>
                  <a:pt x="2393232" y="11095503"/>
                  <a:pt x="2371948" y="11128615"/>
                </a:cubicBezTo>
                <a:cubicBezTo>
                  <a:pt x="2287600" y="11144382"/>
                  <a:pt x="2245038" y="11145171"/>
                  <a:pt x="2171726" y="11224006"/>
                </a:cubicBezTo>
                <a:cubicBezTo>
                  <a:pt x="2178820" y="11102598"/>
                  <a:pt x="2429492" y="10958326"/>
                  <a:pt x="2468910" y="10881855"/>
                </a:cubicBezTo>
                <a:cubicBezTo>
                  <a:pt x="2578480" y="10755717"/>
                  <a:pt x="2803930" y="10575969"/>
                  <a:pt x="2926114" y="10442733"/>
                </a:cubicBezTo>
                <a:cubicBezTo>
                  <a:pt x="2722736" y="10533395"/>
                  <a:pt x="2605280" y="10737583"/>
                  <a:pt x="2434226" y="10803018"/>
                </a:cubicBezTo>
                <a:cubicBezTo>
                  <a:pt x="2531968" y="10662689"/>
                  <a:pt x="2807082" y="10520782"/>
                  <a:pt x="2915076" y="10362320"/>
                </a:cubicBezTo>
                <a:cubicBezTo>
                  <a:pt x="3013614" y="10386759"/>
                  <a:pt x="3015190" y="10271657"/>
                  <a:pt x="3109780" y="10244065"/>
                </a:cubicBezTo>
                <a:cubicBezTo>
                  <a:pt x="3122396" y="10233027"/>
                  <a:pt x="3106628" y="10220413"/>
                  <a:pt x="3099538" y="10207799"/>
                </a:cubicBezTo>
                <a:cubicBezTo>
                  <a:pt x="3140524" y="10210165"/>
                  <a:pt x="3182304" y="10202281"/>
                  <a:pt x="3235910" y="10151825"/>
                </a:cubicBezTo>
                <a:cubicBezTo>
                  <a:pt x="3209894" y="10113983"/>
                  <a:pt x="3220934" y="10167592"/>
                  <a:pt x="3187034" y="10158133"/>
                </a:cubicBezTo>
                <a:cubicBezTo>
                  <a:pt x="3254830" y="10088755"/>
                  <a:pt x="3447958" y="10029629"/>
                  <a:pt x="3483430" y="9906643"/>
                </a:cubicBezTo>
                <a:cubicBezTo>
                  <a:pt x="3525208" y="9896393"/>
                  <a:pt x="3595364" y="9915315"/>
                  <a:pt x="3622958" y="9853822"/>
                </a:cubicBezTo>
                <a:cubicBezTo>
                  <a:pt x="3608766" y="9826229"/>
                  <a:pt x="3562256" y="9908220"/>
                  <a:pt x="3554376" y="9857763"/>
                </a:cubicBezTo>
                <a:cubicBezTo>
                  <a:pt x="3561468" y="9831747"/>
                  <a:pt x="3610344" y="9808097"/>
                  <a:pt x="3644240" y="9783657"/>
                </a:cubicBezTo>
                <a:cubicBezTo>
                  <a:pt x="3684440" y="9786023"/>
                  <a:pt x="3663944" y="9815980"/>
                  <a:pt x="3665524" y="9839631"/>
                </a:cubicBezTo>
                <a:cubicBezTo>
                  <a:pt x="3676560" y="9801001"/>
                  <a:pt x="3712820" y="9819922"/>
                  <a:pt x="3749868" y="9783657"/>
                </a:cubicBezTo>
                <a:cubicBezTo>
                  <a:pt x="3730162" y="9763948"/>
                  <a:pt x="3711246" y="9744239"/>
                  <a:pt x="3674982" y="9777351"/>
                </a:cubicBezTo>
                <a:cubicBezTo>
                  <a:pt x="3756176" y="9679592"/>
                  <a:pt x="3870478" y="9625195"/>
                  <a:pt x="3973742" y="9542417"/>
                </a:cubicBezTo>
                <a:cubicBezTo>
                  <a:pt x="3962704" y="9575528"/>
                  <a:pt x="3992662" y="9555031"/>
                  <a:pt x="4006062" y="9590507"/>
                </a:cubicBezTo>
                <a:cubicBezTo>
                  <a:pt x="3962704" y="9611004"/>
                  <a:pt x="3909104" y="9601545"/>
                  <a:pt x="3907524" y="9653577"/>
                </a:cubicBezTo>
                <a:cubicBezTo>
                  <a:pt x="4155836" y="9547147"/>
                  <a:pt x="4513718" y="9301963"/>
                  <a:pt x="4738380" y="9149809"/>
                </a:cubicBezTo>
                <a:cubicBezTo>
                  <a:pt x="4434890" y="9263333"/>
                  <a:pt x="4254372" y="9405241"/>
                  <a:pt x="4111694" y="9510882"/>
                </a:cubicBezTo>
                <a:cubicBezTo>
                  <a:pt x="4088834" y="9375283"/>
                  <a:pt x="4256736" y="9327981"/>
                  <a:pt x="4419914" y="9200265"/>
                </a:cubicBezTo>
                <a:cubicBezTo>
                  <a:pt x="4555502" y="9094622"/>
                  <a:pt x="4728134" y="9011055"/>
                  <a:pt x="4832976" y="8933795"/>
                </a:cubicBezTo>
                <a:cubicBezTo>
                  <a:pt x="4829820" y="8948775"/>
                  <a:pt x="4818784" y="8962176"/>
                  <a:pt x="4806172" y="8975579"/>
                </a:cubicBezTo>
                <a:cubicBezTo>
                  <a:pt x="5114392" y="8829731"/>
                  <a:pt x="5529026" y="8648406"/>
                  <a:pt x="5795472" y="8463927"/>
                </a:cubicBezTo>
                <a:cubicBezTo>
                  <a:pt x="5559772" y="8541976"/>
                  <a:pt x="5469908" y="8614507"/>
                  <a:pt x="5273624" y="8676000"/>
                </a:cubicBezTo>
                <a:cubicBezTo>
                  <a:pt x="5329594" y="8672845"/>
                  <a:pt x="5296486" y="8691767"/>
                  <a:pt x="5246034" y="8717782"/>
                </a:cubicBezTo>
                <a:cubicBezTo>
                  <a:pt x="5205830" y="8709110"/>
                  <a:pt x="5242094" y="8704381"/>
                  <a:pt x="5241306" y="8679940"/>
                </a:cubicBezTo>
                <a:cubicBezTo>
                  <a:pt x="5150652" y="8756413"/>
                  <a:pt x="5097050" y="8747741"/>
                  <a:pt x="5022160" y="8840768"/>
                </a:cubicBezTo>
                <a:cubicBezTo>
                  <a:pt x="5003242" y="8823425"/>
                  <a:pt x="5029256" y="8811598"/>
                  <a:pt x="5049752" y="8798984"/>
                </a:cubicBezTo>
                <a:cubicBezTo>
                  <a:pt x="4782524" y="8815541"/>
                  <a:pt x="4475092" y="9022093"/>
                  <a:pt x="4147166" y="9187651"/>
                </a:cubicBezTo>
                <a:cubicBezTo>
                  <a:pt x="4257524" y="9076491"/>
                  <a:pt x="4404144" y="9044955"/>
                  <a:pt x="4545250" y="8951139"/>
                </a:cubicBezTo>
                <a:cubicBezTo>
                  <a:pt x="4571264" y="8928277"/>
                  <a:pt x="4520026" y="8944833"/>
                  <a:pt x="4539732" y="8913299"/>
                </a:cubicBezTo>
                <a:cubicBezTo>
                  <a:pt x="4583088" y="8896743"/>
                  <a:pt x="4604368" y="8936949"/>
                  <a:pt x="4661916" y="8883340"/>
                </a:cubicBezTo>
                <a:cubicBezTo>
                  <a:pt x="4680046" y="8850229"/>
                  <a:pt x="4552346" y="8873879"/>
                  <a:pt x="4574416" y="8826578"/>
                </a:cubicBezTo>
                <a:cubicBezTo>
                  <a:pt x="4628806" y="8821059"/>
                  <a:pt x="4687930" y="8779275"/>
                  <a:pt x="4653246" y="8754047"/>
                </a:cubicBezTo>
                <a:cubicBezTo>
                  <a:pt x="4678470" y="8740646"/>
                  <a:pt x="4682412" y="8781641"/>
                  <a:pt x="4710792" y="8761143"/>
                </a:cubicBezTo>
                <a:cubicBezTo>
                  <a:pt x="4718672" y="8746952"/>
                  <a:pt x="4719460" y="8731973"/>
                  <a:pt x="4718672" y="8716995"/>
                </a:cubicBezTo>
                <a:cubicBezTo>
                  <a:pt x="4739168" y="8708323"/>
                  <a:pt x="4741532" y="8743799"/>
                  <a:pt x="4763606" y="8731973"/>
                </a:cubicBezTo>
                <a:cubicBezTo>
                  <a:pt x="4797504" y="8717782"/>
                  <a:pt x="4728922" y="8690189"/>
                  <a:pt x="4784888" y="8679153"/>
                </a:cubicBezTo>
                <a:cubicBezTo>
                  <a:pt x="4798292" y="8693343"/>
                  <a:pt x="4782524" y="8703591"/>
                  <a:pt x="4789618" y="8716995"/>
                </a:cubicBezTo>
                <a:cubicBezTo>
                  <a:pt x="4889732" y="8650772"/>
                  <a:pt x="4935448" y="8629485"/>
                  <a:pt x="5026892" y="8584549"/>
                </a:cubicBezTo>
                <a:cubicBezTo>
                  <a:pt x="5000878" y="8583760"/>
                  <a:pt x="4974866" y="8579818"/>
                  <a:pt x="4950428" y="8573512"/>
                </a:cubicBezTo>
                <a:cubicBezTo>
                  <a:pt x="4992208" y="8496250"/>
                  <a:pt x="5052906" y="8478119"/>
                  <a:pt x="5114392" y="8404012"/>
                </a:cubicBezTo>
                <a:cubicBezTo>
                  <a:pt x="5121486" y="8442641"/>
                  <a:pt x="5153018" y="8424509"/>
                  <a:pt x="5178242" y="8422145"/>
                </a:cubicBezTo>
                <a:cubicBezTo>
                  <a:pt x="5233424" y="8403223"/>
                  <a:pt x="5165634" y="8365383"/>
                  <a:pt x="5221596" y="8345672"/>
                </a:cubicBezTo>
                <a:cubicBezTo>
                  <a:pt x="5175090" y="8355133"/>
                  <a:pt x="4896036" y="8417415"/>
                  <a:pt x="4929144" y="8478907"/>
                </a:cubicBezTo>
                <a:cubicBezTo>
                  <a:pt x="4747840" y="8495463"/>
                  <a:pt x="4579934" y="8605835"/>
                  <a:pt x="4389958" y="8730396"/>
                </a:cubicBezTo>
                <a:cubicBezTo>
                  <a:pt x="4412820" y="8763507"/>
                  <a:pt x="4501108" y="8708323"/>
                  <a:pt x="4453808" y="8774545"/>
                </a:cubicBezTo>
                <a:cubicBezTo>
                  <a:pt x="4492434" y="8712265"/>
                  <a:pt x="4681624" y="8604257"/>
                  <a:pt x="4776216" y="8577452"/>
                </a:cubicBezTo>
                <a:cubicBezTo>
                  <a:pt x="4784100" y="8641311"/>
                  <a:pt x="4714730" y="8629485"/>
                  <a:pt x="4663494" y="8653925"/>
                </a:cubicBezTo>
                <a:cubicBezTo>
                  <a:pt x="4572844" y="8739068"/>
                  <a:pt x="4451448" y="8834461"/>
                  <a:pt x="4356850" y="8790313"/>
                </a:cubicBezTo>
                <a:cubicBezTo>
                  <a:pt x="4351332" y="8777699"/>
                  <a:pt x="4374980" y="8768238"/>
                  <a:pt x="4389170" y="8757989"/>
                </a:cubicBezTo>
                <a:cubicBezTo>
                  <a:pt x="4294572" y="8750105"/>
                  <a:pt x="4175546" y="8899896"/>
                  <a:pt x="4091198" y="8907779"/>
                </a:cubicBezTo>
                <a:cubicBezTo>
                  <a:pt x="4203132" y="8778486"/>
                  <a:pt x="4384438" y="8718571"/>
                  <a:pt x="4529484" y="8609777"/>
                </a:cubicBezTo>
                <a:cubicBezTo>
                  <a:pt x="4406512" y="8628697"/>
                  <a:pt x="4244124" y="8750894"/>
                  <a:pt x="4125094" y="8764297"/>
                </a:cubicBezTo>
                <a:cubicBezTo>
                  <a:pt x="4242548" y="8639735"/>
                  <a:pt x="4558650" y="8510442"/>
                  <a:pt x="4746264" y="8379573"/>
                </a:cubicBezTo>
                <a:cubicBezTo>
                  <a:pt x="4681624" y="8356709"/>
                  <a:pt x="4615406" y="8439488"/>
                  <a:pt x="4495588" y="8467081"/>
                </a:cubicBezTo>
                <a:cubicBezTo>
                  <a:pt x="4459326" y="8444218"/>
                  <a:pt x="4534216" y="8435546"/>
                  <a:pt x="4497952" y="8412683"/>
                </a:cubicBezTo>
                <a:cubicBezTo>
                  <a:pt x="4437256" y="8389032"/>
                  <a:pt x="4250430" y="8504923"/>
                  <a:pt x="4253584" y="8539612"/>
                </a:cubicBezTo>
                <a:cubicBezTo>
                  <a:pt x="4201556" y="8576665"/>
                  <a:pt x="4249642" y="8505711"/>
                  <a:pt x="4195248" y="8533304"/>
                </a:cubicBezTo>
                <a:cubicBezTo>
                  <a:pt x="4149530" y="8575087"/>
                  <a:pt x="4142438" y="8634216"/>
                  <a:pt x="4075434" y="8658655"/>
                </a:cubicBezTo>
                <a:cubicBezTo>
                  <a:pt x="4054150" y="8615294"/>
                  <a:pt x="4110118" y="8638158"/>
                  <a:pt x="4128246" y="8599527"/>
                </a:cubicBezTo>
                <a:cubicBezTo>
                  <a:pt x="3819238" y="8739068"/>
                  <a:pt x="3418002" y="8962176"/>
                  <a:pt x="3107416" y="9159270"/>
                </a:cubicBezTo>
                <a:cubicBezTo>
                  <a:pt x="3081406" y="9175824"/>
                  <a:pt x="3093228" y="9196322"/>
                  <a:pt x="3083770" y="9204207"/>
                </a:cubicBezTo>
                <a:cubicBezTo>
                  <a:pt x="3023860" y="9254661"/>
                  <a:pt x="2931628" y="9266487"/>
                  <a:pt x="2874874" y="9305906"/>
                </a:cubicBezTo>
                <a:cubicBezTo>
                  <a:pt x="2726676" y="9407605"/>
                  <a:pt x="2574538" y="9625195"/>
                  <a:pt x="2445260" y="9618888"/>
                </a:cubicBezTo>
                <a:cubicBezTo>
                  <a:pt x="2936360" y="9202629"/>
                  <a:pt x="3491312" y="8780063"/>
                  <a:pt x="4099080" y="8467869"/>
                </a:cubicBezTo>
                <a:cubicBezTo>
                  <a:pt x="4121152" y="8445796"/>
                  <a:pt x="4117996" y="8420568"/>
                  <a:pt x="4107748" y="8395340"/>
                </a:cubicBezTo>
                <a:cubicBezTo>
                  <a:pt x="4140862" y="8379573"/>
                  <a:pt x="4142438" y="8433969"/>
                  <a:pt x="4139280" y="8444218"/>
                </a:cubicBezTo>
                <a:cubicBezTo>
                  <a:pt x="4208652" y="8413473"/>
                  <a:pt x="4240972" y="8399281"/>
                  <a:pt x="4240180" y="8344885"/>
                </a:cubicBezTo>
                <a:cubicBezTo>
                  <a:pt x="4323740" y="8333847"/>
                  <a:pt x="4493222" y="8237667"/>
                  <a:pt x="4552346" y="8206920"/>
                </a:cubicBezTo>
                <a:cubicBezTo>
                  <a:pt x="4587032" y="8176172"/>
                  <a:pt x="4512142" y="8210073"/>
                  <a:pt x="4515294" y="8174597"/>
                </a:cubicBezTo>
                <a:cubicBezTo>
                  <a:pt x="4547614" y="8193517"/>
                  <a:pt x="4682412" y="8151735"/>
                  <a:pt x="4682412" y="8094182"/>
                </a:cubicBezTo>
                <a:cubicBezTo>
                  <a:pt x="4652456" y="8073686"/>
                  <a:pt x="4655608" y="8128872"/>
                  <a:pt x="4622504" y="8114681"/>
                </a:cubicBezTo>
                <a:cubicBezTo>
                  <a:pt x="5042660" y="7818255"/>
                  <a:pt x="5369794" y="7705517"/>
                  <a:pt x="5826214" y="7421705"/>
                </a:cubicBezTo>
                <a:cubicBezTo>
                  <a:pt x="5817542" y="7411455"/>
                  <a:pt x="5797044" y="7426435"/>
                  <a:pt x="5779702" y="7432742"/>
                </a:cubicBezTo>
                <a:cubicBezTo>
                  <a:pt x="5811236" y="7415397"/>
                  <a:pt x="5926324" y="7324735"/>
                  <a:pt x="5942090" y="7375979"/>
                </a:cubicBezTo>
                <a:cubicBezTo>
                  <a:pt x="5972834" y="7338137"/>
                  <a:pt x="5901886" y="7331043"/>
                  <a:pt x="5880608" y="7328676"/>
                </a:cubicBezTo>
                <a:cubicBezTo>
                  <a:pt x="5827002" y="7353904"/>
                  <a:pt x="5781280" y="7380709"/>
                  <a:pt x="5768666" y="7412244"/>
                </a:cubicBezTo>
                <a:cubicBezTo>
                  <a:pt x="5548738" y="7509214"/>
                  <a:pt x="5246034" y="7657427"/>
                  <a:pt x="5104144" y="7745726"/>
                </a:cubicBezTo>
                <a:cubicBezTo>
                  <a:pt x="4984324" y="7820619"/>
                  <a:pt x="5043450" y="7759915"/>
                  <a:pt x="5119910" y="7711036"/>
                </a:cubicBezTo>
                <a:cubicBezTo>
                  <a:pt x="5186912" y="7668464"/>
                  <a:pt x="5372950" y="7587263"/>
                  <a:pt x="5511688" y="7491868"/>
                </a:cubicBezTo>
                <a:cubicBezTo>
                  <a:pt x="5508534" y="7454029"/>
                  <a:pt x="5470696" y="7490293"/>
                  <a:pt x="5445472" y="7500541"/>
                </a:cubicBezTo>
                <a:cubicBezTo>
                  <a:pt x="5441532" y="7483986"/>
                  <a:pt x="5474636" y="7473738"/>
                  <a:pt x="5494346" y="7461911"/>
                </a:cubicBezTo>
                <a:cubicBezTo>
                  <a:pt x="5335110" y="7464277"/>
                  <a:pt x="5208198" y="7618797"/>
                  <a:pt x="5089166" y="7595146"/>
                </a:cubicBezTo>
                <a:cubicBezTo>
                  <a:pt x="5134100" y="7567553"/>
                  <a:pt x="5158534" y="7537595"/>
                  <a:pt x="5220812" y="7512367"/>
                </a:cubicBezTo>
                <a:cubicBezTo>
                  <a:pt x="5144344" y="7537595"/>
                  <a:pt x="4856620" y="7631411"/>
                  <a:pt x="4823514" y="7724439"/>
                </a:cubicBezTo>
                <a:cubicBezTo>
                  <a:pt x="4747840" y="7661368"/>
                  <a:pt x="4496376" y="7913647"/>
                  <a:pt x="4366308" y="7870287"/>
                </a:cubicBezTo>
                <a:cubicBezTo>
                  <a:pt x="4799870" y="7631411"/>
                  <a:pt x="5031622" y="7527346"/>
                  <a:pt x="5447834" y="7315275"/>
                </a:cubicBezTo>
                <a:cubicBezTo>
                  <a:pt x="5418670" y="7286892"/>
                  <a:pt x="5361126" y="7320005"/>
                  <a:pt x="5314616" y="7331831"/>
                </a:cubicBezTo>
                <a:cubicBezTo>
                  <a:pt x="5354820" y="7290835"/>
                  <a:pt x="5431280" y="7264031"/>
                  <a:pt x="5480156" y="7245900"/>
                </a:cubicBezTo>
                <a:cubicBezTo>
                  <a:pt x="5500652" y="7264031"/>
                  <a:pt x="5462026" y="7273491"/>
                  <a:pt x="5469908" y="7290835"/>
                </a:cubicBezTo>
                <a:cubicBezTo>
                  <a:pt x="5493558" y="7323947"/>
                  <a:pt x="5520358" y="7240381"/>
                  <a:pt x="5530608" y="7271915"/>
                </a:cubicBezTo>
                <a:cubicBezTo>
                  <a:pt x="5564504" y="7251416"/>
                  <a:pt x="5501440" y="7264031"/>
                  <a:pt x="5507746" y="7231708"/>
                </a:cubicBezTo>
                <a:cubicBezTo>
                  <a:pt x="5559772" y="7189925"/>
                  <a:pt x="5640176" y="7176522"/>
                  <a:pt x="5692990" y="7149718"/>
                </a:cubicBezTo>
                <a:cubicBezTo>
                  <a:pt x="5707970" y="7163908"/>
                  <a:pt x="5692990" y="7174157"/>
                  <a:pt x="5677226" y="7183617"/>
                </a:cubicBezTo>
                <a:cubicBezTo>
                  <a:pt x="5785222" y="7172582"/>
                  <a:pt x="5889274" y="7086648"/>
                  <a:pt x="5998058" y="6994409"/>
                </a:cubicBezTo>
                <a:cubicBezTo>
                  <a:pt x="6176212" y="6974699"/>
                  <a:pt x="6257404" y="6803623"/>
                  <a:pt x="6430038" y="6817026"/>
                </a:cubicBezTo>
                <a:cubicBezTo>
                  <a:pt x="6474186" y="6764993"/>
                  <a:pt x="6553798" y="6725575"/>
                  <a:pt x="6623956" y="6720846"/>
                </a:cubicBezTo>
                <a:cubicBezTo>
                  <a:pt x="6645242" y="6746073"/>
                  <a:pt x="6577448" y="6756322"/>
                  <a:pt x="6585330" y="6779184"/>
                </a:cubicBezTo>
                <a:cubicBezTo>
                  <a:pt x="6667312" y="6781550"/>
                  <a:pt x="6682294" y="6675909"/>
                  <a:pt x="6822608" y="6634914"/>
                </a:cubicBezTo>
                <a:cubicBezTo>
                  <a:pt x="6798166" y="6581303"/>
                  <a:pt x="6709090" y="6683791"/>
                  <a:pt x="6714606" y="6597072"/>
                </a:cubicBezTo>
                <a:cubicBezTo>
                  <a:pt x="6660216" y="6627817"/>
                  <a:pt x="6620802" y="6661717"/>
                  <a:pt x="6612922" y="6700347"/>
                </a:cubicBezTo>
                <a:cubicBezTo>
                  <a:pt x="6441864" y="6746861"/>
                  <a:pt x="6312586" y="6791798"/>
                  <a:pt x="6161236" y="6873000"/>
                </a:cubicBezTo>
                <a:cubicBezTo>
                  <a:pt x="6124976" y="6872213"/>
                  <a:pt x="6160446" y="6805989"/>
                  <a:pt x="6143894" y="6777607"/>
                </a:cubicBezTo>
                <a:cubicBezTo>
                  <a:pt x="6103686" y="6758687"/>
                  <a:pt x="6022498" y="6825697"/>
                  <a:pt x="5974410" y="6823334"/>
                </a:cubicBezTo>
                <a:cubicBezTo>
                  <a:pt x="6079248" y="6738976"/>
                  <a:pt x="6115512" y="6760264"/>
                  <a:pt x="6251886" y="6683791"/>
                </a:cubicBezTo>
                <a:cubicBezTo>
                  <a:pt x="6270016" y="6669601"/>
                  <a:pt x="6239274" y="6673543"/>
                  <a:pt x="6235332" y="6653045"/>
                </a:cubicBezTo>
                <a:cubicBezTo>
                  <a:pt x="6272382" y="6640431"/>
                  <a:pt x="6318102" y="6656987"/>
                  <a:pt x="6304698" y="6683791"/>
                </a:cubicBezTo>
                <a:cubicBezTo>
                  <a:pt x="6348846" y="6672755"/>
                  <a:pt x="6333080" y="6651470"/>
                  <a:pt x="6368554" y="6638856"/>
                </a:cubicBezTo>
                <a:cubicBezTo>
                  <a:pt x="6407964" y="6629395"/>
                  <a:pt x="6410330" y="6697983"/>
                  <a:pt x="6457628" y="6672755"/>
                </a:cubicBezTo>
                <a:cubicBezTo>
                  <a:pt x="6460782" y="6689310"/>
                  <a:pt x="6427674" y="6698771"/>
                  <a:pt x="6407964" y="6710595"/>
                </a:cubicBezTo>
                <a:cubicBezTo>
                  <a:pt x="6433190" y="6731094"/>
                  <a:pt x="6488368" y="6688522"/>
                  <a:pt x="6521478" y="6693252"/>
                </a:cubicBezTo>
                <a:cubicBezTo>
                  <a:pt x="6565624" y="6663295"/>
                  <a:pt x="6419792" y="6689310"/>
                  <a:pt x="6499406" y="6652257"/>
                </a:cubicBezTo>
                <a:cubicBezTo>
                  <a:pt x="6556954" y="6643585"/>
                  <a:pt x="6550646" y="6688522"/>
                  <a:pt x="6646030" y="6631759"/>
                </a:cubicBezTo>
                <a:cubicBezTo>
                  <a:pt x="6678346" y="6603378"/>
                  <a:pt x="6590848" y="6629395"/>
                  <a:pt x="6623168" y="6589975"/>
                </a:cubicBezTo>
                <a:cubicBezTo>
                  <a:pt x="6637356" y="6562383"/>
                  <a:pt x="6686232" y="6571055"/>
                  <a:pt x="6734318" y="6535579"/>
                </a:cubicBezTo>
                <a:cubicBezTo>
                  <a:pt x="6731948" y="6481181"/>
                  <a:pt x="6658640" y="6575784"/>
                  <a:pt x="6657064" y="6522176"/>
                </a:cubicBezTo>
                <a:cubicBezTo>
                  <a:pt x="6746140" y="6499313"/>
                  <a:pt x="6777670" y="6545040"/>
                  <a:pt x="6855714" y="6500890"/>
                </a:cubicBezTo>
                <a:cubicBezTo>
                  <a:pt x="6865958" y="6524541"/>
                  <a:pt x="6799742" y="6534790"/>
                  <a:pt x="6778460" y="6552923"/>
                </a:cubicBezTo>
                <a:cubicBezTo>
                  <a:pt x="6799742" y="6589975"/>
                  <a:pt x="6824180" y="6571844"/>
                  <a:pt x="6869900" y="6559229"/>
                </a:cubicBezTo>
                <a:cubicBezTo>
                  <a:pt x="6874632" y="6575784"/>
                  <a:pt x="6830486" y="6583669"/>
                  <a:pt x="6839160" y="6600225"/>
                </a:cubicBezTo>
                <a:cubicBezTo>
                  <a:pt x="6926662" y="6601013"/>
                  <a:pt x="7046478" y="6534000"/>
                  <a:pt x="7159202" y="6480393"/>
                </a:cubicBezTo>
                <a:cubicBezTo>
                  <a:pt x="7079584" y="6486699"/>
                  <a:pt x="7043322" y="6522965"/>
                  <a:pt x="6949518" y="6545827"/>
                </a:cubicBezTo>
                <a:cubicBezTo>
                  <a:pt x="7009426" y="6485123"/>
                  <a:pt x="7197826" y="6411805"/>
                  <a:pt x="7310556" y="6404710"/>
                </a:cubicBezTo>
                <a:cubicBezTo>
                  <a:pt x="7314492" y="6381058"/>
                  <a:pt x="7334200" y="6359773"/>
                  <a:pt x="7381498" y="6343217"/>
                </a:cubicBezTo>
                <a:cubicBezTo>
                  <a:pt x="7354696" y="6331392"/>
                  <a:pt x="7337354" y="6302222"/>
                  <a:pt x="7306608" y="6299067"/>
                </a:cubicBezTo>
                <a:cubicBezTo>
                  <a:pt x="7403570" y="6276994"/>
                  <a:pt x="7554922" y="6213135"/>
                  <a:pt x="7677896" y="6155586"/>
                </a:cubicBezTo>
                <a:cubicBezTo>
                  <a:pt x="7633748" y="6139030"/>
                  <a:pt x="7579356" y="6144547"/>
                  <a:pt x="7524178" y="6156373"/>
                </a:cubicBezTo>
                <a:cubicBezTo>
                  <a:pt x="7472936" y="6165832"/>
                  <a:pt x="7419334" y="6185543"/>
                  <a:pt x="7366522" y="6206040"/>
                </a:cubicBezTo>
                <a:cubicBezTo>
                  <a:pt x="7261680" y="6246247"/>
                  <a:pt x="7163142" y="6293550"/>
                  <a:pt x="7106384" y="6284877"/>
                </a:cubicBezTo>
                <a:cubicBezTo>
                  <a:pt x="7117424" y="6314047"/>
                  <a:pt x="7096138" y="6332967"/>
                  <a:pt x="7150532" y="6302222"/>
                </a:cubicBezTo>
                <a:cubicBezTo>
                  <a:pt x="7152896" y="6324295"/>
                  <a:pt x="7084318" y="6385788"/>
                  <a:pt x="7076430" y="6325871"/>
                </a:cubicBezTo>
                <a:cubicBezTo>
                  <a:pt x="7025192" y="6341638"/>
                  <a:pt x="7081158" y="6376329"/>
                  <a:pt x="7023616" y="6391307"/>
                </a:cubicBezTo>
                <a:cubicBezTo>
                  <a:pt x="7016524" y="6330603"/>
                  <a:pt x="6787132" y="6429149"/>
                  <a:pt x="6866748" y="6456741"/>
                </a:cubicBezTo>
                <a:cubicBezTo>
                  <a:pt x="6813144" y="6458319"/>
                  <a:pt x="6777670" y="6422841"/>
                  <a:pt x="6709090" y="6456741"/>
                </a:cubicBezTo>
                <a:cubicBezTo>
                  <a:pt x="6756386" y="6363715"/>
                  <a:pt x="6923506" y="6403133"/>
                  <a:pt x="6883302" y="6291973"/>
                </a:cubicBezTo>
                <a:cubicBezTo>
                  <a:pt x="6933752" y="6266746"/>
                  <a:pt x="6933752" y="6345581"/>
                  <a:pt x="6993664" y="6302222"/>
                </a:cubicBezTo>
                <a:cubicBezTo>
                  <a:pt x="6957400" y="6272263"/>
                  <a:pt x="6999970" y="6247824"/>
                  <a:pt x="7053572" y="6284877"/>
                </a:cubicBezTo>
                <a:cubicBezTo>
                  <a:pt x="7093774" y="6270688"/>
                  <a:pt x="7046478" y="6240729"/>
                  <a:pt x="7072490" y="6223383"/>
                </a:cubicBezTo>
                <a:cubicBezTo>
                  <a:pt x="7167874" y="6221807"/>
                  <a:pt x="7334988" y="6094093"/>
                  <a:pt x="7371250" y="6099611"/>
                </a:cubicBezTo>
                <a:cubicBezTo>
                  <a:pt x="7383074" y="6072807"/>
                  <a:pt x="7324738" y="6053098"/>
                  <a:pt x="7398052" y="6020773"/>
                </a:cubicBezTo>
                <a:cubicBezTo>
                  <a:pt x="7436676" y="6049156"/>
                  <a:pt x="7480824" y="5975838"/>
                  <a:pt x="7474514" y="6034176"/>
                </a:cubicBezTo>
                <a:cubicBezTo>
                  <a:pt x="7487128" y="6057038"/>
                  <a:pt x="7543884" y="6005795"/>
                  <a:pt x="7574630" y="5997911"/>
                </a:cubicBezTo>
                <a:cubicBezTo>
                  <a:pt x="7512352" y="5987662"/>
                  <a:pt x="7513930" y="5975048"/>
                  <a:pt x="7459538" y="5937207"/>
                </a:cubicBezTo>
                <a:cubicBezTo>
                  <a:pt x="7489490" y="5924593"/>
                  <a:pt x="7486340" y="5908037"/>
                  <a:pt x="7518660" y="5894635"/>
                </a:cubicBezTo>
                <a:cubicBezTo>
                  <a:pt x="7498954" y="5885964"/>
                  <a:pt x="7429580" y="5911979"/>
                  <a:pt x="7379134" y="5934841"/>
                </a:cubicBezTo>
                <a:cubicBezTo>
                  <a:pt x="7324738" y="5960069"/>
                  <a:pt x="7267196" y="5991605"/>
                  <a:pt x="7236452" y="6011314"/>
                </a:cubicBezTo>
                <a:cubicBezTo>
                  <a:pt x="7211226" y="5969530"/>
                  <a:pt x="7325532" y="5952185"/>
                  <a:pt x="7361004" y="5922227"/>
                </a:cubicBezTo>
                <a:cubicBezTo>
                  <a:pt x="7181274" y="5927746"/>
                  <a:pt x="6966860" y="6064923"/>
                  <a:pt x="6791862" y="6154797"/>
                </a:cubicBezTo>
                <a:cubicBezTo>
                  <a:pt x="6843886" y="6169775"/>
                  <a:pt x="6933752" y="6106705"/>
                  <a:pt x="7000754" y="6090150"/>
                </a:cubicBezTo>
                <a:cubicBezTo>
                  <a:pt x="7003910" y="6105917"/>
                  <a:pt x="6970802" y="6115377"/>
                  <a:pt x="6951094" y="6127203"/>
                </a:cubicBezTo>
                <a:cubicBezTo>
                  <a:pt x="7008638" y="6122474"/>
                  <a:pt x="7111116" y="6069654"/>
                  <a:pt x="7100082" y="6144547"/>
                </a:cubicBezTo>
                <a:cubicBezTo>
                  <a:pt x="7182062" y="6103552"/>
                  <a:pt x="7182062" y="6103552"/>
                  <a:pt x="7182062" y="6103552"/>
                </a:cubicBezTo>
                <a:cubicBezTo>
                  <a:pt x="7162354" y="6191062"/>
                  <a:pt x="7066188" y="6131933"/>
                  <a:pt x="7022828" y="6131145"/>
                </a:cubicBezTo>
                <a:cubicBezTo>
                  <a:pt x="6959768" y="6147701"/>
                  <a:pt x="6981052" y="6179235"/>
                  <a:pt x="6937694" y="6199734"/>
                </a:cubicBezTo>
                <a:cubicBezTo>
                  <a:pt x="6898276" y="6093303"/>
                  <a:pt x="6731162" y="6251766"/>
                  <a:pt x="6637356" y="6257285"/>
                </a:cubicBezTo>
                <a:cubicBezTo>
                  <a:pt x="6632630" y="6244671"/>
                  <a:pt x="6657852" y="6236787"/>
                  <a:pt x="6672830" y="6226536"/>
                </a:cubicBezTo>
                <a:cubicBezTo>
                  <a:pt x="6561682" y="6202887"/>
                  <a:pt x="6445804" y="6314836"/>
                  <a:pt x="6337810" y="6354254"/>
                </a:cubicBezTo>
                <a:cubicBezTo>
                  <a:pt x="5980714" y="6485123"/>
                  <a:pt x="5559772" y="6709808"/>
                  <a:pt x="5262588" y="6858810"/>
                </a:cubicBezTo>
                <a:cubicBezTo>
                  <a:pt x="4934660" y="7022002"/>
                  <a:pt x="4604368" y="7177311"/>
                  <a:pt x="4290632" y="7350751"/>
                </a:cubicBezTo>
                <a:cubicBezTo>
                  <a:pt x="4388382" y="7244322"/>
                  <a:pt x="4568108" y="7165484"/>
                  <a:pt x="4732076" y="7070881"/>
                </a:cubicBezTo>
                <a:cubicBezTo>
                  <a:pt x="4899976" y="6973912"/>
                  <a:pt x="5122274" y="6850925"/>
                  <a:pt x="5329594" y="6784703"/>
                </a:cubicBezTo>
                <a:cubicBezTo>
                  <a:pt x="5456506" y="6684580"/>
                  <a:pt x="5745020" y="6504043"/>
                  <a:pt x="5979138" y="6441763"/>
                </a:cubicBezTo>
                <a:cubicBezTo>
                  <a:pt x="6005940" y="6424419"/>
                  <a:pt x="5991752" y="6400768"/>
                  <a:pt x="5998844" y="6380269"/>
                </a:cubicBezTo>
                <a:cubicBezTo>
                  <a:pt x="6020132" y="6422053"/>
                  <a:pt x="6158870" y="6314047"/>
                  <a:pt x="6226662" y="6279360"/>
                </a:cubicBezTo>
                <a:cubicBezTo>
                  <a:pt x="6148620" y="6252553"/>
                  <a:pt x="5769456" y="6439397"/>
                  <a:pt x="5640966" y="6507198"/>
                </a:cubicBezTo>
                <a:cubicBezTo>
                  <a:pt x="5443896" y="6612050"/>
                  <a:pt x="5222384" y="6726362"/>
                  <a:pt x="5034774" y="6805989"/>
                </a:cubicBezTo>
                <a:cubicBezTo>
                  <a:pt x="4969346" y="6833582"/>
                  <a:pt x="4897614" y="6879307"/>
                  <a:pt x="4864508" y="6921879"/>
                </a:cubicBezTo>
                <a:cubicBezTo>
                  <a:pt x="4829032" y="6940799"/>
                  <a:pt x="4843222" y="6922667"/>
                  <a:pt x="4838490" y="6908477"/>
                </a:cubicBezTo>
                <a:cubicBezTo>
                  <a:pt x="4712368" y="7015696"/>
                  <a:pt x="4524752" y="7047230"/>
                  <a:pt x="4352120" y="7143412"/>
                </a:cubicBezTo>
                <a:cubicBezTo>
                  <a:pt x="4418336" y="7071669"/>
                  <a:pt x="4631962" y="6994409"/>
                  <a:pt x="4557862" y="6992044"/>
                </a:cubicBezTo>
                <a:cubicBezTo>
                  <a:pt x="4788830" y="6839890"/>
                  <a:pt x="4971714" y="6771301"/>
                  <a:pt x="5201894" y="6653045"/>
                </a:cubicBezTo>
                <a:cubicBezTo>
                  <a:pt x="5217658" y="6619933"/>
                  <a:pt x="5164056" y="6619933"/>
                  <a:pt x="5147500" y="6589187"/>
                </a:cubicBezTo>
                <a:cubicBezTo>
                  <a:pt x="5182186" y="6575784"/>
                  <a:pt x="5193220" y="6611260"/>
                  <a:pt x="5235000" y="6583669"/>
                </a:cubicBezTo>
                <a:cubicBezTo>
                  <a:pt x="5251554" y="6571055"/>
                  <a:pt x="5246822" y="6554499"/>
                  <a:pt x="5265740" y="6541885"/>
                </a:cubicBezTo>
                <a:cubicBezTo>
                  <a:pt x="5154594" y="6560807"/>
                  <a:pt x="4996938" y="6665658"/>
                  <a:pt x="4903132" y="6703501"/>
                </a:cubicBezTo>
                <a:cubicBezTo>
                  <a:pt x="4911014" y="6640431"/>
                  <a:pt x="5004030" y="6647528"/>
                  <a:pt x="5060002" y="6594706"/>
                </a:cubicBezTo>
                <a:cubicBezTo>
                  <a:pt x="5022952" y="6585245"/>
                  <a:pt x="4967770" y="6612050"/>
                  <a:pt x="4933086" y="6595495"/>
                </a:cubicBezTo>
                <a:cubicBezTo>
                  <a:pt x="4873174" y="6668024"/>
                  <a:pt x="4737590" y="6645949"/>
                  <a:pt x="4762030" y="6711385"/>
                </a:cubicBezTo>
                <a:cubicBezTo>
                  <a:pt x="4728922" y="6683791"/>
                  <a:pt x="4626444" y="6712961"/>
                  <a:pt x="4581510" y="6780760"/>
                </a:cubicBezTo>
                <a:cubicBezTo>
                  <a:pt x="4352908" y="6814662"/>
                  <a:pt x="4132188" y="7071669"/>
                  <a:pt x="3873628" y="7156025"/>
                </a:cubicBezTo>
                <a:cubicBezTo>
                  <a:pt x="3980048" y="7078765"/>
                  <a:pt x="4009216" y="7052748"/>
                  <a:pt x="4170024" y="6963663"/>
                </a:cubicBezTo>
                <a:cubicBezTo>
                  <a:pt x="4087256" y="6943952"/>
                  <a:pt x="3922504" y="7107144"/>
                  <a:pt x="3852346" y="7060633"/>
                </a:cubicBezTo>
                <a:cubicBezTo>
                  <a:pt x="3834218" y="7107934"/>
                  <a:pt x="3776674" y="7152083"/>
                  <a:pt x="3688386" y="7193865"/>
                </a:cubicBezTo>
                <a:cubicBezTo>
                  <a:pt x="3633204" y="7202539"/>
                  <a:pt x="3754600" y="7151295"/>
                  <a:pt x="3745930" y="7133951"/>
                </a:cubicBezTo>
                <a:cubicBezTo>
                  <a:pt x="3667888" y="7100051"/>
                  <a:pt x="3589850" y="7198597"/>
                  <a:pt x="3530724" y="7217517"/>
                </a:cubicBezTo>
                <a:cubicBezTo>
                  <a:pt x="3610344" y="7055113"/>
                  <a:pt x="3939846" y="6991255"/>
                  <a:pt x="4071488" y="6831217"/>
                </a:cubicBezTo>
                <a:cubicBezTo>
                  <a:pt x="4145590" y="6834370"/>
                  <a:pt x="4171600" y="6830429"/>
                  <a:pt x="4211018" y="6781550"/>
                </a:cubicBezTo>
                <a:cubicBezTo>
                  <a:pt x="4208652" y="6824909"/>
                  <a:pt x="4268562" y="6824121"/>
                  <a:pt x="4367884" y="6763417"/>
                </a:cubicBezTo>
                <a:cubicBezTo>
                  <a:pt x="4360794" y="6723999"/>
                  <a:pt x="4313492" y="6773665"/>
                  <a:pt x="4292996" y="6763417"/>
                </a:cubicBezTo>
                <a:cubicBezTo>
                  <a:pt x="4438832" y="6620721"/>
                  <a:pt x="4821938" y="6519812"/>
                  <a:pt x="5046598" y="6313259"/>
                </a:cubicBezTo>
                <a:cubicBezTo>
                  <a:pt x="4865296" y="6347159"/>
                  <a:pt x="4745476" y="6481181"/>
                  <a:pt x="4607526" y="6475664"/>
                </a:cubicBezTo>
                <a:cubicBezTo>
                  <a:pt x="4431740" y="6612050"/>
                  <a:pt x="4183426" y="6765783"/>
                  <a:pt x="3928020" y="6843832"/>
                </a:cubicBezTo>
                <a:cubicBezTo>
                  <a:pt x="3929596" y="6783915"/>
                  <a:pt x="4044688" y="6794163"/>
                  <a:pt x="4072276" y="6737402"/>
                </a:cubicBezTo>
                <a:cubicBezTo>
                  <a:pt x="4060454" y="6727152"/>
                  <a:pt x="4037592" y="6742919"/>
                  <a:pt x="4043900" y="6753169"/>
                </a:cubicBezTo>
                <a:cubicBezTo>
                  <a:pt x="3991086" y="6767359"/>
                  <a:pt x="4039958" y="6716903"/>
                  <a:pt x="4073852" y="6709808"/>
                </a:cubicBezTo>
                <a:cubicBezTo>
                  <a:pt x="4037592" y="6678272"/>
                  <a:pt x="3997392" y="6740555"/>
                  <a:pt x="3954826" y="6762630"/>
                </a:cubicBezTo>
                <a:cubicBezTo>
                  <a:pt x="3996600" y="6708232"/>
                  <a:pt x="3863380" y="6729517"/>
                  <a:pt x="3932754" y="6694829"/>
                </a:cubicBezTo>
                <a:cubicBezTo>
                  <a:pt x="3921716" y="6671177"/>
                  <a:pt x="3879148" y="6717691"/>
                  <a:pt x="3855500" y="6723999"/>
                </a:cubicBezTo>
                <a:cubicBezTo>
                  <a:pt x="4006062" y="6597859"/>
                  <a:pt x="4207076" y="6534790"/>
                  <a:pt x="4380500" y="6371597"/>
                </a:cubicBezTo>
                <a:cubicBezTo>
                  <a:pt x="4002120" y="6517446"/>
                  <a:pt x="3432980" y="6837523"/>
                  <a:pt x="3024650" y="7068515"/>
                </a:cubicBezTo>
                <a:cubicBezTo>
                  <a:pt x="3030954" y="7094532"/>
                  <a:pt x="3027014" y="7101628"/>
                  <a:pt x="2987596" y="7131585"/>
                </a:cubicBezTo>
                <a:cubicBezTo>
                  <a:pt x="2910348" y="7104781"/>
                  <a:pt x="2699086" y="7163908"/>
                  <a:pt x="2664402" y="7248263"/>
                </a:cubicBezTo>
                <a:cubicBezTo>
                  <a:pt x="2464964" y="7322370"/>
                  <a:pt x="2185912" y="7574649"/>
                  <a:pt x="1936028" y="7682655"/>
                </a:cubicBezTo>
                <a:cubicBezTo>
                  <a:pt x="1994360" y="7609337"/>
                  <a:pt x="2284448" y="7428801"/>
                  <a:pt x="2304944" y="7352330"/>
                </a:cubicBezTo>
                <a:cubicBezTo>
                  <a:pt x="2268684" y="7476891"/>
                  <a:pt x="2453142" y="7236439"/>
                  <a:pt x="2481520" y="7308179"/>
                </a:cubicBezTo>
                <a:cubicBezTo>
                  <a:pt x="2594246" y="7153660"/>
                  <a:pt x="2803930" y="7065362"/>
                  <a:pt x="2958434" y="6876942"/>
                </a:cubicBezTo>
                <a:cubicBezTo>
                  <a:pt x="2988390" y="6864328"/>
                  <a:pt x="3022284" y="6843832"/>
                  <a:pt x="3034896" y="6872213"/>
                </a:cubicBezTo>
                <a:cubicBezTo>
                  <a:pt x="3050662" y="6850925"/>
                  <a:pt x="3049874" y="6828850"/>
                  <a:pt x="3031742" y="6805989"/>
                </a:cubicBezTo>
                <a:cubicBezTo>
                  <a:pt x="3175996" y="6700347"/>
                  <a:pt x="3314736" y="6619933"/>
                  <a:pt x="3409334" y="6532426"/>
                </a:cubicBezTo>
                <a:cubicBezTo>
                  <a:pt x="3322622" y="6538732"/>
                  <a:pt x="3228812" y="6653045"/>
                  <a:pt x="3158656" y="6664084"/>
                </a:cubicBezTo>
                <a:cubicBezTo>
                  <a:pt x="3138160" y="6594706"/>
                  <a:pt x="3272958" y="6592341"/>
                  <a:pt x="3347844" y="6527694"/>
                </a:cubicBezTo>
                <a:cubicBezTo>
                  <a:pt x="3321834" y="6452800"/>
                  <a:pt x="3200438" y="6483546"/>
                  <a:pt x="3194128" y="6440973"/>
                </a:cubicBezTo>
                <a:cubicBezTo>
                  <a:pt x="2888278" y="6582881"/>
                  <a:pt x="2664402" y="6682215"/>
                  <a:pt x="2369584" y="6881672"/>
                </a:cubicBezTo>
                <a:cubicBezTo>
                  <a:pt x="2353818" y="6893497"/>
                  <a:pt x="2369584" y="6906900"/>
                  <a:pt x="2375100" y="6919514"/>
                </a:cubicBezTo>
                <a:cubicBezTo>
                  <a:pt x="2336476" y="6943952"/>
                  <a:pt x="2322284" y="6908477"/>
                  <a:pt x="2282872" y="6936070"/>
                </a:cubicBezTo>
                <a:cubicBezTo>
                  <a:pt x="2321496" y="6964451"/>
                  <a:pt x="2050330" y="7059843"/>
                  <a:pt x="1962830" y="7171003"/>
                </a:cubicBezTo>
                <a:cubicBezTo>
                  <a:pt x="1948642" y="7154448"/>
                  <a:pt x="1910800" y="7197018"/>
                  <a:pt x="1898978" y="7171792"/>
                </a:cubicBezTo>
                <a:cubicBezTo>
                  <a:pt x="1867444" y="7197808"/>
                  <a:pt x="1842222" y="7208058"/>
                  <a:pt x="1819360" y="7211211"/>
                </a:cubicBezTo>
                <a:cubicBezTo>
                  <a:pt x="1775218" y="7252206"/>
                  <a:pt x="1726344" y="7252995"/>
                  <a:pt x="1798076" y="7211211"/>
                </a:cubicBezTo>
                <a:cubicBezTo>
                  <a:pt x="1898978" y="7143412"/>
                  <a:pt x="1898978" y="7143412"/>
                  <a:pt x="1898978" y="7143412"/>
                </a:cubicBezTo>
                <a:cubicBezTo>
                  <a:pt x="1914746" y="7130798"/>
                  <a:pt x="1900554" y="7128432"/>
                  <a:pt x="1892674" y="7133951"/>
                </a:cubicBezTo>
                <a:cubicBezTo>
                  <a:pt x="2208774" y="6887980"/>
                  <a:pt x="2509898" y="6707442"/>
                  <a:pt x="2864624" y="6456741"/>
                </a:cubicBezTo>
                <a:cubicBezTo>
                  <a:pt x="2915864" y="6455165"/>
                  <a:pt x="2971044" y="6443339"/>
                  <a:pt x="3019128" y="6447281"/>
                </a:cubicBezTo>
                <a:cubicBezTo>
                  <a:pt x="3050662" y="6429938"/>
                  <a:pt x="3105052" y="6366868"/>
                  <a:pt x="3052236" y="6374751"/>
                </a:cubicBezTo>
                <a:cubicBezTo>
                  <a:pt x="3221722" y="6189485"/>
                  <a:pt x="3522056" y="6180814"/>
                  <a:pt x="3569354" y="6001064"/>
                </a:cubicBezTo>
                <a:cubicBezTo>
                  <a:pt x="3601674" y="5986873"/>
                  <a:pt x="3564620" y="6039695"/>
                  <a:pt x="3607978" y="6033387"/>
                </a:cubicBezTo>
                <a:cubicBezTo>
                  <a:pt x="3718336" y="5993181"/>
                  <a:pt x="3773516" y="5950610"/>
                  <a:pt x="3808206" y="5883598"/>
                </a:cubicBezTo>
                <a:cubicBezTo>
                  <a:pt x="3860228" y="5921440"/>
                  <a:pt x="4014732" y="5791358"/>
                  <a:pt x="3932754" y="5803183"/>
                </a:cubicBezTo>
                <a:cubicBezTo>
                  <a:pt x="4067548" y="5699907"/>
                  <a:pt x="4192884" y="5736173"/>
                  <a:pt x="4324528" y="5595843"/>
                </a:cubicBezTo>
                <a:cubicBezTo>
                  <a:pt x="4321378" y="5607668"/>
                  <a:pt x="4319014" y="5620282"/>
                  <a:pt x="4327680" y="5633685"/>
                </a:cubicBezTo>
                <a:cubicBezTo>
                  <a:pt x="4371826" y="5591113"/>
                  <a:pt x="4438832" y="5586384"/>
                  <a:pt x="4454596" y="5528044"/>
                </a:cubicBezTo>
                <a:cubicBezTo>
                  <a:pt x="4067548" y="5688870"/>
                  <a:pt x="3698632" y="5848909"/>
                  <a:pt x="3242214" y="6076747"/>
                </a:cubicBezTo>
                <a:cubicBezTo>
                  <a:pt x="3149986" y="6123261"/>
                  <a:pt x="3043564" y="6213924"/>
                  <a:pt x="2974196" y="6190273"/>
                </a:cubicBezTo>
                <a:cubicBezTo>
                  <a:pt x="2938726" y="6203676"/>
                  <a:pt x="2965526" y="6221019"/>
                  <a:pt x="2942666" y="6235210"/>
                </a:cubicBezTo>
                <a:cubicBezTo>
                  <a:pt x="2740864" y="6328237"/>
                  <a:pt x="2554828" y="6460682"/>
                  <a:pt x="2386138" y="6541097"/>
                </a:cubicBezTo>
                <a:cubicBezTo>
                  <a:pt x="2322284" y="6571055"/>
                  <a:pt x="2196948" y="6639643"/>
                  <a:pt x="2154380" y="6602589"/>
                </a:cubicBezTo>
                <a:cubicBezTo>
                  <a:pt x="2237152" y="6574210"/>
                  <a:pt x="2287600" y="6525329"/>
                  <a:pt x="2340416" y="6473296"/>
                </a:cubicBezTo>
                <a:cubicBezTo>
                  <a:pt x="2130732" y="6563170"/>
                  <a:pt x="1938392" y="6742919"/>
                  <a:pt x="1697964" y="6870634"/>
                </a:cubicBezTo>
                <a:cubicBezTo>
                  <a:pt x="1689294" y="6788645"/>
                  <a:pt x="1953368" y="6728730"/>
                  <a:pt x="1994360" y="6649102"/>
                </a:cubicBezTo>
                <a:cubicBezTo>
                  <a:pt x="1836704" y="6702713"/>
                  <a:pt x="1626232" y="6881672"/>
                  <a:pt x="1440986" y="6945531"/>
                </a:cubicBezTo>
                <a:cubicBezTo>
                  <a:pt x="1783100" y="6703501"/>
                  <a:pt x="1924204" y="6545040"/>
                  <a:pt x="2361700" y="6227326"/>
                </a:cubicBezTo>
                <a:cubicBezTo>
                  <a:pt x="2345938" y="6198157"/>
                  <a:pt x="2298638" y="6239152"/>
                  <a:pt x="2292334" y="6187907"/>
                </a:cubicBezTo>
                <a:cubicBezTo>
                  <a:pt x="2308096" y="6159526"/>
                  <a:pt x="2385350" y="6142183"/>
                  <a:pt x="2442104" y="6097246"/>
                </a:cubicBezTo>
                <a:cubicBezTo>
                  <a:pt x="2358548" y="6103552"/>
                  <a:pt x="2204832" y="6213924"/>
                  <a:pt x="2076340" y="6306951"/>
                </a:cubicBezTo>
                <a:cubicBezTo>
                  <a:pt x="2109450" y="6322718"/>
                  <a:pt x="2176454" y="6260438"/>
                  <a:pt x="2207986" y="6280934"/>
                </a:cubicBezTo>
                <a:cubicBezTo>
                  <a:pt x="2185912" y="6311681"/>
                  <a:pt x="2140982" y="6342428"/>
                  <a:pt x="2123640" y="6373963"/>
                </a:cubicBezTo>
                <a:cubicBezTo>
                  <a:pt x="2056636" y="6373176"/>
                  <a:pt x="2025892" y="6427572"/>
                  <a:pt x="1960464" y="6448858"/>
                </a:cubicBezTo>
                <a:cubicBezTo>
                  <a:pt x="1950218" y="6413381"/>
                  <a:pt x="1958100" y="6424419"/>
                  <a:pt x="1926570" y="6401555"/>
                </a:cubicBezTo>
                <a:cubicBezTo>
                  <a:pt x="1837492" y="6481181"/>
                  <a:pt x="1831972" y="6448069"/>
                  <a:pt x="1746840" y="6516657"/>
                </a:cubicBezTo>
                <a:cubicBezTo>
                  <a:pt x="1709000" y="6478815"/>
                  <a:pt x="1842222" y="6439397"/>
                  <a:pt x="1795712" y="6401555"/>
                </a:cubicBezTo>
                <a:cubicBezTo>
                  <a:pt x="2045596" y="6288031"/>
                  <a:pt x="2394020" y="6019985"/>
                  <a:pt x="2614740" y="5885964"/>
                </a:cubicBezTo>
                <a:cubicBezTo>
                  <a:pt x="2455508" y="5960069"/>
                  <a:pt x="2254492" y="6061770"/>
                  <a:pt x="2134678" y="6174506"/>
                </a:cubicBezTo>
                <a:cubicBezTo>
                  <a:pt x="2103934" y="6170564"/>
                  <a:pt x="2057424" y="6200521"/>
                  <a:pt x="2025104" y="6201310"/>
                </a:cubicBezTo>
                <a:cubicBezTo>
                  <a:pt x="1872176" y="6329814"/>
                  <a:pt x="1589180" y="6485123"/>
                  <a:pt x="1353486" y="6652257"/>
                </a:cubicBezTo>
                <a:cubicBezTo>
                  <a:pt x="1277020" y="6705866"/>
                  <a:pt x="1171392" y="6820968"/>
                  <a:pt x="1135916" y="6759475"/>
                </a:cubicBezTo>
                <a:cubicBezTo>
                  <a:pt x="1265986" y="6721633"/>
                  <a:pt x="1239184" y="6641220"/>
                  <a:pt x="1311704" y="6567113"/>
                </a:cubicBezTo>
                <a:cubicBezTo>
                  <a:pt x="1322742" y="6556076"/>
                  <a:pt x="1355062" y="6563960"/>
                  <a:pt x="1371618" y="6555288"/>
                </a:cubicBezTo>
                <a:cubicBezTo>
                  <a:pt x="1403938" y="6537155"/>
                  <a:pt x="1443350" y="6466203"/>
                  <a:pt x="1456748" y="6455953"/>
                </a:cubicBezTo>
                <a:cubicBezTo>
                  <a:pt x="1498530" y="6425206"/>
                  <a:pt x="1568686" y="6436244"/>
                  <a:pt x="1556072" y="6377116"/>
                </a:cubicBezTo>
                <a:cubicBezTo>
                  <a:pt x="1883212" y="6157950"/>
                  <a:pt x="2351454" y="5814221"/>
                  <a:pt x="2714066" y="5625013"/>
                </a:cubicBezTo>
                <a:cubicBezTo>
                  <a:pt x="2807082" y="5576134"/>
                  <a:pt x="2982080" y="5539869"/>
                  <a:pt x="2954494" y="5488625"/>
                </a:cubicBezTo>
                <a:cubicBezTo>
                  <a:pt x="3007304" y="5446053"/>
                  <a:pt x="3013614" y="5501239"/>
                  <a:pt x="3071156" y="5449206"/>
                </a:cubicBezTo>
                <a:cubicBezTo>
                  <a:pt x="3027802" y="5379829"/>
                  <a:pt x="3520478" y="5214272"/>
                  <a:pt x="3681288" y="5050291"/>
                </a:cubicBezTo>
                <a:cubicBezTo>
                  <a:pt x="3803472" y="5055810"/>
                  <a:pt x="4027346" y="4896559"/>
                  <a:pt x="4065184" y="4848469"/>
                </a:cubicBezTo>
                <a:cubicBezTo>
                  <a:pt x="3878360" y="4951745"/>
                  <a:pt x="3678136" y="4978551"/>
                  <a:pt x="3529936" y="5092075"/>
                </a:cubicBezTo>
                <a:cubicBezTo>
                  <a:pt x="3475548" y="5121245"/>
                  <a:pt x="3462144" y="5066059"/>
                  <a:pt x="3392778" y="5125975"/>
                </a:cubicBezTo>
                <a:cubicBezTo>
                  <a:pt x="3648180" y="4920211"/>
                  <a:pt x="3912256" y="4771209"/>
                  <a:pt x="4227568" y="4567021"/>
                </a:cubicBezTo>
                <a:cubicBezTo>
                  <a:pt x="4211018" y="4535487"/>
                  <a:pt x="4174758" y="4543371"/>
                  <a:pt x="4149530" y="4529179"/>
                </a:cubicBezTo>
                <a:cubicBezTo>
                  <a:pt x="3849194" y="4656107"/>
                  <a:pt x="3529148" y="4842163"/>
                  <a:pt x="3269018" y="4887888"/>
                </a:cubicBezTo>
                <a:cubicBezTo>
                  <a:pt x="3209106" y="4913116"/>
                  <a:pt x="3192552" y="4912327"/>
                  <a:pt x="3190976" y="4956475"/>
                </a:cubicBezTo>
                <a:cubicBezTo>
                  <a:pt x="3085346" y="4932036"/>
                  <a:pt x="2876450" y="5118879"/>
                  <a:pt x="2760572" y="5114937"/>
                </a:cubicBezTo>
                <a:cubicBezTo>
                  <a:pt x="2731406" y="5127551"/>
                  <a:pt x="2735348" y="5141743"/>
                  <a:pt x="2751902" y="5133859"/>
                </a:cubicBezTo>
                <a:cubicBezTo>
                  <a:pt x="2611590" y="5192199"/>
                  <a:pt x="2260014" y="5379829"/>
                  <a:pt x="2037716" y="5494931"/>
                </a:cubicBezTo>
                <a:cubicBezTo>
                  <a:pt x="2022738" y="5459455"/>
                  <a:pt x="2111812" y="5426343"/>
                  <a:pt x="2119698" y="5391655"/>
                </a:cubicBezTo>
                <a:cubicBezTo>
                  <a:pt x="2167780" y="5420825"/>
                  <a:pt x="2281298" y="5312819"/>
                  <a:pt x="2365642" y="5247383"/>
                </a:cubicBezTo>
                <a:cubicBezTo>
                  <a:pt x="2368010" y="5256845"/>
                  <a:pt x="2356180" y="5265517"/>
                  <a:pt x="2362488" y="5275765"/>
                </a:cubicBezTo>
                <a:cubicBezTo>
                  <a:pt x="2545372" y="5133070"/>
                  <a:pt x="2688836" y="5106265"/>
                  <a:pt x="2905618" y="4953322"/>
                </a:cubicBezTo>
                <a:cubicBezTo>
                  <a:pt x="2937148" y="4941497"/>
                  <a:pt x="2973408" y="4921000"/>
                  <a:pt x="2985232" y="4950169"/>
                </a:cubicBezTo>
                <a:cubicBezTo>
                  <a:pt x="3211472" y="4775939"/>
                  <a:pt x="3356518" y="4771997"/>
                  <a:pt x="3551222" y="4630091"/>
                </a:cubicBezTo>
                <a:cubicBezTo>
                  <a:pt x="3372280" y="4687643"/>
                  <a:pt x="3160232" y="4810626"/>
                  <a:pt x="2978930" y="4872910"/>
                </a:cubicBezTo>
                <a:cubicBezTo>
                  <a:pt x="2970256" y="4846102"/>
                  <a:pt x="2937148" y="4866602"/>
                  <a:pt x="2932420" y="4831913"/>
                </a:cubicBezTo>
                <a:cubicBezTo>
                  <a:pt x="2870146" y="4861871"/>
                  <a:pt x="2870146" y="4897349"/>
                  <a:pt x="2807868" y="4928095"/>
                </a:cubicBezTo>
                <a:cubicBezTo>
                  <a:pt x="2806294" y="4927306"/>
                  <a:pt x="2815752" y="4898138"/>
                  <a:pt x="2811024" y="4899713"/>
                </a:cubicBezTo>
                <a:cubicBezTo>
                  <a:pt x="2631294" y="4952534"/>
                  <a:pt x="2418458" y="5152779"/>
                  <a:pt x="2271048" y="5166971"/>
                </a:cubicBezTo>
                <a:cubicBezTo>
                  <a:pt x="2228482" y="5187467"/>
                  <a:pt x="2283660" y="5211908"/>
                  <a:pt x="2228482" y="5232405"/>
                </a:cubicBezTo>
                <a:cubicBezTo>
                  <a:pt x="2193010" y="5192199"/>
                  <a:pt x="1988840" y="5322279"/>
                  <a:pt x="2005396" y="5350660"/>
                </a:cubicBezTo>
                <a:cubicBezTo>
                  <a:pt x="1660128" y="5498874"/>
                  <a:pt x="1356638" y="5738537"/>
                  <a:pt x="1057878" y="5893846"/>
                </a:cubicBezTo>
                <a:cubicBezTo>
                  <a:pt x="1088620" y="5796089"/>
                  <a:pt x="1196618" y="5809491"/>
                  <a:pt x="1280172" y="5720406"/>
                </a:cubicBezTo>
                <a:cubicBezTo>
                  <a:pt x="767788" y="5980567"/>
                  <a:pt x="420944" y="6277781"/>
                  <a:pt x="0" y="6563170"/>
                </a:cubicBezTo>
                <a:cubicBezTo>
                  <a:pt x="481640" y="6154797"/>
                  <a:pt x="900222" y="5840237"/>
                  <a:pt x="1451232" y="5513064"/>
                </a:cubicBezTo>
                <a:cubicBezTo>
                  <a:pt x="1787828" y="5314396"/>
                  <a:pt x="2129944" y="5103901"/>
                  <a:pt x="2411364" y="4991165"/>
                </a:cubicBezTo>
                <a:cubicBezTo>
                  <a:pt x="2511476" y="4950957"/>
                  <a:pt x="2643116" y="4850835"/>
                  <a:pt x="2767670" y="4829546"/>
                </a:cubicBezTo>
                <a:cubicBezTo>
                  <a:pt x="2989966" y="4663991"/>
                  <a:pt x="3167330" y="4650589"/>
                  <a:pt x="3435344" y="4466899"/>
                </a:cubicBezTo>
                <a:cubicBezTo>
                  <a:pt x="3421156" y="4458227"/>
                  <a:pt x="3403812" y="4456651"/>
                  <a:pt x="3377802" y="4470841"/>
                </a:cubicBezTo>
                <a:cubicBezTo>
                  <a:pt x="3447958" y="4371507"/>
                  <a:pt x="3596940" y="4339183"/>
                  <a:pt x="3741196" y="4253251"/>
                </a:cubicBezTo>
                <a:cubicBezTo>
                  <a:pt x="3768000" y="4259557"/>
                  <a:pt x="3773516" y="4269807"/>
                  <a:pt x="3764848" y="4293457"/>
                </a:cubicBezTo>
                <a:cubicBezTo>
                  <a:pt x="3827120" y="4231176"/>
                  <a:pt x="3969802" y="4179143"/>
                  <a:pt x="4009216" y="4114497"/>
                </a:cubicBezTo>
                <a:cubicBezTo>
                  <a:pt x="3902010" y="4138149"/>
                  <a:pt x="4054938" y="4032506"/>
                  <a:pt x="4125094" y="4015951"/>
                </a:cubicBezTo>
                <a:cubicBezTo>
                  <a:pt x="4130612" y="4095577"/>
                  <a:pt x="4259888" y="4027777"/>
                  <a:pt x="4324528" y="3967073"/>
                </a:cubicBezTo>
                <a:cubicBezTo>
                  <a:pt x="4319802" y="3947362"/>
                  <a:pt x="4302458" y="3953670"/>
                  <a:pt x="4283538" y="3961554"/>
                </a:cubicBezTo>
                <a:cubicBezTo>
                  <a:pt x="4315068" y="3894542"/>
                  <a:pt x="4367884" y="3965495"/>
                  <a:pt x="4408876" y="3950517"/>
                </a:cubicBezTo>
                <a:cubicBezTo>
                  <a:pt x="4453020" y="3915041"/>
                  <a:pt x="4527120" y="3847240"/>
                  <a:pt x="4592546" y="3845662"/>
                </a:cubicBezTo>
                <a:cubicBezTo>
                  <a:pt x="4605162" y="3812553"/>
                  <a:pt x="4583876" y="3833050"/>
                  <a:pt x="4569684" y="3804668"/>
                </a:cubicBezTo>
                <a:cubicBezTo>
                  <a:pt x="4660340" y="3809398"/>
                  <a:pt x="4722614" y="3714794"/>
                  <a:pt x="4834552" y="3684837"/>
                </a:cubicBezTo>
                <a:cubicBezTo>
                  <a:pt x="4130612" y="3904791"/>
                  <a:pt x="3383316" y="4381754"/>
                  <a:pt x="2640752" y="4727061"/>
                </a:cubicBezTo>
                <a:cubicBezTo>
                  <a:pt x="2748750" y="4608805"/>
                  <a:pt x="2867782" y="4602499"/>
                  <a:pt x="3017552" y="4505529"/>
                </a:cubicBezTo>
                <a:cubicBezTo>
                  <a:pt x="3012826" y="4485819"/>
                  <a:pt x="2994694" y="4492915"/>
                  <a:pt x="2974986" y="4502375"/>
                </a:cubicBezTo>
                <a:cubicBezTo>
                  <a:pt x="3168906" y="4395945"/>
                  <a:pt x="3485794" y="4218562"/>
                  <a:pt x="3662370" y="4149975"/>
                </a:cubicBezTo>
                <a:cubicBezTo>
                  <a:pt x="3653702" y="4107403"/>
                  <a:pt x="3691538" y="4071137"/>
                  <a:pt x="3773516" y="4039603"/>
                </a:cubicBezTo>
                <a:cubicBezTo>
                  <a:pt x="3816874" y="4079021"/>
                  <a:pt x="3705724" y="4047487"/>
                  <a:pt x="3745930" y="4093210"/>
                </a:cubicBezTo>
                <a:cubicBezTo>
                  <a:pt x="3905162" y="4034083"/>
                  <a:pt x="4113270" y="3978899"/>
                  <a:pt x="4244912" y="3824378"/>
                </a:cubicBezTo>
                <a:cubicBezTo>
                  <a:pt x="4269350" y="3829109"/>
                  <a:pt x="4259100" y="3837781"/>
                  <a:pt x="4261464" y="3855124"/>
                </a:cubicBezTo>
                <a:cubicBezTo>
                  <a:pt x="4420702" y="3716371"/>
                  <a:pt x="4652456" y="3669856"/>
                  <a:pt x="4875542" y="3560274"/>
                </a:cubicBezTo>
                <a:cubicBezTo>
                  <a:pt x="5182186" y="3409694"/>
                  <a:pt x="5509320" y="3215756"/>
                  <a:pt x="5786010" y="3106962"/>
                </a:cubicBezTo>
                <a:cubicBezTo>
                  <a:pt x="5968892" y="3032854"/>
                  <a:pt x="5968892" y="3032854"/>
                  <a:pt x="5968892" y="3032854"/>
                </a:cubicBezTo>
                <a:cubicBezTo>
                  <a:pt x="6061118" y="2995014"/>
                  <a:pt x="6061118" y="2995014"/>
                  <a:pt x="6061118" y="2995014"/>
                </a:cubicBezTo>
                <a:cubicBezTo>
                  <a:pt x="6210108" y="2930366"/>
                  <a:pt x="6210108" y="2930366"/>
                  <a:pt x="6210108" y="2930366"/>
                </a:cubicBezTo>
                <a:cubicBezTo>
                  <a:pt x="6272382" y="2902775"/>
                  <a:pt x="6338598" y="2878334"/>
                  <a:pt x="6403238" y="2852319"/>
                </a:cubicBezTo>
                <a:cubicBezTo>
                  <a:pt x="6523058" y="2805016"/>
                  <a:pt x="6523058" y="2805016"/>
                  <a:pt x="6523058" y="2805016"/>
                </a:cubicBezTo>
                <a:cubicBezTo>
                  <a:pt x="6762694" y="2711988"/>
                  <a:pt x="6762694" y="2711988"/>
                  <a:pt x="6762694" y="2711988"/>
                </a:cubicBezTo>
                <a:cubicBezTo>
                  <a:pt x="7682622" y="2353280"/>
                  <a:pt x="7682622" y="2353280"/>
                  <a:pt x="7682622" y="2353280"/>
                </a:cubicBezTo>
                <a:cubicBezTo>
                  <a:pt x="7722036" y="2342245"/>
                  <a:pt x="7745686" y="2354859"/>
                  <a:pt x="7779582" y="2351704"/>
                </a:cubicBezTo>
                <a:cubicBezTo>
                  <a:pt x="8176876" y="2181417"/>
                  <a:pt x="8625410" y="2032415"/>
                  <a:pt x="9065274" y="1908640"/>
                </a:cubicBezTo>
                <a:cubicBezTo>
                  <a:pt x="9283628" y="1847148"/>
                  <a:pt x="9496462" y="1771465"/>
                  <a:pt x="9711666" y="1727317"/>
                </a:cubicBezTo>
                <a:cubicBezTo>
                  <a:pt x="10032502" y="1661882"/>
                  <a:pt x="10369092" y="1560183"/>
                  <a:pt x="10713576" y="1465579"/>
                </a:cubicBezTo>
                <a:cubicBezTo>
                  <a:pt x="11334742" y="1293714"/>
                  <a:pt x="11989806" y="1180188"/>
                  <a:pt x="12666160" y="1046166"/>
                </a:cubicBezTo>
                <a:cubicBezTo>
                  <a:pt x="13332258" y="913721"/>
                  <a:pt x="13997568" y="817539"/>
                  <a:pt x="14654998" y="737915"/>
                </a:cubicBezTo>
                <a:cubicBezTo>
                  <a:pt x="14984502" y="698495"/>
                  <a:pt x="15311638" y="663018"/>
                  <a:pt x="15637196" y="629119"/>
                </a:cubicBezTo>
                <a:cubicBezTo>
                  <a:pt x="16106230" y="581029"/>
                  <a:pt x="16106230" y="581029"/>
                  <a:pt x="16106230" y="581029"/>
                </a:cubicBezTo>
                <a:cubicBezTo>
                  <a:pt x="16110958" y="581029"/>
                  <a:pt x="16118846" y="580240"/>
                  <a:pt x="16130666" y="579452"/>
                </a:cubicBezTo>
                <a:cubicBezTo>
                  <a:pt x="16218952" y="567626"/>
                  <a:pt x="16218952" y="567626"/>
                  <a:pt x="16218952" y="567626"/>
                </a:cubicBezTo>
                <a:cubicBezTo>
                  <a:pt x="16406566" y="540822"/>
                  <a:pt x="16406566" y="540822"/>
                  <a:pt x="16406566" y="540822"/>
                </a:cubicBezTo>
                <a:cubicBezTo>
                  <a:pt x="16777850" y="483270"/>
                  <a:pt x="17202732" y="395762"/>
                  <a:pt x="17669400" y="345306"/>
                </a:cubicBezTo>
                <a:cubicBezTo>
                  <a:pt x="17680432" y="352400"/>
                  <a:pt x="17691468" y="360284"/>
                  <a:pt x="17694620" y="376053"/>
                </a:cubicBezTo>
                <a:cubicBezTo>
                  <a:pt x="18012300" y="326384"/>
                  <a:pt x="18284260" y="219954"/>
                  <a:pt x="18565676" y="204976"/>
                </a:cubicBezTo>
                <a:cubicBezTo>
                  <a:pt x="18573556" y="239664"/>
                  <a:pt x="18573556" y="239664"/>
                  <a:pt x="18573556" y="239664"/>
                </a:cubicBezTo>
                <a:cubicBezTo>
                  <a:pt x="18967700" y="160038"/>
                  <a:pt x="19429640" y="129293"/>
                  <a:pt x="19950692" y="100123"/>
                </a:cubicBezTo>
                <a:cubicBezTo>
                  <a:pt x="20019272" y="85144"/>
                  <a:pt x="19991684" y="30746"/>
                  <a:pt x="20022428" y="0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87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0" y="2039574"/>
            <a:ext cx="12192000" cy="4818427"/>
          </a:xfrm>
          <a:custGeom>
            <a:avLst/>
            <a:gdLst>
              <a:gd name="connsiteX0" fmla="*/ 24384000 w 24384000"/>
              <a:gd name="connsiteY0" fmla="*/ 0 h 9636853"/>
              <a:gd name="connsiteX1" fmla="*/ 24384000 w 24384000"/>
              <a:gd name="connsiteY1" fmla="*/ 9636853 h 9636853"/>
              <a:gd name="connsiteX2" fmla="*/ 0 w 24384000"/>
              <a:gd name="connsiteY2" fmla="*/ 9636853 h 9636853"/>
              <a:gd name="connsiteX3" fmla="*/ 0 w 24384000"/>
              <a:gd name="connsiteY3" fmla="*/ 5600700 h 96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9636853">
                <a:moveTo>
                  <a:pt x="24384000" y="0"/>
                </a:moveTo>
                <a:lnTo>
                  <a:pt x="24384000" y="9636853"/>
                </a:lnTo>
                <a:lnTo>
                  <a:pt x="0" y="9636853"/>
                </a:lnTo>
                <a:lnTo>
                  <a:pt x="0" y="5600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0629900" cy="2445036"/>
          </a:xfrm>
          <a:custGeom>
            <a:avLst/>
            <a:gdLst>
              <a:gd name="connsiteX0" fmla="*/ 0 w 21259800"/>
              <a:gd name="connsiteY0" fmla="*/ 0 h 4890071"/>
              <a:gd name="connsiteX1" fmla="*/ 21259800 w 21259800"/>
              <a:gd name="connsiteY1" fmla="*/ 0 h 4890071"/>
              <a:gd name="connsiteX2" fmla="*/ 0 w 21259800"/>
              <a:gd name="connsiteY2" fmla="*/ 4890071 h 489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59800" h="4890071">
                <a:moveTo>
                  <a:pt x="0" y="0"/>
                </a:moveTo>
                <a:lnTo>
                  <a:pt x="21259800" y="0"/>
                </a:lnTo>
                <a:lnTo>
                  <a:pt x="0" y="48900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502754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453146" y="1266068"/>
            <a:ext cx="1659608" cy="3855966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328512" y="1854500"/>
            <a:ext cx="1659608" cy="3855966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4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203878" y="1147534"/>
            <a:ext cx="1659608" cy="3855966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  <p:sp>
        <p:nvSpPr>
          <p:cNvPr id="15" name="图片占位符 7"/>
          <p:cNvSpPr>
            <a:spLocks noGrp="1"/>
          </p:cNvSpPr>
          <p:nvPr>
            <p:ph type="pic" sz="quarter" idx="13"/>
          </p:nvPr>
        </p:nvSpPr>
        <p:spPr>
          <a:xfrm>
            <a:off x="8079247" y="1676700"/>
            <a:ext cx="1659608" cy="3855966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559313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132070" y="0"/>
            <a:ext cx="6222458" cy="6858000"/>
          </a:xfrm>
          <a:custGeom>
            <a:avLst/>
            <a:gdLst>
              <a:gd name="connsiteX0" fmla="*/ 3520440 w 12444916"/>
              <a:gd name="connsiteY0" fmla="*/ 0 h 13743980"/>
              <a:gd name="connsiteX1" fmla="*/ 12444916 w 12444916"/>
              <a:gd name="connsiteY1" fmla="*/ 0 h 13743980"/>
              <a:gd name="connsiteX2" fmla="*/ 8878756 w 12444916"/>
              <a:gd name="connsiteY2" fmla="*/ 13743980 h 13743980"/>
              <a:gd name="connsiteX3" fmla="*/ 0 w 12444916"/>
              <a:gd name="connsiteY3" fmla="*/ 13743980 h 1374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4916" h="13743980">
                <a:moveTo>
                  <a:pt x="3520440" y="0"/>
                </a:moveTo>
                <a:lnTo>
                  <a:pt x="12444916" y="0"/>
                </a:lnTo>
                <a:lnTo>
                  <a:pt x="8878756" y="13743980"/>
                </a:lnTo>
                <a:lnTo>
                  <a:pt x="0" y="137439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189040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0438" y="0"/>
            <a:ext cx="6222458" cy="6858000"/>
          </a:xfrm>
          <a:custGeom>
            <a:avLst/>
            <a:gdLst>
              <a:gd name="connsiteX0" fmla="*/ 3520440 w 12444916"/>
              <a:gd name="connsiteY0" fmla="*/ 0 h 13743980"/>
              <a:gd name="connsiteX1" fmla="*/ 12444916 w 12444916"/>
              <a:gd name="connsiteY1" fmla="*/ 0 h 13743980"/>
              <a:gd name="connsiteX2" fmla="*/ 8878756 w 12444916"/>
              <a:gd name="connsiteY2" fmla="*/ 13743980 h 13743980"/>
              <a:gd name="connsiteX3" fmla="*/ 0 w 12444916"/>
              <a:gd name="connsiteY3" fmla="*/ 13743980 h 1374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4916" h="13743980">
                <a:moveTo>
                  <a:pt x="3520440" y="0"/>
                </a:moveTo>
                <a:lnTo>
                  <a:pt x="12444916" y="0"/>
                </a:lnTo>
                <a:lnTo>
                  <a:pt x="8878756" y="13743980"/>
                </a:lnTo>
                <a:lnTo>
                  <a:pt x="0" y="137439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1763605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916664" y="1663987"/>
            <a:ext cx="2726869" cy="3530027"/>
          </a:xfrm>
          <a:custGeom>
            <a:avLst/>
            <a:gdLst>
              <a:gd name="connsiteX0" fmla="*/ 3520440 w 12444916"/>
              <a:gd name="connsiteY0" fmla="*/ 0 h 13743980"/>
              <a:gd name="connsiteX1" fmla="*/ 12444916 w 12444916"/>
              <a:gd name="connsiteY1" fmla="*/ 0 h 13743980"/>
              <a:gd name="connsiteX2" fmla="*/ 8878756 w 12444916"/>
              <a:gd name="connsiteY2" fmla="*/ 13743980 h 13743980"/>
              <a:gd name="connsiteX3" fmla="*/ 0 w 12444916"/>
              <a:gd name="connsiteY3" fmla="*/ 13743980 h 13743980"/>
              <a:gd name="connsiteX0" fmla="*/ 3520440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3520440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66621 w 13054169"/>
              <a:gd name="connsiteY0" fmla="*/ 0 h 13689426"/>
              <a:gd name="connsiteX1" fmla="*/ 13054169 w 13054169"/>
              <a:gd name="connsiteY1" fmla="*/ 0 h 13689426"/>
              <a:gd name="connsiteX2" fmla="*/ 8878756 w 13054169"/>
              <a:gd name="connsiteY2" fmla="*/ 13689426 h 13689426"/>
              <a:gd name="connsiteX3" fmla="*/ 0 w 13054169"/>
              <a:gd name="connsiteY3" fmla="*/ 13689426 h 13689426"/>
              <a:gd name="connsiteX4" fmla="*/ 4366621 w 13054169"/>
              <a:gd name="connsiteY4" fmla="*/ 0 h 13689426"/>
              <a:gd name="connsiteX0" fmla="*/ 4366621 w 13121863"/>
              <a:gd name="connsiteY0" fmla="*/ 0 h 13689426"/>
              <a:gd name="connsiteX1" fmla="*/ 13121863 w 13121863"/>
              <a:gd name="connsiteY1" fmla="*/ 0 h 13689426"/>
              <a:gd name="connsiteX2" fmla="*/ 8878756 w 13121863"/>
              <a:gd name="connsiteY2" fmla="*/ 13689426 h 13689426"/>
              <a:gd name="connsiteX3" fmla="*/ 0 w 13121863"/>
              <a:gd name="connsiteY3" fmla="*/ 13689426 h 13689426"/>
              <a:gd name="connsiteX4" fmla="*/ 4366621 w 13121863"/>
              <a:gd name="connsiteY4" fmla="*/ 0 h 136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863" h="13689426">
                <a:moveTo>
                  <a:pt x="4366621" y="0"/>
                </a:moveTo>
                <a:lnTo>
                  <a:pt x="13121863" y="0"/>
                </a:lnTo>
                <a:lnTo>
                  <a:pt x="8878756" y="13689426"/>
                </a:lnTo>
                <a:lnTo>
                  <a:pt x="0" y="13689426"/>
                </a:lnTo>
                <a:lnTo>
                  <a:pt x="43666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2820210" y="1663987"/>
            <a:ext cx="2726869" cy="3530027"/>
          </a:xfrm>
          <a:custGeom>
            <a:avLst/>
            <a:gdLst>
              <a:gd name="connsiteX0" fmla="*/ 3520440 w 12444916"/>
              <a:gd name="connsiteY0" fmla="*/ 0 h 13743980"/>
              <a:gd name="connsiteX1" fmla="*/ 12444916 w 12444916"/>
              <a:gd name="connsiteY1" fmla="*/ 0 h 13743980"/>
              <a:gd name="connsiteX2" fmla="*/ 8878756 w 12444916"/>
              <a:gd name="connsiteY2" fmla="*/ 13743980 h 13743980"/>
              <a:gd name="connsiteX3" fmla="*/ 0 w 12444916"/>
              <a:gd name="connsiteY3" fmla="*/ 13743980 h 13743980"/>
              <a:gd name="connsiteX0" fmla="*/ 3520440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3520440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66621 w 13054169"/>
              <a:gd name="connsiteY0" fmla="*/ 0 h 13689426"/>
              <a:gd name="connsiteX1" fmla="*/ 13054169 w 13054169"/>
              <a:gd name="connsiteY1" fmla="*/ 0 h 13689426"/>
              <a:gd name="connsiteX2" fmla="*/ 8878756 w 13054169"/>
              <a:gd name="connsiteY2" fmla="*/ 13689426 h 13689426"/>
              <a:gd name="connsiteX3" fmla="*/ 0 w 13054169"/>
              <a:gd name="connsiteY3" fmla="*/ 13689426 h 13689426"/>
              <a:gd name="connsiteX4" fmla="*/ 4366621 w 13054169"/>
              <a:gd name="connsiteY4" fmla="*/ 0 h 13689426"/>
              <a:gd name="connsiteX0" fmla="*/ 4366621 w 13121863"/>
              <a:gd name="connsiteY0" fmla="*/ 0 h 13689426"/>
              <a:gd name="connsiteX1" fmla="*/ 13121863 w 13121863"/>
              <a:gd name="connsiteY1" fmla="*/ 0 h 13689426"/>
              <a:gd name="connsiteX2" fmla="*/ 8878756 w 13121863"/>
              <a:gd name="connsiteY2" fmla="*/ 13689426 h 13689426"/>
              <a:gd name="connsiteX3" fmla="*/ 0 w 13121863"/>
              <a:gd name="connsiteY3" fmla="*/ 13689426 h 13689426"/>
              <a:gd name="connsiteX4" fmla="*/ 4366621 w 13121863"/>
              <a:gd name="connsiteY4" fmla="*/ 0 h 136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863" h="13689426">
                <a:moveTo>
                  <a:pt x="4366621" y="0"/>
                </a:moveTo>
                <a:lnTo>
                  <a:pt x="13121863" y="0"/>
                </a:lnTo>
                <a:lnTo>
                  <a:pt x="8878756" y="13689426"/>
                </a:lnTo>
                <a:lnTo>
                  <a:pt x="0" y="13689426"/>
                </a:lnTo>
                <a:lnTo>
                  <a:pt x="43666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4723757" y="1663987"/>
            <a:ext cx="2726869" cy="3530027"/>
          </a:xfrm>
          <a:custGeom>
            <a:avLst/>
            <a:gdLst>
              <a:gd name="connsiteX0" fmla="*/ 3520440 w 12444916"/>
              <a:gd name="connsiteY0" fmla="*/ 0 h 13743980"/>
              <a:gd name="connsiteX1" fmla="*/ 12444916 w 12444916"/>
              <a:gd name="connsiteY1" fmla="*/ 0 h 13743980"/>
              <a:gd name="connsiteX2" fmla="*/ 8878756 w 12444916"/>
              <a:gd name="connsiteY2" fmla="*/ 13743980 h 13743980"/>
              <a:gd name="connsiteX3" fmla="*/ 0 w 12444916"/>
              <a:gd name="connsiteY3" fmla="*/ 13743980 h 13743980"/>
              <a:gd name="connsiteX0" fmla="*/ 3520440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3520440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66621 w 13054169"/>
              <a:gd name="connsiteY0" fmla="*/ 0 h 13689426"/>
              <a:gd name="connsiteX1" fmla="*/ 13054169 w 13054169"/>
              <a:gd name="connsiteY1" fmla="*/ 0 h 13689426"/>
              <a:gd name="connsiteX2" fmla="*/ 8878756 w 13054169"/>
              <a:gd name="connsiteY2" fmla="*/ 13689426 h 13689426"/>
              <a:gd name="connsiteX3" fmla="*/ 0 w 13054169"/>
              <a:gd name="connsiteY3" fmla="*/ 13689426 h 13689426"/>
              <a:gd name="connsiteX4" fmla="*/ 4366621 w 13054169"/>
              <a:gd name="connsiteY4" fmla="*/ 0 h 13689426"/>
              <a:gd name="connsiteX0" fmla="*/ 4366621 w 13121863"/>
              <a:gd name="connsiteY0" fmla="*/ 0 h 13689426"/>
              <a:gd name="connsiteX1" fmla="*/ 13121863 w 13121863"/>
              <a:gd name="connsiteY1" fmla="*/ 0 h 13689426"/>
              <a:gd name="connsiteX2" fmla="*/ 8878756 w 13121863"/>
              <a:gd name="connsiteY2" fmla="*/ 13689426 h 13689426"/>
              <a:gd name="connsiteX3" fmla="*/ 0 w 13121863"/>
              <a:gd name="connsiteY3" fmla="*/ 13689426 h 13689426"/>
              <a:gd name="connsiteX4" fmla="*/ 4366621 w 13121863"/>
              <a:gd name="connsiteY4" fmla="*/ 0 h 136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863" h="13689426">
                <a:moveTo>
                  <a:pt x="4366621" y="0"/>
                </a:moveTo>
                <a:lnTo>
                  <a:pt x="13121863" y="0"/>
                </a:lnTo>
                <a:lnTo>
                  <a:pt x="8878756" y="13689426"/>
                </a:lnTo>
                <a:lnTo>
                  <a:pt x="0" y="13689426"/>
                </a:lnTo>
                <a:lnTo>
                  <a:pt x="43666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6627303" y="1663987"/>
            <a:ext cx="2726869" cy="3530027"/>
          </a:xfrm>
          <a:custGeom>
            <a:avLst/>
            <a:gdLst>
              <a:gd name="connsiteX0" fmla="*/ 3520440 w 12444916"/>
              <a:gd name="connsiteY0" fmla="*/ 0 h 13743980"/>
              <a:gd name="connsiteX1" fmla="*/ 12444916 w 12444916"/>
              <a:gd name="connsiteY1" fmla="*/ 0 h 13743980"/>
              <a:gd name="connsiteX2" fmla="*/ 8878756 w 12444916"/>
              <a:gd name="connsiteY2" fmla="*/ 13743980 h 13743980"/>
              <a:gd name="connsiteX3" fmla="*/ 0 w 12444916"/>
              <a:gd name="connsiteY3" fmla="*/ 13743980 h 13743980"/>
              <a:gd name="connsiteX0" fmla="*/ 3520440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3520440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66621 w 13054169"/>
              <a:gd name="connsiteY0" fmla="*/ 0 h 13689426"/>
              <a:gd name="connsiteX1" fmla="*/ 13054169 w 13054169"/>
              <a:gd name="connsiteY1" fmla="*/ 0 h 13689426"/>
              <a:gd name="connsiteX2" fmla="*/ 8878756 w 13054169"/>
              <a:gd name="connsiteY2" fmla="*/ 13689426 h 13689426"/>
              <a:gd name="connsiteX3" fmla="*/ 0 w 13054169"/>
              <a:gd name="connsiteY3" fmla="*/ 13689426 h 13689426"/>
              <a:gd name="connsiteX4" fmla="*/ 4366621 w 13054169"/>
              <a:gd name="connsiteY4" fmla="*/ 0 h 13689426"/>
              <a:gd name="connsiteX0" fmla="*/ 4366621 w 13121863"/>
              <a:gd name="connsiteY0" fmla="*/ 0 h 13689426"/>
              <a:gd name="connsiteX1" fmla="*/ 13121863 w 13121863"/>
              <a:gd name="connsiteY1" fmla="*/ 0 h 13689426"/>
              <a:gd name="connsiteX2" fmla="*/ 8878756 w 13121863"/>
              <a:gd name="connsiteY2" fmla="*/ 13689426 h 13689426"/>
              <a:gd name="connsiteX3" fmla="*/ 0 w 13121863"/>
              <a:gd name="connsiteY3" fmla="*/ 13689426 h 13689426"/>
              <a:gd name="connsiteX4" fmla="*/ 4366621 w 13121863"/>
              <a:gd name="connsiteY4" fmla="*/ 0 h 136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863" h="13689426">
                <a:moveTo>
                  <a:pt x="4366621" y="0"/>
                </a:moveTo>
                <a:lnTo>
                  <a:pt x="13121863" y="0"/>
                </a:lnTo>
                <a:lnTo>
                  <a:pt x="8878756" y="13689426"/>
                </a:lnTo>
                <a:lnTo>
                  <a:pt x="0" y="13689426"/>
                </a:lnTo>
                <a:lnTo>
                  <a:pt x="43666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8538927" y="1663987"/>
            <a:ext cx="2726869" cy="3530027"/>
          </a:xfrm>
          <a:custGeom>
            <a:avLst/>
            <a:gdLst>
              <a:gd name="connsiteX0" fmla="*/ 3520440 w 12444916"/>
              <a:gd name="connsiteY0" fmla="*/ 0 h 13743980"/>
              <a:gd name="connsiteX1" fmla="*/ 12444916 w 12444916"/>
              <a:gd name="connsiteY1" fmla="*/ 0 h 13743980"/>
              <a:gd name="connsiteX2" fmla="*/ 8878756 w 12444916"/>
              <a:gd name="connsiteY2" fmla="*/ 13743980 h 13743980"/>
              <a:gd name="connsiteX3" fmla="*/ 0 w 12444916"/>
              <a:gd name="connsiteY3" fmla="*/ 13743980 h 13743980"/>
              <a:gd name="connsiteX0" fmla="*/ 3520440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3520440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32776 w 13054169"/>
              <a:gd name="connsiteY0" fmla="*/ 0 h 13743980"/>
              <a:gd name="connsiteX1" fmla="*/ 13054169 w 13054169"/>
              <a:gd name="connsiteY1" fmla="*/ 54554 h 13743980"/>
              <a:gd name="connsiteX2" fmla="*/ 8878756 w 13054169"/>
              <a:gd name="connsiteY2" fmla="*/ 13743980 h 13743980"/>
              <a:gd name="connsiteX3" fmla="*/ 0 w 13054169"/>
              <a:gd name="connsiteY3" fmla="*/ 13743980 h 13743980"/>
              <a:gd name="connsiteX4" fmla="*/ 4332776 w 13054169"/>
              <a:gd name="connsiteY4" fmla="*/ 0 h 13743980"/>
              <a:gd name="connsiteX0" fmla="*/ 4366621 w 13054169"/>
              <a:gd name="connsiteY0" fmla="*/ 0 h 13689426"/>
              <a:gd name="connsiteX1" fmla="*/ 13054169 w 13054169"/>
              <a:gd name="connsiteY1" fmla="*/ 0 h 13689426"/>
              <a:gd name="connsiteX2" fmla="*/ 8878756 w 13054169"/>
              <a:gd name="connsiteY2" fmla="*/ 13689426 h 13689426"/>
              <a:gd name="connsiteX3" fmla="*/ 0 w 13054169"/>
              <a:gd name="connsiteY3" fmla="*/ 13689426 h 13689426"/>
              <a:gd name="connsiteX4" fmla="*/ 4366621 w 13054169"/>
              <a:gd name="connsiteY4" fmla="*/ 0 h 13689426"/>
              <a:gd name="connsiteX0" fmla="*/ 4366621 w 13121863"/>
              <a:gd name="connsiteY0" fmla="*/ 0 h 13689426"/>
              <a:gd name="connsiteX1" fmla="*/ 13121863 w 13121863"/>
              <a:gd name="connsiteY1" fmla="*/ 0 h 13689426"/>
              <a:gd name="connsiteX2" fmla="*/ 8878756 w 13121863"/>
              <a:gd name="connsiteY2" fmla="*/ 13689426 h 13689426"/>
              <a:gd name="connsiteX3" fmla="*/ 0 w 13121863"/>
              <a:gd name="connsiteY3" fmla="*/ 13689426 h 13689426"/>
              <a:gd name="connsiteX4" fmla="*/ 4366621 w 13121863"/>
              <a:gd name="connsiteY4" fmla="*/ 0 h 136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863" h="13689426">
                <a:moveTo>
                  <a:pt x="4366621" y="0"/>
                </a:moveTo>
                <a:lnTo>
                  <a:pt x="13121863" y="0"/>
                </a:lnTo>
                <a:lnTo>
                  <a:pt x="8878756" y="13689426"/>
                </a:lnTo>
                <a:lnTo>
                  <a:pt x="0" y="13689426"/>
                </a:lnTo>
                <a:lnTo>
                  <a:pt x="43666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579694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565151" y="636128"/>
            <a:ext cx="3061890" cy="3551794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248769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87543" y="1219903"/>
            <a:ext cx="2211893" cy="256579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936599" y="1219903"/>
            <a:ext cx="2211893" cy="256579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599472" y="1219903"/>
            <a:ext cx="2211893" cy="256579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367265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图片占位符 26"/>
          <p:cNvSpPr>
            <a:spLocks noGrp="1"/>
          </p:cNvSpPr>
          <p:nvPr>
            <p:ph type="pic" sz="quarter" idx="10"/>
          </p:nvPr>
        </p:nvSpPr>
        <p:spPr>
          <a:xfrm>
            <a:off x="953181" y="1193792"/>
            <a:ext cx="1738894" cy="201711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28" name="图片占位符 27"/>
          <p:cNvSpPr>
            <a:spLocks noGrp="1"/>
          </p:cNvSpPr>
          <p:nvPr>
            <p:ph type="pic" sz="quarter" idx="11"/>
          </p:nvPr>
        </p:nvSpPr>
        <p:spPr>
          <a:xfrm>
            <a:off x="3800778" y="1193792"/>
            <a:ext cx="1738894" cy="201711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2"/>
          </p:nvPr>
        </p:nvSpPr>
        <p:spPr>
          <a:xfrm>
            <a:off x="6648374" y="1193792"/>
            <a:ext cx="1738894" cy="201711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30" name="图片占位符 29"/>
          <p:cNvSpPr>
            <a:spLocks noGrp="1"/>
          </p:cNvSpPr>
          <p:nvPr>
            <p:ph type="pic" sz="quarter" idx="13"/>
          </p:nvPr>
        </p:nvSpPr>
        <p:spPr>
          <a:xfrm>
            <a:off x="9495971" y="1193792"/>
            <a:ext cx="1738894" cy="201711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  <p:sp>
        <p:nvSpPr>
          <p:cNvPr id="31" name="图片占位符 30"/>
          <p:cNvSpPr>
            <a:spLocks noGrp="1"/>
          </p:cNvSpPr>
          <p:nvPr>
            <p:ph type="pic" sz="quarter" idx="14"/>
          </p:nvPr>
        </p:nvSpPr>
        <p:spPr>
          <a:xfrm>
            <a:off x="9495971" y="4038593"/>
            <a:ext cx="1738894" cy="201711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  <p:sp>
        <p:nvSpPr>
          <p:cNvPr id="32" name="图片占位符 31"/>
          <p:cNvSpPr>
            <a:spLocks noGrp="1"/>
          </p:cNvSpPr>
          <p:nvPr>
            <p:ph type="pic" sz="quarter" idx="15"/>
          </p:nvPr>
        </p:nvSpPr>
        <p:spPr>
          <a:xfrm>
            <a:off x="6648374" y="4038593"/>
            <a:ext cx="1738894" cy="201711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  <p:sp>
        <p:nvSpPr>
          <p:cNvPr id="33" name="图片占位符 32"/>
          <p:cNvSpPr>
            <a:spLocks noGrp="1"/>
          </p:cNvSpPr>
          <p:nvPr>
            <p:ph type="pic" sz="quarter" idx="16"/>
          </p:nvPr>
        </p:nvSpPr>
        <p:spPr>
          <a:xfrm>
            <a:off x="3800778" y="4038593"/>
            <a:ext cx="1738894" cy="201711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7"/>
          </p:nvPr>
        </p:nvSpPr>
        <p:spPr>
          <a:xfrm>
            <a:off x="953181" y="4038593"/>
            <a:ext cx="1738894" cy="2017117"/>
          </a:xfrm>
          <a:custGeom>
            <a:avLst/>
            <a:gdLst>
              <a:gd name="connsiteX0" fmla="*/ 3061890 w 6123780"/>
              <a:gd name="connsiteY0" fmla="*/ 0 h 7103588"/>
              <a:gd name="connsiteX1" fmla="*/ 6123780 w 6123780"/>
              <a:gd name="connsiteY1" fmla="*/ 1756056 h 7103588"/>
              <a:gd name="connsiteX2" fmla="*/ 6123780 w 6123780"/>
              <a:gd name="connsiteY2" fmla="*/ 5347532 h 7103588"/>
              <a:gd name="connsiteX3" fmla="*/ 3061890 w 6123780"/>
              <a:gd name="connsiteY3" fmla="*/ 7103588 h 7103588"/>
              <a:gd name="connsiteX4" fmla="*/ 0 w 6123780"/>
              <a:gd name="connsiteY4" fmla="*/ 5347532 h 7103588"/>
              <a:gd name="connsiteX5" fmla="*/ 0 w 6123780"/>
              <a:gd name="connsiteY5" fmla="*/ 1756056 h 71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3780" h="7103588">
                <a:moveTo>
                  <a:pt x="3061890" y="0"/>
                </a:moveTo>
                <a:lnTo>
                  <a:pt x="6123780" y="1756056"/>
                </a:lnTo>
                <a:lnTo>
                  <a:pt x="6123780" y="5347532"/>
                </a:lnTo>
                <a:lnTo>
                  <a:pt x="3061890" y="7103588"/>
                </a:lnTo>
                <a:lnTo>
                  <a:pt x="0" y="5347532"/>
                </a:lnTo>
                <a:lnTo>
                  <a:pt x="0" y="1756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219363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822733" y="2086761"/>
            <a:ext cx="1259682" cy="1276946"/>
          </a:xfrm>
          <a:custGeom>
            <a:avLst/>
            <a:gdLst>
              <a:gd name="connsiteX0" fmla="*/ 1259682 w 2519364"/>
              <a:gd name="connsiteY0" fmla="*/ 0 h 2553892"/>
              <a:gd name="connsiteX1" fmla="*/ 2519364 w 2519364"/>
              <a:gd name="connsiteY1" fmla="*/ 2553892 h 2553892"/>
              <a:gd name="connsiteX2" fmla="*/ 0 w 2519364"/>
              <a:gd name="connsiteY2" fmla="*/ 2553892 h 255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364" h="2553892">
                <a:moveTo>
                  <a:pt x="1259682" y="0"/>
                </a:moveTo>
                <a:lnTo>
                  <a:pt x="2519364" y="2553892"/>
                </a:lnTo>
                <a:lnTo>
                  <a:pt x="0" y="25538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144956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3884" cy="685800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789735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2670048" y="31"/>
            <a:ext cx="9521952" cy="6066916"/>
          </a:xfrm>
          <a:custGeom>
            <a:avLst/>
            <a:gdLst>
              <a:gd name="connsiteX0" fmla="*/ 8886767 w 10597404"/>
              <a:gd name="connsiteY0" fmla="*/ 5112126 h 6378756"/>
              <a:gd name="connsiteX1" fmla="*/ 8880436 w 10597404"/>
              <a:gd name="connsiteY1" fmla="*/ 5114053 h 6378756"/>
              <a:gd name="connsiteX2" fmla="*/ 8973764 w 10597404"/>
              <a:gd name="connsiteY2" fmla="*/ 5329695 h 6378756"/>
              <a:gd name="connsiteX3" fmla="*/ 8979808 w 10597404"/>
              <a:gd name="connsiteY3" fmla="*/ 5338036 h 6378756"/>
              <a:gd name="connsiteX4" fmla="*/ 8929326 w 10597404"/>
              <a:gd name="connsiteY4" fmla="*/ 5235401 h 6378756"/>
              <a:gd name="connsiteX5" fmla="*/ 9366015 w 10597404"/>
              <a:gd name="connsiteY5" fmla="*/ 4634943 h 6378756"/>
              <a:gd name="connsiteX6" fmla="*/ 9359684 w 10597404"/>
              <a:gd name="connsiteY6" fmla="*/ 4636871 h 6378756"/>
              <a:gd name="connsiteX7" fmla="*/ 9453012 w 10597404"/>
              <a:gd name="connsiteY7" fmla="*/ 4852512 h 6378756"/>
              <a:gd name="connsiteX8" fmla="*/ 9459055 w 10597404"/>
              <a:gd name="connsiteY8" fmla="*/ 4860850 h 6378756"/>
              <a:gd name="connsiteX9" fmla="*/ 9408574 w 10597404"/>
              <a:gd name="connsiteY9" fmla="*/ 4758219 h 6378756"/>
              <a:gd name="connsiteX10" fmla="*/ 9870982 w 10597404"/>
              <a:gd name="connsiteY10" fmla="*/ 4172432 h 6378756"/>
              <a:gd name="connsiteX11" fmla="*/ 9873930 w 10597404"/>
              <a:gd name="connsiteY11" fmla="*/ 4178030 h 6378756"/>
              <a:gd name="connsiteX12" fmla="*/ 9878437 w 10597404"/>
              <a:gd name="connsiteY12" fmla="*/ 4193283 h 6378756"/>
              <a:gd name="connsiteX13" fmla="*/ 1044564 w 10597404"/>
              <a:gd name="connsiteY13" fmla="*/ 1200618 h 6378756"/>
              <a:gd name="connsiteX14" fmla="*/ 1057052 w 10597404"/>
              <a:gd name="connsiteY14" fmla="*/ 1208327 h 6378756"/>
              <a:gd name="connsiteX15" fmla="*/ 1099361 w 10597404"/>
              <a:gd name="connsiteY15" fmla="*/ 1228953 h 6378756"/>
              <a:gd name="connsiteX16" fmla="*/ 1106104 w 10597404"/>
              <a:gd name="connsiteY16" fmla="*/ 1229042 h 6378756"/>
              <a:gd name="connsiteX17" fmla="*/ 1523806 w 10597404"/>
              <a:gd name="connsiteY17" fmla="*/ 723433 h 6378756"/>
              <a:gd name="connsiteX18" fmla="*/ 1536301 w 10597404"/>
              <a:gd name="connsiteY18" fmla="*/ 731145 h 6378756"/>
              <a:gd name="connsiteX19" fmla="*/ 1578607 w 10597404"/>
              <a:gd name="connsiteY19" fmla="*/ 751769 h 6378756"/>
              <a:gd name="connsiteX20" fmla="*/ 1585353 w 10597404"/>
              <a:gd name="connsiteY20" fmla="*/ 751859 h 6378756"/>
              <a:gd name="connsiteX21" fmla="*/ 1440443 w 10597404"/>
              <a:gd name="connsiteY21" fmla="*/ 0 h 6378756"/>
              <a:gd name="connsiteX22" fmla="*/ 1521425 w 10597404"/>
              <a:gd name="connsiteY22" fmla="*/ 82997 h 6378756"/>
              <a:gd name="connsiteX23" fmla="*/ 1509574 w 10597404"/>
              <a:gd name="connsiteY23" fmla="*/ 43475 h 6378756"/>
              <a:gd name="connsiteX24" fmla="*/ 2072502 w 10597404"/>
              <a:gd name="connsiteY24" fmla="*/ 333961 h 6378756"/>
              <a:gd name="connsiteX25" fmla="*/ 1604383 w 10597404"/>
              <a:gd name="connsiteY25" fmla="*/ 67188 h 6378756"/>
              <a:gd name="connsiteX26" fmla="*/ 2064601 w 10597404"/>
              <a:gd name="connsiteY26" fmla="*/ 274678 h 6378756"/>
              <a:gd name="connsiteX27" fmla="*/ 1768324 w 10597404"/>
              <a:gd name="connsiteY27" fmla="*/ 112638 h 6378756"/>
              <a:gd name="connsiteX28" fmla="*/ 3259589 w 10597404"/>
              <a:gd name="connsiteY28" fmla="*/ 284559 h 6378756"/>
              <a:gd name="connsiteX29" fmla="*/ 3686229 w 10597404"/>
              <a:gd name="connsiteY29" fmla="*/ 391268 h 6378756"/>
              <a:gd name="connsiteX30" fmla="*/ 4561236 w 10597404"/>
              <a:gd name="connsiteY30" fmla="*/ 1057213 h 6378756"/>
              <a:gd name="connsiteX31" fmla="*/ 4592839 w 10597404"/>
              <a:gd name="connsiteY31" fmla="*/ 1120449 h 6378756"/>
              <a:gd name="connsiteX32" fmla="*/ 4642219 w 10597404"/>
              <a:gd name="connsiteY32" fmla="*/ 1146138 h 6378756"/>
              <a:gd name="connsiteX33" fmla="*/ 5248601 w 10597404"/>
              <a:gd name="connsiteY33" fmla="*/ 1920768 h 6378756"/>
              <a:gd name="connsiteX34" fmla="*/ 6011023 w 10597404"/>
              <a:gd name="connsiteY34" fmla="*/ 2355511 h 6378756"/>
              <a:gd name="connsiteX35" fmla="*/ 6510744 w 10597404"/>
              <a:gd name="connsiteY35" fmla="*/ 2387128 h 6378756"/>
              <a:gd name="connsiteX36" fmla="*/ 8092869 w 10597404"/>
              <a:gd name="connsiteY36" fmla="*/ 2219160 h 6378756"/>
              <a:gd name="connsiteX37" fmla="*/ 8620243 w 10597404"/>
              <a:gd name="connsiteY37" fmla="*/ 2276467 h 6378756"/>
              <a:gd name="connsiteX38" fmla="*/ 9576233 w 10597404"/>
              <a:gd name="connsiteY38" fmla="*/ 2936484 h 6378756"/>
              <a:gd name="connsiteX39" fmla="*/ 9578208 w 10597404"/>
              <a:gd name="connsiteY39" fmla="*/ 2914747 h 6378756"/>
              <a:gd name="connsiteX40" fmla="*/ 9659191 w 10597404"/>
              <a:gd name="connsiteY40" fmla="*/ 3084692 h 6378756"/>
              <a:gd name="connsiteX41" fmla="*/ 9746100 w 10597404"/>
              <a:gd name="connsiteY41" fmla="*/ 3499672 h 6378756"/>
              <a:gd name="connsiteX42" fmla="*/ 9822206 w 10597404"/>
              <a:gd name="connsiteY42" fmla="*/ 4035997 h 6378756"/>
              <a:gd name="connsiteX43" fmla="*/ 9870982 w 10597404"/>
              <a:gd name="connsiteY43" fmla="*/ 4172432 h 6378756"/>
              <a:gd name="connsiteX44" fmla="*/ 9866092 w 10597404"/>
              <a:gd name="connsiteY44" fmla="*/ 4163147 h 6378756"/>
              <a:gd name="connsiteX45" fmla="*/ 9838933 w 10597404"/>
              <a:gd name="connsiteY45" fmla="*/ 4159689 h 6378756"/>
              <a:gd name="connsiteX46" fmla="*/ 10081881 w 10597404"/>
              <a:gd name="connsiteY46" fmla="*/ 4545028 h 6378756"/>
              <a:gd name="connsiteX47" fmla="*/ 10050278 w 10597404"/>
              <a:gd name="connsiteY47" fmla="*/ 4562813 h 6378756"/>
              <a:gd name="connsiteX48" fmla="*/ 10162863 w 10597404"/>
              <a:gd name="connsiteY48" fmla="*/ 4707069 h 6378756"/>
              <a:gd name="connsiteX49" fmla="*/ 10109533 w 10597404"/>
              <a:gd name="connsiteY49" fmla="*/ 4716949 h 6378756"/>
              <a:gd name="connsiteX50" fmla="*/ 10200392 w 10597404"/>
              <a:gd name="connsiteY50" fmla="*/ 4778208 h 6378756"/>
              <a:gd name="connsiteX51" fmla="*/ 10235945 w 10597404"/>
              <a:gd name="connsiteY51" fmla="*/ 4869109 h 6378756"/>
              <a:gd name="connsiteX52" fmla="*/ 10362357 w 10597404"/>
              <a:gd name="connsiteY52" fmla="*/ 4940248 h 6378756"/>
              <a:gd name="connsiteX53" fmla="*/ 10151012 w 10597404"/>
              <a:gd name="connsiteY53" fmla="*/ 4912583 h 6378756"/>
              <a:gd name="connsiteX54" fmla="*/ 10275450 w 10597404"/>
              <a:gd name="connsiteY54" fmla="*/ 5013364 h 6378756"/>
              <a:gd name="connsiteX55" fmla="*/ 10077931 w 10597404"/>
              <a:gd name="connsiteY55" fmla="*/ 4971866 h 6378756"/>
              <a:gd name="connsiteX56" fmla="*/ 10324829 w 10597404"/>
              <a:gd name="connsiteY56" fmla="*/ 5106241 h 6378756"/>
              <a:gd name="connsiteX57" fmla="*/ 10036452 w 10597404"/>
              <a:gd name="connsiteY57" fmla="*/ 5027196 h 6378756"/>
              <a:gd name="connsiteX58" fmla="*/ 9380690 w 10597404"/>
              <a:gd name="connsiteY58" fmla="*/ 3458174 h 6378756"/>
              <a:gd name="connsiteX59" fmla="*/ 9222675 w 10597404"/>
              <a:gd name="connsiteY59" fmla="*/ 3242779 h 6378756"/>
              <a:gd name="connsiteX60" fmla="*/ 9232551 w 10597404"/>
              <a:gd name="connsiteY60" fmla="*/ 3296133 h 6378756"/>
              <a:gd name="connsiteX61" fmla="*/ 9027132 w 10597404"/>
              <a:gd name="connsiteY61" fmla="*/ 3122237 h 6378756"/>
              <a:gd name="connsiteX62" fmla="*/ 9187122 w 10597404"/>
              <a:gd name="connsiteY62" fmla="*/ 3300085 h 6378756"/>
              <a:gd name="connsiteX63" fmla="*/ 9309583 w 10597404"/>
              <a:gd name="connsiteY63" fmla="*/ 3584644 h 6378756"/>
              <a:gd name="connsiteX64" fmla="*/ 9513027 w 10597404"/>
              <a:gd name="connsiteY64" fmla="*/ 4556885 h 6378756"/>
              <a:gd name="connsiteX65" fmla="*/ 9560431 w 10597404"/>
              <a:gd name="connsiteY65" fmla="*/ 4671499 h 6378756"/>
              <a:gd name="connsiteX66" fmla="*/ 10040402 w 10597404"/>
              <a:gd name="connsiteY66" fmla="*/ 5139834 h 6378756"/>
              <a:gd name="connsiteX67" fmla="*/ 10597404 w 10597404"/>
              <a:gd name="connsiteY67" fmla="*/ 5280138 h 6378756"/>
              <a:gd name="connsiteX68" fmla="*/ 9971270 w 10597404"/>
              <a:gd name="connsiteY68" fmla="*/ 5169476 h 6378756"/>
              <a:gd name="connsiteX69" fmla="*/ 9609812 w 10597404"/>
              <a:gd name="connsiteY69" fmla="*/ 4861205 h 6378756"/>
              <a:gd name="connsiteX70" fmla="*/ 9445871 w 10597404"/>
              <a:gd name="connsiteY70" fmla="*/ 4558861 h 6378756"/>
              <a:gd name="connsiteX71" fmla="*/ 9102189 w 10597404"/>
              <a:gd name="connsiteY71" fmla="*/ 3343560 h 6378756"/>
              <a:gd name="connsiteX72" fmla="*/ 9024570 w 10597404"/>
              <a:gd name="connsiteY72" fmla="*/ 3259607 h 6378756"/>
              <a:gd name="connsiteX73" fmla="*/ 8946832 w 10597404"/>
              <a:gd name="connsiteY73" fmla="*/ 3182175 h 6378756"/>
              <a:gd name="connsiteX74" fmla="*/ 9026742 w 10597404"/>
              <a:gd name="connsiteY74" fmla="*/ 3287152 h 6378756"/>
              <a:gd name="connsiteX75" fmla="*/ 9096985 w 10597404"/>
              <a:gd name="connsiteY75" fmla="*/ 3413665 h 6378756"/>
              <a:gd name="connsiteX76" fmla="*/ 9098960 w 10597404"/>
              <a:gd name="connsiteY76" fmla="*/ 3391928 h 6378756"/>
              <a:gd name="connsiteX77" fmla="*/ 9179943 w 10597404"/>
              <a:gd name="connsiteY77" fmla="*/ 3561872 h 6378756"/>
              <a:gd name="connsiteX78" fmla="*/ 9187912 w 10597404"/>
              <a:gd name="connsiteY78" fmla="*/ 3610420 h 6378756"/>
              <a:gd name="connsiteX79" fmla="*/ 9216750 w 10597404"/>
              <a:gd name="connsiteY79" fmla="*/ 3693329 h 6378756"/>
              <a:gd name="connsiteX80" fmla="*/ 9211318 w 10597404"/>
              <a:gd name="connsiteY80" fmla="*/ 3699752 h 6378756"/>
              <a:gd name="connsiteX81" fmla="*/ 9209322 w 10597404"/>
              <a:gd name="connsiteY81" fmla="*/ 3712128 h 6378756"/>
              <a:gd name="connsiteX82" fmla="*/ 9212162 w 10597404"/>
              <a:gd name="connsiteY82" fmla="*/ 3723539 h 6378756"/>
              <a:gd name="connsiteX83" fmla="*/ 9237736 w 10597404"/>
              <a:gd name="connsiteY83" fmla="*/ 3788923 h 6378756"/>
              <a:gd name="connsiteX84" fmla="*/ 9268104 w 10597404"/>
              <a:gd name="connsiteY84" fmla="*/ 3861298 h 6378756"/>
              <a:gd name="connsiteX85" fmla="*/ 9264154 w 10597404"/>
              <a:gd name="connsiteY85" fmla="*/ 3904772 h 6378756"/>
              <a:gd name="connsiteX86" fmla="*/ 9315508 w 10597404"/>
              <a:gd name="connsiteY86" fmla="*/ 4139928 h 6378756"/>
              <a:gd name="connsiteX87" fmla="*/ 9341186 w 10597404"/>
              <a:gd name="connsiteY87" fmla="*/ 4408678 h 6378756"/>
              <a:gd name="connsiteX88" fmla="*/ 9410318 w 10597404"/>
              <a:gd name="connsiteY88" fmla="*/ 4703117 h 6378756"/>
              <a:gd name="connsiteX89" fmla="*/ 9722397 w 10597404"/>
              <a:gd name="connsiteY89" fmla="*/ 5137858 h 6378756"/>
              <a:gd name="connsiteX90" fmla="*/ 10226069 w 10597404"/>
              <a:gd name="connsiteY90" fmla="*/ 5363133 h 6378756"/>
              <a:gd name="connsiteX91" fmla="*/ 10030526 w 10597404"/>
              <a:gd name="connsiteY91" fmla="*/ 5337444 h 6378756"/>
              <a:gd name="connsiteX92" fmla="*/ 9580138 w 10597404"/>
              <a:gd name="connsiteY92" fmla="*/ 5047710 h 6378756"/>
              <a:gd name="connsiteX93" fmla="*/ 9573341 w 10597404"/>
              <a:gd name="connsiteY93" fmla="*/ 5038081 h 6378756"/>
              <a:gd name="connsiteX94" fmla="*/ 9571030 w 10597404"/>
              <a:gd name="connsiteY94" fmla="*/ 5039995 h 6378756"/>
              <a:gd name="connsiteX95" fmla="*/ 9683615 w 10597404"/>
              <a:gd name="connsiteY95" fmla="*/ 5184250 h 6378756"/>
              <a:gd name="connsiteX96" fmla="*/ 9635285 w 10597404"/>
              <a:gd name="connsiteY96" fmla="*/ 5181471 h 6378756"/>
              <a:gd name="connsiteX97" fmla="*/ 9634784 w 10597404"/>
              <a:gd name="connsiteY97" fmla="*/ 5182740 h 6378756"/>
              <a:gd name="connsiteX98" fmla="*/ 9645550 w 10597404"/>
              <a:gd name="connsiteY98" fmla="*/ 5191799 h 6378756"/>
              <a:gd name="connsiteX99" fmla="*/ 9811281 w 10597404"/>
              <a:gd name="connsiteY99" fmla="*/ 5293970 h 6378756"/>
              <a:gd name="connsiteX100" fmla="*/ 9858685 w 10597404"/>
              <a:gd name="connsiteY100" fmla="*/ 5343373 h 6378756"/>
              <a:gd name="connsiteX101" fmla="*/ 10079906 w 10597404"/>
              <a:gd name="connsiteY101" fmla="*/ 5424392 h 6378756"/>
              <a:gd name="connsiteX102" fmla="*/ 9788704 w 10597404"/>
              <a:gd name="connsiteY102" fmla="*/ 5327153 h 6378756"/>
              <a:gd name="connsiteX103" fmla="*/ 9739645 w 10597404"/>
              <a:gd name="connsiteY103" fmla="*/ 5299474 h 6378756"/>
              <a:gd name="connsiteX104" fmla="*/ 9742624 w 10597404"/>
              <a:gd name="connsiteY104" fmla="*/ 5303063 h 6378756"/>
              <a:gd name="connsiteX105" fmla="*/ 9756697 w 10597404"/>
              <a:gd name="connsiteY105" fmla="*/ 5346290 h 6378756"/>
              <a:gd name="connsiteX106" fmla="*/ 9883109 w 10597404"/>
              <a:gd name="connsiteY106" fmla="*/ 5417430 h 6378756"/>
              <a:gd name="connsiteX107" fmla="*/ 9671764 w 10597404"/>
              <a:gd name="connsiteY107" fmla="*/ 5389764 h 6378756"/>
              <a:gd name="connsiteX108" fmla="*/ 9796201 w 10597404"/>
              <a:gd name="connsiteY108" fmla="*/ 5490546 h 6378756"/>
              <a:gd name="connsiteX109" fmla="*/ 9598682 w 10597404"/>
              <a:gd name="connsiteY109" fmla="*/ 5449047 h 6378756"/>
              <a:gd name="connsiteX110" fmla="*/ 9845581 w 10597404"/>
              <a:gd name="connsiteY110" fmla="*/ 5583422 h 6378756"/>
              <a:gd name="connsiteX111" fmla="*/ 9557203 w 10597404"/>
              <a:gd name="connsiteY111" fmla="*/ 5504378 h 6378756"/>
              <a:gd name="connsiteX112" fmla="*/ 8901441 w 10597404"/>
              <a:gd name="connsiteY112" fmla="*/ 3935356 h 6378756"/>
              <a:gd name="connsiteX113" fmla="*/ 8743427 w 10597404"/>
              <a:gd name="connsiteY113" fmla="*/ 3719961 h 6378756"/>
              <a:gd name="connsiteX114" fmla="*/ 8753303 w 10597404"/>
              <a:gd name="connsiteY114" fmla="*/ 3773315 h 6378756"/>
              <a:gd name="connsiteX115" fmla="*/ 8547884 w 10597404"/>
              <a:gd name="connsiteY115" fmla="*/ 3599419 h 6378756"/>
              <a:gd name="connsiteX116" fmla="*/ 8707873 w 10597404"/>
              <a:gd name="connsiteY116" fmla="*/ 3777267 h 6378756"/>
              <a:gd name="connsiteX117" fmla="*/ 8830334 w 10597404"/>
              <a:gd name="connsiteY117" fmla="*/ 4061826 h 6378756"/>
              <a:gd name="connsiteX118" fmla="*/ 9033779 w 10597404"/>
              <a:gd name="connsiteY118" fmla="*/ 5034067 h 6378756"/>
              <a:gd name="connsiteX119" fmla="*/ 9081184 w 10597404"/>
              <a:gd name="connsiteY119" fmla="*/ 5148681 h 6378756"/>
              <a:gd name="connsiteX120" fmla="*/ 9561153 w 10597404"/>
              <a:gd name="connsiteY120" fmla="*/ 5617016 h 6378756"/>
              <a:gd name="connsiteX121" fmla="*/ 10118156 w 10597404"/>
              <a:gd name="connsiteY121" fmla="*/ 5757319 h 6378756"/>
              <a:gd name="connsiteX122" fmla="*/ 9492022 w 10597404"/>
              <a:gd name="connsiteY122" fmla="*/ 5646657 h 6378756"/>
              <a:gd name="connsiteX123" fmla="*/ 9130563 w 10597404"/>
              <a:gd name="connsiteY123" fmla="*/ 5338386 h 6378756"/>
              <a:gd name="connsiteX124" fmla="*/ 8966622 w 10597404"/>
              <a:gd name="connsiteY124" fmla="*/ 5036043 h 6378756"/>
              <a:gd name="connsiteX125" fmla="*/ 8622940 w 10597404"/>
              <a:gd name="connsiteY125" fmla="*/ 3820742 h 6378756"/>
              <a:gd name="connsiteX126" fmla="*/ 8545322 w 10597404"/>
              <a:gd name="connsiteY126" fmla="*/ 3736788 h 6378756"/>
              <a:gd name="connsiteX127" fmla="*/ 8467580 w 10597404"/>
              <a:gd name="connsiteY127" fmla="*/ 3659353 h 6378756"/>
              <a:gd name="connsiteX128" fmla="*/ 8547494 w 10597404"/>
              <a:gd name="connsiteY128" fmla="*/ 3764334 h 6378756"/>
              <a:gd name="connsiteX129" fmla="*/ 8617736 w 10597404"/>
              <a:gd name="connsiteY129" fmla="*/ 3890847 h 6378756"/>
              <a:gd name="connsiteX130" fmla="*/ 8619712 w 10597404"/>
              <a:gd name="connsiteY130" fmla="*/ 3869111 h 6378756"/>
              <a:gd name="connsiteX131" fmla="*/ 8700694 w 10597404"/>
              <a:gd name="connsiteY131" fmla="*/ 4039055 h 6378756"/>
              <a:gd name="connsiteX132" fmla="*/ 8708662 w 10597404"/>
              <a:gd name="connsiteY132" fmla="*/ 4087599 h 6378756"/>
              <a:gd name="connsiteX133" fmla="*/ 8737501 w 10597404"/>
              <a:gd name="connsiteY133" fmla="*/ 4170511 h 6378756"/>
              <a:gd name="connsiteX134" fmla="*/ 8732069 w 10597404"/>
              <a:gd name="connsiteY134" fmla="*/ 4176933 h 6378756"/>
              <a:gd name="connsiteX135" fmla="*/ 8730074 w 10597404"/>
              <a:gd name="connsiteY135" fmla="*/ 4189310 h 6378756"/>
              <a:gd name="connsiteX136" fmla="*/ 8732913 w 10597404"/>
              <a:gd name="connsiteY136" fmla="*/ 4200718 h 6378756"/>
              <a:gd name="connsiteX137" fmla="*/ 8758487 w 10597404"/>
              <a:gd name="connsiteY137" fmla="*/ 4266105 h 6378756"/>
              <a:gd name="connsiteX138" fmla="*/ 8788856 w 10597404"/>
              <a:gd name="connsiteY138" fmla="*/ 4338480 h 6378756"/>
              <a:gd name="connsiteX139" fmla="*/ 8784905 w 10597404"/>
              <a:gd name="connsiteY139" fmla="*/ 4381954 h 6378756"/>
              <a:gd name="connsiteX140" fmla="*/ 8836260 w 10597404"/>
              <a:gd name="connsiteY140" fmla="*/ 4617110 h 6378756"/>
              <a:gd name="connsiteX141" fmla="*/ 8861938 w 10597404"/>
              <a:gd name="connsiteY141" fmla="*/ 4885859 h 6378756"/>
              <a:gd name="connsiteX142" fmla="*/ 8931069 w 10597404"/>
              <a:gd name="connsiteY142" fmla="*/ 5180298 h 6378756"/>
              <a:gd name="connsiteX143" fmla="*/ 9243149 w 10597404"/>
              <a:gd name="connsiteY143" fmla="*/ 5615040 h 6378756"/>
              <a:gd name="connsiteX144" fmla="*/ 9746822 w 10597404"/>
              <a:gd name="connsiteY144" fmla="*/ 5840315 h 6378756"/>
              <a:gd name="connsiteX145" fmla="*/ 9551277 w 10597404"/>
              <a:gd name="connsiteY145" fmla="*/ 5814625 h 6378756"/>
              <a:gd name="connsiteX146" fmla="*/ 9100889 w 10597404"/>
              <a:gd name="connsiteY146" fmla="*/ 5524891 h 6378756"/>
              <a:gd name="connsiteX147" fmla="*/ 9094093 w 10597404"/>
              <a:gd name="connsiteY147" fmla="*/ 5515263 h 6378756"/>
              <a:gd name="connsiteX148" fmla="*/ 9091781 w 10597404"/>
              <a:gd name="connsiteY148" fmla="*/ 5517177 h 6378756"/>
              <a:gd name="connsiteX149" fmla="*/ 9204366 w 10597404"/>
              <a:gd name="connsiteY149" fmla="*/ 5661433 h 6378756"/>
              <a:gd name="connsiteX150" fmla="*/ 9156037 w 10597404"/>
              <a:gd name="connsiteY150" fmla="*/ 5658654 h 6378756"/>
              <a:gd name="connsiteX151" fmla="*/ 9155536 w 10597404"/>
              <a:gd name="connsiteY151" fmla="*/ 5659921 h 6378756"/>
              <a:gd name="connsiteX152" fmla="*/ 9166301 w 10597404"/>
              <a:gd name="connsiteY152" fmla="*/ 5668981 h 6378756"/>
              <a:gd name="connsiteX153" fmla="*/ 9332032 w 10597404"/>
              <a:gd name="connsiteY153" fmla="*/ 5771152 h 6378756"/>
              <a:gd name="connsiteX154" fmla="*/ 9379436 w 10597404"/>
              <a:gd name="connsiteY154" fmla="*/ 5820554 h 6378756"/>
              <a:gd name="connsiteX155" fmla="*/ 9600658 w 10597404"/>
              <a:gd name="connsiteY155" fmla="*/ 5901574 h 6378756"/>
              <a:gd name="connsiteX156" fmla="*/ 9309456 w 10597404"/>
              <a:gd name="connsiteY156" fmla="*/ 5804335 h 6378756"/>
              <a:gd name="connsiteX157" fmla="*/ 9260395 w 10597404"/>
              <a:gd name="connsiteY157" fmla="*/ 5776654 h 6378756"/>
              <a:gd name="connsiteX158" fmla="*/ 9263375 w 10597404"/>
              <a:gd name="connsiteY158" fmla="*/ 5780246 h 6378756"/>
              <a:gd name="connsiteX159" fmla="*/ 9277448 w 10597404"/>
              <a:gd name="connsiteY159" fmla="*/ 5823473 h 6378756"/>
              <a:gd name="connsiteX160" fmla="*/ 9403860 w 10597404"/>
              <a:gd name="connsiteY160" fmla="*/ 5894612 h 6378756"/>
              <a:gd name="connsiteX161" fmla="*/ 9192515 w 10597404"/>
              <a:gd name="connsiteY161" fmla="*/ 5866946 h 6378756"/>
              <a:gd name="connsiteX162" fmla="*/ 9316952 w 10597404"/>
              <a:gd name="connsiteY162" fmla="*/ 5967728 h 6378756"/>
              <a:gd name="connsiteX163" fmla="*/ 9119434 w 10597404"/>
              <a:gd name="connsiteY163" fmla="*/ 5926229 h 6378756"/>
              <a:gd name="connsiteX164" fmla="*/ 9366332 w 10597404"/>
              <a:gd name="connsiteY164" fmla="*/ 6060605 h 6378756"/>
              <a:gd name="connsiteX165" fmla="*/ 9077954 w 10597404"/>
              <a:gd name="connsiteY165" fmla="*/ 5981560 h 6378756"/>
              <a:gd name="connsiteX166" fmla="*/ 8422193 w 10597404"/>
              <a:gd name="connsiteY166" fmla="*/ 4412538 h 6378756"/>
              <a:gd name="connsiteX167" fmla="*/ 8264178 w 10597404"/>
              <a:gd name="connsiteY167" fmla="*/ 4197143 h 6378756"/>
              <a:gd name="connsiteX168" fmla="*/ 8274054 w 10597404"/>
              <a:gd name="connsiteY168" fmla="*/ 4250497 h 6378756"/>
              <a:gd name="connsiteX169" fmla="*/ 8068634 w 10597404"/>
              <a:gd name="connsiteY169" fmla="*/ 4076601 h 6378756"/>
              <a:gd name="connsiteX170" fmla="*/ 8228625 w 10597404"/>
              <a:gd name="connsiteY170" fmla="*/ 4254449 h 6378756"/>
              <a:gd name="connsiteX171" fmla="*/ 8351086 w 10597404"/>
              <a:gd name="connsiteY171" fmla="*/ 4539008 h 6378756"/>
              <a:gd name="connsiteX172" fmla="*/ 8554530 w 10597404"/>
              <a:gd name="connsiteY172" fmla="*/ 5511249 h 6378756"/>
              <a:gd name="connsiteX173" fmla="*/ 8601934 w 10597404"/>
              <a:gd name="connsiteY173" fmla="*/ 5625863 h 6378756"/>
              <a:gd name="connsiteX174" fmla="*/ 9081905 w 10597404"/>
              <a:gd name="connsiteY174" fmla="*/ 6094198 h 6378756"/>
              <a:gd name="connsiteX175" fmla="*/ 9638907 w 10597404"/>
              <a:gd name="connsiteY175" fmla="*/ 6234502 h 6378756"/>
              <a:gd name="connsiteX176" fmla="*/ 9012773 w 10597404"/>
              <a:gd name="connsiteY176" fmla="*/ 6123840 h 6378756"/>
              <a:gd name="connsiteX177" fmla="*/ 8651315 w 10597404"/>
              <a:gd name="connsiteY177" fmla="*/ 5815568 h 6378756"/>
              <a:gd name="connsiteX178" fmla="*/ 8487374 w 10597404"/>
              <a:gd name="connsiteY178" fmla="*/ 5513225 h 6378756"/>
              <a:gd name="connsiteX179" fmla="*/ 8143691 w 10597404"/>
              <a:gd name="connsiteY179" fmla="*/ 4297924 h 6378756"/>
              <a:gd name="connsiteX180" fmla="*/ 7780258 w 10597404"/>
              <a:gd name="connsiteY180" fmla="*/ 4011389 h 6378756"/>
              <a:gd name="connsiteX181" fmla="*/ 7904694 w 10597404"/>
              <a:gd name="connsiteY181" fmla="*/ 4104266 h 6378756"/>
              <a:gd name="connsiteX182" fmla="*/ 7711126 w 10597404"/>
              <a:gd name="connsiteY182" fmla="*/ 4027198 h 6378756"/>
              <a:gd name="connsiteX183" fmla="*/ 8258253 w 10597404"/>
              <a:gd name="connsiteY183" fmla="*/ 4647693 h 6378756"/>
              <a:gd name="connsiteX184" fmla="*/ 8250352 w 10597404"/>
              <a:gd name="connsiteY184" fmla="*/ 4669431 h 6378756"/>
              <a:gd name="connsiteX185" fmla="*/ 8309607 w 10597404"/>
              <a:gd name="connsiteY185" fmla="*/ 4815662 h 6378756"/>
              <a:gd name="connsiteX186" fmla="*/ 8305657 w 10597404"/>
              <a:gd name="connsiteY186" fmla="*/ 4859136 h 6378756"/>
              <a:gd name="connsiteX187" fmla="*/ 8357012 w 10597404"/>
              <a:gd name="connsiteY187" fmla="*/ 5094292 h 6378756"/>
              <a:gd name="connsiteX188" fmla="*/ 8382689 w 10597404"/>
              <a:gd name="connsiteY188" fmla="*/ 5363042 h 6378756"/>
              <a:gd name="connsiteX189" fmla="*/ 8451821 w 10597404"/>
              <a:gd name="connsiteY189" fmla="*/ 5657481 h 6378756"/>
              <a:gd name="connsiteX190" fmla="*/ 8763900 w 10597404"/>
              <a:gd name="connsiteY190" fmla="*/ 6092222 h 6378756"/>
              <a:gd name="connsiteX191" fmla="*/ 9267572 w 10597404"/>
              <a:gd name="connsiteY191" fmla="*/ 6317497 h 6378756"/>
              <a:gd name="connsiteX192" fmla="*/ 9072029 w 10597404"/>
              <a:gd name="connsiteY192" fmla="*/ 6291808 h 6378756"/>
              <a:gd name="connsiteX193" fmla="*/ 8313558 w 10597404"/>
              <a:gd name="connsiteY193" fmla="*/ 5171360 h 6378756"/>
              <a:gd name="connsiteX194" fmla="*/ 8084436 w 10597404"/>
              <a:gd name="connsiteY194" fmla="*/ 4454036 h 6378756"/>
              <a:gd name="connsiteX195" fmla="*/ 7663722 w 10597404"/>
              <a:gd name="connsiteY195" fmla="*/ 4133907 h 6378756"/>
              <a:gd name="connsiteX196" fmla="*/ 7843463 w 10597404"/>
              <a:gd name="connsiteY196" fmla="*/ 4276187 h 6378756"/>
              <a:gd name="connsiteX197" fmla="*/ 7511632 w 10597404"/>
              <a:gd name="connsiteY197" fmla="*/ 4104266 h 6378756"/>
              <a:gd name="connsiteX198" fmla="*/ 7869141 w 10597404"/>
              <a:gd name="connsiteY198" fmla="*/ 4307804 h 6378756"/>
              <a:gd name="connsiteX199" fmla="*/ 7892843 w 10597404"/>
              <a:gd name="connsiteY199" fmla="*/ 4303852 h 6378756"/>
              <a:gd name="connsiteX200" fmla="*/ 7944198 w 10597404"/>
              <a:gd name="connsiteY200" fmla="*/ 4374992 h 6378756"/>
              <a:gd name="connsiteX201" fmla="*/ 7918521 w 10597404"/>
              <a:gd name="connsiteY201" fmla="*/ 4335470 h 6378756"/>
              <a:gd name="connsiteX202" fmla="*/ 8276029 w 10597404"/>
              <a:gd name="connsiteY202" fmla="*/ 5321544 h 6378756"/>
              <a:gd name="connsiteX203" fmla="*/ 8360962 w 10597404"/>
              <a:gd name="connsiteY203" fmla="*/ 5685145 h 6378756"/>
              <a:gd name="connsiteX204" fmla="*/ 8852784 w 10597404"/>
              <a:gd name="connsiteY204" fmla="*/ 6248334 h 6378756"/>
              <a:gd name="connsiteX205" fmla="*/ 8900188 w 10597404"/>
              <a:gd name="connsiteY205" fmla="*/ 6297737 h 6378756"/>
              <a:gd name="connsiteX206" fmla="*/ 9121409 w 10597404"/>
              <a:gd name="connsiteY206" fmla="*/ 6378756 h 6378756"/>
              <a:gd name="connsiteX207" fmla="*/ 8254302 w 10597404"/>
              <a:gd name="connsiteY207" fmla="*/ 5319567 h 6378756"/>
              <a:gd name="connsiteX208" fmla="*/ 8240476 w 10597404"/>
              <a:gd name="connsiteY208" fmla="*/ 5163455 h 6378756"/>
              <a:gd name="connsiteX209" fmla="*/ 7329915 w 10597404"/>
              <a:gd name="connsiteY209" fmla="*/ 4080553 h 6378756"/>
              <a:gd name="connsiteX210" fmla="*/ 7254858 w 10597404"/>
              <a:gd name="connsiteY210" fmla="*/ 4102290 h 6378756"/>
              <a:gd name="connsiteX211" fmla="*/ 7989627 w 10597404"/>
              <a:gd name="connsiteY211" fmla="*/ 4592363 h 6378756"/>
              <a:gd name="connsiteX212" fmla="*/ 7851364 w 10597404"/>
              <a:gd name="connsiteY212" fmla="*/ 4513319 h 6378756"/>
              <a:gd name="connsiteX213" fmla="*/ 6909200 w 10597404"/>
              <a:gd name="connsiteY213" fmla="*/ 4157621 h 6378756"/>
              <a:gd name="connsiteX214" fmla="*/ 6936853 w 10597404"/>
              <a:gd name="connsiteY214" fmla="*/ 4175406 h 6378756"/>
              <a:gd name="connsiteX215" fmla="*/ 6593171 w 10597404"/>
              <a:gd name="connsiteY215" fmla="*/ 4143788 h 6378756"/>
              <a:gd name="connsiteX216" fmla="*/ 4248626 w 10597404"/>
              <a:gd name="connsiteY216" fmla="*/ 4327566 h 6378756"/>
              <a:gd name="connsiteX217" fmla="*/ 4339484 w 10597404"/>
              <a:gd name="connsiteY217" fmla="*/ 4373015 h 6378756"/>
              <a:gd name="connsiteX218" fmla="*/ 2544040 w 10597404"/>
              <a:gd name="connsiteY218" fmla="*/ 2738782 h 6378756"/>
              <a:gd name="connsiteX219" fmla="*/ 2599345 w 10597404"/>
              <a:gd name="connsiteY219" fmla="*/ 2766447 h 6378756"/>
              <a:gd name="connsiteX220" fmla="*/ 1619652 w 10597404"/>
              <a:gd name="connsiteY220" fmla="*/ 2355419 h 6378756"/>
              <a:gd name="connsiteX221" fmla="*/ 1044873 w 10597404"/>
              <a:gd name="connsiteY221" fmla="*/ 2331706 h 6378756"/>
              <a:gd name="connsiteX222" fmla="*/ 80983 w 10597404"/>
              <a:gd name="connsiteY222" fmla="*/ 2070860 h 6378756"/>
              <a:gd name="connsiteX223" fmla="*/ 41479 w 10597404"/>
              <a:gd name="connsiteY223" fmla="*/ 2015529 h 6378756"/>
              <a:gd name="connsiteX224" fmla="*/ 985618 w 10597404"/>
              <a:gd name="connsiteY224" fmla="*/ 2252662 h 6378756"/>
              <a:gd name="connsiteX225" fmla="*/ 738720 w 10597404"/>
              <a:gd name="connsiteY225" fmla="*/ 2213140 h 6378756"/>
              <a:gd name="connsiteX226" fmla="*/ 797975 w 10597404"/>
              <a:gd name="connsiteY226" fmla="*/ 2211164 h 6378756"/>
              <a:gd name="connsiteX227" fmla="*/ 233072 w 10597404"/>
              <a:gd name="connsiteY227" fmla="*/ 2025411 h 6378756"/>
              <a:gd name="connsiteX228" fmla="*/ 1266095 w 10597404"/>
              <a:gd name="connsiteY228" fmla="*/ 2197331 h 6378756"/>
              <a:gd name="connsiteX229" fmla="*/ 130362 w 10597404"/>
              <a:gd name="connsiteY229" fmla="*/ 1861394 h 6378756"/>
              <a:gd name="connsiteX230" fmla="*/ 199494 w 10597404"/>
              <a:gd name="connsiteY230" fmla="*/ 1896963 h 6378756"/>
              <a:gd name="connsiteX231" fmla="*/ 0 w 10597404"/>
              <a:gd name="connsiteY231" fmla="*/ 1677617 h 6378756"/>
              <a:gd name="connsiteX232" fmla="*/ 47404 w 10597404"/>
              <a:gd name="connsiteY232" fmla="*/ 1705282 h 6378756"/>
              <a:gd name="connsiteX233" fmla="*/ 51355 w 10597404"/>
              <a:gd name="connsiteY233" fmla="*/ 1667736 h 6378756"/>
              <a:gd name="connsiteX234" fmla="*/ 349608 w 10597404"/>
              <a:gd name="connsiteY234" fmla="*/ 1889059 h 6378756"/>
              <a:gd name="connsiteX235" fmla="*/ 65181 w 10597404"/>
              <a:gd name="connsiteY235" fmla="*/ 1602525 h 6378756"/>
              <a:gd name="connsiteX236" fmla="*/ 116536 w 10597404"/>
              <a:gd name="connsiteY236" fmla="*/ 1608453 h 6378756"/>
              <a:gd name="connsiteX237" fmla="*/ 134313 w 10597404"/>
              <a:gd name="connsiteY237" fmla="*/ 1572884 h 6378756"/>
              <a:gd name="connsiteX238" fmla="*/ 152090 w 10597404"/>
              <a:gd name="connsiteY238" fmla="*/ 1626238 h 6378756"/>
              <a:gd name="connsiteX239" fmla="*/ 715017 w 10597404"/>
              <a:gd name="connsiteY239" fmla="*/ 1930557 h 6378756"/>
              <a:gd name="connsiteX240" fmla="*/ 300228 w 10597404"/>
              <a:gd name="connsiteY240" fmla="*/ 1707258 h 6378756"/>
              <a:gd name="connsiteX241" fmla="*/ 159990 w 10597404"/>
              <a:gd name="connsiteY241" fmla="*/ 1545218 h 6378756"/>
              <a:gd name="connsiteX242" fmla="*/ 189618 w 10597404"/>
              <a:gd name="connsiteY242" fmla="*/ 1541266 h 6378756"/>
              <a:gd name="connsiteX243" fmla="*/ 272576 w 10597404"/>
              <a:gd name="connsiteY243" fmla="*/ 1600549 h 6378756"/>
              <a:gd name="connsiteX244" fmla="*/ 209370 w 10597404"/>
              <a:gd name="connsiteY244" fmla="*/ 1491863 h 6378756"/>
              <a:gd name="connsiteX245" fmla="*/ 262700 w 10597404"/>
              <a:gd name="connsiteY245" fmla="*/ 1400963 h 6378756"/>
              <a:gd name="connsiteX246" fmla="*/ 839454 w 10597404"/>
              <a:gd name="connsiteY246" fmla="*/ 1780374 h 6378756"/>
              <a:gd name="connsiteX247" fmla="*/ 418740 w 10597404"/>
              <a:gd name="connsiteY247" fmla="*/ 1533361 h 6378756"/>
              <a:gd name="connsiteX248" fmla="*/ 347633 w 10597404"/>
              <a:gd name="connsiteY248" fmla="*/ 1349584 h 6378756"/>
              <a:gd name="connsiteX249" fmla="*/ 397012 w 10597404"/>
              <a:gd name="connsiteY249" fmla="*/ 1310062 h 6378756"/>
              <a:gd name="connsiteX250" fmla="*/ 381211 w 10597404"/>
              <a:gd name="connsiteY250" fmla="*/ 1159879 h 6378756"/>
              <a:gd name="connsiteX251" fmla="*/ 434541 w 10597404"/>
              <a:gd name="connsiteY251" fmla="*/ 1128261 h 6378756"/>
              <a:gd name="connsiteX252" fmla="*/ 434541 w 10597404"/>
              <a:gd name="connsiteY252" fmla="*/ 1068978 h 6378756"/>
              <a:gd name="connsiteX253" fmla="*/ 483921 w 10597404"/>
              <a:gd name="connsiteY253" fmla="*/ 999815 h 6378756"/>
              <a:gd name="connsiteX254" fmla="*/ 481946 w 10597404"/>
              <a:gd name="connsiteY254" fmla="*/ 954364 h 6378756"/>
              <a:gd name="connsiteX255" fmla="*/ 562928 w 10597404"/>
              <a:gd name="connsiteY255" fmla="*/ 1037360 h 6378756"/>
              <a:gd name="connsiteX256" fmla="*/ 551077 w 10597404"/>
              <a:gd name="connsiteY256" fmla="*/ 997839 h 6378756"/>
              <a:gd name="connsiteX257" fmla="*/ 642336 w 10597404"/>
              <a:gd name="connsiteY257" fmla="*/ 1066437 h 6378756"/>
              <a:gd name="connsiteX258" fmla="*/ 645535 w 10597404"/>
              <a:gd name="connsiteY258" fmla="*/ 1064786 h 6378756"/>
              <a:gd name="connsiteX259" fmla="*/ 668866 w 10597404"/>
              <a:gd name="connsiteY259" fmla="*/ 1064083 h 6378756"/>
              <a:gd name="connsiteX260" fmla="*/ 751824 w 10597404"/>
              <a:gd name="connsiteY260" fmla="*/ 1123366 h 6378756"/>
              <a:gd name="connsiteX261" fmla="*/ 726106 w 10597404"/>
              <a:gd name="connsiteY261" fmla="*/ 1086074 h 6378756"/>
              <a:gd name="connsiteX262" fmla="*/ 645886 w 10597404"/>
              <a:gd name="connsiteY262" fmla="*/ 1021552 h 6378756"/>
              <a:gd name="connsiteX263" fmla="*/ 713114 w 10597404"/>
              <a:gd name="connsiteY263" fmla="*/ 1067235 h 6378756"/>
              <a:gd name="connsiteX264" fmla="*/ 712814 w 10597404"/>
              <a:gd name="connsiteY264" fmla="*/ 1066800 h 6378756"/>
              <a:gd name="connsiteX265" fmla="*/ 688618 w 10597404"/>
              <a:gd name="connsiteY265" fmla="*/ 1014681 h 6378756"/>
              <a:gd name="connsiteX266" fmla="*/ 741948 w 10597404"/>
              <a:gd name="connsiteY266" fmla="*/ 923780 h 6378756"/>
              <a:gd name="connsiteX267" fmla="*/ 848731 w 10597404"/>
              <a:gd name="connsiteY267" fmla="*/ 1051146 h 6378756"/>
              <a:gd name="connsiteX268" fmla="*/ 940777 w 10597404"/>
              <a:gd name="connsiteY268" fmla="*/ 1127793 h 6378756"/>
              <a:gd name="connsiteX269" fmla="*/ 977602 w 10597404"/>
              <a:gd name="connsiteY269" fmla="*/ 1142472 h 6378756"/>
              <a:gd name="connsiteX270" fmla="*/ 1031024 w 10597404"/>
              <a:gd name="connsiteY270" fmla="*/ 1159092 h 6378756"/>
              <a:gd name="connsiteX271" fmla="*/ 985946 w 10597404"/>
              <a:gd name="connsiteY271" fmla="*/ 1130345 h 6378756"/>
              <a:gd name="connsiteX272" fmla="*/ 897988 w 10597404"/>
              <a:gd name="connsiteY272" fmla="*/ 1056179 h 6378756"/>
              <a:gd name="connsiteX273" fmla="*/ 826881 w 10597404"/>
              <a:gd name="connsiteY273" fmla="*/ 872402 h 6378756"/>
              <a:gd name="connsiteX274" fmla="*/ 876261 w 10597404"/>
              <a:gd name="connsiteY274" fmla="*/ 832880 h 6378756"/>
              <a:gd name="connsiteX275" fmla="*/ 860459 w 10597404"/>
              <a:gd name="connsiteY275" fmla="*/ 682696 h 6378756"/>
              <a:gd name="connsiteX276" fmla="*/ 913789 w 10597404"/>
              <a:gd name="connsiteY276" fmla="*/ 651079 h 6378756"/>
              <a:gd name="connsiteX277" fmla="*/ 913789 w 10597404"/>
              <a:gd name="connsiteY277" fmla="*/ 591796 h 6378756"/>
              <a:gd name="connsiteX278" fmla="*/ 963169 w 10597404"/>
              <a:gd name="connsiteY278" fmla="*/ 522632 h 6378756"/>
              <a:gd name="connsiteX279" fmla="*/ 961194 w 10597404"/>
              <a:gd name="connsiteY279" fmla="*/ 477182 h 6378756"/>
              <a:gd name="connsiteX280" fmla="*/ 1042176 w 10597404"/>
              <a:gd name="connsiteY280" fmla="*/ 560178 h 6378756"/>
              <a:gd name="connsiteX281" fmla="*/ 1030326 w 10597404"/>
              <a:gd name="connsiteY281" fmla="*/ 520656 h 6378756"/>
              <a:gd name="connsiteX282" fmla="*/ 1121586 w 10597404"/>
              <a:gd name="connsiteY282" fmla="*/ 589255 h 6378756"/>
              <a:gd name="connsiteX283" fmla="*/ 1124783 w 10597404"/>
              <a:gd name="connsiteY283" fmla="*/ 587604 h 6378756"/>
              <a:gd name="connsiteX284" fmla="*/ 1148115 w 10597404"/>
              <a:gd name="connsiteY284" fmla="*/ 586902 h 6378756"/>
              <a:gd name="connsiteX285" fmla="*/ 1231073 w 10597404"/>
              <a:gd name="connsiteY285" fmla="*/ 646184 h 6378756"/>
              <a:gd name="connsiteX286" fmla="*/ 1205352 w 10597404"/>
              <a:gd name="connsiteY286" fmla="*/ 608890 h 6378756"/>
              <a:gd name="connsiteX287" fmla="*/ 1125134 w 10597404"/>
              <a:gd name="connsiteY287" fmla="*/ 544369 h 6378756"/>
              <a:gd name="connsiteX288" fmla="*/ 1192361 w 10597404"/>
              <a:gd name="connsiteY288" fmla="*/ 590051 h 6378756"/>
              <a:gd name="connsiteX289" fmla="*/ 1192063 w 10597404"/>
              <a:gd name="connsiteY289" fmla="*/ 589619 h 6378756"/>
              <a:gd name="connsiteX290" fmla="*/ 1167867 w 10597404"/>
              <a:gd name="connsiteY290" fmla="*/ 537499 h 6378756"/>
              <a:gd name="connsiteX291" fmla="*/ 1221197 w 10597404"/>
              <a:gd name="connsiteY291" fmla="*/ 446599 h 6378756"/>
              <a:gd name="connsiteX292" fmla="*/ 1327980 w 10597404"/>
              <a:gd name="connsiteY292" fmla="*/ 573965 h 6378756"/>
              <a:gd name="connsiteX293" fmla="*/ 1420023 w 10597404"/>
              <a:gd name="connsiteY293" fmla="*/ 650609 h 6378756"/>
              <a:gd name="connsiteX294" fmla="*/ 1456851 w 10597404"/>
              <a:gd name="connsiteY294" fmla="*/ 665289 h 6378756"/>
              <a:gd name="connsiteX295" fmla="*/ 1510270 w 10597404"/>
              <a:gd name="connsiteY295" fmla="*/ 681908 h 6378756"/>
              <a:gd name="connsiteX296" fmla="*/ 1465194 w 10597404"/>
              <a:gd name="connsiteY296" fmla="*/ 653163 h 6378756"/>
              <a:gd name="connsiteX297" fmla="*/ 1377237 w 10597404"/>
              <a:gd name="connsiteY297" fmla="*/ 578997 h 6378756"/>
              <a:gd name="connsiteX298" fmla="*/ 1306130 w 10597404"/>
              <a:gd name="connsiteY298" fmla="*/ 395220 h 6378756"/>
              <a:gd name="connsiteX299" fmla="*/ 1355509 w 10597404"/>
              <a:gd name="connsiteY299" fmla="*/ 355698 h 6378756"/>
              <a:gd name="connsiteX300" fmla="*/ 1339708 w 10597404"/>
              <a:gd name="connsiteY300" fmla="*/ 205515 h 6378756"/>
              <a:gd name="connsiteX301" fmla="*/ 1393038 w 10597404"/>
              <a:gd name="connsiteY301" fmla="*/ 173897 h 6378756"/>
              <a:gd name="connsiteX302" fmla="*/ 1393038 w 10597404"/>
              <a:gd name="connsiteY302" fmla="*/ 114614 h 6378756"/>
              <a:gd name="connsiteX303" fmla="*/ 1442418 w 10597404"/>
              <a:gd name="connsiteY303" fmla="*/ 45451 h 6378756"/>
              <a:gd name="connsiteX304" fmla="*/ 1440443 w 10597404"/>
              <a:gd name="connsiteY304" fmla="*/ 0 h 63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0597404" h="6378756">
                <a:moveTo>
                  <a:pt x="8886767" y="5112126"/>
                </a:moveTo>
                <a:lnTo>
                  <a:pt x="8880436" y="5114053"/>
                </a:lnTo>
                <a:cubicBezTo>
                  <a:pt x="8904138" y="5191121"/>
                  <a:pt x="8934260" y="5264237"/>
                  <a:pt x="8973764" y="5329695"/>
                </a:cubicBezTo>
                <a:lnTo>
                  <a:pt x="8979808" y="5338036"/>
                </a:lnTo>
                <a:lnTo>
                  <a:pt x="8929326" y="5235401"/>
                </a:lnTo>
                <a:close/>
                <a:moveTo>
                  <a:pt x="9366015" y="4634943"/>
                </a:moveTo>
                <a:lnTo>
                  <a:pt x="9359684" y="4636871"/>
                </a:lnTo>
                <a:cubicBezTo>
                  <a:pt x="9383387" y="4713938"/>
                  <a:pt x="9413509" y="4787054"/>
                  <a:pt x="9453012" y="4852512"/>
                </a:cubicBezTo>
                <a:lnTo>
                  <a:pt x="9459055" y="4860850"/>
                </a:lnTo>
                <a:lnTo>
                  <a:pt x="9408574" y="4758219"/>
                </a:lnTo>
                <a:close/>
                <a:moveTo>
                  <a:pt x="9870982" y="4172432"/>
                </a:moveTo>
                <a:lnTo>
                  <a:pt x="9873930" y="4178030"/>
                </a:lnTo>
                <a:cubicBezTo>
                  <a:pt x="9875967" y="4183402"/>
                  <a:pt x="9877449" y="4188836"/>
                  <a:pt x="9878437" y="4193283"/>
                </a:cubicBezTo>
                <a:close/>
                <a:moveTo>
                  <a:pt x="1044564" y="1200618"/>
                </a:moveTo>
                <a:lnTo>
                  <a:pt x="1057052" y="1208327"/>
                </a:lnTo>
                <a:lnTo>
                  <a:pt x="1099361" y="1228953"/>
                </a:lnTo>
                <a:lnTo>
                  <a:pt x="1106104" y="1229042"/>
                </a:lnTo>
                <a:close/>
                <a:moveTo>
                  <a:pt x="1523806" y="723433"/>
                </a:moveTo>
                <a:lnTo>
                  <a:pt x="1536301" y="731145"/>
                </a:lnTo>
                <a:lnTo>
                  <a:pt x="1578607" y="751769"/>
                </a:lnTo>
                <a:lnTo>
                  <a:pt x="1585353" y="751859"/>
                </a:lnTo>
                <a:close/>
                <a:moveTo>
                  <a:pt x="1440443" y="0"/>
                </a:moveTo>
                <a:cubicBezTo>
                  <a:pt x="1470070" y="21737"/>
                  <a:pt x="1483896" y="90901"/>
                  <a:pt x="1521425" y="82997"/>
                </a:cubicBezTo>
                <a:cubicBezTo>
                  <a:pt x="1519449" y="71140"/>
                  <a:pt x="1491797" y="49403"/>
                  <a:pt x="1509574" y="43475"/>
                </a:cubicBezTo>
                <a:cubicBezTo>
                  <a:pt x="1667589" y="160065"/>
                  <a:pt x="1833505" y="308271"/>
                  <a:pt x="2072502" y="333961"/>
                </a:cubicBezTo>
                <a:cubicBezTo>
                  <a:pt x="1888810" y="272702"/>
                  <a:pt x="1714993" y="167969"/>
                  <a:pt x="1604383" y="67188"/>
                </a:cubicBezTo>
                <a:cubicBezTo>
                  <a:pt x="1736720" y="154136"/>
                  <a:pt x="1902636" y="290487"/>
                  <a:pt x="2064601" y="274678"/>
                </a:cubicBezTo>
                <a:cubicBezTo>
                  <a:pt x="1959917" y="225276"/>
                  <a:pt x="1847330" y="183777"/>
                  <a:pt x="1768324" y="112638"/>
                </a:cubicBezTo>
                <a:cubicBezTo>
                  <a:pt x="2196939" y="353722"/>
                  <a:pt x="2787520" y="256894"/>
                  <a:pt x="3259589" y="284559"/>
                </a:cubicBezTo>
                <a:cubicBezTo>
                  <a:pt x="3386001" y="290487"/>
                  <a:pt x="3579569" y="349770"/>
                  <a:pt x="3686229" y="391268"/>
                </a:cubicBezTo>
                <a:cubicBezTo>
                  <a:pt x="4075341" y="541452"/>
                  <a:pt x="4312363" y="812177"/>
                  <a:pt x="4561236" y="1057213"/>
                </a:cubicBezTo>
                <a:cubicBezTo>
                  <a:pt x="4571112" y="1078951"/>
                  <a:pt x="4584938" y="1096735"/>
                  <a:pt x="4592839" y="1120449"/>
                </a:cubicBezTo>
                <a:cubicBezTo>
                  <a:pt x="4620492" y="1120449"/>
                  <a:pt x="4608641" y="1152066"/>
                  <a:pt x="4642219" y="1146138"/>
                </a:cubicBezTo>
                <a:cubicBezTo>
                  <a:pt x="4819985" y="1393150"/>
                  <a:pt x="5009604" y="1681660"/>
                  <a:pt x="5248601" y="1920768"/>
                </a:cubicBezTo>
                <a:cubicBezTo>
                  <a:pt x="5442169" y="2116403"/>
                  <a:pt x="5706844" y="2298204"/>
                  <a:pt x="6011023" y="2355511"/>
                </a:cubicBezTo>
                <a:cubicBezTo>
                  <a:pt x="6172988" y="2385153"/>
                  <a:pt x="6376432" y="2363415"/>
                  <a:pt x="6510744" y="2387128"/>
                </a:cubicBezTo>
                <a:cubicBezTo>
                  <a:pt x="7047995" y="2331798"/>
                  <a:pt x="7547717" y="2209280"/>
                  <a:pt x="8092869" y="2219160"/>
                </a:cubicBezTo>
                <a:cubicBezTo>
                  <a:pt x="8294338" y="2225088"/>
                  <a:pt x="8446427" y="2244849"/>
                  <a:pt x="8620243" y="2276467"/>
                </a:cubicBezTo>
                <a:cubicBezTo>
                  <a:pt x="9056759" y="2359463"/>
                  <a:pt x="9412293" y="2582762"/>
                  <a:pt x="9576233" y="2936484"/>
                </a:cubicBezTo>
                <a:cubicBezTo>
                  <a:pt x="9580184" y="2924627"/>
                  <a:pt x="9568332" y="2916723"/>
                  <a:pt x="9578208" y="2914747"/>
                </a:cubicBezTo>
                <a:cubicBezTo>
                  <a:pt x="9613762" y="2962173"/>
                  <a:pt x="9623638" y="3060978"/>
                  <a:pt x="9659191" y="3084692"/>
                </a:cubicBezTo>
                <a:cubicBezTo>
                  <a:pt x="9671042" y="3211161"/>
                  <a:pt x="9724372" y="3331703"/>
                  <a:pt x="9746100" y="3499672"/>
                </a:cubicBezTo>
                <a:cubicBezTo>
                  <a:pt x="9769801" y="3683449"/>
                  <a:pt x="9779060" y="3870560"/>
                  <a:pt x="9822206" y="4035997"/>
                </a:cubicBezTo>
                <a:lnTo>
                  <a:pt x="9870982" y="4172432"/>
                </a:lnTo>
                <a:lnTo>
                  <a:pt x="9866092" y="4163147"/>
                </a:lnTo>
                <a:cubicBezTo>
                  <a:pt x="9859672" y="4154748"/>
                  <a:pt x="9850784" y="4150796"/>
                  <a:pt x="9838933" y="4159689"/>
                </a:cubicBezTo>
                <a:cubicBezTo>
                  <a:pt x="9886337" y="4313825"/>
                  <a:pt x="9959419" y="4452152"/>
                  <a:pt x="10081881" y="4545028"/>
                </a:cubicBezTo>
                <a:cubicBezTo>
                  <a:pt x="10064104" y="4541076"/>
                  <a:pt x="10064104" y="4558861"/>
                  <a:pt x="10050278" y="4562813"/>
                </a:cubicBezTo>
                <a:cubicBezTo>
                  <a:pt x="10068055" y="4628025"/>
                  <a:pt x="10115459" y="4667546"/>
                  <a:pt x="10162863" y="4707069"/>
                </a:cubicBezTo>
                <a:cubicBezTo>
                  <a:pt x="10145087" y="4711021"/>
                  <a:pt x="10107558" y="4689284"/>
                  <a:pt x="10109533" y="4716949"/>
                </a:cubicBezTo>
                <a:cubicBezTo>
                  <a:pt x="10121385" y="4752519"/>
                  <a:pt x="10164839" y="4762400"/>
                  <a:pt x="10200392" y="4778208"/>
                </a:cubicBezTo>
                <a:cubicBezTo>
                  <a:pt x="10198417" y="4829587"/>
                  <a:pt x="10247797" y="4823659"/>
                  <a:pt x="10235945" y="4869109"/>
                </a:cubicBezTo>
                <a:cubicBezTo>
                  <a:pt x="10277424" y="4894798"/>
                  <a:pt x="10326804" y="4912583"/>
                  <a:pt x="10362357" y="4940248"/>
                </a:cubicBezTo>
                <a:cubicBezTo>
                  <a:pt x="10297176" y="4932344"/>
                  <a:pt x="10210268" y="4882941"/>
                  <a:pt x="10151012" y="4912583"/>
                </a:cubicBezTo>
                <a:cubicBezTo>
                  <a:pt x="10200392" y="4928392"/>
                  <a:pt x="10224094" y="4973842"/>
                  <a:pt x="10275450" y="5013364"/>
                </a:cubicBezTo>
                <a:cubicBezTo>
                  <a:pt x="10212244" y="5007436"/>
                  <a:pt x="10151012" y="4960009"/>
                  <a:pt x="10077931" y="4971866"/>
                </a:cubicBezTo>
                <a:cubicBezTo>
                  <a:pt x="10111509" y="5068695"/>
                  <a:pt x="10245821" y="5064742"/>
                  <a:pt x="10324829" y="5106241"/>
                </a:cubicBezTo>
                <a:cubicBezTo>
                  <a:pt x="10220144" y="5114145"/>
                  <a:pt x="10137186" y="5046958"/>
                  <a:pt x="10036452" y="5027196"/>
                </a:cubicBezTo>
                <a:cubicBezTo>
                  <a:pt x="9507102" y="4754495"/>
                  <a:pt x="9566357" y="3999625"/>
                  <a:pt x="9380690" y="3458174"/>
                </a:cubicBezTo>
                <a:cubicBezTo>
                  <a:pt x="9329335" y="3385058"/>
                  <a:pt x="9307608" y="3288229"/>
                  <a:pt x="9222675" y="3242779"/>
                </a:cubicBezTo>
                <a:cubicBezTo>
                  <a:pt x="9210824" y="3268468"/>
                  <a:pt x="9252303" y="3286253"/>
                  <a:pt x="9232551" y="3296133"/>
                </a:cubicBezTo>
                <a:cubicBezTo>
                  <a:pt x="9187122" y="3224994"/>
                  <a:pt x="9119965" y="3106428"/>
                  <a:pt x="9027132" y="3122237"/>
                </a:cubicBezTo>
                <a:cubicBezTo>
                  <a:pt x="9084412" y="3177567"/>
                  <a:pt x="9123916" y="3248707"/>
                  <a:pt x="9187122" y="3300085"/>
                </a:cubicBezTo>
                <a:cubicBezTo>
                  <a:pt x="9218725" y="3394939"/>
                  <a:pt x="9277980" y="3479911"/>
                  <a:pt x="9309583" y="3584644"/>
                </a:cubicBezTo>
                <a:cubicBezTo>
                  <a:pt x="9400442" y="3890940"/>
                  <a:pt x="9437970" y="4254542"/>
                  <a:pt x="9513027" y="4556885"/>
                </a:cubicBezTo>
                <a:cubicBezTo>
                  <a:pt x="9548581" y="4592455"/>
                  <a:pt x="9540680" y="4633953"/>
                  <a:pt x="9560431" y="4671499"/>
                </a:cubicBezTo>
                <a:cubicBezTo>
                  <a:pt x="9667092" y="4884918"/>
                  <a:pt x="9866586" y="5013364"/>
                  <a:pt x="10040402" y="5139834"/>
                </a:cubicBezTo>
                <a:cubicBezTo>
                  <a:pt x="10214219" y="5228759"/>
                  <a:pt x="10480868" y="5232711"/>
                  <a:pt x="10597404" y="5280138"/>
                </a:cubicBezTo>
                <a:cubicBezTo>
                  <a:pt x="10364332" y="5262352"/>
                  <a:pt x="10152987" y="5238639"/>
                  <a:pt x="9971270" y="5169476"/>
                </a:cubicBezTo>
                <a:cubicBezTo>
                  <a:pt x="9834982" y="5116121"/>
                  <a:pt x="9700670" y="4975818"/>
                  <a:pt x="9609812" y="4861205"/>
                </a:cubicBezTo>
                <a:cubicBezTo>
                  <a:pt x="9534754" y="4770304"/>
                  <a:pt x="9499202" y="4651738"/>
                  <a:pt x="9445871" y="4558861"/>
                </a:cubicBezTo>
                <a:cubicBezTo>
                  <a:pt x="9341186" y="4145856"/>
                  <a:pt x="9307608" y="3673569"/>
                  <a:pt x="9102189" y="3343560"/>
                </a:cubicBezTo>
                <a:cubicBezTo>
                  <a:pt x="9077005" y="3316883"/>
                  <a:pt x="9051328" y="3288229"/>
                  <a:pt x="9024570" y="3259607"/>
                </a:cubicBezTo>
                <a:lnTo>
                  <a:pt x="8946832" y="3182175"/>
                </a:lnTo>
                <a:lnTo>
                  <a:pt x="9026742" y="3287152"/>
                </a:lnTo>
                <a:cubicBezTo>
                  <a:pt x="9053006" y="3327272"/>
                  <a:pt x="9076492" y="3369450"/>
                  <a:pt x="9096985" y="3413665"/>
                </a:cubicBezTo>
                <a:cubicBezTo>
                  <a:pt x="9100935" y="3401808"/>
                  <a:pt x="9089085" y="3393904"/>
                  <a:pt x="9098960" y="3391928"/>
                </a:cubicBezTo>
                <a:cubicBezTo>
                  <a:pt x="9134514" y="3439354"/>
                  <a:pt x="9144390" y="3538160"/>
                  <a:pt x="9179943" y="3561872"/>
                </a:cubicBezTo>
                <a:lnTo>
                  <a:pt x="9187912" y="3610420"/>
                </a:lnTo>
                <a:lnTo>
                  <a:pt x="9216750" y="3693329"/>
                </a:lnTo>
                <a:cubicBezTo>
                  <a:pt x="9216750" y="3692341"/>
                  <a:pt x="9213786" y="3695305"/>
                  <a:pt x="9211318" y="3699752"/>
                </a:cubicBezTo>
                <a:lnTo>
                  <a:pt x="9209322" y="3712128"/>
                </a:lnTo>
                <a:lnTo>
                  <a:pt x="9212162" y="3723539"/>
                </a:lnTo>
                <a:lnTo>
                  <a:pt x="9237736" y="3788923"/>
                </a:lnTo>
                <a:cubicBezTo>
                  <a:pt x="9249340" y="3813378"/>
                  <a:pt x="9261192" y="3837585"/>
                  <a:pt x="9268104" y="3861298"/>
                </a:cubicBezTo>
                <a:cubicBezTo>
                  <a:pt x="9270080" y="3871178"/>
                  <a:pt x="9262179" y="3896868"/>
                  <a:pt x="9264154" y="3904772"/>
                </a:cubicBezTo>
                <a:cubicBezTo>
                  <a:pt x="9279956" y="3983816"/>
                  <a:pt x="9281931" y="4062860"/>
                  <a:pt x="9315508" y="4139928"/>
                </a:cubicBezTo>
                <a:cubicBezTo>
                  <a:pt x="9297732" y="4226877"/>
                  <a:pt x="9345137" y="4309873"/>
                  <a:pt x="9341186" y="4408678"/>
                </a:cubicBezTo>
                <a:cubicBezTo>
                  <a:pt x="9368838" y="4483769"/>
                  <a:pt x="9396491" y="4618144"/>
                  <a:pt x="9410318" y="4703117"/>
                </a:cubicBezTo>
                <a:cubicBezTo>
                  <a:pt x="9497226" y="4867133"/>
                  <a:pt x="9586109" y="5017316"/>
                  <a:pt x="9722397" y="5137858"/>
                </a:cubicBezTo>
                <a:cubicBezTo>
                  <a:pt x="9850784" y="5252472"/>
                  <a:pt x="10038427" y="5307802"/>
                  <a:pt x="10226069" y="5363133"/>
                </a:cubicBezTo>
                <a:cubicBezTo>
                  <a:pt x="10158913" y="5353253"/>
                  <a:pt x="10075956" y="5327564"/>
                  <a:pt x="10030526" y="5337444"/>
                </a:cubicBezTo>
                <a:cubicBezTo>
                  <a:pt x="9832760" y="5274456"/>
                  <a:pt x="9688047" y="5175065"/>
                  <a:pt x="9580138" y="5047710"/>
                </a:cubicBezTo>
                <a:lnTo>
                  <a:pt x="9573341" y="5038081"/>
                </a:lnTo>
                <a:lnTo>
                  <a:pt x="9571030" y="5039995"/>
                </a:lnTo>
                <a:cubicBezTo>
                  <a:pt x="9588806" y="5105206"/>
                  <a:pt x="9636211" y="5144728"/>
                  <a:pt x="9683615" y="5184250"/>
                </a:cubicBezTo>
                <a:cubicBezTo>
                  <a:pt x="9670283" y="5187214"/>
                  <a:pt x="9645840" y="5175728"/>
                  <a:pt x="9635285" y="5181471"/>
                </a:cubicBezTo>
                <a:lnTo>
                  <a:pt x="9634784" y="5182740"/>
                </a:lnTo>
                <a:lnTo>
                  <a:pt x="9645550" y="5191799"/>
                </a:lnTo>
                <a:cubicBezTo>
                  <a:pt x="9696596" y="5230612"/>
                  <a:pt x="9752025" y="5264822"/>
                  <a:pt x="9811281" y="5293970"/>
                </a:cubicBezTo>
                <a:cubicBezTo>
                  <a:pt x="9813256" y="5323612"/>
                  <a:pt x="9852759" y="5319659"/>
                  <a:pt x="9858685" y="5343373"/>
                </a:cubicBezTo>
                <a:cubicBezTo>
                  <a:pt x="9913990" y="5359181"/>
                  <a:pt x="10034476" y="5378942"/>
                  <a:pt x="10079906" y="5424392"/>
                </a:cubicBezTo>
                <a:cubicBezTo>
                  <a:pt x="9969172" y="5402161"/>
                  <a:pt x="9872812" y="5369301"/>
                  <a:pt x="9788704" y="5327153"/>
                </a:cubicBezTo>
                <a:lnTo>
                  <a:pt x="9739645" y="5299474"/>
                </a:lnTo>
                <a:lnTo>
                  <a:pt x="9742624" y="5303063"/>
                </a:lnTo>
                <a:cubicBezTo>
                  <a:pt x="9753241" y="5313685"/>
                  <a:pt x="9762622" y="5323566"/>
                  <a:pt x="9756697" y="5346290"/>
                </a:cubicBezTo>
                <a:cubicBezTo>
                  <a:pt x="9798176" y="5371980"/>
                  <a:pt x="9847556" y="5389764"/>
                  <a:pt x="9883109" y="5417430"/>
                </a:cubicBezTo>
                <a:cubicBezTo>
                  <a:pt x="9817928" y="5409525"/>
                  <a:pt x="9731020" y="5360123"/>
                  <a:pt x="9671764" y="5389764"/>
                </a:cubicBezTo>
                <a:cubicBezTo>
                  <a:pt x="9721144" y="5405573"/>
                  <a:pt x="9744846" y="5451023"/>
                  <a:pt x="9796201" y="5490546"/>
                </a:cubicBezTo>
                <a:cubicBezTo>
                  <a:pt x="9732995" y="5484618"/>
                  <a:pt x="9671764" y="5437191"/>
                  <a:pt x="9598682" y="5449047"/>
                </a:cubicBezTo>
                <a:cubicBezTo>
                  <a:pt x="9632260" y="5545877"/>
                  <a:pt x="9766573" y="5541924"/>
                  <a:pt x="9845581" y="5583422"/>
                </a:cubicBezTo>
                <a:cubicBezTo>
                  <a:pt x="9740896" y="5591326"/>
                  <a:pt x="9657938" y="5524139"/>
                  <a:pt x="9557203" y="5504378"/>
                </a:cubicBezTo>
                <a:cubicBezTo>
                  <a:pt x="9027853" y="5231676"/>
                  <a:pt x="9087109" y="4476806"/>
                  <a:pt x="8901441" y="3935356"/>
                </a:cubicBezTo>
                <a:cubicBezTo>
                  <a:pt x="8850086" y="3862239"/>
                  <a:pt x="8828359" y="3765411"/>
                  <a:pt x="8743427" y="3719961"/>
                </a:cubicBezTo>
                <a:cubicBezTo>
                  <a:pt x="8731576" y="3745649"/>
                  <a:pt x="8773054" y="3763435"/>
                  <a:pt x="8753303" y="3773315"/>
                </a:cubicBezTo>
                <a:cubicBezTo>
                  <a:pt x="8707873" y="3702176"/>
                  <a:pt x="8640716" y="3583610"/>
                  <a:pt x="8547884" y="3599419"/>
                </a:cubicBezTo>
                <a:cubicBezTo>
                  <a:pt x="8605164" y="3654749"/>
                  <a:pt x="8644667" y="3725889"/>
                  <a:pt x="8707873" y="3777267"/>
                </a:cubicBezTo>
                <a:cubicBezTo>
                  <a:pt x="8739476" y="3872120"/>
                  <a:pt x="8798732" y="3957092"/>
                  <a:pt x="8830334" y="4061826"/>
                </a:cubicBezTo>
                <a:cubicBezTo>
                  <a:pt x="8921193" y="4368121"/>
                  <a:pt x="8958722" y="4731724"/>
                  <a:pt x="9033779" y="5034067"/>
                </a:cubicBezTo>
                <a:cubicBezTo>
                  <a:pt x="9069332" y="5069636"/>
                  <a:pt x="9061432" y="5111134"/>
                  <a:pt x="9081184" y="5148681"/>
                </a:cubicBezTo>
                <a:cubicBezTo>
                  <a:pt x="9187844" y="5362099"/>
                  <a:pt x="9387337" y="5490546"/>
                  <a:pt x="9561153" y="5617016"/>
                </a:cubicBezTo>
                <a:cubicBezTo>
                  <a:pt x="9734970" y="5705940"/>
                  <a:pt x="10001621" y="5709893"/>
                  <a:pt x="10118156" y="5757319"/>
                </a:cubicBezTo>
                <a:cubicBezTo>
                  <a:pt x="9885084" y="5739534"/>
                  <a:pt x="9673740" y="5715821"/>
                  <a:pt x="9492022" y="5646657"/>
                </a:cubicBezTo>
                <a:cubicBezTo>
                  <a:pt x="9355734" y="5593303"/>
                  <a:pt x="9221422" y="5453000"/>
                  <a:pt x="9130563" y="5338386"/>
                </a:cubicBezTo>
                <a:cubicBezTo>
                  <a:pt x="9055506" y="5247485"/>
                  <a:pt x="9019953" y="5128919"/>
                  <a:pt x="8966622" y="5036043"/>
                </a:cubicBezTo>
                <a:cubicBezTo>
                  <a:pt x="8861938" y="4623038"/>
                  <a:pt x="8828359" y="4150750"/>
                  <a:pt x="8622940" y="3820742"/>
                </a:cubicBezTo>
                <a:cubicBezTo>
                  <a:pt x="8597756" y="3794064"/>
                  <a:pt x="8572080" y="3765411"/>
                  <a:pt x="8545322" y="3736788"/>
                </a:cubicBezTo>
                <a:lnTo>
                  <a:pt x="8467580" y="3659353"/>
                </a:lnTo>
                <a:lnTo>
                  <a:pt x="8547494" y="3764334"/>
                </a:lnTo>
                <a:cubicBezTo>
                  <a:pt x="8573758" y="3804455"/>
                  <a:pt x="8597244" y="3846632"/>
                  <a:pt x="8617736" y="3890847"/>
                </a:cubicBezTo>
                <a:cubicBezTo>
                  <a:pt x="8621686" y="3878991"/>
                  <a:pt x="8609835" y="3871087"/>
                  <a:pt x="8619712" y="3869111"/>
                </a:cubicBezTo>
                <a:cubicBezTo>
                  <a:pt x="8655265" y="3916536"/>
                  <a:pt x="8665141" y="4015342"/>
                  <a:pt x="8700694" y="4039055"/>
                </a:cubicBezTo>
                <a:lnTo>
                  <a:pt x="8708662" y="4087599"/>
                </a:lnTo>
                <a:lnTo>
                  <a:pt x="8737501" y="4170511"/>
                </a:lnTo>
                <a:cubicBezTo>
                  <a:pt x="8737501" y="4169523"/>
                  <a:pt x="8734538" y="4172487"/>
                  <a:pt x="8732069" y="4176933"/>
                </a:cubicBezTo>
                <a:lnTo>
                  <a:pt x="8730074" y="4189310"/>
                </a:lnTo>
                <a:lnTo>
                  <a:pt x="8732913" y="4200718"/>
                </a:lnTo>
                <a:lnTo>
                  <a:pt x="8758487" y="4266105"/>
                </a:lnTo>
                <a:cubicBezTo>
                  <a:pt x="8770092" y="4290559"/>
                  <a:pt x="8781943" y="4314766"/>
                  <a:pt x="8788856" y="4338480"/>
                </a:cubicBezTo>
                <a:cubicBezTo>
                  <a:pt x="8790831" y="4348360"/>
                  <a:pt x="8782930" y="4374049"/>
                  <a:pt x="8784905" y="4381954"/>
                </a:cubicBezTo>
                <a:cubicBezTo>
                  <a:pt x="8800707" y="4460998"/>
                  <a:pt x="8802682" y="4540042"/>
                  <a:pt x="8836260" y="4617110"/>
                </a:cubicBezTo>
                <a:cubicBezTo>
                  <a:pt x="8818484" y="4704058"/>
                  <a:pt x="8865888" y="4787054"/>
                  <a:pt x="8861938" y="4885859"/>
                </a:cubicBezTo>
                <a:cubicBezTo>
                  <a:pt x="8889591" y="4960951"/>
                  <a:pt x="8917243" y="5095326"/>
                  <a:pt x="8931069" y="5180298"/>
                </a:cubicBezTo>
                <a:cubicBezTo>
                  <a:pt x="9017978" y="5344314"/>
                  <a:pt x="9106861" y="5494498"/>
                  <a:pt x="9243149" y="5615040"/>
                </a:cubicBezTo>
                <a:cubicBezTo>
                  <a:pt x="9371536" y="5729654"/>
                  <a:pt x="9559178" y="5784984"/>
                  <a:pt x="9746822" y="5840315"/>
                </a:cubicBezTo>
                <a:cubicBezTo>
                  <a:pt x="9679664" y="5830435"/>
                  <a:pt x="9596707" y="5804745"/>
                  <a:pt x="9551277" y="5814625"/>
                </a:cubicBezTo>
                <a:cubicBezTo>
                  <a:pt x="9353512" y="5751637"/>
                  <a:pt x="9208799" y="5652246"/>
                  <a:pt x="9100889" y="5524891"/>
                </a:cubicBezTo>
                <a:lnTo>
                  <a:pt x="9094093" y="5515263"/>
                </a:lnTo>
                <a:lnTo>
                  <a:pt x="9091781" y="5517177"/>
                </a:lnTo>
                <a:cubicBezTo>
                  <a:pt x="9109558" y="5582388"/>
                  <a:pt x="9156962" y="5621910"/>
                  <a:pt x="9204366" y="5661433"/>
                </a:cubicBezTo>
                <a:cubicBezTo>
                  <a:pt x="9191034" y="5664397"/>
                  <a:pt x="9166591" y="5652911"/>
                  <a:pt x="9156037" y="5658654"/>
                </a:cubicBezTo>
                <a:lnTo>
                  <a:pt x="9155536" y="5659921"/>
                </a:lnTo>
                <a:lnTo>
                  <a:pt x="9166301" y="5668981"/>
                </a:lnTo>
                <a:cubicBezTo>
                  <a:pt x="9217348" y="5707793"/>
                  <a:pt x="9272777" y="5742004"/>
                  <a:pt x="9332032" y="5771152"/>
                </a:cubicBezTo>
                <a:cubicBezTo>
                  <a:pt x="9334008" y="5800793"/>
                  <a:pt x="9373511" y="5796841"/>
                  <a:pt x="9379436" y="5820554"/>
                </a:cubicBezTo>
                <a:cubicBezTo>
                  <a:pt x="9434742" y="5836363"/>
                  <a:pt x="9555228" y="5856124"/>
                  <a:pt x="9600658" y="5901574"/>
                </a:cubicBezTo>
                <a:cubicBezTo>
                  <a:pt x="9489923" y="5879343"/>
                  <a:pt x="9393564" y="5846482"/>
                  <a:pt x="9309456" y="5804335"/>
                </a:cubicBezTo>
                <a:lnTo>
                  <a:pt x="9260395" y="5776654"/>
                </a:lnTo>
                <a:lnTo>
                  <a:pt x="9263375" y="5780246"/>
                </a:lnTo>
                <a:cubicBezTo>
                  <a:pt x="9273992" y="5790867"/>
                  <a:pt x="9283374" y="5800748"/>
                  <a:pt x="9277448" y="5823473"/>
                </a:cubicBezTo>
                <a:cubicBezTo>
                  <a:pt x="9318927" y="5849162"/>
                  <a:pt x="9368307" y="5866946"/>
                  <a:pt x="9403860" y="5894612"/>
                </a:cubicBezTo>
                <a:cubicBezTo>
                  <a:pt x="9338679" y="5886708"/>
                  <a:pt x="9251772" y="5837305"/>
                  <a:pt x="9192515" y="5866946"/>
                </a:cubicBezTo>
                <a:cubicBezTo>
                  <a:pt x="9241895" y="5882756"/>
                  <a:pt x="9265597" y="5928205"/>
                  <a:pt x="9316952" y="5967728"/>
                </a:cubicBezTo>
                <a:cubicBezTo>
                  <a:pt x="9253746" y="5961800"/>
                  <a:pt x="9192515" y="5914373"/>
                  <a:pt x="9119434" y="5926229"/>
                </a:cubicBezTo>
                <a:cubicBezTo>
                  <a:pt x="9153012" y="6023059"/>
                  <a:pt x="9287324" y="6019106"/>
                  <a:pt x="9366332" y="6060605"/>
                </a:cubicBezTo>
                <a:cubicBezTo>
                  <a:pt x="9261647" y="6068509"/>
                  <a:pt x="9178690" y="6001322"/>
                  <a:pt x="9077954" y="5981560"/>
                </a:cubicBezTo>
                <a:cubicBezTo>
                  <a:pt x="8548604" y="5708859"/>
                  <a:pt x="8607860" y="4953989"/>
                  <a:pt x="8422193" y="4412538"/>
                </a:cubicBezTo>
                <a:cubicBezTo>
                  <a:pt x="8370838" y="4339422"/>
                  <a:pt x="8349111" y="4242593"/>
                  <a:pt x="8264178" y="4197143"/>
                </a:cubicBezTo>
                <a:cubicBezTo>
                  <a:pt x="8252327" y="4222832"/>
                  <a:pt x="8293806" y="4240617"/>
                  <a:pt x="8274054" y="4250497"/>
                </a:cubicBezTo>
                <a:cubicBezTo>
                  <a:pt x="8228625" y="4179358"/>
                  <a:pt x="8161468" y="4060792"/>
                  <a:pt x="8068634" y="4076601"/>
                </a:cubicBezTo>
                <a:cubicBezTo>
                  <a:pt x="8125915" y="4131931"/>
                  <a:pt x="8165419" y="4203071"/>
                  <a:pt x="8228625" y="4254449"/>
                </a:cubicBezTo>
                <a:cubicBezTo>
                  <a:pt x="8260228" y="4349303"/>
                  <a:pt x="8319484" y="4434275"/>
                  <a:pt x="8351086" y="4539008"/>
                </a:cubicBezTo>
                <a:cubicBezTo>
                  <a:pt x="8441945" y="4845304"/>
                  <a:pt x="8479473" y="5208906"/>
                  <a:pt x="8554530" y="5511249"/>
                </a:cubicBezTo>
                <a:cubicBezTo>
                  <a:pt x="8590084" y="5546819"/>
                  <a:pt x="8582183" y="5588317"/>
                  <a:pt x="8601934" y="5625863"/>
                </a:cubicBezTo>
                <a:cubicBezTo>
                  <a:pt x="8708595" y="5839282"/>
                  <a:pt x="8908089" y="5967728"/>
                  <a:pt x="9081905" y="6094198"/>
                </a:cubicBezTo>
                <a:cubicBezTo>
                  <a:pt x="9255722" y="6183123"/>
                  <a:pt x="9522371" y="6187075"/>
                  <a:pt x="9638907" y="6234502"/>
                </a:cubicBezTo>
                <a:cubicBezTo>
                  <a:pt x="9405836" y="6216716"/>
                  <a:pt x="9194490" y="6193003"/>
                  <a:pt x="9012773" y="6123840"/>
                </a:cubicBezTo>
                <a:cubicBezTo>
                  <a:pt x="8876486" y="6070485"/>
                  <a:pt x="8742173" y="5930182"/>
                  <a:pt x="8651315" y="5815568"/>
                </a:cubicBezTo>
                <a:cubicBezTo>
                  <a:pt x="8576258" y="5724668"/>
                  <a:pt x="8540704" y="5606102"/>
                  <a:pt x="8487374" y="5513225"/>
                </a:cubicBezTo>
                <a:cubicBezTo>
                  <a:pt x="8382689" y="5100220"/>
                  <a:pt x="8349111" y="4627933"/>
                  <a:pt x="8143691" y="4297924"/>
                </a:cubicBezTo>
                <a:cubicBezTo>
                  <a:pt x="8042957" y="4191214"/>
                  <a:pt x="7934322" y="4052888"/>
                  <a:pt x="7780258" y="4011389"/>
                </a:cubicBezTo>
                <a:cubicBezTo>
                  <a:pt x="7815811" y="4046960"/>
                  <a:pt x="7877041" y="4062768"/>
                  <a:pt x="7904694" y="4104266"/>
                </a:cubicBezTo>
                <a:cubicBezTo>
                  <a:pt x="7843463" y="4080553"/>
                  <a:pt x="7772357" y="4029174"/>
                  <a:pt x="7711126" y="4027198"/>
                </a:cubicBezTo>
                <a:cubicBezTo>
                  <a:pt x="7979751" y="4179358"/>
                  <a:pt x="8175295" y="4355231"/>
                  <a:pt x="8258253" y="4647693"/>
                </a:cubicBezTo>
                <a:cubicBezTo>
                  <a:pt x="8258253" y="4645717"/>
                  <a:pt x="8246402" y="4659550"/>
                  <a:pt x="8250352" y="4669431"/>
                </a:cubicBezTo>
                <a:cubicBezTo>
                  <a:pt x="8262202" y="4718833"/>
                  <a:pt x="8295781" y="4768235"/>
                  <a:pt x="8309607" y="4815662"/>
                </a:cubicBezTo>
                <a:cubicBezTo>
                  <a:pt x="8311583" y="4825542"/>
                  <a:pt x="8303682" y="4851232"/>
                  <a:pt x="8305657" y="4859136"/>
                </a:cubicBezTo>
                <a:cubicBezTo>
                  <a:pt x="8321459" y="4938180"/>
                  <a:pt x="8323434" y="5017225"/>
                  <a:pt x="8357012" y="5094292"/>
                </a:cubicBezTo>
                <a:cubicBezTo>
                  <a:pt x="8339235" y="5181240"/>
                  <a:pt x="8386640" y="5264237"/>
                  <a:pt x="8382689" y="5363042"/>
                </a:cubicBezTo>
                <a:cubicBezTo>
                  <a:pt x="8410342" y="5438133"/>
                  <a:pt x="8437994" y="5572508"/>
                  <a:pt x="8451821" y="5657481"/>
                </a:cubicBezTo>
                <a:cubicBezTo>
                  <a:pt x="8538728" y="5821497"/>
                  <a:pt x="8627612" y="5971680"/>
                  <a:pt x="8763900" y="6092222"/>
                </a:cubicBezTo>
                <a:cubicBezTo>
                  <a:pt x="8892287" y="6206836"/>
                  <a:pt x="9079930" y="6262166"/>
                  <a:pt x="9267572" y="6317497"/>
                </a:cubicBezTo>
                <a:cubicBezTo>
                  <a:pt x="9200416" y="6307617"/>
                  <a:pt x="9117459" y="6281928"/>
                  <a:pt x="9072029" y="6291808"/>
                </a:cubicBezTo>
                <a:cubicBezTo>
                  <a:pt x="8544654" y="6123840"/>
                  <a:pt x="8394540" y="5697002"/>
                  <a:pt x="8313558" y="5171360"/>
                </a:cubicBezTo>
                <a:cubicBezTo>
                  <a:pt x="8274054" y="4926324"/>
                  <a:pt x="8210848" y="4627933"/>
                  <a:pt x="8084436" y="4454036"/>
                </a:cubicBezTo>
                <a:cubicBezTo>
                  <a:pt x="7983702" y="4315709"/>
                  <a:pt x="7853339" y="4187262"/>
                  <a:pt x="7663722" y="4133907"/>
                </a:cubicBezTo>
                <a:cubicBezTo>
                  <a:pt x="7713101" y="4185286"/>
                  <a:pt x="7825687" y="4220856"/>
                  <a:pt x="7843463" y="4276187"/>
                </a:cubicBezTo>
                <a:cubicBezTo>
                  <a:pt x="7752605" y="4207024"/>
                  <a:pt x="7647920" y="4114147"/>
                  <a:pt x="7511632" y="4104266"/>
                </a:cubicBezTo>
                <a:cubicBezTo>
                  <a:pt x="7647920" y="4157621"/>
                  <a:pt x="7768406" y="4224808"/>
                  <a:pt x="7869141" y="4307804"/>
                </a:cubicBezTo>
                <a:cubicBezTo>
                  <a:pt x="7879017" y="4301876"/>
                  <a:pt x="7871116" y="4284091"/>
                  <a:pt x="7892843" y="4303852"/>
                </a:cubicBezTo>
                <a:cubicBezTo>
                  <a:pt x="7902719" y="4323614"/>
                  <a:pt x="7884942" y="4353255"/>
                  <a:pt x="7944198" y="4374992"/>
                </a:cubicBezTo>
                <a:cubicBezTo>
                  <a:pt x="7948148" y="4355231"/>
                  <a:pt x="7898769" y="4345350"/>
                  <a:pt x="7918521" y="4335470"/>
                </a:cubicBezTo>
                <a:cubicBezTo>
                  <a:pt x="8145667" y="4570626"/>
                  <a:pt x="8246402" y="4948060"/>
                  <a:pt x="8276029" y="5321544"/>
                </a:cubicBezTo>
                <a:cubicBezTo>
                  <a:pt x="8321459" y="5438133"/>
                  <a:pt x="8323434" y="5566580"/>
                  <a:pt x="8360962" y="5685145"/>
                </a:cubicBezTo>
                <a:cubicBezTo>
                  <a:pt x="8439970" y="5934134"/>
                  <a:pt x="8615761" y="6131744"/>
                  <a:pt x="8852784" y="6248334"/>
                </a:cubicBezTo>
                <a:cubicBezTo>
                  <a:pt x="8854759" y="6277975"/>
                  <a:pt x="8894262" y="6274023"/>
                  <a:pt x="8900188" y="6297737"/>
                </a:cubicBezTo>
                <a:cubicBezTo>
                  <a:pt x="8955493" y="6313545"/>
                  <a:pt x="9075979" y="6333306"/>
                  <a:pt x="9121409" y="6378756"/>
                </a:cubicBezTo>
                <a:cubicBezTo>
                  <a:pt x="8530828" y="6260190"/>
                  <a:pt x="8349111" y="5839282"/>
                  <a:pt x="8254302" y="5319567"/>
                </a:cubicBezTo>
                <a:cubicBezTo>
                  <a:pt x="8244426" y="5270165"/>
                  <a:pt x="8248377" y="5214834"/>
                  <a:pt x="8240476" y="5163455"/>
                </a:cubicBezTo>
                <a:cubicBezTo>
                  <a:pt x="8145667" y="4625957"/>
                  <a:pt x="7924446" y="4205047"/>
                  <a:pt x="7329915" y="4080553"/>
                </a:cubicBezTo>
                <a:cubicBezTo>
                  <a:pt x="7327940" y="4116123"/>
                  <a:pt x="7272635" y="4086481"/>
                  <a:pt x="7254858" y="4102290"/>
                </a:cubicBezTo>
                <a:cubicBezTo>
                  <a:pt x="7574838" y="4203071"/>
                  <a:pt x="7859265" y="4333494"/>
                  <a:pt x="7989627" y="4592363"/>
                </a:cubicBezTo>
                <a:cubicBezTo>
                  <a:pt x="7948148" y="4590387"/>
                  <a:pt x="7932347" y="4507391"/>
                  <a:pt x="7851364" y="4513319"/>
                </a:cubicBezTo>
                <a:cubicBezTo>
                  <a:pt x="7669647" y="4295948"/>
                  <a:pt x="7213379" y="4143788"/>
                  <a:pt x="6909200" y="4157621"/>
                </a:cubicBezTo>
                <a:cubicBezTo>
                  <a:pt x="6921051" y="4161573"/>
                  <a:pt x="6946729" y="4153669"/>
                  <a:pt x="6936853" y="4175406"/>
                </a:cubicBezTo>
                <a:cubicBezTo>
                  <a:pt x="6816367" y="4161573"/>
                  <a:pt x="6703781" y="4145764"/>
                  <a:pt x="6593171" y="4143788"/>
                </a:cubicBezTo>
                <a:cubicBezTo>
                  <a:pt x="5771494" y="4118099"/>
                  <a:pt x="5068327" y="4495534"/>
                  <a:pt x="4248626" y="4327566"/>
                </a:cubicBezTo>
                <a:cubicBezTo>
                  <a:pt x="4270352" y="4349303"/>
                  <a:pt x="4323682" y="4345350"/>
                  <a:pt x="4339484" y="4373015"/>
                </a:cubicBezTo>
                <a:cubicBezTo>
                  <a:pt x="3430898" y="4120075"/>
                  <a:pt x="3146471" y="3224902"/>
                  <a:pt x="2544040" y="2738782"/>
                </a:cubicBezTo>
                <a:cubicBezTo>
                  <a:pt x="2567742" y="2738782"/>
                  <a:pt x="2577618" y="2786208"/>
                  <a:pt x="2599345" y="2766447"/>
                </a:cubicBezTo>
                <a:cubicBezTo>
                  <a:pt x="2338620" y="2547101"/>
                  <a:pt x="2034442" y="2377156"/>
                  <a:pt x="1619652" y="2355419"/>
                </a:cubicBezTo>
                <a:cubicBezTo>
                  <a:pt x="1416208" y="2347514"/>
                  <a:pt x="1226590" y="2339610"/>
                  <a:pt x="1044873" y="2331706"/>
                </a:cubicBezTo>
                <a:cubicBezTo>
                  <a:pt x="673539" y="2313921"/>
                  <a:pt x="335782" y="2260566"/>
                  <a:pt x="80983" y="2070860"/>
                </a:cubicBezTo>
                <a:cubicBezTo>
                  <a:pt x="88884" y="2037267"/>
                  <a:pt x="17777" y="2037267"/>
                  <a:pt x="41479" y="2015529"/>
                </a:cubicBezTo>
                <a:cubicBezTo>
                  <a:pt x="266650" y="2191402"/>
                  <a:pt x="639960" y="2278351"/>
                  <a:pt x="985618" y="2252662"/>
                </a:cubicBezTo>
                <a:cubicBezTo>
                  <a:pt x="904635" y="2238829"/>
                  <a:pt x="796000" y="2248710"/>
                  <a:pt x="738720" y="2213140"/>
                </a:cubicBezTo>
                <a:cubicBezTo>
                  <a:pt x="756496" y="2211164"/>
                  <a:pt x="792050" y="2228948"/>
                  <a:pt x="797975" y="2211164"/>
                </a:cubicBezTo>
                <a:cubicBezTo>
                  <a:pt x="612308" y="2147929"/>
                  <a:pt x="349608" y="2122239"/>
                  <a:pt x="233072" y="2025411"/>
                </a:cubicBezTo>
                <a:cubicBezTo>
                  <a:pt x="495771" y="2149905"/>
                  <a:pt x="940189" y="2226972"/>
                  <a:pt x="1266095" y="2197331"/>
                </a:cubicBezTo>
                <a:cubicBezTo>
                  <a:pt x="851305" y="2183498"/>
                  <a:pt x="406889" y="2096550"/>
                  <a:pt x="130362" y="1861394"/>
                </a:cubicBezTo>
                <a:cubicBezTo>
                  <a:pt x="159990" y="1863370"/>
                  <a:pt x="179742" y="1908820"/>
                  <a:pt x="199494" y="1896963"/>
                </a:cubicBezTo>
                <a:cubicBezTo>
                  <a:pt x="138263" y="1819896"/>
                  <a:pt x="5926" y="1802111"/>
                  <a:pt x="0" y="1677617"/>
                </a:cubicBezTo>
                <a:cubicBezTo>
                  <a:pt x="29628" y="1649951"/>
                  <a:pt x="29628" y="1725043"/>
                  <a:pt x="47404" y="1705282"/>
                </a:cubicBezTo>
                <a:cubicBezTo>
                  <a:pt x="45429" y="1689473"/>
                  <a:pt x="25678" y="1671688"/>
                  <a:pt x="51355" y="1667736"/>
                </a:cubicBezTo>
                <a:cubicBezTo>
                  <a:pt x="114561" y="1766541"/>
                  <a:pt x="244923" y="1845585"/>
                  <a:pt x="349608" y="1889059"/>
                </a:cubicBezTo>
                <a:cubicBezTo>
                  <a:pt x="258749" y="1790254"/>
                  <a:pt x="37528" y="1734924"/>
                  <a:pt x="65181" y="1602525"/>
                </a:cubicBezTo>
                <a:cubicBezTo>
                  <a:pt x="80983" y="1590668"/>
                  <a:pt x="100734" y="1602525"/>
                  <a:pt x="116536" y="1608453"/>
                </a:cubicBezTo>
                <a:cubicBezTo>
                  <a:pt x="106660" y="1596596"/>
                  <a:pt x="110610" y="1564979"/>
                  <a:pt x="134313" y="1572884"/>
                </a:cubicBezTo>
                <a:cubicBezTo>
                  <a:pt x="144189" y="1588692"/>
                  <a:pt x="148139" y="1606477"/>
                  <a:pt x="152090" y="1626238"/>
                </a:cubicBezTo>
                <a:cubicBezTo>
                  <a:pt x="306154" y="1750733"/>
                  <a:pt x="470094" y="1902892"/>
                  <a:pt x="715017" y="1930557"/>
                </a:cubicBezTo>
                <a:cubicBezTo>
                  <a:pt x="557002" y="1900915"/>
                  <a:pt x="408864" y="1790254"/>
                  <a:pt x="300228" y="1707258"/>
                </a:cubicBezTo>
                <a:cubicBezTo>
                  <a:pt x="229121" y="1653903"/>
                  <a:pt x="134313" y="1634143"/>
                  <a:pt x="159990" y="1545218"/>
                </a:cubicBezTo>
                <a:cubicBezTo>
                  <a:pt x="175791" y="1527433"/>
                  <a:pt x="201469" y="1590668"/>
                  <a:pt x="189618" y="1541266"/>
                </a:cubicBezTo>
                <a:cubicBezTo>
                  <a:pt x="219246" y="1555098"/>
                  <a:pt x="244923" y="1606477"/>
                  <a:pt x="272576" y="1600549"/>
                </a:cubicBezTo>
                <a:cubicBezTo>
                  <a:pt x="248873" y="1566955"/>
                  <a:pt x="213320" y="1519529"/>
                  <a:pt x="209370" y="1491863"/>
                </a:cubicBezTo>
                <a:cubicBezTo>
                  <a:pt x="244923" y="1464198"/>
                  <a:pt x="229121" y="1420724"/>
                  <a:pt x="262700" y="1400963"/>
                </a:cubicBezTo>
                <a:cubicBezTo>
                  <a:pt x="387136" y="1578812"/>
                  <a:pt x="584655" y="1730971"/>
                  <a:pt x="839454" y="1780374"/>
                </a:cubicBezTo>
                <a:cubicBezTo>
                  <a:pt x="701191" y="1730971"/>
                  <a:pt x="517499" y="1634143"/>
                  <a:pt x="418740" y="1533361"/>
                </a:cubicBezTo>
                <a:cubicBezTo>
                  <a:pt x="379236" y="1491863"/>
                  <a:pt x="331831" y="1416771"/>
                  <a:pt x="347633" y="1349584"/>
                </a:cubicBezTo>
                <a:cubicBezTo>
                  <a:pt x="351583" y="1321918"/>
                  <a:pt x="397012" y="1341680"/>
                  <a:pt x="397012" y="1310062"/>
                </a:cubicBezTo>
                <a:cubicBezTo>
                  <a:pt x="373310" y="1274493"/>
                  <a:pt x="389112" y="1207305"/>
                  <a:pt x="381211" y="1159879"/>
                </a:cubicBezTo>
                <a:cubicBezTo>
                  <a:pt x="400963" y="1132213"/>
                  <a:pt x="420715" y="1155927"/>
                  <a:pt x="434541" y="1128261"/>
                </a:cubicBezTo>
                <a:cubicBezTo>
                  <a:pt x="434541" y="1112452"/>
                  <a:pt x="414789" y="1076882"/>
                  <a:pt x="434541" y="1068978"/>
                </a:cubicBezTo>
                <a:cubicBezTo>
                  <a:pt x="454293" y="1094667"/>
                  <a:pt x="442442" y="995863"/>
                  <a:pt x="483921" y="999815"/>
                </a:cubicBezTo>
                <a:cubicBezTo>
                  <a:pt x="468119" y="997839"/>
                  <a:pt x="483921" y="968197"/>
                  <a:pt x="481946" y="954364"/>
                </a:cubicBezTo>
                <a:cubicBezTo>
                  <a:pt x="511573" y="976101"/>
                  <a:pt x="525400" y="1045265"/>
                  <a:pt x="562928" y="1037360"/>
                </a:cubicBezTo>
                <a:cubicBezTo>
                  <a:pt x="560953" y="1025504"/>
                  <a:pt x="533300" y="1003767"/>
                  <a:pt x="551077" y="997839"/>
                </a:cubicBezTo>
                <a:lnTo>
                  <a:pt x="642336" y="1066437"/>
                </a:lnTo>
                <a:lnTo>
                  <a:pt x="645535" y="1064786"/>
                </a:lnTo>
                <a:cubicBezTo>
                  <a:pt x="660873" y="1064300"/>
                  <a:pt x="679236" y="1107311"/>
                  <a:pt x="668866" y="1064083"/>
                </a:cubicBezTo>
                <a:cubicBezTo>
                  <a:pt x="698494" y="1077916"/>
                  <a:pt x="724171" y="1129295"/>
                  <a:pt x="751824" y="1123366"/>
                </a:cubicBezTo>
                <a:lnTo>
                  <a:pt x="726106" y="1086074"/>
                </a:lnTo>
                <a:lnTo>
                  <a:pt x="645886" y="1021552"/>
                </a:lnTo>
                <a:lnTo>
                  <a:pt x="713114" y="1067235"/>
                </a:lnTo>
                <a:lnTo>
                  <a:pt x="712814" y="1066800"/>
                </a:lnTo>
                <a:cubicBezTo>
                  <a:pt x="700470" y="1047287"/>
                  <a:pt x="690594" y="1028513"/>
                  <a:pt x="688618" y="1014681"/>
                </a:cubicBezTo>
                <a:cubicBezTo>
                  <a:pt x="724171" y="987015"/>
                  <a:pt x="708370" y="943541"/>
                  <a:pt x="741948" y="923780"/>
                </a:cubicBezTo>
                <a:cubicBezTo>
                  <a:pt x="773057" y="968242"/>
                  <a:pt x="808734" y="1011099"/>
                  <a:pt x="848731" y="1051146"/>
                </a:cubicBezTo>
                <a:lnTo>
                  <a:pt x="940777" y="1127793"/>
                </a:lnTo>
                <a:lnTo>
                  <a:pt x="977602" y="1142472"/>
                </a:lnTo>
                <a:lnTo>
                  <a:pt x="1031024" y="1159092"/>
                </a:lnTo>
                <a:lnTo>
                  <a:pt x="985946" y="1130345"/>
                </a:lnTo>
                <a:cubicBezTo>
                  <a:pt x="952676" y="1106323"/>
                  <a:pt x="922678" y="1081375"/>
                  <a:pt x="897988" y="1056179"/>
                </a:cubicBezTo>
                <a:cubicBezTo>
                  <a:pt x="858484" y="1014681"/>
                  <a:pt x="811080" y="939589"/>
                  <a:pt x="826881" y="872402"/>
                </a:cubicBezTo>
                <a:cubicBezTo>
                  <a:pt x="830832" y="844736"/>
                  <a:pt x="876261" y="864497"/>
                  <a:pt x="876261" y="832880"/>
                </a:cubicBezTo>
                <a:cubicBezTo>
                  <a:pt x="852558" y="797310"/>
                  <a:pt x="868360" y="730123"/>
                  <a:pt x="860459" y="682696"/>
                </a:cubicBezTo>
                <a:cubicBezTo>
                  <a:pt x="880211" y="655031"/>
                  <a:pt x="899963" y="678744"/>
                  <a:pt x="913789" y="651079"/>
                </a:cubicBezTo>
                <a:cubicBezTo>
                  <a:pt x="913789" y="635269"/>
                  <a:pt x="894038" y="599700"/>
                  <a:pt x="913789" y="591796"/>
                </a:cubicBezTo>
                <a:cubicBezTo>
                  <a:pt x="933541" y="617485"/>
                  <a:pt x="921690" y="518680"/>
                  <a:pt x="963169" y="522632"/>
                </a:cubicBezTo>
                <a:cubicBezTo>
                  <a:pt x="947368" y="520656"/>
                  <a:pt x="963169" y="491015"/>
                  <a:pt x="961194" y="477182"/>
                </a:cubicBezTo>
                <a:cubicBezTo>
                  <a:pt x="990822" y="498919"/>
                  <a:pt x="1004648" y="568082"/>
                  <a:pt x="1042176" y="560178"/>
                </a:cubicBezTo>
                <a:cubicBezTo>
                  <a:pt x="1040201" y="548322"/>
                  <a:pt x="1012549" y="526584"/>
                  <a:pt x="1030326" y="520656"/>
                </a:cubicBezTo>
                <a:lnTo>
                  <a:pt x="1121586" y="589255"/>
                </a:lnTo>
                <a:lnTo>
                  <a:pt x="1124783" y="587604"/>
                </a:lnTo>
                <a:cubicBezTo>
                  <a:pt x="1140121" y="587118"/>
                  <a:pt x="1158484" y="630129"/>
                  <a:pt x="1148115" y="586902"/>
                </a:cubicBezTo>
                <a:cubicBezTo>
                  <a:pt x="1177743" y="600734"/>
                  <a:pt x="1203420" y="652113"/>
                  <a:pt x="1231073" y="646184"/>
                </a:cubicBezTo>
                <a:lnTo>
                  <a:pt x="1205352" y="608890"/>
                </a:lnTo>
                <a:lnTo>
                  <a:pt x="1125134" y="544369"/>
                </a:lnTo>
                <a:lnTo>
                  <a:pt x="1192361" y="590051"/>
                </a:lnTo>
                <a:lnTo>
                  <a:pt x="1192063" y="589619"/>
                </a:lnTo>
                <a:cubicBezTo>
                  <a:pt x="1179718" y="570105"/>
                  <a:pt x="1169842" y="551332"/>
                  <a:pt x="1167867" y="537499"/>
                </a:cubicBezTo>
                <a:cubicBezTo>
                  <a:pt x="1203420" y="509834"/>
                  <a:pt x="1187618" y="466360"/>
                  <a:pt x="1221197" y="446599"/>
                </a:cubicBezTo>
                <a:cubicBezTo>
                  <a:pt x="1252306" y="491061"/>
                  <a:pt x="1287983" y="533918"/>
                  <a:pt x="1327980" y="573965"/>
                </a:cubicBezTo>
                <a:lnTo>
                  <a:pt x="1420023" y="650609"/>
                </a:lnTo>
                <a:lnTo>
                  <a:pt x="1456851" y="665289"/>
                </a:lnTo>
                <a:lnTo>
                  <a:pt x="1510270" y="681908"/>
                </a:lnTo>
                <a:lnTo>
                  <a:pt x="1465194" y="653163"/>
                </a:lnTo>
                <a:cubicBezTo>
                  <a:pt x="1431925" y="629141"/>
                  <a:pt x="1401926" y="604193"/>
                  <a:pt x="1377237" y="578997"/>
                </a:cubicBezTo>
                <a:cubicBezTo>
                  <a:pt x="1337733" y="537499"/>
                  <a:pt x="1290328" y="462407"/>
                  <a:pt x="1306130" y="395220"/>
                </a:cubicBezTo>
                <a:cubicBezTo>
                  <a:pt x="1310080" y="367555"/>
                  <a:pt x="1355509" y="387316"/>
                  <a:pt x="1355509" y="355698"/>
                </a:cubicBezTo>
                <a:cubicBezTo>
                  <a:pt x="1331807" y="320129"/>
                  <a:pt x="1347609" y="252941"/>
                  <a:pt x="1339708" y="205515"/>
                </a:cubicBezTo>
                <a:cubicBezTo>
                  <a:pt x="1359460" y="177849"/>
                  <a:pt x="1379212" y="201563"/>
                  <a:pt x="1393038" y="173897"/>
                </a:cubicBezTo>
                <a:cubicBezTo>
                  <a:pt x="1393038" y="158088"/>
                  <a:pt x="1373286" y="122518"/>
                  <a:pt x="1393038" y="114614"/>
                </a:cubicBezTo>
                <a:cubicBezTo>
                  <a:pt x="1412790" y="140303"/>
                  <a:pt x="1400938" y="41499"/>
                  <a:pt x="1442418" y="45451"/>
                </a:cubicBezTo>
                <a:cubicBezTo>
                  <a:pt x="1426616" y="43475"/>
                  <a:pt x="1442418" y="13833"/>
                  <a:pt x="1440443" y="0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968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098116" y="0"/>
            <a:ext cx="6093884" cy="685800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0680751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oto-1429637119272-20043840c013-filtered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396582"/>
            <a:ext cx="305355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52737" y="4396877"/>
            <a:ext cx="3053022" cy="177744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5875481" y="138"/>
            <a:ext cx="6323498" cy="6858547"/>
          </a:xfrm>
          <a:custGeom>
            <a:avLst/>
            <a:gdLst>
              <a:gd name="connsiteX0" fmla="*/ 2861238 w 12646995"/>
              <a:gd name="connsiteY0" fmla="*/ 0 h 13717093"/>
              <a:gd name="connsiteX1" fmla="*/ 12646995 w 12646995"/>
              <a:gd name="connsiteY1" fmla="*/ 0 h 13717093"/>
              <a:gd name="connsiteX2" fmla="*/ 12646995 w 12646995"/>
              <a:gd name="connsiteY2" fmla="*/ 13715725 h 13717093"/>
              <a:gd name="connsiteX3" fmla="*/ 9903599 w 12646995"/>
              <a:gd name="connsiteY3" fmla="*/ 13715725 h 13717093"/>
              <a:gd name="connsiteX4" fmla="*/ 9904299 w 12646995"/>
              <a:gd name="connsiteY4" fmla="*/ 13717093 h 13717093"/>
              <a:gd name="connsiteX5" fmla="*/ 9902895 w 12646995"/>
              <a:gd name="connsiteY5" fmla="*/ 13715725 h 13717093"/>
              <a:gd name="connsiteX6" fmla="*/ 9899219 w 12646995"/>
              <a:gd name="connsiteY6" fmla="*/ 13715725 h 13717093"/>
              <a:gd name="connsiteX7" fmla="*/ 9885179 w 12646995"/>
              <a:gd name="connsiteY7" fmla="*/ 13698427 h 13717093"/>
              <a:gd name="connsiteX8" fmla="*/ 0 w 12646995"/>
              <a:gd name="connsiteY8" fmla="*/ 4047523 h 1371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6995" h="13717093">
                <a:moveTo>
                  <a:pt x="2861238" y="0"/>
                </a:moveTo>
                <a:lnTo>
                  <a:pt x="12646995" y="0"/>
                </a:lnTo>
                <a:lnTo>
                  <a:pt x="12646995" y="13715725"/>
                </a:lnTo>
                <a:lnTo>
                  <a:pt x="9903599" y="13715725"/>
                </a:lnTo>
                <a:lnTo>
                  <a:pt x="9904299" y="13717093"/>
                </a:lnTo>
                <a:lnTo>
                  <a:pt x="9902895" y="13715725"/>
                </a:lnTo>
                <a:lnTo>
                  <a:pt x="9899219" y="13715725"/>
                </a:lnTo>
                <a:lnTo>
                  <a:pt x="9885179" y="13698427"/>
                </a:lnTo>
                <a:lnTo>
                  <a:pt x="0" y="40475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628853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287973" cy="6876081"/>
          </a:xfrm>
          <a:custGeom>
            <a:avLst/>
            <a:gdLst>
              <a:gd name="connsiteX0" fmla="*/ 9716878 w 12575945"/>
              <a:gd name="connsiteY0" fmla="*/ 0 h 13752161"/>
              <a:gd name="connsiteX1" fmla="*/ 9724571 w 12575945"/>
              <a:gd name="connsiteY1" fmla="*/ 1 h 13752161"/>
              <a:gd name="connsiteX2" fmla="*/ 9721372 w 12575945"/>
              <a:gd name="connsiteY2" fmla="*/ 6339 h 13752161"/>
              <a:gd name="connsiteX3" fmla="*/ 12575945 w 12575945"/>
              <a:gd name="connsiteY3" fmla="*/ 4032567 h 13752161"/>
              <a:gd name="connsiteX4" fmla="*/ 2840843 w 12575945"/>
              <a:gd name="connsiteY4" fmla="*/ 13637580 h 13752161"/>
              <a:gd name="connsiteX5" fmla="*/ 2801259 w 12575945"/>
              <a:gd name="connsiteY5" fmla="*/ 13716000 h 13752161"/>
              <a:gd name="connsiteX6" fmla="*/ 2761359 w 12575945"/>
              <a:gd name="connsiteY6" fmla="*/ 13716000 h 13752161"/>
              <a:gd name="connsiteX7" fmla="*/ 2724710 w 12575945"/>
              <a:gd name="connsiteY7" fmla="*/ 13752161 h 13752161"/>
              <a:gd name="connsiteX8" fmla="*/ 2742956 w 12575945"/>
              <a:gd name="connsiteY8" fmla="*/ 13716000 h 13752161"/>
              <a:gd name="connsiteX9" fmla="*/ 0 w 12575945"/>
              <a:gd name="connsiteY9" fmla="*/ 13716000 h 13752161"/>
              <a:gd name="connsiteX10" fmla="*/ 1 w 12575945"/>
              <a:gd name="connsiteY10" fmla="*/ 1 h 13752161"/>
              <a:gd name="connsiteX11" fmla="*/ 9664034 w 12575945"/>
              <a:gd name="connsiteY11" fmla="*/ 1 h 1375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75945" h="13752161">
                <a:moveTo>
                  <a:pt x="9716878" y="0"/>
                </a:moveTo>
                <a:lnTo>
                  <a:pt x="9724571" y="1"/>
                </a:lnTo>
                <a:lnTo>
                  <a:pt x="9721372" y="6339"/>
                </a:lnTo>
                <a:lnTo>
                  <a:pt x="12575945" y="4032567"/>
                </a:lnTo>
                <a:lnTo>
                  <a:pt x="2840843" y="13637580"/>
                </a:lnTo>
                <a:lnTo>
                  <a:pt x="2801259" y="13716000"/>
                </a:lnTo>
                <a:lnTo>
                  <a:pt x="2761359" y="13716000"/>
                </a:lnTo>
                <a:lnTo>
                  <a:pt x="2724710" y="13752161"/>
                </a:lnTo>
                <a:lnTo>
                  <a:pt x="2742956" y="13716000"/>
                </a:lnTo>
                <a:lnTo>
                  <a:pt x="0" y="13716000"/>
                </a:lnTo>
                <a:lnTo>
                  <a:pt x="1" y="1"/>
                </a:lnTo>
                <a:lnTo>
                  <a:pt x="9664034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672270" y="4490011"/>
            <a:ext cx="3053022" cy="177744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832060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" y="1206"/>
            <a:ext cx="6313572" cy="6856795"/>
          </a:xfrm>
          <a:custGeom>
            <a:avLst/>
            <a:gdLst>
              <a:gd name="connsiteX0" fmla="*/ 1177182 w 12627144"/>
              <a:gd name="connsiteY0" fmla="*/ 0 h 13713590"/>
              <a:gd name="connsiteX1" fmla="*/ 2758601 w 12627144"/>
              <a:gd name="connsiteY1" fmla="*/ 0 h 13713590"/>
              <a:gd name="connsiteX2" fmla="*/ 12627144 w 12627144"/>
              <a:gd name="connsiteY2" fmla="*/ 9684796 h 13713590"/>
              <a:gd name="connsiteX3" fmla="*/ 9773783 w 12627144"/>
              <a:gd name="connsiteY3" fmla="*/ 13713590 h 13713590"/>
              <a:gd name="connsiteX4" fmla="*/ 0 w 12627144"/>
              <a:gd name="connsiteY4" fmla="*/ 13713590 h 13713590"/>
              <a:gd name="connsiteX5" fmla="*/ 0 w 12627144"/>
              <a:gd name="connsiteY5" fmla="*/ 2355 h 1371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7144" h="13713590">
                <a:moveTo>
                  <a:pt x="1177182" y="0"/>
                </a:moveTo>
                <a:lnTo>
                  <a:pt x="2758601" y="0"/>
                </a:lnTo>
                <a:lnTo>
                  <a:pt x="12627144" y="9684796"/>
                </a:lnTo>
                <a:lnTo>
                  <a:pt x="9773783" y="13713590"/>
                </a:lnTo>
                <a:lnTo>
                  <a:pt x="0" y="13713590"/>
                </a:lnTo>
                <a:lnTo>
                  <a:pt x="0" y="23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691865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361868" y="-1167"/>
            <a:ext cx="9464676" cy="6864298"/>
          </a:xfrm>
          <a:custGeom>
            <a:avLst/>
            <a:gdLst>
              <a:gd name="connsiteX0" fmla="*/ 2441923 w 18929352"/>
              <a:gd name="connsiteY0" fmla="*/ 0 h 13728595"/>
              <a:gd name="connsiteX1" fmla="*/ 4835619 w 18929352"/>
              <a:gd name="connsiteY1" fmla="*/ 2333 h 13728595"/>
              <a:gd name="connsiteX2" fmla="*/ 4966609 w 18929352"/>
              <a:gd name="connsiteY2" fmla="*/ 2333 h 13728595"/>
              <a:gd name="connsiteX3" fmla="*/ 4966739 w 18929352"/>
              <a:gd name="connsiteY3" fmla="*/ 2460 h 13728595"/>
              <a:gd name="connsiteX4" fmla="*/ 11939604 w 18929352"/>
              <a:gd name="connsiteY4" fmla="*/ 9254 h 13728595"/>
              <a:gd name="connsiteX5" fmla="*/ 9043414 w 18929352"/>
              <a:gd name="connsiteY5" fmla="*/ 4007097 h 13728595"/>
              <a:gd name="connsiteX6" fmla="*/ 18929352 w 18929352"/>
              <a:gd name="connsiteY6" fmla="*/ 13718332 h 13728595"/>
              <a:gd name="connsiteX7" fmla="*/ 15894326 w 18929352"/>
              <a:gd name="connsiteY7" fmla="*/ 13709464 h 13728595"/>
              <a:gd name="connsiteX8" fmla="*/ 7041719 w 18929352"/>
              <a:gd name="connsiteY8" fmla="*/ 13728595 h 13728595"/>
              <a:gd name="connsiteX9" fmla="*/ 9860288 w 18929352"/>
              <a:gd name="connsiteY9" fmla="*/ 9678125 h 13728595"/>
              <a:gd name="connsiteX10" fmla="*/ 0 w 18929352"/>
              <a:gd name="connsiteY10" fmla="*/ 2333 h 13728595"/>
              <a:gd name="connsiteX11" fmla="*/ 2444474 w 18929352"/>
              <a:gd name="connsiteY11" fmla="*/ 2333 h 1372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29352" h="13728595">
                <a:moveTo>
                  <a:pt x="2441923" y="0"/>
                </a:moveTo>
                <a:lnTo>
                  <a:pt x="4835619" y="2333"/>
                </a:lnTo>
                <a:lnTo>
                  <a:pt x="4966609" y="2333"/>
                </a:lnTo>
                <a:lnTo>
                  <a:pt x="4966739" y="2460"/>
                </a:lnTo>
                <a:lnTo>
                  <a:pt x="11939604" y="9254"/>
                </a:lnTo>
                <a:lnTo>
                  <a:pt x="9043414" y="4007097"/>
                </a:lnTo>
                <a:lnTo>
                  <a:pt x="18929352" y="13718332"/>
                </a:lnTo>
                <a:lnTo>
                  <a:pt x="15894326" y="13709464"/>
                </a:lnTo>
                <a:lnTo>
                  <a:pt x="7041719" y="13728595"/>
                </a:lnTo>
                <a:lnTo>
                  <a:pt x="9860288" y="9678125"/>
                </a:lnTo>
                <a:lnTo>
                  <a:pt x="0" y="2333"/>
                </a:lnTo>
                <a:lnTo>
                  <a:pt x="2444474" y="2333"/>
                </a:lnTo>
                <a:close/>
              </a:path>
            </a:pathLst>
          </a:custGeom>
          <a:solidFill>
            <a:schemeClr val="bg1">
              <a:lumMod val="85000"/>
              <a:alpha val="99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82767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0"/>
          </p:nvPr>
        </p:nvSpPr>
        <p:spPr>
          <a:xfrm>
            <a:off x="1926730" y="647766"/>
            <a:ext cx="8338543" cy="3960416"/>
          </a:xfrm>
          <a:custGeom>
            <a:avLst/>
            <a:gdLst>
              <a:gd name="connsiteX0" fmla="*/ 1270086 w 16677085"/>
              <a:gd name="connsiteY0" fmla="*/ 6962888 h 7920832"/>
              <a:gd name="connsiteX1" fmla="*/ 12910542 w 16677085"/>
              <a:gd name="connsiteY1" fmla="*/ 6962888 h 7920832"/>
              <a:gd name="connsiteX2" fmla="*/ 13389513 w 16677085"/>
              <a:gd name="connsiteY2" fmla="*/ 7441860 h 7920832"/>
              <a:gd name="connsiteX3" fmla="*/ 12910541 w 16677085"/>
              <a:gd name="connsiteY3" fmla="*/ 7920832 h 7920832"/>
              <a:gd name="connsiteX4" fmla="*/ 1270086 w 16677085"/>
              <a:gd name="connsiteY4" fmla="*/ 7920831 h 7920832"/>
              <a:gd name="connsiteX5" fmla="*/ 800844 w 16677085"/>
              <a:gd name="connsiteY5" fmla="*/ 7538389 h 7920832"/>
              <a:gd name="connsiteX6" fmla="*/ 791114 w 16677085"/>
              <a:gd name="connsiteY6" fmla="*/ 7441860 h 7920832"/>
              <a:gd name="connsiteX7" fmla="*/ 800844 w 16677085"/>
              <a:gd name="connsiteY7" fmla="*/ 7345330 h 7920832"/>
              <a:gd name="connsiteX8" fmla="*/ 1270086 w 16677085"/>
              <a:gd name="connsiteY8" fmla="*/ 6962888 h 7920832"/>
              <a:gd name="connsiteX9" fmla="*/ 3686714 w 16677085"/>
              <a:gd name="connsiteY9" fmla="*/ 5802409 h 7920832"/>
              <a:gd name="connsiteX10" fmla="*/ 15327169 w 16677085"/>
              <a:gd name="connsiteY10" fmla="*/ 5802409 h 7920832"/>
              <a:gd name="connsiteX11" fmla="*/ 15806141 w 16677085"/>
              <a:gd name="connsiteY11" fmla="*/ 6281381 h 7920832"/>
              <a:gd name="connsiteX12" fmla="*/ 15327169 w 16677085"/>
              <a:gd name="connsiteY12" fmla="*/ 6760353 h 7920832"/>
              <a:gd name="connsiteX13" fmla="*/ 3686714 w 16677085"/>
              <a:gd name="connsiteY13" fmla="*/ 6760352 h 7920832"/>
              <a:gd name="connsiteX14" fmla="*/ 3217474 w 16677085"/>
              <a:gd name="connsiteY14" fmla="*/ 6377910 h 7920832"/>
              <a:gd name="connsiteX15" fmla="*/ 3207742 w 16677085"/>
              <a:gd name="connsiteY15" fmla="*/ 6281381 h 7920832"/>
              <a:gd name="connsiteX16" fmla="*/ 3217474 w 16677085"/>
              <a:gd name="connsiteY16" fmla="*/ 6184852 h 7920832"/>
              <a:gd name="connsiteX17" fmla="*/ 3686714 w 16677085"/>
              <a:gd name="connsiteY17" fmla="*/ 5802409 h 7920832"/>
              <a:gd name="connsiteX18" fmla="*/ 1270087 w 16677085"/>
              <a:gd name="connsiteY18" fmla="*/ 4641927 h 7920832"/>
              <a:gd name="connsiteX19" fmla="*/ 12910542 w 16677085"/>
              <a:gd name="connsiteY19" fmla="*/ 4641927 h 7920832"/>
              <a:gd name="connsiteX20" fmla="*/ 13389513 w 16677085"/>
              <a:gd name="connsiteY20" fmla="*/ 5120899 h 7920832"/>
              <a:gd name="connsiteX21" fmla="*/ 12910541 w 16677085"/>
              <a:gd name="connsiteY21" fmla="*/ 5599871 h 7920832"/>
              <a:gd name="connsiteX22" fmla="*/ 1270087 w 16677085"/>
              <a:gd name="connsiteY22" fmla="*/ 5599870 h 7920832"/>
              <a:gd name="connsiteX23" fmla="*/ 800846 w 16677085"/>
              <a:gd name="connsiteY23" fmla="*/ 5217428 h 7920832"/>
              <a:gd name="connsiteX24" fmla="*/ 791115 w 16677085"/>
              <a:gd name="connsiteY24" fmla="*/ 5120899 h 7920832"/>
              <a:gd name="connsiteX25" fmla="*/ 800846 w 16677085"/>
              <a:gd name="connsiteY25" fmla="*/ 5024370 h 7920832"/>
              <a:gd name="connsiteX26" fmla="*/ 1270087 w 16677085"/>
              <a:gd name="connsiteY26" fmla="*/ 4641927 h 7920832"/>
              <a:gd name="connsiteX27" fmla="*/ 478971 w 16677085"/>
              <a:gd name="connsiteY27" fmla="*/ 3481445 h 7920832"/>
              <a:gd name="connsiteX28" fmla="*/ 12119427 w 16677085"/>
              <a:gd name="connsiteY28" fmla="*/ 3481445 h 7920832"/>
              <a:gd name="connsiteX29" fmla="*/ 12598399 w 16677085"/>
              <a:gd name="connsiteY29" fmla="*/ 3960417 h 7920832"/>
              <a:gd name="connsiteX30" fmla="*/ 12598398 w 16677085"/>
              <a:gd name="connsiteY30" fmla="*/ 3960417 h 7920832"/>
              <a:gd name="connsiteX31" fmla="*/ 12119426 w 16677085"/>
              <a:gd name="connsiteY31" fmla="*/ 4439389 h 7920832"/>
              <a:gd name="connsiteX32" fmla="*/ 478971 w 16677085"/>
              <a:gd name="connsiteY32" fmla="*/ 4439388 h 7920832"/>
              <a:gd name="connsiteX33" fmla="*/ 9730 w 16677085"/>
              <a:gd name="connsiteY33" fmla="*/ 4056946 h 7920832"/>
              <a:gd name="connsiteX34" fmla="*/ 0 w 16677085"/>
              <a:gd name="connsiteY34" fmla="*/ 3960417 h 7920832"/>
              <a:gd name="connsiteX35" fmla="*/ 9730 w 16677085"/>
              <a:gd name="connsiteY35" fmla="*/ 3863888 h 7920832"/>
              <a:gd name="connsiteX36" fmla="*/ 478971 w 16677085"/>
              <a:gd name="connsiteY36" fmla="*/ 3481445 h 7920832"/>
              <a:gd name="connsiteX37" fmla="*/ 4557656 w 16677085"/>
              <a:gd name="connsiteY37" fmla="*/ 2320963 h 7920832"/>
              <a:gd name="connsiteX38" fmla="*/ 16198113 w 16677085"/>
              <a:gd name="connsiteY38" fmla="*/ 2320963 h 7920832"/>
              <a:gd name="connsiteX39" fmla="*/ 16677085 w 16677085"/>
              <a:gd name="connsiteY39" fmla="*/ 2799935 h 7920832"/>
              <a:gd name="connsiteX40" fmla="*/ 16198113 w 16677085"/>
              <a:gd name="connsiteY40" fmla="*/ 3278907 h 7920832"/>
              <a:gd name="connsiteX41" fmla="*/ 4557656 w 16677085"/>
              <a:gd name="connsiteY41" fmla="*/ 3278907 h 7920832"/>
              <a:gd name="connsiteX42" fmla="*/ 4088417 w 16677085"/>
              <a:gd name="connsiteY42" fmla="*/ 2896464 h 7920832"/>
              <a:gd name="connsiteX43" fmla="*/ 4078686 w 16677085"/>
              <a:gd name="connsiteY43" fmla="*/ 2799935 h 7920832"/>
              <a:gd name="connsiteX44" fmla="*/ 4088417 w 16677085"/>
              <a:gd name="connsiteY44" fmla="*/ 2703406 h 7920832"/>
              <a:gd name="connsiteX45" fmla="*/ 4557656 w 16677085"/>
              <a:gd name="connsiteY45" fmla="*/ 2320963 h 7920832"/>
              <a:gd name="connsiteX46" fmla="*/ 2090144 w 16677085"/>
              <a:gd name="connsiteY46" fmla="*/ 1160481 h 7920832"/>
              <a:gd name="connsiteX47" fmla="*/ 13730597 w 16677085"/>
              <a:gd name="connsiteY47" fmla="*/ 1160481 h 7920832"/>
              <a:gd name="connsiteX48" fmla="*/ 14209569 w 16677085"/>
              <a:gd name="connsiteY48" fmla="*/ 1639453 h 7920832"/>
              <a:gd name="connsiteX49" fmla="*/ 13730597 w 16677085"/>
              <a:gd name="connsiteY49" fmla="*/ 2118425 h 7920832"/>
              <a:gd name="connsiteX50" fmla="*/ 2090144 w 16677085"/>
              <a:gd name="connsiteY50" fmla="*/ 2118424 h 7920832"/>
              <a:gd name="connsiteX51" fmla="*/ 1620904 w 16677085"/>
              <a:gd name="connsiteY51" fmla="*/ 1735982 h 7920832"/>
              <a:gd name="connsiteX52" fmla="*/ 1611172 w 16677085"/>
              <a:gd name="connsiteY52" fmla="*/ 1639453 h 7920832"/>
              <a:gd name="connsiteX53" fmla="*/ 1620904 w 16677085"/>
              <a:gd name="connsiteY53" fmla="*/ 1542924 h 7920832"/>
              <a:gd name="connsiteX54" fmla="*/ 2090144 w 16677085"/>
              <a:gd name="connsiteY54" fmla="*/ 1160481 h 7920832"/>
              <a:gd name="connsiteX55" fmla="*/ 1313630 w 16677085"/>
              <a:gd name="connsiteY55" fmla="*/ 0 h 7920832"/>
              <a:gd name="connsiteX56" fmla="*/ 12954085 w 16677085"/>
              <a:gd name="connsiteY56" fmla="*/ 0 h 7920832"/>
              <a:gd name="connsiteX57" fmla="*/ 13433057 w 16677085"/>
              <a:gd name="connsiteY57" fmla="*/ 478972 h 7920832"/>
              <a:gd name="connsiteX58" fmla="*/ 13433055 w 16677085"/>
              <a:gd name="connsiteY58" fmla="*/ 478972 h 7920832"/>
              <a:gd name="connsiteX59" fmla="*/ 12954083 w 16677085"/>
              <a:gd name="connsiteY59" fmla="*/ 957943 h 7920832"/>
              <a:gd name="connsiteX60" fmla="*/ 1313630 w 16677085"/>
              <a:gd name="connsiteY60" fmla="*/ 957942 h 7920832"/>
              <a:gd name="connsiteX61" fmla="*/ 844388 w 16677085"/>
              <a:gd name="connsiteY61" fmla="*/ 575500 h 7920832"/>
              <a:gd name="connsiteX62" fmla="*/ 834656 w 16677085"/>
              <a:gd name="connsiteY62" fmla="*/ 478971 h 7920832"/>
              <a:gd name="connsiteX63" fmla="*/ 844388 w 16677085"/>
              <a:gd name="connsiteY63" fmla="*/ 382442 h 7920832"/>
              <a:gd name="connsiteX64" fmla="*/ 1313630 w 16677085"/>
              <a:gd name="connsiteY64" fmla="*/ 0 h 792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677085" h="7920832">
                <a:moveTo>
                  <a:pt x="1270086" y="6962888"/>
                </a:moveTo>
                <a:lnTo>
                  <a:pt x="12910542" y="6962888"/>
                </a:lnTo>
                <a:cubicBezTo>
                  <a:pt x="13175071" y="6962888"/>
                  <a:pt x="13389513" y="7177331"/>
                  <a:pt x="13389513" y="7441860"/>
                </a:cubicBezTo>
                <a:cubicBezTo>
                  <a:pt x="13389513" y="7706389"/>
                  <a:pt x="13175069" y="7920832"/>
                  <a:pt x="12910541" y="7920832"/>
                </a:cubicBezTo>
                <a:lnTo>
                  <a:pt x="1270086" y="7920831"/>
                </a:lnTo>
                <a:cubicBezTo>
                  <a:pt x="1038623" y="7920831"/>
                  <a:pt x="845508" y="7756648"/>
                  <a:pt x="800844" y="7538389"/>
                </a:cubicBezTo>
                <a:lnTo>
                  <a:pt x="791114" y="7441860"/>
                </a:lnTo>
                <a:lnTo>
                  <a:pt x="800844" y="7345330"/>
                </a:lnTo>
                <a:cubicBezTo>
                  <a:pt x="845508" y="7127071"/>
                  <a:pt x="1038623" y="6962888"/>
                  <a:pt x="1270086" y="6962888"/>
                </a:cubicBezTo>
                <a:close/>
                <a:moveTo>
                  <a:pt x="3686714" y="5802409"/>
                </a:moveTo>
                <a:lnTo>
                  <a:pt x="15327169" y="5802409"/>
                </a:lnTo>
                <a:cubicBezTo>
                  <a:pt x="15591699" y="5802409"/>
                  <a:pt x="15806141" y="6016852"/>
                  <a:pt x="15806141" y="6281381"/>
                </a:cubicBezTo>
                <a:cubicBezTo>
                  <a:pt x="15806141" y="6545910"/>
                  <a:pt x="15591697" y="6760353"/>
                  <a:pt x="15327169" y="6760353"/>
                </a:cubicBezTo>
                <a:lnTo>
                  <a:pt x="3686714" y="6760352"/>
                </a:lnTo>
                <a:cubicBezTo>
                  <a:pt x="3455251" y="6760352"/>
                  <a:pt x="3262136" y="6596169"/>
                  <a:pt x="3217474" y="6377910"/>
                </a:cubicBezTo>
                <a:lnTo>
                  <a:pt x="3207742" y="6281381"/>
                </a:lnTo>
                <a:lnTo>
                  <a:pt x="3217474" y="6184852"/>
                </a:lnTo>
                <a:cubicBezTo>
                  <a:pt x="3262136" y="5966592"/>
                  <a:pt x="3455251" y="5802409"/>
                  <a:pt x="3686714" y="5802409"/>
                </a:cubicBezTo>
                <a:close/>
                <a:moveTo>
                  <a:pt x="1270087" y="4641927"/>
                </a:moveTo>
                <a:lnTo>
                  <a:pt x="12910542" y="4641927"/>
                </a:lnTo>
                <a:cubicBezTo>
                  <a:pt x="13175071" y="4641927"/>
                  <a:pt x="13389513" y="4856370"/>
                  <a:pt x="13389513" y="5120899"/>
                </a:cubicBezTo>
                <a:cubicBezTo>
                  <a:pt x="13389513" y="5385428"/>
                  <a:pt x="13175069" y="5599871"/>
                  <a:pt x="12910541" y="5599871"/>
                </a:cubicBezTo>
                <a:lnTo>
                  <a:pt x="1270087" y="5599870"/>
                </a:lnTo>
                <a:cubicBezTo>
                  <a:pt x="1038625" y="5599870"/>
                  <a:pt x="845508" y="5435687"/>
                  <a:pt x="800846" y="5217428"/>
                </a:cubicBezTo>
                <a:lnTo>
                  <a:pt x="791115" y="5120899"/>
                </a:lnTo>
                <a:lnTo>
                  <a:pt x="800846" y="5024370"/>
                </a:lnTo>
                <a:cubicBezTo>
                  <a:pt x="845508" y="4806110"/>
                  <a:pt x="1038625" y="4641927"/>
                  <a:pt x="1270087" y="4641927"/>
                </a:cubicBezTo>
                <a:close/>
                <a:moveTo>
                  <a:pt x="478971" y="3481445"/>
                </a:moveTo>
                <a:lnTo>
                  <a:pt x="12119427" y="3481445"/>
                </a:lnTo>
                <a:cubicBezTo>
                  <a:pt x="12383956" y="3481445"/>
                  <a:pt x="12598399" y="3695889"/>
                  <a:pt x="12598399" y="3960417"/>
                </a:cubicBezTo>
                <a:lnTo>
                  <a:pt x="12598398" y="3960417"/>
                </a:lnTo>
                <a:cubicBezTo>
                  <a:pt x="12598398" y="4224947"/>
                  <a:pt x="12383955" y="4439389"/>
                  <a:pt x="12119426" y="4439389"/>
                </a:cubicBezTo>
                <a:lnTo>
                  <a:pt x="478971" y="4439388"/>
                </a:lnTo>
                <a:cubicBezTo>
                  <a:pt x="247508" y="4439388"/>
                  <a:pt x="54393" y="4275205"/>
                  <a:pt x="9730" y="4056946"/>
                </a:cubicBezTo>
                <a:lnTo>
                  <a:pt x="0" y="3960417"/>
                </a:lnTo>
                <a:lnTo>
                  <a:pt x="9730" y="3863888"/>
                </a:lnTo>
                <a:cubicBezTo>
                  <a:pt x="54393" y="3645628"/>
                  <a:pt x="247508" y="3481445"/>
                  <a:pt x="478971" y="3481445"/>
                </a:cubicBezTo>
                <a:close/>
                <a:moveTo>
                  <a:pt x="4557656" y="2320963"/>
                </a:moveTo>
                <a:lnTo>
                  <a:pt x="16198113" y="2320963"/>
                </a:lnTo>
                <a:cubicBezTo>
                  <a:pt x="16462641" y="2320963"/>
                  <a:pt x="16677085" y="2535406"/>
                  <a:pt x="16677085" y="2799935"/>
                </a:cubicBezTo>
                <a:cubicBezTo>
                  <a:pt x="16677085" y="3064464"/>
                  <a:pt x="16462641" y="3278907"/>
                  <a:pt x="16198113" y="3278907"/>
                </a:cubicBezTo>
                <a:lnTo>
                  <a:pt x="4557656" y="3278907"/>
                </a:lnTo>
                <a:cubicBezTo>
                  <a:pt x="4326195" y="3278907"/>
                  <a:pt x="4133079" y="3114723"/>
                  <a:pt x="4088417" y="2896464"/>
                </a:cubicBezTo>
                <a:lnTo>
                  <a:pt x="4078686" y="2799935"/>
                </a:lnTo>
                <a:lnTo>
                  <a:pt x="4088417" y="2703406"/>
                </a:lnTo>
                <a:cubicBezTo>
                  <a:pt x="4133079" y="2485146"/>
                  <a:pt x="4326195" y="2320963"/>
                  <a:pt x="4557656" y="2320963"/>
                </a:cubicBezTo>
                <a:close/>
                <a:moveTo>
                  <a:pt x="2090144" y="1160481"/>
                </a:moveTo>
                <a:lnTo>
                  <a:pt x="13730597" y="1160481"/>
                </a:lnTo>
                <a:cubicBezTo>
                  <a:pt x="13995127" y="1160481"/>
                  <a:pt x="14209569" y="1374924"/>
                  <a:pt x="14209569" y="1639453"/>
                </a:cubicBezTo>
                <a:cubicBezTo>
                  <a:pt x="14209569" y="1903982"/>
                  <a:pt x="13995125" y="2118425"/>
                  <a:pt x="13730597" y="2118425"/>
                </a:cubicBezTo>
                <a:lnTo>
                  <a:pt x="2090144" y="2118424"/>
                </a:lnTo>
                <a:cubicBezTo>
                  <a:pt x="1858680" y="2118424"/>
                  <a:pt x="1665565" y="1954241"/>
                  <a:pt x="1620904" y="1735982"/>
                </a:cubicBezTo>
                <a:lnTo>
                  <a:pt x="1611172" y="1639453"/>
                </a:lnTo>
                <a:lnTo>
                  <a:pt x="1620904" y="1542924"/>
                </a:lnTo>
                <a:cubicBezTo>
                  <a:pt x="1665565" y="1324664"/>
                  <a:pt x="1858680" y="1160481"/>
                  <a:pt x="2090144" y="1160481"/>
                </a:cubicBezTo>
                <a:close/>
                <a:moveTo>
                  <a:pt x="1313630" y="0"/>
                </a:moveTo>
                <a:lnTo>
                  <a:pt x="12954085" y="0"/>
                </a:lnTo>
                <a:cubicBezTo>
                  <a:pt x="13218613" y="0"/>
                  <a:pt x="13433057" y="214442"/>
                  <a:pt x="13433057" y="478972"/>
                </a:cubicBezTo>
                <a:lnTo>
                  <a:pt x="13433055" y="478972"/>
                </a:lnTo>
                <a:cubicBezTo>
                  <a:pt x="13433055" y="743500"/>
                  <a:pt x="13218613" y="957943"/>
                  <a:pt x="12954083" y="957943"/>
                </a:cubicBezTo>
                <a:lnTo>
                  <a:pt x="1313630" y="957942"/>
                </a:lnTo>
                <a:cubicBezTo>
                  <a:pt x="1082167" y="957942"/>
                  <a:pt x="889051" y="793760"/>
                  <a:pt x="844388" y="575500"/>
                </a:cubicBezTo>
                <a:lnTo>
                  <a:pt x="834656" y="478971"/>
                </a:lnTo>
                <a:lnTo>
                  <a:pt x="844388" y="382442"/>
                </a:lnTo>
                <a:cubicBezTo>
                  <a:pt x="889051" y="164182"/>
                  <a:pt x="1082167" y="0"/>
                  <a:pt x="131363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090769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0"/>
          </p:nvPr>
        </p:nvSpPr>
        <p:spPr>
          <a:xfrm>
            <a:off x="-7486" y="0"/>
            <a:ext cx="12199486" cy="2926954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4155911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01575" y="1604612"/>
            <a:ext cx="2368800" cy="877095"/>
          </a:xfrm>
          <a:custGeom>
            <a:avLst/>
            <a:gdLst>
              <a:gd name="connsiteX0" fmla="*/ 0 w 4737600"/>
              <a:gd name="connsiteY0" fmla="*/ 0 h 1754190"/>
              <a:gd name="connsiteX1" fmla="*/ 4737600 w 4737600"/>
              <a:gd name="connsiteY1" fmla="*/ 0 h 1754190"/>
              <a:gd name="connsiteX2" fmla="*/ 2368800 w 4737600"/>
              <a:gd name="connsiteY2" fmla="*/ 1754190 h 17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7600" h="1754190">
                <a:moveTo>
                  <a:pt x="0" y="0"/>
                </a:moveTo>
                <a:lnTo>
                  <a:pt x="4737600" y="0"/>
                </a:lnTo>
                <a:lnTo>
                  <a:pt x="2368800" y="17541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911584" y="1604612"/>
            <a:ext cx="2368800" cy="877095"/>
          </a:xfrm>
          <a:custGeom>
            <a:avLst/>
            <a:gdLst>
              <a:gd name="connsiteX0" fmla="*/ 0 w 4737600"/>
              <a:gd name="connsiteY0" fmla="*/ 0 h 1754190"/>
              <a:gd name="connsiteX1" fmla="*/ 4737600 w 4737600"/>
              <a:gd name="connsiteY1" fmla="*/ 0 h 1754190"/>
              <a:gd name="connsiteX2" fmla="*/ 2368800 w 4737600"/>
              <a:gd name="connsiteY2" fmla="*/ 1754190 h 17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7600" h="1754190">
                <a:moveTo>
                  <a:pt x="0" y="0"/>
                </a:moveTo>
                <a:lnTo>
                  <a:pt x="4737600" y="0"/>
                </a:lnTo>
                <a:lnTo>
                  <a:pt x="2368800" y="17541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8721593" y="1604612"/>
            <a:ext cx="2368800" cy="877095"/>
          </a:xfrm>
          <a:custGeom>
            <a:avLst/>
            <a:gdLst>
              <a:gd name="connsiteX0" fmla="*/ 0 w 4737600"/>
              <a:gd name="connsiteY0" fmla="*/ 0 h 1754190"/>
              <a:gd name="connsiteX1" fmla="*/ 4737600 w 4737600"/>
              <a:gd name="connsiteY1" fmla="*/ 0 h 1754190"/>
              <a:gd name="connsiteX2" fmla="*/ 2368800 w 4737600"/>
              <a:gd name="connsiteY2" fmla="*/ 1754190 h 17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7600" h="1754190">
                <a:moveTo>
                  <a:pt x="0" y="0"/>
                </a:moveTo>
                <a:lnTo>
                  <a:pt x="4737600" y="0"/>
                </a:lnTo>
                <a:lnTo>
                  <a:pt x="2368800" y="17541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638968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3423311"/>
            <a:ext cx="12199486" cy="3434689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529162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9486" cy="3434689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069978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37" y="6152918"/>
            <a:ext cx="12192000" cy="70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2468" y="704851"/>
            <a:ext cx="12027127" cy="2819400"/>
          </a:xfrm>
          <a:custGeom>
            <a:avLst/>
            <a:gdLst>
              <a:gd name="connsiteX0" fmla="*/ 10232432 w 11106150"/>
              <a:gd name="connsiteY0" fmla="*/ 1159938 h 1859720"/>
              <a:gd name="connsiteX1" fmla="*/ 10250639 w 11106150"/>
              <a:gd name="connsiteY1" fmla="*/ 1160130 h 1859720"/>
              <a:gd name="connsiteX2" fmla="*/ 10240395 w 11106150"/>
              <a:gd name="connsiteY2" fmla="*/ 1161537 h 1859720"/>
              <a:gd name="connsiteX3" fmla="*/ 10225138 w 11106150"/>
              <a:gd name="connsiteY3" fmla="*/ 1159694 h 1859720"/>
              <a:gd name="connsiteX4" fmla="*/ 10231459 w 11106150"/>
              <a:gd name="connsiteY4" fmla="*/ 1159742 h 1859720"/>
              <a:gd name="connsiteX5" fmla="*/ 10232432 w 11106150"/>
              <a:gd name="connsiteY5" fmla="*/ 1159938 h 1859720"/>
              <a:gd name="connsiteX6" fmla="*/ 10225079 w 11106150"/>
              <a:gd name="connsiteY6" fmla="*/ 1159860 h 1859720"/>
              <a:gd name="connsiteX7" fmla="*/ 8943543 w 11106150"/>
              <a:gd name="connsiteY7" fmla="*/ 557495 h 1859720"/>
              <a:gd name="connsiteX8" fmla="*/ 8970471 w 11106150"/>
              <a:gd name="connsiteY8" fmla="*/ 559242 h 1859720"/>
              <a:gd name="connsiteX9" fmla="*/ 8938639 w 11106150"/>
              <a:gd name="connsiteY9" fmla="*/ 558015 h 1859720"/>
              <a:gd name="connsiteX10" fmla="*/ 9939702 w 11106150"/>
              <a:gd name="connsiteY10" fmla="*/ 420471 h 1859720"/>
              <a:gd name="connsiteX11" fmla="*/ 9920523 w 11106150"/>
              <a:gd name="connsiteY11" fmla="*/ 421053 h 1859720"/>
              <a:gd name="connsiteX12" fmla="*/ 9911224 w 11106150"/>
              <a:gd name="connsiteY12" fmla="*/ 421053 h 1859720"/>
              <a:gd name="connsiteX13" fmla="*/ 9939702 w 11106150"/>
              <a:gd name="connsiteY13" fmla="*/ 420471 h 1859720"/>
              <a:gd name="connsiteX14" fmla="*/ 8399162 w 11106150"/>
              <a:gd name="connsiteY14" fmla="*/ 1246 h 1859720"/>
              <a:gd name="connsiteX15" fmla="*/ 8420278 w 11106150"/>
              <a:gd name="connsiteY15" fmla="*/ 11144 h 1859720"/>
              <a:gd name="connsiteX16" fmla="*/ 8784490 w 11106150"/>
              <a:gd name="connsiteY16" fmla="*/ 11144 h 1859720"/>
              <a:gd name="connsiteX17" fmla="*/ 8764342 w 11106150"/>
              <a:gd name="connsiteY17" fmla="*/ 15802 h 1859720"/>
              <a:gd name="connsiteX18" fmla="*/ 8965822 w 11106150"/>
              <a:gd name="connsiteY18" fmla="*/ 22013 h 1859720"/>
              <a:gd name="connsiteX19" fmla="*/ 7809642 w 11106150"/>
              <a:gd name="connsiteY19" fmla="*/ 31329 h 1859720"/>
              <a:gd name="connsiteX20" fmla="*/ 7952226 w 11106150"/>
              <a:gd name="connsiteY20" fmla="*/ 31329 h 1859720"/>
              <a:gd name="connsiteX21" fmla="*/ 7952226 w 11106150"/>
              <a:gd name="connsiteY21" fmla="*/ 40645 h 1859720"/>
              <a:gd name="connsiteX22" fmla="*/ 8057616 w 11106150"/>
              <a:gd name="connsiteY22" fmla="*/ 45303 h 1859720"/>
              <a:gd name="connsiteX23" fmla="*/ 8114960 w 11106150"/>
              <a:gd name="connsiteY23" fmla="*/ 35987 h 1859720"/>
              <a:gd name="connsiteX24" fmla="*/ 8101011 w 11106150"/>
              <a:gd name="connsiteY24" fmla="*/ 40645 h 1859720"/>
              <a:gd name="connsiteX25" fmla="*/ 8195552 w 11106150"/>
              <a:gd name="connsiteY25" fmla="*/ 31329 h 1859720"/>
              <a:gd name="connsiteX26" fmla="*/ 8268394 w 11106150"/>
              <a:gd name="connsiteY26" fmla="*/ 40645 h 1859720"/>
              <a:gd name="connsiteX27" fmla="*/ 8410979 w 11106150"/>
              <a:gd name="connsiteY27" fmla="*/ 49961 h 1859720"/>
              <a:gd name="connsiteX28" fmla="*/ 8410979 w 11106150"/>
              <a:gd name="connsiteY28" fmla="*/ 40645 h 1859720"/>
              <a:gd name="connsiteX29" fmla="*/ 8612458 w 11106150"/>
              <a:gd name="connsiteY29" fmla="*/ 49961 h 1859720"/>
              <a:gd name="connsiteX30" fmla="*/ 8587661 w 11106150"/>
              <a:gd name="connsiteY30" fmla="*/ 54619 h 1859720"/>
              <a:gd name="connsiteX31" fmla="*/ 8941024 w 11106150"/>
              <a:gd name="connsiteY31" fmla="*/ 59277 h 1859720"/>
              <a:gd name="connsiteX32" fmla="*/ 9117706 w 11106150"/>
              <a:gd name="connsiteY32" fmla="*/ 49961 h 1859720"/>
              <a:gd name="connsiteX33" fmla="*/ 9601256 w 11106150"/>
              <a:gd name="connsiteY33" fmla="*/ 45303 h 1859720"/>
              <a:gd name="connsiteX34" fmla="*/ 10346729 w 11106150"/>
              <a:gd name="connsiteY34" fmla="*/ 59277 h 1859720"/>
              <a:gd name="connsiteX35" fmla="*/ 9715944 w 11106150"/>
              <a:gd name="connsiteY35" fmla="*/ 63935 h 1859720"/>
              <a:gd name="connsiteX36" fmla="*/ 9835282 w 11106150"/>
              <a:gd name="connsiteY36" fmla="*/ 74804 h 1859720"/>
              <a:gd name="connsiteX37" fmla="*/ 9362581 w 11106150"/>
              <a:gd name="connsiteY37" fmla="*/ 79462 h 1859720"/>
              <a:gd name="connsiteX38" fmla="*/ 9247892 w 11106150"/>
              <a:gd name="connsiteY38" fmla="*/ 79462 h 1859720"/>
              <a:gd name="connsiteX39" fmla="*/ 9213796 w 11106150"/>
              <a:gd name="connsiteY39" fmla="*/ 68594 h 1859720"/>
              <a:gd name="connsiteX40" fmla="*/ 8941024 w 11106150"/>
              <a:gd name="connsiteY40" fmla="*/ 74804 h 1859720"/>
              <a:gd name="connsiteX41" fmla="*/ 8950323 w 11106150"/>
              <a:gd name="connsiteY41" fmla="*/ 84120 h 1859720"/>
              <a:gd name="connsiteX42" fmla="*/ 8879031 w 11106150"/>
              <a:gd name="connsiteY42" fmla="*/ 74804 h 1859720"/>
              <a:gd name="connsiteX43" fmla="*/ 8869732 w 11106150"/>
              <a:gd name="connsiteY43" fmla="*/ 88778 h 1859720"/>
              <a:gd name="connsiteX44" fmla="*/ 8578362 w 11106150"/>
              <a:gd name="connsiteY44" fmla="*/ 98095 h 1859720"/>
              <a:gd name="connsiteX45" fmla="*/ 8883680 w 11106150"/>
              <a:gd name="connsiteY45" fmla="*/ 102753 h 1859720"/>
              <a:gd name="connsiteX46" fmla="*/ 8917777 w 11106150"/>
              <a:gd name="connsiteY46" fmla="*/ 98095 h 1859720"/>
              <a:gd name="connsiteX47" fmla="*/ 9209146 w 11106150"/>
              <a:gd name="connsiteY47" fmla="*/ 102753 h 1859720"/>
              <a:gd name="connsiteX48" fmla="*/ 9199847 w 11106150"/>
              <a:gd name="connsiteY48" fmla="*/ 98095 h 1859720"/>
              <a:gd name="connsiteX49" fmla="*/ 9328484 w 11106150"/>
              <a:gd name="connsiteY49" fmla="*/ 98095 h 1859720"/>
              <a:gd name="connsiteX50" fmla="*/ 9385828 w 11106150"/>
              <a:gd name="connsiteY50" fmla="*/ 112069 h 1859720"/>
              <a:gd name="connsiteX51" fmla="*/ 9023166 w 11106150"/>
              <a:gd name="connsiteY51" fmla="*/ 116727 h 1859720"/>
              <a:gd name="connsiteX52" fmla="*/ 9013867 w 11106150"/>
              <a:gd name="connsiteY52" fmla="*/ 112069 h 1859720"/>
              <a:gd name="connsiteX53" fmla="*/ 8803088 w 11106150"/>
              <a:gd name="connsiteY53" fmla="*/ 127596 h 1859720"/>
              <a:gd name="connsiteX54" fmla="*/ 8755043 w 11106150"/>
              <a:gd name="connsiteY54" fmla="*/ 122937 h 1859720"/>
              <a:gd name="connsiteX55" fmla="*/ 8305590 w 11106150"/>
              <a:gd name="connsiteY55" fmla="*/ 141570 h 1859720"/>
              <a:gd name="connsiteX56" fmla="*/ 8282342 w 11106150"/>
              <a:gd name="connsiteY56" fmla="*/ 155544 h 1859720"/>
              <a:gd name="connsiteX57" fmla="*/ 8764342 w 11106150"/>
              <a:gd name="connsiteY57" fmla="*/ 185045 h 1859720"/>
              <a:gd name="connsiteX58" fmla="*/ 8697699 w 11106150"/>
              <a:gd name="connsiteY58" fmla="*/ 189703 h 1859720"/>
              <a:gd name="connsiteX59" fmla="*/ 8420278 w 11106150"/>
              <a:gd name="connsiteY59" fmla="*/ 194361 h 1859720"/>
              <a:gd name="connsiteX60" fmla="*/ 8626407 w 11106150"/>
              <a:gd name="connsiteY60" fmla="*/ 199019 h 1859720"/>
              <a:gd name="connsiteX61" fmla="*/ 8975121 w 11106150"/>
              <a:gd name="connsiteY61" fmla="*/ 212993 h 1859720"/>
              <a:gd name="connsiteX62" fmla="*/ 9027815 w 11106150"/>
              <a:gd name="connsiteY62" fmla="*/ 208335 h 1859720"/>
              <a:gd name="connsiteX63" fmla="*/ 9156452 w 11106150"/>
              <a:gd name="connsiteY63" fmla="*/ 212993 h 1859720"/>
              <a:gd name="connsiteX64" fmla="*/ 9782587 w 11106150"/>
              <a:gd name="connsiteY64" fmla="*/ 228520 h 1859720"/>
              <a:gd name="connsiteX65" fmla="*/ 9839931 w 11106150"/>
              <a:gd name="connsiteY65" fmla="*/ 233178 h 1859720"/>
              <a:gd name="connsiteX66" fmla="*/ 9897275 w 11106150"/>
              <a:gd name="connsiteY66" fmla="*/ 237836 h 1859720"/>
              <a:gd name="connsiteX67" fmla="*/ 9920523 w 11106150"/>
              <a:gd name="connsiteY67" fmla="*/ 233178 h 1859720"/>
              <a:gd name="connsiteX68" fmla="*/ 10030561 w 11106150"/>
              <a:gd name="connsiteY68" fmla="*/ 247152 h 1859720"/>
              <a:gd name="connsiteX69" fmla="*/ 9931372 w 11106150"/>
              <a:gd name="connsiteY69" fmla="*/ 256468 h 1859720"/>
              <a:gd name="connsiteX70" fmla="*/ 9567159 w 11106150"/>
              <a:gd name="connsiteY70" fmla="*/ 247152 h 1859720"/>
              <a:gd name="connsiteX71" fmla="*/ 9519114 w 11106150"/>
              <a:gd name="connsiteY71" fmla="*/ 256468 h 1859720"/>
              <a:gd name="connsiteX72" fmla="*/ 9261841 w 11106150"/>
              <a:gd name="connsiteY72" fmla="*/ 251810 h 1859720"/>
              <a:gd name="connsiteX73" fmla="*/ 9706645 w 11106150"/>
              <a:gd name="connsiteY73" fmla="*/ 261126 h 1859720"/>
              <a:gd name="connsiteX74" fmla="*/ 9753140 w 11106150"/>
              <a:gd name="connsiteY74" fmla="*/ 276653 h 1859720"/>
              <a:gd name="connsiteX75" fmla="*/ 9653950 w 11106150"/>
              <a:gd name="connsiteY75" fmla="*/ 276653 h 1859720"/>
              <a:gd name="connsiteX76" fmla="*/ 9653950 w 11106150"/>
              <a:gd name="connsiteY76" fmla="*/ 290627 h 1859720"/>
              <a:gd name="connsiteX77" fmla="*/ 9576458 w 11106150"/>
              <a:gd name="connsiteY77" fmla="*/ 295285 h 1859720"/>
              <a:gd name="connsiteX78" fmla="*/ 9519114 w 11106150"/>
              <a:gd name="connsiteY78" fmla="*/ 285969 h 1859720"/>
              <a:gd name="connsiteX79" fmla="*/ 9576458 w 11106150"/>
              <a:gd name="connsiteY79" fmla="*/ 276653 h 1859720"/>
              <a:gd name="connsiteX80" fmla="*/ 9381179 w 11106150"/>
              <a:gd name="connsiteY80" fmla="*/ 276653 h 1859720"/>
              <a:gd name="connsiteX81" fmla="*/ 9461770 w 11106150"/>
              <a:gd name="connsiteY81" fmla="*/ 276653 h 1859720"/>
              <a:gd name="connsiteX82" fmla="*/ 9447822 w 11106150"/>
              <a:gd name="connsiteY82" fmla="*/ 295285 h 1859720"/>
              <a:gd name="connsiteX83" fmla="*/ 9977867 w 11106150"/>
              <a:gd name="connsiteY83" fmla="*/ 324786 h 1859720"/>
              <a:gd name="connsiteX84" fmla="*/ 9695796 w 11106150"/>
              <a:gd name="connsiteY84" fmla="*/ 334102 h 1859720"/>
              <a:gd name="connsiteX85" fmla="*/ 9863179 w 11106150"/>
              <a:gd name="connsiteY85" fmla="*/ 338761 h 1859720"/>
              <a:gd name="connsiteX86" fmla="*/ 9519114 w 11106150"/>
              <a:gd name="connsiteY86" fmla="*/ 338761 h 1859720"/>
              <a:gd name="connsiteX87" fmla="*/ 9624503 w 11106150"/>
              <a:gd name="connsiteY87" fmla="*/ 343419 h 1859720"/>
              <a:gd name="connsiteX88" fmla="*/ 9519114 w 11106150"/>
              <a:gd name="connsiteY88" fmla="*/ 357393 h 1859720"/>
              <a:gd name="connsiteX89" fmla="*/ 9218445 w 11106150"/>
              <a:gd name="connsiteY89" fmla="*/ 362051 h 1859720"/>
              <a:gd name="connsiteX90" fmla="*/ 9195198 w 11106150"/>
              <a:gd name="connsiteY90" fmla="*/ 352735 h 1859720"/>
              <a:gd name="connsiteX91" fmla="*/ 9060362 w 11106150"/>
              <a:gd name="connsiteY91" fmla="*/ 362051 h 1859720"/>
              <a:gd name="connsiteX92" fmla="*/ 8415629 w 11106150"/>
              <a:gd name="connsiteY92" fmla="*/ 377578 h 1859720"/>
              <a:gd name="connsiteX93" fmla="*/ 8497770 w 11106150"/>
              <a:gd name="connsiteY93" fmla="*/ 386894 h 1859720"/>
              <a:gd name="connsiteX94" fmla="*/ 8486921 w 11106150"/>
              <a:gd name="connsiteY94" fmla="*/ 377578 h 1859720"/>
              <a:gd name="connsiteX95" fmla="*/ 8706998 w 11106150"/>
              <a:gd name="connsiteY95" fmla="*/ 377578 h 1859720"/>
              <a:gd name="connsiteX96" fmla="*/ 8778291 w 11106150"/>
              <a:gd name="connsiteY96" fmla="*/ 382236 h 1859720"/>
              <a:gd name="connsiteX97" fmla="*/ 8899179 w 11106150"/>
              <a:gd name="connsiteY97" fmla="*/ 391552 h 1859720"/>
              <a:gd name="connsiteX98" fmla="*/ 8908478 w 11106150"/>
              <a:gd name="connsiteY98" fmla="*/ 382236 h 1859720"/>
              <a:gd name="connsiteX99" fmla="*/ 9213796 w 11106150"/>
              <a:gd name="connsiteY99" fmla="*/ 400868 h 1859720"/>
              <a:gd name="connsiteX100" fmla="*/ 9243243 w 11106150"/>
              <a:gd name="connsiteY100" fmla="*/ 410184 h 1859720"/>
              <a:gd name="connsiteX101" fmla="*/ 9309886 w 11106150"/>
              <a:gd name="connsiteY101" fmla="*/ 396210 h 1859720"/>
              <a:gd name="connsiteX102" fmla="*/ 9863179 w 11106150"/>
              <a:gd name="connsiteY102" fmla="*/ 414842 h 1859720"/>
              <a:gd name="connsiteX103" fmla="*/ 9863179 w 11106150"/>
              <a:gd name="connsiteY103" fmla="*/ 421053 h 1859720"/>
              <a:gd name="connsiteX104" fmla="*/ 9911224 w 11106150"/>
              <a:gd name="connsiteY104" fmla="*/ 421053 h 1859720"/>
              <a:gd name="connsiteX105" fmla="*/ 9867828 w 11106150"/>
              <a:gd name="connsiteY105" fmla="*/ 425711 h 1859720"/>
              <a:gd name="connsiteX106" fmla="*/ 9844581 w 11106150"/>
              <a:gd name="connsiteY106" fmla="*/ 430369 h 1859720"/>
              <a:gd name="connsiteX107" fmla="*/ 9663249 w 11106150"/>
              <a:gd name="connsiteY107" fmla="*/ 425711 h 1859720"/>
              <a:gd name="connsiteX108" fmla="*/ 9619854 w 11106150"/>
              <a:gd name="connsiteY108" fmla="*/ 430369 h 1859720"/>
              <a:gd name="connsiteX109" fmla="*/ 9615204 w 11106150"/>
              <a:gd name="connsiteY109" fmla="*/ 425711 h 1859720"/>
              <a:gd name="connsiteX110" fmla="*/ 9170400 w 11106150"/>
              <a:gd name="connsiteY110" fmla="*/ 430369 h 1859720"/>
              <a:gd name="connsiteX111" fmla="*/ 9133204 w 11106150"/>
              <a:gd name="connsiteY111" fmla="*/ 462975 h 1859720"/>
              <a:gd name="connsiteX112" fmla="*/ 9243243 w 11106150"/>
              <a:gd name="connsiteY112" fmla="*/ 469186 h 1859720"/>
              <a:gd name="connsiteX113" fmla="*/ 9108407 w 11106150"/>
              <a:gd name="connsiteY113" fmla="*/ 473844 h 1859720"/>
              <a:gd name="connsiteX114" fmla="*/ 9333134 w 11106150"/>
              <a:gd name="connsiteY114" fmla="*/ 483160 h 1859720"/>
              <a:gd name="connsiteX115" fmla="*/ 9347082 w 11106150"/>
              <a:gd name="connsiteY115" fmla="*/ 497134 h 1859720"/>
              <a:gd name="connsiteX116" fmla="*/ 9381179 w 11106150"/>
              <a:gd name="connsiteY116" fmla="*/ 492476 h 1859720"/>
              <a:gd name="connsiteX117" fmla="*/ 9686497 w 11106150"/>
              <a:gd name="connsiteY117" fmla="*/ 521977 h 1859720"/>
              <a:gd name="connsiteX118" fmla="*/ 9763989 w 11106150"/>
              <a:gd name="connsiteY118" fmla="*/ 506450 h 1859720"/>
              <a:gd name="connsiteX119" fmla="*/ 9998015 w 11106150"/>
              <a:gd name="connsiteY119" fmla="*/ 526635 h 1859720"/>
              <a:gd name="connsiteX120" fmla="*/ 9596606 w 11106150"/>
              <a:gd name="connsiteY120" fmla="*/ 531293 h 1859720"/>
              <a:gd name="connsiteX121" fmla="*/ 9433873 w 11106150"/>
              <a:gd name="connsiteY121" fmla="*/ 545267 h 1859720"/>
              <a:gd name="connsiteX122" fmla="*/ 9404426 w 11106150"/>
              <a:gd name="connsiteY122" fmla="*/ 535951 h 1859720"/>
              <a:gd name="connsiteX123" fmla="*/ 8654304 w 11106150"/>
              <a:gd name="connsiteY123" fmla="*/ 540609 h 1859720"/>
              <a:gd name="connsiteX124" fmla="*/ 8819362 w 11106150"/>
              <a:gd name="connsiteY124" fmla="*/ 553419 h 1859720"/>
              <a:gd name="connsiteX125" fmla="*/ 8938639 w 11106150"/>
              <a:gd name="connsiteY125" fmla="*/ 558015 h 1859720"/>
              <a:gd name="connsiteX126" fmla="*/ 8927076 w 11106150"/>
              <a:gd name="connsiteY126" fmla="*/ 559242 h 1859720"/>
              <a:gd name="connsiteX127" fmla="*/ 8936375 w 11106150"/>
              <a:gd name="connsiteY127" fmla="*/ 579427 h 1859720"/>
              <a:gd name="connsiteX128" fmla="*/ 8874381 w 11106150"/>
              <a:gd name="connsiteY128" fmla="*/ 579427 h 1859720"/>
              <a:gd name="connsiteX129" fmla="*/ 8899179 w 11106150"/>
              <a:gd name="connsiteY129" fmla="*/ 584085 h 1859720"/>
              <a:gd name="connsiteX130" fmla="*/ 8879031 w 11106150"/>
              <a:gd name="connsiteY130" fmla="*/ 584085 h 1859720"/>
              <a:gd name="connsiteX131" fmla="*/ 8970471 w 11106150"/>
              <a:gd name="connsiteY131" fmla="*/ 588743 h 1859720"/>
              <a:gd name="connsiteX132" fmla="*/ 8583011 w 11106150"/>
              <a:gd name="connsiteY132" fmla="*/ 588743 h 1859720"/>
              <a:gd name="connsiteX133" fmla="*/ 8348986 w 11106150"/>
              <a:gd name="connsiteY133" fmla="*/ 598059 h 1859720"/>
              <a:gd name="connsiteX134" fmla="*/ 8793789 w 11106150"/>
              <a:gd name="connsiteY134" fmla="*/ 612033 h 1859720"/>
              <a:gd name="connsiteX135" fmla="*/ 8759693 w 11106150"/>
              <a:gd name="connsiteY135" fmla="*/ 622902 h 1859720"/>
              <a:gd name="connsiteX136" fmla="*/ 8830986 w 11106150"/>
              <a:gd name="connsiteY136" fmla="*/ 607375 h 1859720"/>
              <a:gd name="connsiteX137" fmla="*/ 8903828 w 11106150"/>
              <a:gd name="connsiteY137" fmla="*/ 602717 h 1859720"/>
              <a:gd name="connsiteX138" fmla="*/ 9232394 w 11106150"/>
              <a:gd name="connsiteY138" fmla="*/ 622902 h 1859720"/>
              <a:gd name="connsiteX139" fmla="*/ 9122355 w 11106150"/>
              <a:gd name="connsiteY139" fmla="*/ 632218 h 1859720"/>
              <a:gd name="connsiteX140" fmla="*/ 9161101 w 11106150"/>
              <a:gd name="connsiteY140" fmla="*/ 636876 h 1859720"/>
              <a:gd name="connsiteX141" fmla="*/ 9055712 w 11106150"/>
              <a:gd name="connsiteY141" fmla="*/ 627560 h 1859720"/>
              <a:gd name="connsiteX142" fmla="*/ 8892979 w 11106150"/>
              <a:gd name="connsiteY142" fmla="*/ 641534 h 1859720"/>
              <a:gd name="connsiteX143" fmla="*/ 9071211 w 11106150"/>
              <a:gd name="connsiteY143" fmla="*/ 646192 h 1859720"/>
              <a:gd name="connsiteX144" fmla="*/ 8669802 w 11106150"/>
              <a:gd name="connsiteY144" fmla="*/ 646192 h 1859720"/>
              <a:gd name="connsiteX145" fmla="*/ 8573712 w 11106150"/>
              <a:gd name="connsiteY145" fmla="*/ 650850 h 1859720"/>
              <a:gd name="connsiteX146" fmla="*/ 8468323 w 11106150"/>
              <a:gd name="connsiteY146" fmla="*/ 646192 h 1859720"/>
              <a:gd name="connsiteX147" fmla="*/ 8415629 w 11106150"/>
              <a:gd name="connsiteY147" fmla="*/ 655508 h 1859720"/>
              <a:gd name="connsiteX148" fmla="*/ 8511719 w 11106150"/>
              <a:gd name="connsiteY148" fmla="*/ 664824 h 1859720"/>
              <a:gd name="connsiteX149" fmla="*/ 8310240 w 11106150"/>
              <a:gd name="connsiteY149" fmla="*/ 664824 h 1859720"/>
              <a:gd name="connsiteX150" fmla="*/ 8335037 w 11106150"/>
              <a:gd name="connsiteY150" fmla="*/ 671035 h 1859720"/>
              <a:gd name="connsiteX151" fmla="*/ 8372233 w 11106150"/>
              <a:gd name="connsiteY151" fmla="*/ 664824 h 1859720"/>
              <a:gd name="connsiteX152" fmla="*/ 8362934 w 11106150"/>
              <a:gd name="connsiteY152" fmla="*/ 685009 h 1859720"/>
              <a:gd name="connsiteX153" fmla="*/ 8736445 w 11106150"/>
              <a:gd name="connsiteY153" fmla="*/ 689667 h 1859720"/>
              <a:gd name="connsiteX154" fmla="*/ 8865082 w 11106150"/>
              <a:gd name="connsiteY154" fmla="*/ 694325 h 1859720"/>
              <a:gd name="connsiteX155" fmla="*/ 8587661 w 11106150"/>
              <a:gd name="connsiteY155" fmla="*/ 698983 h 1859720"/>
              <a:gd name="connsiteX156" fmla="*/ 8583011 w 11106150"/>
              <a:gd name="connsiteY156" fmla="*/ 703641 h 1859720"/>
              <a:gd name="connsiteX157" fmla="*/ 8477622 w 11106150"/>
              <a:gd name="connsiteY157" fmla="*/ 698983 h 1859720"/>
              <a:gd name="connsiteX158" fmla="*/ 8133558 w 11106150"/>
              <a:gd name="connsiteY158" fmla="*/ 698983 h 1859720"/>
              <a:gd name="connsiteX159" fmla="*/ 7809642 w 11106150"/>
              <a:gd name="connsiteY159" fmla="*/ 708299 h 1859720"/>
              <a:gd name="connsiteX160" fmla="*/ 7938278 w 11106150"/>
              <a:gd name="connsiteY160" fmla="*/ 703641 h 1859720"/>
              <a:gd name="connsiteX161" fmla="*/ 7961526 w 11106150"/>
              <a:gd name="connsiteY161" fmla="*/ 719168 h 1859720"/>
              <a:gd name="connsiteX162" fmla="*/ 8339686 w 11106150"/>
              <a:gd name="connsiteY162" fmla="*/ 723826 h 1859720"/>
              <a:gd name="connsiteX163" fmla="*/ 8679101 w 11106150"/>
              <a:gd name="connsiteY163" fmla="*/ 723826 h 1859720"/>
              <a:gd name="connsiteX164" fmla="*/ 8941024 w 11106150"/>
              <a:gd name="connsiteY164" fmla="*/ 733142 h 1859720"/>
              <a:gd name="connsiteX165" fmla="*/ 8387732 w 11106150"/>
              <a:gd name="connsiteY165" fmla="*/ 733142 h 1859720"/>
              <a:gd name="connsiteX166" fmla="*/ 7780194 w 11106150"/>
              <a:gd name="connsiteY166" fmla="*/ 733142 h 1859720"/>
              <a:gd name="connsiteX167" fmla="*/ 7594214 w 11106150"/>
              <a:gd name="connsiteY167" fmla="*/ 737800 h 1859720"/>
              <a:gd name="connsiteX168" fmla="*/ 7617461 w 11106150"/>
              <a:gd name="connsiteY168" fmla="*/ 742458 h 1859720"/>
              <a:gd name="connsiteX169" fmla="*/ 7465577 w 11106150"/>
              <a:gd name="connsiteY169" fmla="*/ 761091 h 1859720"/>
              <a:gd name="connsiteX170" fmla="*/ 7408233 w 11106150"/>
              <a:gd name="connsiteY170" fmla="*/ 751774 h 1859720"/>
              <a:gd name="connsiteX171" fmla="*/ 7326092 w 11106150"/>
              <a:gd name="connsiteY171" fmla="*/ 761091 h 1859720"/>
              <a:gd name="connsiteX172" fmla="*/ 7374137 w 11106150"/>
              <a:gd name="connsiteY172" fmla="*/ 761091 h 1859720"/>
              <a:gd name="connsiteX173" fmla="*/ 7440780 w 11106150"/>
              <a:gd name="connsiteY173" fmla="*/ 747116 h 1859720"/>
              <a:gd name="connsiteX174" fmla="*/ 7408233 w 11106150"/>
              <a:gd name="connsiteY174" fmla="*/ 742458 h 1859720"/>
              <a:gd name="connsiteX175" fmla="*/ 7522921 w 11106150"/>
              <a:gd name="connsiteY175" fmla="*/ 737800 h 1859720"/>
              <a:gd name="connsiteX176" fmla="*/ 7197455 w 11106150"/>
              <a:gd name="connsiteY176" fmla="*/ 742458 h 1859720"/>
              <a:gd name="connsiteX177" fmla="*/ 7278047 w 11106150"/>
              <a:gd name="connsiteY177" fmla="*/ 747116 h 1859720"/>
              <a:gd name="connsiteX178" fmla="*/ 7126162 w 11106150"/>
              <a:gd name="connsiteY178" fmla="*/ 751774 h 1859720"/>
              <a:gd name="connsiteX179" fmla="*/ 7158709 w 11106150"/>
              <a:gd name="connsiteY179" fmla="*/ 756433 h 1859720"/>
              <a:gd name="connsiteX180" fmla="*/ 7126162 w 11106150"/>
              <a:gd name="connsiteY180" fmla="*/ 781276 h 1859720"/>
              <a:gd name="connsiteX181" fmla="*/ 7172658 w 11106150"/>
              <a:gd name="connsiteY181" fmla="*/ 776617 h 1859720"/>
              <a:gd name="connsiteX182" fmla="*/ 7206754 w 11106150"/>
              <a:gd name="connsiteY182" fmla="*/ 767301 h 1859720"/>
              <a:gd name="connsiteX183" fmla="*/ 7240850 w 11106150"/>
              <a:gd name="connsiteY183" fmla="*/ 781276 h 1859720"/>
              <a:gd name="connsiteX184" fmla="*/ 7408233 w 11106150"/>
              <a:gd name="connsiteY184" fmla="*/ 776617 h 1859720"/>
              <a:gd name="connsiteX185" fmla="*/ 7431481 w 11106150"/>
              <a:gd name="connsiteY185" fmla="*/ 790592 h 1859720"/>
              <a:gd name="connsiteX186" fmla="*/ 7465577 w 11106150"/>
              <a:gd name="connsiteY186" fmla="*/ 785934 h 1859720"/>
              <a:gd name="connsiteX187" fmla="*/ 7512072 w 11106150"/>
              <a:gd name="connsiteY187" fmla="*/ 771959 h 1859720"/>
              <a:gd name="connsiteX188" fmla="*/ 7631410 w 11106150"/>
              <a:gd name="connsiteY188" fmla="*/ 790592 h 1859720"/>
              <a:gd name="connsiteX189" fmla="*/ 7560117 w 11106150"/>
              <a:gd name="connsiteY189" fmla="*/ 804566 h 1859720"/>
              <a:gd name="connsiteX190" fmla="*/ 7474876 w 11106150"/>
              <a:gd name="connsiteY190" fmla="*/ 809224 h 1859720"/>
              <a:gd name="connsiteX191" fmla="*/ 7431481 w 11106150"/>
              <a:gd name="connsiteY191" fmla="*/ 799908 h 1859720"/>
              <a:gd name="connsiteX192" fmla="*/ 7392735 w 11106150"/>
              <a:gd name="connsiteY192" fmla="*/ 799908 h 1859720"/>
              <a:gd name="connsiteX193" fmla="*/ 7408233 w 11106150"/>
              <a:gd name="connsiteY193" fmla="*/ 795250 h 1859720"/>
              <a:gd name="connsiteX194" fmla="*/ 7121513 w 11106150"/>
              <a:gd name="connsiteY194" fmla="*/ 824751 h 1859720"/>
              <a:gd name="connsiteX195" fmla="*/ 7316793 w 11106150"/>
              <a:gd name="connsiteY195" fmla="*/ 813882 h 1859720"/>
              <a:gd name="connsiteX196" fmla="*/ 7293545 w 11106150"/>
              <a:gd name="connsiteY196" fmla="*/ 834067 h 1859720"/>
              <a:gd name="connsiteX197" fmla="*/ 7344690 w 11106150"/>
              <a:gd name="connsiteY197" fmla="*/ 838725 h 1859720"/>
              <a:gd name="connsiteX198" fmla="*/ 7546169 w 11106150"/>
              <a:gd name="connsiteY198" fmla="*/ 834067 h 1859720"/>
              <a:gd name="connsiteX199" fmla="*/ 7431481 w 11106150"/>
              <a:gd name="connsiteY199" fmla="*/ 838725 h 1859720"/>
              <a:gd name="connsiteX200" fmla="*/ 7608162 w 11106150"/>
              <a:gd name="connsiteY200" fmla="*/ 834067 h 1859720"/>
              <a:gd name="connsiteX201" fmla="*/ 7584914 w 11106150"/>
              <a:gd name="connsiteY201" fmla="*/ 829409 h 1859720"/>
              <a:gd name="connsiteX202" fmla="*/ 7622111 w 11106150"/>
              <a:gd name="connsiteY202" fmla="*/ 820093 h 1859720"/>
              <a:gd name="connsiteX203" fmla="*/ 7574066 w 11106150"/>
              <a:gd name="connsiteY203" fmla="*/ 813882 h 1859720"/>
              <a:gd name="connsiteX204" fmla="*/ 7674806 w 11106150"/>
              <a:gd name="connsiteY204" fmla="*/ 799908 h 1859720"/>
              <a:gd name="connsiteX205" fmla="*/ 7642258 w 11106150"/>
              <a:gd name="connsiteY205" fmla="*/ 809224 h 1859720"/>
              <a:gd name="connsiteX206" fmla="*/ 7704252 w 11106150"/>
              <a:gd name="connsiteY206" fmla="*/ 809224 h 1859720"/>
              <a:gd name="connsiteX207" fmla="*/ 7704252 w 11106150"/>
              <a:gd name="connsiteY207" fmla="*/ 820093 h 1859720"/>
              <a:gd name="connsiteX208" fmla="*/ 7775545 w 11106150"/>
              <a:gd name="connsiteY208" fmla="*/ 809224 h 1859720"/>
              <a:gd name="connsiteX209" fmla="*/ 7775545 w 11106150"/>
              <a:gd name="connsiteY209" fmla="*/ 820093 h 1859720"/>
              <a:gd name="connsiteX210" fmla="*/ 7832889 w 11106150"/>
              <a:gd name="connsiteY210" fmla="*/ 813882 h 1859720"/>
              <a:gd name="connsiteX211" fmla="*/ 7798792 w 11106150"/>
              <a:gd name="connsiteY211" fmla="*/ 809224 h 1859720"/>
              <a:gd name="connsiteX212" fmla="*/ 7832889 w 11106150"/>
              <a:gd name="connsiteY212" fmla="*/ 795250 h 1859720"/>
              <a:gd name="connsiteX213" fmla="*/ 7876284 w 11106150"/>
              <a:gd name="connsiteY213" fmla="*/ 799908 h 1859720"/>
              <a:gd name="connsiteX214" fmla="*/ 7899532 w 11106150"/>
              <a:gd name="connsiteY214" fmla="*/ 785934 h 1859720"/>
              <a:gd name="connsiteX215" fmla="*/ 7899532 w 11106150"/>
              <a:gd name="connsiteY215" fmla="*/ 795250 h 1859720"/>
              <a:gd name="connsiteX216" fmla="*/ 8057616 w 11106150"/>
              <a:gd name="connsiteY216" fmla="*/ 795250 h 1859720"/>
              <a:gd name="connsiteX217" fmla="*/ 7970824 w 11106150"/>
              <a:gd name="connsiteY217" fmla="*/ 799908 h 1859720"/>
              <a:gd name="connsiteX218" fmla="*/ 7986323 w 11106150"/>
              <a:gd name="connsiteY218" fmla="*/ 824751 h 1859720"/>
              <a:gd name="connsiteX219" fmla="*/ 7736799 w 11106150"/>
              <a:gd name="connsiteY219" fmla="*/ 834067 h 1859720"/>
              <a:gd name="connsiteX220" fmla="*/ 7665506 w 11106150"/>
              <a:gd name="connsiteY220" fmla="*/ 820093 h 1859720"/>
              <a:gd name="connsiteX221" fmla="*/ 7622111 w 11106150"/>
              <a:gd name="connsiteY221" fmla="*/ 838725 h 1859720"/>
              <a:gd name="connsiteX222" fmla="*/ 7770896 w 11106150"/>
              <a:gd name="connsiteY222" fmla="*/ 843383 h 1859720"/>
              <a:gd name="connsiteX223" fmla="*/ 7736799 w 11106150"/>
              <a:gd name="connsiteY223" fmla="*/ 838725 h 1859720"/>
              <a:gd name="connsiteX224" fmla="*/ 7846838 w 11106150"/>
              <a:gd name="connsiteY224" fmla="*/ 838725 h 1859720"/>
              <a:gd name="connsiteX225" fmla="*/ 8090162 w 11106150"/>
              <a:gd name="connsiteY225" fmla="*/ 834067 h 1859720"/>
              <a:gd name="connsiteX226" fmla="*/ 8282342 w 11106150"/>
              <a:gd name="connsiteY226" fmla="*/ 838725 h 1859720"/>
              <a:gd name="connsiteX227" fmla="*/ 8268394 w 11106150"/>
              <a:gd name="connsiteY227" fmla="*/ 834067 h 1859720"/>
              <a:gd name="connsiteX228" fmla="*/ 8372233 w 11106150"/>
              <a:gd name="connsiteY228" fmla="*/ 834067 h 1859720"/>
              <a:gd name="connsiteX229" fmla="*/ 8372233 w 11106150"/>
              <a:gd name="connsiteY229" fmla="*/ 843383 h 1859720"/>
              <a:gd name="connsiteX230" fmla="*/ 8401680 w 11106150"/>
              <a:gd name="connsiteY230" fmla="*/ 843383 h 1859720"/>
              <a:gd name="connsiteX231" fmla="*/ 8387732 w 11106150"/>
              <a:gd name="connsiteY231" fmla="*/ 834067 h 1859720"/>
              <a:gd name="connsiteX232" fmla="*/ 8482272 w 11106150"/>
              <a:gd name="connsiteY232" fmla="*/ 834067 h 1859720"/>
              <a:gd name="connsiteX233" fmla="*/ 8420278 w 11106150"/>
              <a:gd name="connsiteY233" fmla="*/ 843383 h 1859720"/>
              <a:gd name="connsiteX234" fmla="*/ 9046413 w 11106150"/>
              <a:gd name="connsiteY234" fmla="*/ 848041 h 1859720"/>
              <a:gd name="connsiteX235" fmla="*/ 8807738 w 11106150"/>
              <a:gd name="connsiteY235" fmla="*/ 862015 h 1859720"/>
              <a:gd name="connsiteX236" fmla="*/ 8573712 w 11106150"/>
              <a:gd name="connsiteY236" fmla="*/ 862015 h 1859720"/>
              <a:gd name="connsiteX237" fmla="*/ 8654304 w 11106150"/>
              <a:gd name="connsiteY237" fmla="*/ 868226 h 1859720"/>
              <a:gd name="connsiteX238" fmla="*/ 8434227 w 11106150"/>
              <a:gd name="connsiteY238" fmla="*/ 882200 h 1859720"/>
              <a:gd name="connsiteX239" fmla="*/ 8468323 w 11106150"/>
              <a:gd name="connsiteY239" fmla="*/ 882200 h 1859720"/>
              <a:gd name="connsiteX240" fmla="*/ 8434227 w 11106150"/>
              <a:gd name="connsiteY240" fmla="*/ 886858 h 1859720"/>
              <a:gd name="connsiteX241" fmla="*/ 8669802 w 11106150"/>
              <a:gd name="connsiteY241" fmla="*/ 891516 h 1859720"/>
              <a:gd name="connsiteX242" fmla="*/ 8683751 w 11106150"/>
              <a:gd name="connsiteY242" fmla="*/ 896174 h 1859720"/>
              <a:gd name="connsiteX243" fmla="*/ 8300940 w 11106150"/>
              <a:gd name="connsiteY243" fmla="*/ 896174 h 1859720"/>
              <a:gd name="connsiteX244" fmla="*/ 8224998 w 11106150"/>
              <a:gd name="connsiteY244" fmla="*/ 891516 h 1859720"/>
              <a:gd name="connsiteX245" fmla="*/ 8211050 w 11106150"/>
              <a:gd name="connsiteY245" fmla="*/ 905490 h 1859720"/>
              <a:gd name="connsiteX246" fmla="*/ 8296291 w 11106150"/>
              <a:gd name="connsiteY246" fmla="*/ 900832 h 1859720"/>
              <a:gd name="connsiteX247" fmla="*/ 8273044 w 11106150"/>
              <a:gd name="connsiteY247" fmla="*/ 905490 h 1859720"/>
              <a:gd name="connsiteX248" fmla="*/ 8998368 w 11106150"/>
              <a:gd name="connsiteY248" fmla="*/ 925675 h 1859720"/>
              <a:gd name="connsiteX249" fmla="*/ 8965822 w 11106150"/>
              <a:gd name="connsiteY249" fmla="*/ 925675 h 1859720"/>
              <a:gd name="connsiteX250" fmla="*/ 9060362 w 11106150"/>
              <a:gd name="connsiteY250" fmla="*/ 925675 h 1859720"/>
              <a:gd name="connsiteX251" fmla="*/ 9055712 w 11106150"/>
              <a:gd name="connsiteY251" fmla="*/ 934991 h 1859720"/>
              <a:gd name="connsiteX252" fmla="*/ 9232394 w 11106150"/>
              <a:gd name="connsiteY252" fmla="*/ 930333 h 1859720"/>
              <a:gd name="connsiteX253" fmla="*/ 9305236 w 11106150"/>
              <a:gd name="connsiteY253" fmla="*/ 934991 h 1859720"/>
              <a:gd name="connsiteX254" fmla="*/ 9305236 w 11106150"/>
              <a:gd name="connsiteY254" fmla="*/ 925675 h 1859720"/>
              <a:gd name="connsiteX255" fmla="*/ 9328484 w 11106150"/>
              <a:gd name="connsiteY255" fmla="*/ 939649 h 1859720"/>
              <a:gd name="connsiteX256" fmla="*/ 10390124 w 11106150"/>
              <a:gd name="connsiteY256" fmla="*/ 958281 h 1859720"/>
              <a:gd name="connsiteX257" fmla="*/ 10108053 w 11106150"/>
              <a:gd name="connsiteY257" fmla="*/ 953623 h 1859720"/>
              <a:gd name="connsiteX258" fmla="*/ 9982516 w 11106150"/>
              <a:gd name="connsiteY258" fmla="*/ 964492 h 1859720"/>
              <a:gd name="connsiteX259" fmla="*/ 9959269 w 11106150"/>
              <a:gd name="connsiteY259" fmla="*/ 958281 h 1859720"/>
              <a:gd name="connsiteX260" fmla="*/ 9351732 w 11106150"/>
              <a:gd name="connsiteY260" fmla="*/ 969150 h 1859720"/>
              <a:gd name="connsiteX261" fmla="*/ 9390478 w 11106150"/>
              <a:gd name="connsiteY261" fmla="*/ 973808 h 1859720"/>
              <a:gd name="connsiteX262" fmla="*/ 9305236 w 11106150"/>
              <a:gd name="connsiteY262" fmla="*/ 964492 h 1859720"/>
              <a:gd name="connsiteX263" fmla="*/ 9280439 w 11106150"/>
              <a:gd name="connsiteY263" fmla="*/ 969150 h 1859720"/>
              <a:gd name="connsiteX264" fmla="*/ 9133204 w 11106150"/>
              <a:gd name="connsiteY264" fmla="*/ 969150 h 1859720"/>
              <a:gd name="connsiteX265" fmla="*/ 9151802 w 11106150"/>
              <a:gd name="connsiteY265" fmla="*/ 983124 h 1859720"/>
              <a:gd name="connsiteX266" fmla="*/ 9013867 w 11106150"/>
              <a:gd name="connsiteY266" fmla="*/ 992441 h 1859720"/>
              <a:gd name="connsiteX267" fmla="*/ 9399777 w 11106150"/>
              <a:gd name="connsiteY267" fmla="*/ 1001757 h 1859720"/>
              <a:gd name="connsiteX268" fmla="*/ 9175050 w 11106150"/>
              <a:gd name="connsiteY268" fmla="*/ 1011073 h 1859720"/>
              <a:gd name="connsiteX269" fmla="*/ 9452471 w 11106150"/>
              <a:gd name="connsiteY269" fmla="*/ 1026600 h 1859720"/>
              <a:gd name="connsiteX270" fmla="*/ 9275790 w 11106150"/>
              <a:gd name="connsiteY270" fmla="*/ 1026600 h 1859720"/>
              <a:gd name="connsiteX271" fmla="*/ 9300587 w 11106150"/>
              <a:gd name="connsiteY271" fmla="*/ 1031258 h 1859720"/>
              <a:gd name="connsiteX272" fmla="*/ 9122355 w 11106150"/>
              <a:gd name="connsiteY272" fmla="*/ 1035916 h 1859720"/>
              <a:gd name="connsiteX273" fmla="*/ 9051063 w 11106150"/>
              <a:gd name="connsiteY273" fmla="*/ 1035916 h 1859720"/>
              <a:gd name="connsiteX274" fmla="*/ 9252542 w 11106150"/>
              <a:gd name="connsiteY274" fmla="*/ 1040574 h 1859720"/>
              <a:gd name="connsiteX275" fmla="*/ 9271140 w 11106150"/>
              <a:gd name="connsiteY275" fmla="*/ 1021942 h 1859720"/>
              <a:gd name="connsiteX276" fmla="*/ 8956523 w 11106150"/>
              <a:gd name="connsiteY276" fmla="*/ 1031258 h 1859720"/>
              <a:gd name="connsiteX277" fmla="*/ 8789140 w 11106150"/>
              <a:gd name="connsiteY277" fmla="*/ 1035916 h 1859720"/>
              <a:gd name="connsiteX278" fmla="*/ 8826336 w 11106150"/>
              <a:gd name="connsiteY278" fmla="*/ 1045232 h 1859720"/>
              <a:gd name="connsiteX279" fmla="*/ 8851133 w 11106150"/>
              <a:gd name="connsiteY279" fmla="*/ 1035916 h 1859720"/>
              <a:gd name="connsiteX280" fmla="*/ 8970471 w 11106150"/>
              <a:gd name="connsiteY280" fmla="*/ 1049890 h 1859720"/>
              <a:gd name="connsiteX281" fmla="*/ 8941024 w 11106150"/>
              <a:gd name="connsiteY281" fmla="*/ 1059206 h 1859720"/>
              <a:gd name="connsiteX282" fmla="*/ 9085159 w 11106150"/>
              <a:gd name="connsiteY282" fmla="*/ 1065417 h 1859720"/>
              <a:gd name="connsiteX283" fmla="*/ 9075860 w 11106150"/>
              <a:gd name="connsiteY283" fmla="*/ 1054548 h 1859720"/>
              <a:gd name="connsiteX284" fmla="*/ 9099108 w 11106150"/>
              <a:gd name="connsiteY284" fmla="*/ 1065417 h 1859720"/>
              <a:gd name="connsiteX285" fmla="*/ 9117706 w 11106150"/>
              <a:gd name="connsiteY285" fmla="*/ 1054548 h 1859720"/>
              <a:gd name="connsiteX286" fmla="*/ 9133204 w 11106150"/>
              <a:gd name="connsiteY286" fmla="*/ 1065417 h 1859720"/>
              <a:gd name="connsiteX287" fmla="*/ 9156452 w 11106150"/>
              <a:gd name="connsiteY287" fmla="*/ 1054548 h 1859720"/>
              <a:gd name="connsiteX288" fmla="*/ 9213796 w 11106150"/>
              <a:gd name="connsiteY288" fmla="*/ 1059206 h 1859720"/>
              <a:gd name="connsiteX289" fmla="*/ 9190548 w 11106150"/>
              <a:gd name="connsiteY289" fmla="*/ 1084049 h 1859720"/>
              <a:gd name="connsiteX290" fmla="*/ 9252542 w 11106150"/>
              <a:gd name="connsiteY290" fmla="*/ 1074733 h 1859720"/>
              <a:gd name="connsiteX291" fmla="*/ 9261841 w 11106150"/>
              <a:gd name="connsiteY291" fmla="*/ 1084049 h 1859720"/>
              <a:gd name="connsiteX292" fmla="*/ 9509815 w 11106150"/>
              <a:gd name="connsiteY292" fmla="*/ 1088707 h 1859720"/>
              <a:gd name="connsiteX293" fmla="*/ 8989069 w 11106150"/>
              <a:gd name="connsiteY293" fmla="*/ 1107339 h 1859720"/>
              <a:gd name="connsiteX294" fmla="*/ 9013867 w 11106150"/>
              <a:gd name="connsiteY294" fmla="*/ 1113550 h 1859720"/>
              <a:gd name="connsiteX295" fmla="*/ 8865082 w 11106150"/>
              <a:gd name="connsiteY295" fmla="*/ 1102681 h 1859720"/>
              <a:gd name="connsiteX296" fmla="*/ 8874381 w 11106150"/>
              <a:gd name="connsiteY296" fmla="*/ 1113550 h 1859720"/>
              <a:gd name="connsiteX297" fmla="*/ 8851133 w 11106150"/>
              <a:gd name="connsiteY297" fmla="*/ 1107339 h 1859720"/>
              <a:gd name="connsiteX298" fmla="*/ 8555114 w 11106150"/>
              <a:gd name="connsiteY298" fmla="*/ 1118208 h 1859720"/>
              <a:gd name="connsiteX299" fmla="*/ 9147153 w 11106150"/>
              <a:gd name="connsiteY299" fmla="*/ 1118208 h 1859720"/>
              <a:gd name="connsiteX300" fmla="*/ 9122355 w 11106150"/>
              <a:gd name="connsiteY300" fmla="*/ 1113550 h 1859720"/>
              <a:gd name="connsiteX301" fmla="*/ 9390478 w 11106150"/>
              <a:gd name="connsiteY301" fmla="*/ 1122866 h 1859720"/>
              <a:gd name="connsiteX302" fmla="*/ 9619854 w 11106150"/>
              <a:gd name="connsiteY302" fmla="*/ 1146156 h 1859720"/>
              <a:gd name="connsiteX303" fmla="*/ 9227745 w 11106150"/>
              <a:gd name="connsiteY303" fmla="*/ 1146156 h 1859720"/>
              <a:gd name="connsiteX304" fmla="*/ 9759339 w 11106150"/>
              <a:gd name="connsiteY304" fmla="*/ 1150814 h 1859720"/>
              <a:gd name="connsiteX305" fmla="*/ 9695796 w 11106150"/>
              <a:gd name="connsiteY305" fmla="*/ 1150814 h 1859720"/>
              <a:gd name="connsiteX306" fmla="*/ 9695796 w 11106150"/>
              <a:gd name="connsiteY306" fmla="*/ 1136840 h 1859720"/>
              <a:gd name="connsiteX307" fmla="*/ 9901925 w 11106150"/>
              <a:gd name="connsiteY307" fmla="*/ 1146156 h 1859720"/>
              <a:gd name="connsiteX308" fmla="*/ 9874028 w 11106150"/>
              <a:gd name="connsiteY308" fmla="*/ 1155472 h 1859720"/>
              <a:gd name="connsiteX309" fmla="*/ 9925172 w 11106150"/>
              <a:gd name="connsiteY309" fmla="*/ 1155472 h 1859720"/>
              <a:gd name="connsiteX310" fmla="*/ 9920523 w 11106150"/>
              <a:gd name="connsiteY310" fmla="*/ 1146156 h 1859720"/>
              <a:gd name="connsiteX311" fmla="*/ 9982516 w 11106150"/>
              <a:gd name="connsiteY311" fmla="*/ 1146156 h 1859720"/>
              <a:gd name="connsiteX312" fmla="*/ 9949970 w 11106150"/>
              <a:gd name="connsiteY312" fmla="*/ 1155472 h 1859720"/>
              <a:gd name="connsiteX313" fmla="*/ 10030561 w 11106150"/>
              <a:gd name="connsiteY313" fmla="*/ 1146156 h 1859720"/>
              <a:gd name="connsiteX314" fmla="*/ 10140600 w 11106150"/>
              <a:gd name="connsiteY314" fmla="*/ 1158966 h 1859720"/>
              <a:gd name="connsiteX315" fmla="*/ 10225079 w 11106150"/>
              <a:gd name="connsiteY315" fmla="*/ 1159860 h 1859720"/>
              <a:gd name="connsiteX316" fmla="*/ 10222741 w 11106150"/>
              <a:gd name="connsiteY316" fmla="*/ 1166341 h 1859720"/>
              <a:gd name="connsiteX317" fmla="*/ 10303333 w 11106150"/>
              <a:gd name="connsiteY317" fmla="*/ 1155472 h 1859720"/>
              <a:gd name="connsiteX318" fmla="*/ 10312632 w 11106150"/>
              <a:gd name="connsiteY318" fmla="*/ 1166341 h 1859720"/>
              <a:gd name="connsiteX319" fmla="*/ 10442819 w 11106150"/>
              <a:gd name="connsiteY319" fmla="*/ 1160130 h 1859720"/>
              <a:gd name="connsiteX320" fmla="*/ 10819430 w 11106150"/>
              <a:gd name="connsiteY320" fmla="*/ 1175657 h 1859720"/>
              <a:gd name="connsiteX321" fmla="*/ 10466066 w 11106150"/>
              <a:gd name="connsiteY321" fmla="*/ 1175657 h 1859720"/>
              <a:gd name="connsiteX322" fmla="*/ 10833378 w 11106150"/>
              <a:gd name="connsiteY322" fmla="*/ 1189631 h 1859720"/>
              <a:gd name="connsiteX323" fmla="*/ 11106150 w 11106150"/>
              <a:gd name="connsiteY323" fmla="*/ 1203606 h 1859720"/>
              <a:gd name="connsiteX324" fmla="*/ 10977513 w 11106150"/>
              <a:gd name="connsiteY324" fmla="*/ 1219132 h 1859720"/>
              <a:gd name="connsiteX325" fmla="*/ 10924819 w 11106150"/>
              <a:gd name="connsiteY325" fmla="*/ 1208264 h 1859720"/>
              <a:gd name="connsiteX326" fmla="*/ 10551307 w 11106150"/>
              <a:gd name="connsiteY326" fmla="*/ 1208264 h 1859720"/>
              <a:gd name="connsiteX327" fmla="*/ 10431970 w 11106150"/>
              <a:gd name="connsiteY327" fmla="*/ 1219132 h 1859720"/>
              <a:gd name="connsiteX328" fmla="*/ 10232041 w 11106150"/>
              <a:gd name="connsiteY328" fmla="*/ 1228448 h 1859720"/>
              <a:gd name="connsiteX329" fmla="*/ 10280086 w 11106150"/>
              <a:gd name="connsiteY329" fmla="*/ 1233107 h 1859720"/>
              <a:gd name="connsiteX330" fmla="*/ 9993365 w 11106150"/>
              <a:gd name="connsiteY330" fmla="*/ 1237765 h 1859720"/>
              <a:gd name="connsiteX331" fmla="*/ 9998015 w 11106150"/>
              <a:gd name="connsiteY331" fmla="*/ 1242423 h 1859720"/>
              <a:gd name="connsiteX332" fmla="*/ 9887976 w 11106150"/>
              <a:gd name="connsiteY332" fmla="*/ 1242423 h 1859720"/>
              <a:gd name="connsiteX333" fmla="*/ 9821333 w 11106150"/>
              <a:gd name="connsiteY333" fmla="*/ 1237765 h 1859720"/>
              <a:gd name="connsiteX334" fmla="*/ 9209146 w 11106150"/>
              <a:gd name="connsiteY334" fmla="*/ 1247081 h 1859720"/>
              <a:gd name="connsiteX335" fmla="*/ 9185899 w 11106150"/>
              <a:gd name="connsiteY335" fmla="*/ 1256397 h 1859720"/>
              <a:gd name="connsiteX336" fmla="*/ 9477269 w 11106150"/>
              <a:gd name="connsiteY336" fmla="*/ 1247081 h 1859720"/>
              <a:gd name="connsiteX337" fmla="*/ 9514465 w 11106150"/>
              <a:gd name="connsiteY337" fmla="*/ 1256397 h 1859720"/>
              <a:gd name="connsiteX338" fmla="*/ 9596606 w 11106150"/>
              <a:gd name="connsiteY338" fmla="*/ 1251739 h 1859720"/>
              <a:gd name="connsiteX339" fmla="*/ 9796536 w 11106150"/>
              <a:gd name="connsiteY339" fmla="*/ 1271924 h 1859720"/>
              <a:gd name="connsiteX340" fmla="*/ 9596606 w 11106150"/>
              <a:gd name="connsiteY340" fmla="*/ 1290556 h 1859720"/>
              <a:gd name="connsiteX341" fmla="*/ 9644651 w 11106150"/>
              <a:gd name="connsiteY341" fmla="*/ 1290556 h 1859720"/>
              <a:gd name="connsiteX342" fmla="*/ 9610555 w 11106150"/>
              <a:gd name="connsiteY342" fmla="*/ 1290556 h 1859720"/>
              <a:gd name="connsiteX343" fmla="*/ 9878677 w 11106150"/>
              <a:gd name="connsiteY343" fmla="*/ 1295214 h 1859720"/>
              <a:gd name="connsiteX344" fmla="*/ 9959269 w 11106150"/>
              <a:gd name="connsiteY344" fmla="*/ 1299872 h 1859720"/>
              <a:gd name="connsiteX345" fmla="*/ 9867828 w 11106150"/>
              <a:gd name="connsiteY345" fmla="*/ 1299872 h 1859720"/>
              <a:gd name="connsiteX346" fmla="*/ 9667899 w 11106150"/>
              <a:gd name="connsiteY346" fmla="*/ 1309188 h 1859720"/>
              <a:gd name="connsiteX347" fmla="*/ 9734542 w 11106150"/>
              <a:gd name="connsiteY347" fmla="*/ 1315399 h 1859720"/>
              <a:gd name="connsiteX348" fmla="*/ 9715944 w 11106150"/>
              <a:gd name="connsiteY348" fmla="*/ 1324715 h 1859720"/>
              <a:gd name="connsiteX349" fmla="*/ 10046060 w 11106150"/>
              <a:gd name="connsiteY349" fmla="*/ 1329373 h 1859720"/>
              <a:gd name="connsiteX350" fmla="*/ 10011963 w 11106150"/>
              <a:gd name="connsiteY350" fmla="*/ 1334031 h 1859720"/>
              <a:gd name="connsiteX351" fmla="*/ 10117352 w 11106150"/>
              <a:gd name="connsiteY351" fmla="*/ 1338689 h 1859720"/>
              <a:gd name="connsiteX352" fmla="*/ 10021262 w 11106150"/>
              <a:gd name="connsiteY352" fmla="*/ 1352663 h 1859720"/>
              <a:gd name="connsiteX353" fmla="*/ 10030561 w 11106150"/>
              <a:gd name="connsiteY353" fmla="*/ 1363532 h 1859720"/>
              <a:gd name="connsiteX354" fmla="*/ 10092555 w 11106150"/>
              <a:gd name="connsiteY354" fmla="*/ 1352663 h 1859720"/>
              <a:gd name="connsiteX355" fmla="*/ 10197944 w 11106150"/>
              <a:gd name="connsiteY355" fmla="*/ 1363532 h 1859720"/>
              <a:gd name="connsiteX356" fmla="*/ 10188645 w 11106150"/>
              <a:gd name="connsiteY356" fmla="*/ 1343347 h 1859720"/>
              <a:gd name="connsiteX357" fmla="*/ 10270786 w 11106150"/>
              <a:gd name="connsiteY357" fmla="*/ 1348005 h 1859720"/>
              <a:gd name="connsiteX358" fmla="*/ 10232041 w 11106150"/>
              <a:gd name="connsiteY358" fmla="*/ 1352663 h 1859720"/>
              <a:gd name="connsiteX359" fmla="*/ 10514111 w 11106150"/>
              <a:gd name="connsiteY359" fmla="*/ 1377506 h 1859720"/>
              <a:gd name="connsiteX360" fmla="*/ 10447468 w 11106150"/>
              <a:gd name="connsiteY360" fmla="*/ 1377506 h 1859720"/>
              <a:gd name="connsiteX361" fmla="*/ 10447468 w 11106150"/>
              <a:gd name="connsiteY361" fmla="*/ 1386822 h 1859720"/>
              <a:gd name="connsiteX362" fmla="*/ 10943417 w 11106150"/>
              <a:gd name="connsiteY362" fmla="*/ 1425639 h 1859720"/>
              <a:gd name="connsiteX363" fmla="*/ 10528060 w 11106150"/>
              <a:gd name="connsiteY363" fmla="*/ 1420981 h 1859720"/>
              <a:gd name="connsiteX364" fmla="*/ 9753140 w 11106150"/>
              <a:gd name="connsiteY364" fmla="*/ 1405454 h 1859720"/>
              <a:gd name="connsiteX365" fmla="*/ 9529963 w 11106150"/>
              <a:gd name="connsiteY365" fmla="*/ 1396138 h 1859720"/>
              <a:gd name="connsiteX366" fmla="*/ 9328484 w 11106150"/>
              <a:gd name="connsiteY366" fmla="*/ 1411665 h 1859720"/>
              <a:gd name="connsiteX367" fmla="*/ 9314536 w 11106150"/>
              <a:gd name="connsiteY367" fmla="*/ 1400796 h 1859720"/>
              <a:gd name="connsiteX368" fmla="*/ 9243243 w 11106150"/>
              <a:gd name="connsiteY368" fmla="*/ 1405454 h 1859720"/>
              <a:gd name="connsiteX369" fmla="*/ 8945674 w 11106150"/>
              <a:gd name="connsiteY369" fmla="*/ 1420981 h 1859720"/>
              <a:gd name="connsiteX370" fmla="*/ 9103757 w 11106150"/>
              <a:gd name="connsiteY370" fmla="*/ 1416323 h 1859720"/>
              <a:gd name="connsiteX371" fmla="*/ 9275790 w 11106150"/>
              <a:gd name="connsiteY371" fmla="*/ 1420981 h 1859720"/>
              <a:gd name="connsiteX372" fmla="*/ 10307983 w 11106150"/>
              <a:gd name="connsiteY372" fmla="*/ 1439613 h 1859720"/>
              <a:gd name="connsiteX373" fmla="*/ 10509462 w 11106150"/>
              <a:gd name="connsiteY373" fmla="*/ 1458246 h 1859720"/>
              <a:gd name="connsiteX374" fmla="*/ 9553211 w 11106150"/>
              <a:gd name="connsiteY374" fmla="*/ 1448930 h 1859720"/>
              <a:gd name="connsiteX375" fmla="*/ 9553211 w 11106150"/>
              <a:gd name="connsiteY375" fmla="*/ 1444272 h 1859720"/>
              <a:gd name="connsiteX376" fmla="*/ 9505166 w 11106150"/>
              <a:gd name="connsiteY376" fmla="*/ 1453588 h 1859720"/>
              <a:gd name="connsiteX377" fmla="*/ 9548561 w 11106150"/>
              <a:gd name="connsiteY377" fmla="*/ 1458246 h 1859720"/>
              <a:gd name="connsiteX378" fmla="*/ 9399777 w 11106150"/>
              <a:gd name="connsiteY378" fmla="*/ 1478431 h 1859720"/>
              <a:gd name="connsiteX379" fmla="*/ 10021262 w 11106150"/>
              <a:gd name="connsiteY379" fmla="*/ 1497063 h 1859720"/>
              <a:gd name="connsiteX380" fmla="*/ 8300940 w 11106150"/>
              <a:gd name="connsiteY380" fmla="*/ 1506379 h 1859720"/>
              <a:gd name="connsiteX381" fmla="*/ 6862690 w 11106150"/>
              <a:gd name="connsiteY381" fmla="*/ 1526564 h 1859720"/>
              <a:gd name="connsiteX382" fmla="*/ 6896786 w 11106150"/>
              <a:gd name="connsiteY382" fmla="*/ 1531222 h 1859720"/>
              <a:gd name="connsiteX383" fmla="*/ 6828593 w 11106150"/>
              <a:gd name="connsiteY383" fmla="*/ 1526564 h 1859720"/>
              <a:gd name="connsiteX384" fmla="*/ 6312497 w 11106150"/>
              <a:gd name="connsiteY384" fmla="*/ 1535880 h 1859720"/>
              <a:gd name="connsiteX385" fmla="*/ 6261352 w 11106150"/>
              <a:gd name="connsiteY385" fmla="*/ 1531222 h 1859720"/>
              <a:gd name="connsiteX386" fmla="*/ 6121866 w 11106150"/>
              <a:gd name="connsiteY386" fmla="*/ 1545196 h 1859720"/>
              <a:gd name="connsiteX387" fmla="*/ 6131165 w 11106150"/>
              <a:gd name="connsiteY387" fmla="*/ 1549854 h 1859720"/>
              <a:gd name="connsiteX388" fmla="*/ 5190413 w 11106150"/>
              <a:gd name="connsiteY388" fmla="*/ 1584013 h 1859720"/>
              <a:gd name="connsiteX389" fmla="*/ 5801050 w 11106150"/>
              <a:gd name="connsiteY389" fmla="*/ 1574697 h 1859720"/>
              <a:gd name="connsiteX390" fmla="*/ 6087770 w 11106150"/>
              <a:gd name="connsiteY390" fmla="*/ 1584013 h 1859720"/>
              <a:gd name="connsiteX391" fmla="*/ 5782451 w 11106150"/>
              <a:gd name="connsiteY391" fmla="*/ 1607303 h 1859720"/>
              <a:gd name="connsiteX392" fmla="*/ 7794143 w 11106150"/>
              <a:gd name="connsiteY392" fmla="*/ 1602645 h 1859720"/>
              <a:gd name="connsiteX393" fmla="*/ 7784844 w 11106150"/>
              <a:gd name="connsiteY393" fmla="*/ 1607303 h 1859720"/>
              <a:gd name="connsiteX394" fmla="*/ 7736799 w 11106150"/>
              <a:gd name="connsiteY394" fmla="*/ 1613514 h 1859720"/>
              <a:gd name="connsiteX395" fmla="*/ 7995622 w 11106150"/>
              <a:gd name="connsiteY395" fmla="*/ 1618172 h 1859720"/>
              <a:gd name="connsiteX396" fmla="*/ 7560117 w 11106150"/>
              <a:gd name="connsiteY396" fmla="*/ 1636804 h 1859720"/>
              <a:gd name="connsiteX397" fmla="*/ 7516722 w 11106150"/>
              <a:gd name="connsiteY397" fmla="*/ 1627488 h 1859720"/>
              <a:gd name="connsiteX398" fmla="*/ 7512072 w 11106150"/>
              <a:gd name="connsiteY398" fmla="*/ 1636804 h 1859720"/>
              <a:gd name="connsiteX399" fmla="*/ 7101365 w 11106150"/>
              <a:gd name="connsiteY399" fmla="*/ 1636804 h 1859720"/>
              <a:gd name="connsiteX400" fmla="*/ 6958780 w 11106150"/>
              <a:gd name="connsiteY400" fmla="*/ 1636804 h 1859720"/>
              <a:gd name="connsiteX401" fmla="*/ 6958780 w 11106150"/>
              <a:gd name="connsiteY401" fmla="*/ 1650778 h 1859720"/>
              <a:gd name="connsiteX402" fmla="*/ 6585268 w 11106150"/>
              <a:gd name="connsiteY402" fmla="*/ 1655437 h 1859720"/>
              <a:gd name="connsiteX403" fmla="*/ 6963429 w 11106150"/>
              <a:gd name="connsiteY403" fmla="*/ 1661647 h 1859720"/>
              <a:gd name="connsiteX404" fmla="*/ 6938632 w 11106150"/>
              <a:gd name="connsiteY404" fmla="*/ 1666305 h 1859720"/>
              <a:gd name="connsiteX405" fmla="*/ 7006825 w 11106150"/>
              <a:gd name="connsiteY405" fmla="*/ 1670963 h 1859720"/>
              <a:gd name="connsiteX406" fmla="*/ 6417886 w 11106150"/>
              <a:gd name="connsiteY406" fmla="*/ 1698912 h 1859720"/>
              <a:gd name="connsiteX407" fmla="*/ 6369841 w 11106150"/>
              <a:gd name="connsiteY407" fmla="*/ 1694254 h 1859720"/>
              <a:gd name="connsiteX408" fmla="*/ 5782451 w 11106150"/>
              <a:gd name="connsiteY408" fmla="*/ 1719097 h 1859720"/>
              <a:gd name="connsiteX409" fmla="*/ 6548072 w 11106150"/>
              <a:gd name="connsiteY409" fmla="*/ 1733071 h 1859720"/>
              <a:gd name="connsiteX410" fmla="*/ 6504677 w 11106150"/>
              <a:gd name="connsiteY410" fmla="*/ 1742387 h 1859720"/>
              <a:gd name="connsiteX411" fmla="*/ 6642612 w 11106150"/>
              <a:gd name="connsiteY411" fmla="*/ 1742387 h 1859720"/>
              <a:gd name="connsiteX412" fmla="*/ 6699956 w 11106150"/>
              <a:gd name="connsiteY412" fmla="*/ 1767230 h 1859720"/>
              <a:gd name="connsiteX413" fmla="*/ 6786748 w 11106150"/>
              <a:gd name="connsiteY413" fmla="*/ 1776546 h 1859720"/>
              <a:gd name="connsiteX414" fmla="*/ 6901436 w 11106150"/>
              <a:gd name="connsiteY414" fmla="*/ 1781204 h 1859720"/>
              <a:gd name="connsiteX415" fmla="*/ 6892137 w 11106150"/>
              <a:gd name="connsiteY415" fmla="*/ 1785862 h 1859720"/>
              <a:gd name="connsiteX416" fmla="*/ 6771249 w 11106150"/>
              <a:gd name="connsiteY416" fmla="*/ 1781204 h 1859720"/>
              <a:gd name="connsiteX417" fmla="*/ 6761950 w 11106150"/>
              <a:gd name="connsiteY417" fmla="*/ 1799836 h 1859720"/>
              <a:gd name="connsiteX418" fmla="*/ 6699956 w 11106150"/>
              <a:gd name="connsiteY418" fmla="*/ 1785862 h 1859720"/>
              <a:gd name="connsiteX419" fmla="*/ 6537223 w 11106150"/>
              <a:gd name="connsiteY419" fmla="*/ 1799836 h 1859720"/>
              <a:gd name="connsiteX420" fmla="*/ 6442683 w 11106150"/>
              <a:gd name="connsiteY420" fmla="*/ 1799836 h 1859720"/>
              <a:gd name="connsiteX421" fmla="*/ 6126516 w 11106150"/>
              <a:gd name="connsiteY421" fmla="*/ 1771888 h 1859720"/>
              <a:gd name="connsiteX422" fmla="*/ 5853744 w 11106150"/>
              <a:gd name="connsiteY422" fmla="*/ 1790520 h 1859720"/>
              <a:gd name="connsiteX423" fmla="*/ 5949834 w 11106150"/>
              <a:gd name="connsiteY423" fmla="*/ 1785862 h 1859720"/>
              <a:gd name="connsiteX424" fmla="*/ 6078471 w 11106150"/>
              <a:gd name="connsiteY424" fmla="*/ 1795178 h 1859720"/>
              <a:gd name="connsiteX425" fmla="*/ 5557725 w 11106150"/>
              <a:gd name="connsiteY425" fmla="*/ 1795178 h 1859720"/>
              <a:gd name="connsiteX426" fmla="*/ 5571673 w 11106150"/>
              <a:gd name="connsiteY426" fmla="*/ 1785862 h 1859720"/>
              <a:gd name="connsiteX427" fmla="*/ 5362445 w 11106150"/>
              <a:gd name="connsiteY427" fmla="*/ 1790520 h 1859720"/>
              <a:gd name="connsiteX428" fmla="*/ 5419789 w 11106150"/>
              <a:gd name="connsiteY428" fmla="*/ 1799836 h 1859720"/>
              <a:gd name="connsiteX429" fmla="*/ 5467834 w 11106150"/>
              <a:gd name="connsiteY429" fmla="*/ 1790520 h 1859720"/>
              <a:gd name="connsiteX430" fmla="*/ 5477133 w 11106150"/>
              <a:gd name="connsiteY430" fmla="*/ 1799836 h 1859720"/>
              <a:gd name="connsiteX431" fmla="*/ 5514329 w 11106150"/>
              <a:gd name="connsiteY431" fmla="*/ 1790520 h 1859720"/>
              <a:gd name="connsiteX432" fmla="*/ 5557725 w 11106150"/>
              <a:gd name="connsiteY432" fmla="*/ 1799836 h 1859720"/>
              <a:gd name="connsiteX433" fmla="*/ 5323699 w 11106150"/>
              <a:gd name="connsiteY433" fmla="*/ 1815363 h 1859720"/>
              <a:gd name="connsiteX434" fmla="*/ 3732014 w 11106150"/>
              <a:gd name="connsiteY434" fmla="*/ 1833995 h 1859720"/>
              <a:gd name="connsiteX435" fmla="*/ 2940046 w 11106150"/>
              <a:gd name="connsiteY435" fmla="*/ 1843311 h 1859720"/>
              <a:gd name="connsiteX436" fmla="*/ 2766464 w 11106150"/>
              <a:gd name="connsiteY436" fmla="*/ 1833995 h 1859720"/>
              <a:gd name="connsiteX437" fmla="*/ 2695171 w 11106150"/>
              <a:gd name="connsiteY437" fmla="*/ 1843311 h 1859720"/>
              <a:gd name="connsiteX438" fmla="*/ 2245718 w 11106150"/>
              <a:gd name="connsiteY438" fmla="*/ 1829337 h 1859720"/>
              <a:gd name="connsiteX439" fmla="*/ 1974496 w 11106150"/>
              <a:gd name="connsiteY439" fmla="*/ 1833995 h 1859720"/>
              <a:gd name="connsiteX440" fmla="*/ 1901653 w 11106150"/>
              <a:gd name="connsiteY440" fmla="*/ 1829337 h 1859720"/>
              <a:gd name="connsiteX441" fmla="*/ 1931100 w 11106150"/>
              <a:gd name="connsiteY441" fmla="*/ 1820021 h 1859720"/>
              <a:gd name="connsiteX442" fmla="*/ 1786965 w 11106150"/>
              <a:gd name="connsiteY442" fmla="*/ 1820021 h 1859720"/>
              <a:gd name="connsiteX443" fmla="*/ 1883055 w 11106150"/>
              <a:gd name="connsiteY443" fmla="*/ 1833995 h 1859720"/>
              <a:gd name="connsiteX444" fmla="*/ 1883055 w 11106150"/>
              <a:gd name="connsiteY444" fmla="*/ 1852627 h 1859720"/>
              <a:gd name="connsiteX445" fmla="*/ 1625782 w 11106150"/>
              <a:gd name="connsiteY445" fmla="*/ 1858838 h 1859720"/>
              <a:gd name="connsiteX446" fmla="*/ 1830361 w 11106150"/>
              <a:gd name="connsiteY446" fmla="*/ 1838653 h 1859720"/>
              <a:gd name="connsiteX447" fmla="*/ 1562238 w 11106150"/>
              <a:gd name="connsiteY447" fmla="*/ 1847969 h 1859720"/>
              <a:gd name="connsiteX448" fmla="*/ 1094187 w 11106150"/>
              <a:gd name="connsiteY448" fmla="*/ 1829337 h 1859720"/>
              <a:gd name="connsiteX449" fmla="*/ 1066290 w 11106150"/>
              <a:gd name="connsiteY449" fmla="*/ 1852627 h 1859720"/>
              <a:gd name="connsiteX450" fmla="*/ 1008946 w 11106150"/>
              <a:gd name="connsiteY450" fmla="*/ 1810705 h 1859720"/>
              <a:gd name="connsiteX451" fmla="*/ 898907 w 11106150"/>
              <a:gd name="connsiteY451" fmla="*/ 1810705 h 1859720"/>
              <a:gd name="connsiteX452" fmla="*/ 559492 w 11106150"/>
              <a:gd name="connsiteY452" fmla="*/ 1810705 h 1859720"/>
              <a:gd name="connsiteX453" fmla="*/ 536245 w 11106150"/>
              <a:gd name="connsiteY453" fmla="*/ 1799836 h 1859720"/>
              <a:gd name="connsiteX454" fmla="*/ 392110 w 11106150"/>
              <a:gd name="connsiteY454" fmla="*/ 1790520 h 1859720"/>
              <a:gd name="connsiteX455" fmla="*/ 406058 w 11106150"/>
              <a:gd name="connsiteY455" fmla="*/ 1781204 h 1859720"/>
              <a:gd name="connsiteX456" fmla="*/ 100740 w 11106150"/>
              <a:gd name="connsiteY456" fmla="*/ 1733071 h 1859720"/>
              <a:gd name="connsiteX457" fmla="*/ 430856 w 11106150"/>
              <a:gd name="connsiteY457" fmla="*/ 1751703 h 1859720"/>
              <a:gd name="connsiteX458" fmla="*/ 807467 w 11106150"/>
              <a:gd name="connsiteY458" fmla="*/ 1742387 h 1859720"/>
              <a:gd name="connsiteX459" fmla="*/ 736174 w 11106150"/>
              <a:gd name="connsiteY459" fmla="*/ 1728413 h 1859720"/>
              <a:gd name="connsiteX460" fmla="*/ 994997 w 11106150"/>
              <a:gd name="connsiteY460" fmla="*/ 1709780 h 1859720"/>
              <a:gd name="connsiteX461" fmla="*/ 655582 w 11106150"/>
              <a:gd name="connsiteY461" fmla="*/ 1698912 h 1859720"/>
              <a:gd name="connsiteX462" fmla="*/ 593589 w 11106150"/>
              <a:gd name="connsiteY462" fmla="*/ 1719097 h 1859720"/>
              <a:gd name="connsiteX463" fmla="*/ 616836 w 11106150"/>
              <a:gd name="connsiteY463" fmla="*/ 1698912 h 1859720"/>
              <a:gd name="connsiteX464" fmla="*/ 426206 w 11106150"/>
              <a:gd name="connsiteY464" fmla="*/ 1689596 h 1859720"/>
              <a:gd name="connsiteX465" fmla="*/ 754772 w 11106150"/>
              <a:gd name="connsiteY465" fmla="*/ 1680279 h 1859720"/>
              <a:gd name="connsiteX466" fmla="*/ 759422 w 11106150"/>
              <a:gd name="connsiteY466" fmla="*/ 1661647 h 1859720"/>
              <a:gd name="connsiteX467" fmla="*/ 850862 w 11106150"/>
              <a:gd name="connsiteY467" fmla="*/ 1655437 h 1859720"/>
              <a:gd name="connsiteX468" fmla="*/ 325466 w 11106150"/>
              <a:gd name="connsiteY468" fmla="*/ 1641462 h 1859720"/>
              <a:gd name="connsiteX469" fmla="*/ 745473 w 11106150"/>
              <a:gd name="connsiteY469" fmla="*/ 1627488 h 1859720"/>
              <a:gd name="connsiteX470" fmla="*/ 683479 w 11106150"/>
              <a:gd name="connsiteY470" fmla="*/ 1618172 h 1859720"/>
              <a:gd name="connsiteX471" fmla="*/ 784219 w 11106150"/>
              <a:gd name="connsiteY471" fmla="*/ 1622830 h 1859720"/>
              <a:gd name="connsiteX472" fmla="*/ 832264 w 11106150"/>
              <a:gd name="connsiteY472" fmla="*/ 1607303 h 1859720"/>
              <a:gd name="connsiteX473" fmla="*/ 683479 w 11106150"/>
              <a:gd name="connsiteY473" fmla="*/ 1579355 h 1859720"/>
              <a:gd name="connsiteX474" fmla="*/ 635434 w 11106150"/>
              <a:gd name="connsiteY474" fmla="*/ 1584013 h 1859720"/>
              <a:gd name="connsiteX475" fmla="*/ 520746 w 11106150"/>
              <a:gd name="connsiteY475" fmla="*/ 1570039 h 1859720"/>
              <a:gd name="connsiteX476" fmla="*/ 311518 w 11106150"/>
              <a:gd name="connsiteY476" fmla="*/ 1565381 h 1859720"/>
              <a:gd name="connsiteX477" fmla="*/ 765621 w 11106150"/>
              <a:gd name="connsiteY477" fmla="*/ 1535880 h 1859720"/>
              <a:gd name="connsiteX478" fmla="*/ 472701 w 11106150"/>
              <a:gd name="connsiteY478" fmla="*/ 1492405 h 1859720"/>
              <a:gd name="connsiteX479" fmla="*/ 472701 w 11106150"/>
              <a:gd name="connsiteY479" fmla="*/ 1478431 h 1859720"/>
              <a:gd name="connsiteX480" fmla="*/ 320817 w 11106150"/>
              <a:gd name="connsiteY480" fmla="*/ 1464456 h 1859720"/>
              <a:gd name="connsiteX481" fmla="*/ 330116 w 11106150"/>
              <a:gd name="connsiteY481" fmla="*/ 1453588 h 1859720"/>
              <a:gd name="connsiteX482" fmla="*/ 263473 w 11106150"/>
              <a:gd name="connsiteY482" fmla="*/ 1444272 h 1859720"/>
              <a:gd name="connsiteX483" fmla="*/ 291370 w 11106150"/>
              <a:gd name="connsiteY483" fmla="*/ 1434955 h 1859720"/>
              <a:gd name="connsiteX484" fmla="*/ 224727 w 11106150"/>
              <a:gd name="connsiteY484" fmla="*/ 1430297 h 1859720"/>
              <a:gd name="connsiteX485" fmla="*/ 449454 w 11106150"/>
              <a:gd name="connsiteY485" fmla="*/ 1411665 h 1859720"/>
              <a:gd name="connsiteX486" fmla="*/ 353364 w 11106150"/>
              <a:gd name="connsiteY486" fmla="*/ 1386822 h 1859720"/>
              <a:gd name="connsiteX487" fmla="*/ 564142 w 11106150"/>
              <a:gd name="connsiteY487" fmla="*/ 1377506 h 1859720"/>
              <a:gd name="connsiteX488" fmla="*/ 674180 w 11106150"/>
              <a:gd name="connsiteY488" fmla="*/ 1352663 h 1859720"/>
              <a:gd name="connsiteX489" fmla="*/ 602888 w 11106150"/>
              <a:gd name="connsiteY489" fmla="*/ 1348005 h 1859720"/>
              <a:gd name="connsiteX490" fmla="*/ 621486 w 11106150"/>
              <a:gd name="connsiteY490" fmla="*/ 1329373 h 1859720"/>
              <a:gd name="connsiteX491" fmla="*/ 827614 w 11106150"/>
              <a:gd name="connsiteY491" fmla="*/ 1329373 h 1859720"/>
              <a:gd name="connsiteX492" fmla="*/ 750123 w 11106150"/>
              <a:gd name="connsiteY492" fmla="*/ 1324715 h 1859720"/>
              <a:gd name="connsiteX493" fmla="*/ 880309 w 11106150"/>
              <a:gd name="connsiteY493" fmla="*/ 1309188 h 1859720"/>
              <a:gd name="connsiteX494" fmla="*/ 220077 w 11106150"/>
              <a:gd name="connsiteY494" fmla="*/ 1324715 h 1859720"/>
              <a:gd name="connsiteX495" fmla="*/ 421557 w 11106150"/>
              <a:gd name="connsiteY495" fmla="*/ 1299872 h 1859720"/>
              <a:gd name="connsiteX496" fmla="*/ 325466 w 11106150"/>
              <a:gd name="connsiteY496" fmla="*/ 1290556 h 1859720"/>
              <a:gd name="connsiteX497" fmla="*/ 268122 w 11106150"/>
              <a:gd name="connsiteY497" fmla="*/ 1304530 h 1859720"/>
              <a:gd name="connsiteX498" fmla="*/ 234026 w 11106150"/>
              <a:gd name="connsiteY498" fmla="*/ 1262608 h 1859720"/>
              <a:gd name="connsiteX499" fmla="*/ 325466 w 11106150"/>
              <a:gd name="connsiteY499" fmla="*/ 1251739 h 1859720"/>
              <a:gd name="connsiteX500" fmla="*/ 316167 w 11106150"/>
              <a:gd name="connsiteY500" fmla="*/ 1267266 h 1859720"/>
              <a:gd name="connsiteX501" fmla="*/ 401409 w 11106150"/>
              <a:gd name="connsiteY501" fmla="*/ 1251739 h 1859720"/>
              <a:gd name="connsiteX502" fmla="*/ 396759 w 11106150"/>
              <a:gd name="connsiteY502" fmla="*/ 1271924 h 1859720"/>
              <a:gd name="connsiteX503" fmla="*/ 540894 w 11106150"/>
              <a:gd name="connsiteY503" fmla="*/ 1276582 h 1859720"/>
              <a:gd name="connsiteX504" fmla="*/ 478901 w 11106150"/>
              <a:gd name="connsiteY504" fmla="*/ 1251739 h 1859720"/>
              <a:gd name="connsiteX505" fmla="*/ 506798 w 11106150"/>
              <a:gd name="connsiteY505" fmla="*/ 1233107 h 1859720"/>
              <a:gd name="connsiteX506" fmla="*/ 210778 w 11106150"/>
              <a:gd name="connsiteY506" fmla="*/ 1194289 h 1859720"/>
              <a:gd name="connsiteX507" fmla="*/ 105389 w 11106150"/>
              <a:gd name="connsiteY507" fmla="*/ 1184973 h 1859720"/>
              <a:gd name="connsiteX508" fmla="*/ 148785 w 11106150"/>
              <a:gd name="connsiteY508" fmla="*/ 1170999 h 1859720"/>
              <a:gd name="connsiteX509" fmla="*/ 316167 w 11106150"/>
              <a:gd name="connsiteY509" fmla="*/ 1160130 h 1859720"/>
              <a:gd name="connsiteX510" fmla="*/ 516097 w 11106150"/>
              <a:gd name="connsiteY510" fmla="*/ 1141498 h 1859720"/>
              <a:gd name="connsiteX511" fmla="*/ 396759 w 11106150"/>
              <a:gd name="connsiteY511" fmla="*/ 1132182 h 1859720"/>
              <a:gd name="connsiteX512" fmla="*/ 444804 w 11106150"/>
              <a:gd name="connsiteY512" fmla="*/ 1127524 h 1859720"/>
              <a:gd name="connsiteX513" fmla="*/ 740824 w 11106150"/>
              <a:gd name="connsiteY513" fmla="*/ 1098023 h 1859720"/>
              <a:gd name="connsiteX514" fmla="*/ 736174 w 11106150"/>
              <a:gd name="connsiteY514" fmla="*/ 1088707 h 1859720"/>
              <a:gd name="connsiteX515" fmla="*/ 807467 w 11106150"/>
              <a:gd name="connsiteY515" fmla="*/ 1074733 h 1859720"/>
              <a:gd name="connsiteX516" fmla="*/ 593589 w 11106150"/>
              <a:gd name="connsiteY516" fmla="*/ 1084049 h 1859720"/>
              <a:gd name="connsiteX517" fmla="*/ 573441 w 11106150"/>
              <a:gd name="connsiteY517" fmla="*/ 1093365 h 1859720"/>
              <a:gd name="connsiteX518" fmla="*/ 406058 w 11106150"/>
              <a:gd name="connsiteY518" fmla="*/ 1098023 h 1859720"/>
              <a:gd name="connsiteX519" fmla="*/ 415357 w 11106150"/>
              <a:gd name="connsiteY519" fmla="*/ 1074733 h 1859720"/>
              <a:gd name="connsiteX520" fmla="*/ 488200 w 11106150"/>
              <a:gd name="connsiteY520" fmla="*/ 1070075 h 1859720"/>
              <a:gd name="connsiteX521" fmla="*/ 488200 w 11106150"/>
              <a:gd name="connsiteY521" fmla="*/ 1054548 h 1859720"/>
              <a:gd name="connsiteX522" fmla="*/ 759422 w 11106150"/>
              <a:gd name="connsiteY522" fmla="*/ 1026600 h 1859720"/>
              <a:gd name="connsiteX523" fmla="*/ 406058 w 11106150"/>
              <a:gd name="connsiteY523" fmla="*/ 1031258 h 1859720"/>
              <a:gd name="connsiteX524" fmla="*/ 520746 w 11106150"/>
              <a:gd name="connsiteY524" fmla="*/ 1006415 h 1859720"/>
              <a:gd name="connsiteX525" fmla="*/ 502148 w 11106150"/>
              <a:gd name="connsiteY525" fmla="*/ 1001757 h 1859720"/>
              <a:gd name="connsiteX526" fmla="*/ 463402 w 11106150"/>
              <a:gd name="connsiteY526" fmla="*/ 992441 h 1859720"/>
              <a:gd name="connsiteX527" fmla="*/ 320817 w 11106150"/>
              <a:gd name="connsiteY527" fmla="*/ 973808 h 1859720"/>
              <a:gd name="connsiteX528" fmla="*/ 392110 w 11106150"/>
              <a:gd name="connsiteY528" fmla="*/ 964492 h 1859720"/>
              <a:gd name="connsiteX529" fmla="*/ 937653 w 11106150"/>
              <a:gd name="connsiteY529" fmla="*/ 964492 h 1859720"/>
              <a:gd name="connsiteX530" fmla="*/ 855512 w 11106150"/>
              <a:gd name="connsiteY530" fmla="*/ 958281 h 1859720"/>
              <a:gd name="connsiteX531" fmla="*/ 1075589 w 11106150"/>
              <a:gd name="connsiteY531" fmla="*/ 953623 h 1859720"/>
              <a:gd name="connsiteX532" fmla="*/ 1041493 w 11106150"/>
              <a:gd name="connsiteY532" fmla="*/ 944307 h 1859720"/>
              <a:gd name="connsiteX533" fmla="*/ 1146881 w 11106150"/>
              <a:gd name="connsiteY533" fmla="*/ 944307 h 1859720"/>
              <a:gd name="connsiteX534" fmla="*/ 678830 w 11106150"/>
              <a:gd name="connsiteY534" fmla="*/ 934991 h 1859720"/>
              <a:gd name="connsiteX535" fmla="*/ 779570 w 11106150"/>
              <a:gd name="connsiteY535" fmla="*/ 921017 h 1859720"/>
              <a:gd name="connsiteX536" fmla="*/ 702077 w 11106150"/>
              <a:gd name="connsiteY536" fmla="*/ 925675 h 1859720"/>
              <a:gd name="connsiteX537" fmla="*/ 702077 w 11106150"/>
              <a:gd name="connsiteY537" fmla="*/ 916359 h 1859720"/>
              <a:gd name="connsiteX538" fmla="*/ 392110 w 11106150"/>
              <a:gd name="connsiteY538" fmla="*/ 910148 h 1859720"/>
              <a:gd name="connsiteX539" fmla="*/ 415357 w 11106150"/>
              <a:gd name="connsiteY539" fmla="*/ 905490 h 1859720"/>
              <a:gd name="connsiteX540" fmla="*/ 272772 w 11106150"/>
              <a:gd name="connsiteY540" fmla="*/ 905490 h 1859720"/>
              <a:gd name="connsiteX541" fmla="*/ 272772 w 11106150"/>
              <a:gd name="connsiteY541" fmla="*/ 882200 h 1859720"/>
              <a:gd name="connsiteX542" fmla="*/ 0 w 11106150"/>
              <a:gd name="connsiteY542" fmla="*/ 848041 h 1859720"/>
              <a:gd name="connsiteX543" fmla="*/ 630785 w 11106150"/>
              <a:gd name="connsiteY543" fmla="*/ 852699 h 1859720"/>
              <a:gd name="connsiteX544" fmla="*/ 382811 w 11106150"/>
              <a:gd name="connsiteY544" fmla="*/ 868226 h 1859720"/>
              <a:gd name="connsiteX545" fmla="*/ 832264 w 11106150"/>
              <a:gd name="connsiteY545" fmla="*/ 862015 h 1859720"/>
              <a:gd name="connsiteX546" fmla="*/ 545544 w 11106150"/>
              <a:gd name="connsiteY546" fmla="*/ 838725 h 1859720"/>
              <a:gd name="connsiteX547" fmla="*/ 688129 w 11106150"/>
              <a:gd name="connsiteY547" fmla="*/ 820093 h 1859720"/>
              <a:gd name="connsiteX548" fmla="*/ 582740 w 11106150"/>
              <a:gd name="connsiteY548" fmla="*/ 809224 h 1859720"/>
              <a:gd name="connsiteX549" fmla="*/ 640084 w 11106150"/>
              <a:gd name="connsiteY549" fmla="*/ 804566 h 1859720"/>
              <a:gd name="connsiteX550" fmla="*/ 602888 w 11106150"/>
              <a:gd name="connsiteY550" fmla="*/ 795250 h 1859720"/>
              <a:gd name="connsiteX551" fmla="*/ 731525 w 11106150"/>
              <a:gd name="connsiteY551" fmla="*/ 785934 h 1859720"/>
              <a:gd name="connsiteX552" fmla="*/ 520746 w 11106150"/>
              <a:gd name="connsiteY552" fmla="*/ 747116 h 1859720"/>
              <a:gd name="connsiteX553" fmla="*/ 415357 w 11106150"/>
              <a:gd name="connsiteY553" fmla="*/ 733142 h 1859720"/>
              <a:gd name="connsiteX554" fmla="*/ 463402 w 11106150"/>
              <a:gd name="connsiteY554" fmla="*/ 723826 h 1859720"/>
              <a:gd name="connsiteX555" fmla="*/ 463402 w 11106150"/>
              <a:gd name="connsiteY555" fmla="*/ 712957 h 1859720"/>
              <a:gd name="connsiteX556" fmla="*/ 392110 w 11106150"/>
              <a:gd name="connsiteY556" fmla="*/ 703641 h 1859720"/>
              <a:gd name="connsiteX557" fmla="*/ 392110 w 11106150"/>
              <a:gd name="connsiteY557" fmla="*/ 680351 h 1859720"/>
              <a:gd name="connsiteX558" fmla="*/ 708277 w 11106150"/>
              <a:gd name="connsiteY558" fmla="*/ 632218 h 1859720"/>
              <a:gd name="connsiteX559" fmla="*/ 153434 w 11106150"/>
              <a:gd name="connsiteY559" fmla="*/ 618244 h 1859720"/>
              <a:gd name="connsiteX560" fmla="*/ 210778 w 11106150"/>
              <a:gd name="connsiteY560" fmla="*/ 602717 h 1859720"/>
              <a:gd name="connsiteX561" fmla="*/ 144135 w 11106150"/>
              <a:gd name="connsiteY561" fmla="*/ 588743 h 1859720"/>
              <a:gd name="connsiteX562" fmla="*/ 210778 w 11106150"/>
              <a:gd name="connsiteY562" fmla="*/ 579427 h 1859720"/>
              <a:gd name="connsiteX563" fmla="*/ 82142 w 11106150"/>
              <a:gd name="connsiteY563" fmla="*/ 559242 h 1859720"/>
              <a:gd name="connsiteX564" fmla="*/ 506798 w 11106150"/>
              <a:gd name="connsiteY564" fmla="*/ 531293 h 1859720"/>
              <a:gd name="connsiteX565" fmla="*/ 444804 w 11106150"/>
              <a:gd name="connsiteY565" fmla="*/ 540609 h 1859720"/>
              <a:gd name="connsiteX566" fmla="*/ 554843 w 11106150"/>
              <a:gd name="connsiteY566" fmla="*/ 535951 h 1859720"/>
              <a:gd name="connsiteX567" fmla="*/ 516097 w 11106150"/>
              <a:gd name="connsiteY567" fmla="*/ 531293 h 1859720"/>
              <a:gd name="connsiteX568" fmla="*/ 678830 w 11106150"/>
              <a:gd name="connsiteY568" fmla="*/ 511108 h 1859720"/>
              <a:gd name="connsiteX569" fmla="*/ 435505 w 11106150"/>
              <a:gd name="connsiteY569" fmla="*/ 492476 h 1859720"/>
              <a:gd name="connsiteX570" fmla="*/ 468052 w 11106150"/>
              <a:gd name="connsiteY570" fmla="*/ 478502 h 1859720"/>
              <a:gd name="connsiteX571" fmla="*/ 364212 w 11106150"/>
              <a:gd name="connsiteY571" fmla="*/ 473844 h 1859720"/>
              <a:gd name="connsiteX572" fmla="*/ 387460 w 11106150"/>
              <a:gd name="connsiteY572" fmla="*/ 462975 h 1859720"/>
              <a:gd name="connsiteX573" fmla="*/ 172032 w 11106150"/>
              <a:gd name="connsiteY573" fmla="*/ 444343 h 1859720"/>
              <a:gd name="connsiteX574" fmla="*/ 162733 w 11106150"/>
              <a:gd name="connsiteY574" fmla="*/ 425711 h 1859720"/>
              <a:gd name="connsiteX575" fmla="*/ 66643 w 11106150"/>
              <a:gd name="connsiteY575" fmla="*/ 425711 h 1859720"/>
              <a:gd name="connsiteX576" fmla="*/ 358013 w 11106150"/>
              <a:gd name="connsiteY576" fmla="*/ 372920 h 1859720"/>
              <a:gd name="connsiteX577" fmla="*/ 358013 w 11106150"/>
              <a:gd name="connsiteY577" fmla="*/ 357393 h 1859720"/>
              <a:gd name="connsiteX578" fmla="*/ 478901 w 11106150"/>
              <a:gd name="connsiteY578" fmla="*/ 348077 h 1859720"/>
              <a:gd name="connsiteX579" fmla="*/ 77492 w 11106150"/>
              <a:gd name="connsiteY579" fmla="*/ 338761 h 1859720"/>
              <a:gd name="connsiteX580" fmla="*/ 254174 w 11106150"/>
              <a:gd name="connsiteY580" fmla="*/ 299943 h 1859720"/>
              <a:gd name="connsiteX581" fmla="*/ 77492 w 11106150"/>
              <a:gd name="connsiteY581" fmla="*/ 304601 h 1859720"/>
              <a:gd name="connsiteX582" fmla="*/ 38746 w 11106150"/>
              <a:gd name="connsiteY582" fmla="*/ 290627 h 1859720"/>
              <a:gd name="connsiteX583" fmla="*/ 38746 w 11106150"/>
              <a:gd name="connsiteY583" fmla="*/ 271995 h 1859720"/>
              <a:gd name="connsiteX584" fmla="*/ 148785 w 11106150"/>
              <a:gd name="connsiteY584" fmla="*/ 233178 h 1859720"/>
              <a:gd name="connsiteX585" fmla="*/ 123987 w 11106150"/>
              <a:gd name="connsiteY585" fmla="*/ 223862 h 1859720"/>
              <a:gd name="connsiteX586" fmla="*/ 181332 w 11106150"/>
              <a:gd name="connsiteY586" fmla="*/ 208335 h 1859720"/>
              <a:gd name="connsiteX587" fmla="*/ 406058 w 11106150"/>
              <a:gd name="connsiteY587" fmla="*/ 199019 h 1859720"/>
              <a:gd name="connsiteX588" fmla="*/ 392110 w 11106150"/>
              <a:gd name="connsiteY588" fmla="*/ 194361 h 1859720"/>
              <a:gd name="connsiteX589" fmla="*/ 640084 w 11106150"/>
              <a:gd name="connsiteY589" fmla="*/ 146228 h 1859720"/>
              <a:gd name="connsiteX590" fmla="*/ 296020 w 11106150"/>
              <a:gd name="connsiteY590" fmla="*/ 132254 h 1859720"/>
              <a:gd name="connsiteX591" fmla="*/ 382811 w 11106150"/>
              <a:gd name="connsiteY591" fmla="*/ 127596 h 1859720"/>
              <a:gd name="connsiteX592" fmla="*/ 238675 w 11106150"/>
              <a:gd name="connsiteY592" fmla="*/ 112069 h 1859720"/>
              <a:gd name="connsiteX593" fmla="*/ 401409 w 11106150"/>
              <a:gd name="connsiteY593" fmla="*/ 84120 h 1859720"/>
              <a:gd name="connsiteX594" fmla="*/ 430856 w 11106150"/>
              <a:gd name="connsiteY594" fmla="*/ 107411 h 1859720"/>
              <a:gd name="connsiteX595" fmla="*/ 984148 w 11106150"/>
              <a:gd name="connsiteY595" fmla="*/ 102753 h 1859720"/>
              <a:gd name="connsiteX596" fmla="*/ 984148 w 11106150"/>
              <a:gd name="connsiteY596" fmla="*/ 93436 h 1859720"/>
              <a:gd name="connsiteX597" fmla="*/ 1385557 w 11106150"/>
              <a:gd name="connsiteY597" fmla="*/ 98095 h 1859720"/>
              <a:gd name="connsiteX598" fmla="*/ 1396406 w 11106150"/>
              <a:gd name="connsiteY598" fmla="*/ 88778 h 1859720"/>
              <a:gd name="connsiteX599" fmla="*/ 2069036 w 11106150"/>
              <a:gd name="connsiteY599" fmla="*/ 79462 h 1859720"/>
              <a:gd name="connsiteX600" fmla="*/ 3966039 w 11106150"/>
              <a:gd name="connsiteY600" fmla="*/ 45303 h 1859720"/>
              <a:gd name="connsiteX601" fmla="*/ 4894393 w 11106150"/>
              <a:gd name="connsiteY601" fmla="*/ 31329 h 1859720"/>
              <a:gd name="connsiteX602" fmla="*/ 5367095 w 11106150"/>
              <a:gd name="connsiteY602" fmla="*/ 26671 h 1859720"/>
              <a:gd name="connsiteX603" fmla="*/ 5672413 w 11106150"/>
              <a:gd name="connsiteY603" fmla="*/ 22013 h 1859720"/>
              <a:gd name="connsiteX604" fmla="*/ 6289249 w 11106150"/>
              <a:gd name="connsiteY604" fmla="*/ 22013 h 1859720"/>
              <a:gd name="connsiteX605" fmla="*/ 6332645 w 11106150"/>
              <a:gd name="connsiteY605" fmla="*/ 11144 h 1859720"/>
              <a:gd name="connsiteX606" fmla="*/ 7230002 w 11106150"/>
              <a:gd name="connsiteY606" fmla="*/ 6486 h 1859720"/>
              <a:gd name="connsiteX607" fmla="*/ 7761596 w 11106150"/>
              <a:gd name="connsiteY607" fmla="*/ 11144 h 1859720"/>
              <a:gd name="connsiteX608" fmla="*/ 8101011 w 11106150"/>
              <a:gd name="connsiteY608" fmla="*/ 11144 h 1859720"/>
              <a:gd name="connsiteX609" fmla="*/ 8101011 w 11106150"/>
              <a:gd name="connsiteY609" fmla="*/ 1828 h 1859720"/>
              <a:gd name="connsiteX610" fmla="*/ 8372233 w 11106150"/>
              <a:gd name="connsiteY610" fmla="*/ 6486 h 1859720"/>
              <a:gd name="connsiteX611" fmla="*/ 8348986 w 11106150"/>
              <a:gd name="connsiteY611" fmla="*/ 1828 h 1859720"/>
              <a:gd name="connsiteX612" fmla="*/ 8399162 w 11106150"/>
              <a:gd name="connsiteY612" fmla="*/ 1246 h 18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11106150" h="1859720">
                <a:moveTo>
                  <a:pt x="10232432" y="1159938"/>
                </a:moveTo>
                <a:lnTo>
                  <a:pt x="10250639" y="1160130"/>
                </a:lnTo>
                <a:cubicBezTo>
                  <a:pt x="10247152" y="1161683"/>
                  <a:pt x="10243664" y="1161877"/>
                  <a:pt x="10240395" y="1161537"/>
                </a:cubicBezTo>
                <a:close/>
                <a:moveTo>
                  <a:pt x="10225138" y="1159694"/>
                </a:moveTo>
                <a:cubicBezTo>
                  <a:pt x="10226664" y="1158869"/>
                  <a:pt x="10228844" y="1159160"/>
                  <a:pt x="10231459" y="1159742"/>
                </a:cubicBezTo>
                <a:lnTo>
                  <a:pt x="10232432" y="1159938"/>
                </a:lnTo>
                <a:lnTo>
                  <a:pt x="10225079" y="1159860"/>
                </a:lnTo>
                <a:close/>
                <a:moveTo>
                  <a:pt x="8943543" y="557495"/>
                </a:moveTo>
                <a:cubicBezTo>
                  <a:pt x="8952648" y="558077"/>
                  <a:pt x="8963497" y="559242"/>
                  <a:pt x="8970471" y="559242"/>
                </a:cubicBezTo>
                <a:lnTo>
                  <a:pt x="8938639" y="558015"/>
                </a:lnTo>
                <a:close/>
                <a:moveTo>
                  <a:pt x="9939702" y="420471"/>
                </a:moveTo>
                <a:cubicBezTo>
                  <a:pt x="9942608" y="419112"/>
                  <a:pt x="9937571" y="417947"/>
                  <a:pt x="9920523" y="421053"/>
                </a:cubicBezTo>
                <a:lnTo>
                  <a:pt x="9911224" y="421053"/>
                </a:lnTo>
                <a:cubicBezTo>
                  <a:pt x="9925948" y="423382"/>
                  <a:pt x="9936796" y="421829"/>
                  <a:pt x="9939702" y="420471"/>
                </a:cubicBezTo>
                <a:close/>
                <a:moveTo>
                  <a:pt x="8399162" y="1246"/>
                </a:moveTo>
                <a:cubicBezTo>
                  <a:pt x="8410979" y="2993"/>
                  <a:pt x="8417954" y="6486"/>
                  <a:pt x="8420278" y="11144"/>
                </a:cubicBezTo>
                <a:cubicBezTo>
                  <a:pt x="8511719" y="6486"/>
                  <a:pt x="8679101" y="11144"/>
                  <a:pt x="8784490" y="11144"/>
                </a:cubicBezTo>
                <a:cubicBezTo>
                  <a:pt x="8773642" y="11144"/>
                  <a:pt x="8764342" y="11144"/>
                  <a:pt x="8764342" y="15802"/>
                </a:cubicBezTo>
                <a:cubicBezTo>
                  <a:pt x="8851133" y="22013"/>
                  <a:pt x="8899179" y="11144"/>
                  <a:pt x="8965822" y="22013"/>
                </a:cubicBezTo>
                <a:cubicBezTo>
                  <a:pt x="8596960" y="35987"/>
                  <a:pt x="8172304" y="6486"/>
                  <a:pt x="7809642" y="31329"/>
                </a:cubicBezTo>
                <a:cubicBezTo>
                  <a:pt x="7866986" y="26671"/>
                  <a:pt x="7913480" y="40645"/>
                  <a:pt x="7952226" y="31329"/>
                </a:cubicBezTo>
                <a:cubicBezTo>
                  <a:pt x="7956876" y="40645"/>
                  <a:pt x="7942928" y="35987"/>
                  <a:pt x="7952226" y="40645"/>
                </a:cubicBezTo>
                <a:cubicBezTo>
                  <a:pt x="7981674" y="35987"/>
                  <a:pt x="8032818" y="40645"/>
                  <a:pt x="8057616" y="45303"/>
                </a:cubicBezTo>
                <a:cubicBezTo>
                  <a:pt x="8080864" y="45303"/>
                  <a:pt x="8085513" y="26671"/>
                  <a:pt x="8114960" y="35987"/>
                </a:cubicBezTo>
                <a:cubicBezTo>
                  <a:pt x="8105660" y="35987"/>
                  <a:pt x="8096362" y="35987"/>
                  <a:pt x="8101011" y="40645"/>
                </a:cubicBezTo>
                <a:cubicBezTo>
                  <a:pt x="8142857" y="45303"/>
                  <a:pt x="8211050" y="49961"/>
                  <a:pt x="8195552" y="31329"/>
                </a:cubicBezTo>
                <a:cubicBezTo>
                  <a:pt x="8229648" y="26671"/>
                  <a:pt x="8319538" y="35987"/>
                  <a:pt x="8268394" y="40645"/>
                </a:cubicBezTo>
                <a:cubicBezTo>
                  <a:pt x="8300940" y="49961"/>
                  <a:pt x="8372233" y="45303"/>
                  <a:pt x="8410979" y="49961"/>
                </a:cubicBezTo>
                <a:cubicBezTo>
                  <a:pt x="8401680" y="49961"/>
                  <a:pt x="8401680" y="45303"/>
                  <a:pt x="8410979" y="40645"/>
                </a:cubicBezTo>
                <a:cubicBezTo>
                  <a:pt x="8491571" y="45303"/>
                  <a:pt x="8559764" y="35987"/>
                  <a:pt x="8612458" y="49961"/>
                </a:cubicBezTo>
                <a:cubicBezTo>
                  <a:pt x="8596960" y="49961"/>
                  <a:pt x="8592310" y="49961"/>
                  <a:pt x="8587661" y="54619"/>
                </a:cubicBezTo>
                <a:cubicBezTo>
                  <a:pt x="8741095" y="63935"/>
                  <a:pt x="8817037" y="45303"/>
                  <a:pt x="8941024" y="59277"/>
                </a:cubicBezTo>
                <a:cubicBezTo>
                  <a:pt x="8993719" y="49961"/>
                  <a:pt x="9071211" y="54619"/>
                  <a:pt x="9117706" y="49961"/>
                </a:cubicBezTo>
                <a:cubicBezTo>
                  <a:pt x="9252542" y="45303"/>
                  <a:pt x="9433873" y="45303"/>
                  <a:pt x="9601256" y="45303"/>
                </a:cubicBezTo>
                <a:cubicBezTo>
                  <a:pt x="9878677" y="45303"/>
                  <a:pt x="10092555" y="49961"/>
                  <a:pt x="10346729" y="59277"/>
                </a:cubicBezTo>
                <a:cubicBezTo>
                  <a:pt x="10145249" y="63935"/>
                  <a:pt x="9959269" y="54619"/>
                  <a:pt x="9715944" y="63935"/>
                </a:cubicBezTo>
                <a:cubicBezTo>
                  <a:pt x="9763989" y="74804"/>
                  <a:pt x="9796536" y="59277"/>
                  <a:pt x="9835282" y="74804"/>
                </a:cubicBezTo>
                <a:cubicBezTo>
                  <a:pt x="9691147" y="79462"/>
                  <a:pt x="9523764" y="68594"/>
                  <a:pt x="9362581" y="79462"/>
                </a:cubicBezTo>
                <a:cubicBezTo>
                  <a:pt x="9357931" y="68594"/>
                  <a:pt x="9252542" y="68594"/>
                  <a:pt x="9247892" y="79462"/>
                </a:cubicBezTo>
                <a:cubicBezTo>
                  <a:pt x="9223095" y="84120"/>
                  <a:pt x="9237044" y="68594"/>
                  <a:pt x="9213796" y="68594"/>
                </a:cubicBezTo>
                <a:cubicBezTo>
                  <a:pt x="9156452" y="84120"/>
                  <a:pt x="9027815" y="68594"/>
                  <a:pt x="8941024" y="74804"/>
                </a:cubicBezTo>
                <a:cubicBezTo>
                  <a:pt x="8941024" y="74804"/>
                  <a:pt x="8941024" y="74804"/>
                  <a:pt x="8950323" y="84120"/>
                </a:cubicBezTo>
                <a:cubicBezTo>
                  <a:pt x="8917777" y="84120"/>
                  <a:pt x="8908478" y="74804"/>
                  <a:pt x="8879031" y="74804"/>
                </a:cubicBezTo>
                <a:cubicBezTo>
                  <a:pt x="8883680" y="84120"/>
                  <a:pt x="8865082" y="84120"/>
                  <a:pt x="8869732" y="88778"/>
                </a:cubicBezTo>
                <a:cubicBezTo>
                  <a:pt x="8784490" y="93436"/>
                  <a:pt x="8669802" y="93436"/>
                  <a:pt x="8578362" y="98095"/>
                </a:cubicBezTo>
                <a:cubicBezTo>
                  <a:pt x="8693050" y="107411"/>
                  <a:pt x="8755043" y="93436"/>
                  <a:pt x="8883680" y="102753"/>
                </a:cubicBezTo>
                <a:cubicBezTo>
                  <a:pt x="8883680" y="98095"/>
                  <a:pt x="8903828" y="98095"/>
                  <a:pt x="8917777" y="98095"/>
                </a:cubicBezTo>
                <a:cubicBezTo>
                  <a:pt x="9041764" y="102753"/>
                  <a:pt x="9103757" y="93436"/>
                  <a:pt x="9209146" y="102753"/>
                </a:cubicBezTo>
                <a:cubicBezTo>
                  <a:pt x="9209146" y="98095"/>
                  <a:pt x="9199847" y="98095"/>
                  <a:pt x="9199847" y="98095"/>
                </a:cubicBezTo>
                <a:cubicBezTo>
                  <a:pt x="9247892" y="102753"/>
                  <a:pt x="9319185" y="112069"/>
                  <a:pt x="9328484" y="98095"/>
                </a:cubicBezTo>
                <a:cubicBezTo>
                  <a:pt x="9337783" y="102753"/>
                  <a:pt x="9381179" y="102753"/>
                  <a:pt x="9385828" y="112069"/>
                </a:cubicBezTo>
                <a:cubicBezTo>
                  <a:pt x="9271140" y="112069"/>
                  <a:pt x="9089809" y="112069"/>
                  <a:pt x="9023166" y="116727"/>
                </a:cubicBezTo>
                <a:cubicBezTo>
                  <a:pt x="9032465" y="116727"/>
                  <a:pt x="9027815" y="112069"/>
                  <a:pt x="9013867" y="112069"/>
                </a:cubicBezTo>
                <a:cubicBezTo>
                  <a:pt x="8970471" y="127596"/>
                  <a:pt x="8841834" y="112069"/>
                  <a:pt x="8803088" y="127596"/>
                </a:cubicBezTo>
                <a:cubicBezTo>
                  <a:pt x="8793789" y="116727"/>
                  <a:pt x="8789140" y="122937"/>
                  <a:pt x="8755043" y="122937"/>
                </a:cubicBezTo>
                <a:cubicBezTo>
                  <a:pt x="8640355" y="141570"/>
                  <a:pt x="8463674" y="136912"/>
                  <a:pt x="8305590" y="141570"/>
                </a:cubicBezTo>
                <a:cubicBezTo>
                  <a:pt x="8300940" y="146228"/>
                  <a:pt x="8282342" y="146228"/>
                  <a:pt x="8282342" y="155544"/>
                </a:cubicBezTo>
                <a:cubicBezTo>
                  <a:pt x="8463674" y="164860"/>
                  <a:pt x="8612458" y="171071"/>
                  <a:pt x="8764342" y="185045"/>
                </a:cubicBezTo>
                <a:cubicBezTo>
                  <a:pt x="8720947" y="180387"/>
                  <a:pt x="8731796" y="189703"/>
                  <a:pt x="8697699" y="189703"/>
                </a:cubicBezTo>
                <a:cubicBezTo>
                  <a:pt x="8612458" y="185045"/>
                  <a:pt x="8521018" y="199019"/>
                  <a:pt x="8420278" y="194361"/>
                </a:cubicBezTo>
                <a:cubicBezTo>
                  <a:pt x="8445076" y="203677"/>
                  <a:pt x="8578362" y="212993"/>
                  <a:pt x="8626407" y="199019"/>
                </a:cubicBezTo>
                <a:cubicBezTo>
                  <a:pt x="8736445" y="217651"/>
                  <a:pt x="8975121" y="199019"/>
                  <a:pt x="8975121" y="212993"/>
                </a:cubicBezTo>
                <a:cubicBezTo>
                  <a:pt x="9007667" y="217651"/>
                  <a:pt x="8998368" y="208335"/>
                  <a:pt x="9027815" y="208335"/>
                </a:cubicBezTo>
                <a:cubicBezTo>
                  <a:pt x="9032465" y="223862"/>
                  <a:pt x="9108407" y="212993"/>
                  <a:pt x="9156452" y="212993"/>
                </a:cubicBezTo>
                <a:cubicBezTo>
                  <a:pt x="9347082" y="208335"/>
                  <a:pt x="9610555" y="223862"/>
                  <a:pt x="9782587" y="228520"/>
                </a:cubicBezTo>
                <a:cubicBezTo>
                  <a:pt x="9796536" y="242494"/>
                  <a:pt x="9816684" y="228520"/>
                  <a:pt x="9839931" y="233178"/>
                </a:cubicBezTo>
                <a:cubicBezTo>
                  <a:pt x="9849230" y="233178"/>
                  <a:pt x="9883327" y="237836"/>
                  <a:pt x="9897275" y="237836"/>
                </a:cubicBezTo>
                <a:cubicBezTo>
                  <a:pt x="9906574" y="237836"/>
                  <a:pt x="9915873" y="233178"/>
                  <a:pt x="9920523" y="233178"/>
                </a:cubicBezTo>
                <a:cubicBezTo>
                  <a:pt x="9963918" y="237836"/>
                  <a:pt x="9977867" y="256468"/>
                  <a:pt x="10030561" y="247152"/>
                </a:cubicBezTo>
                <a:cubicBezTo>
                  <a:pt x="10035211" y="265784"/>
                  <a:pt x="9968568" y="256468"/>
                  <a:pt x="9931372" y="256468"/>
                </a:cubicBezTo>
                <a:cubicBezTo>
                  <a:pt x="9801185" y="251810"/>
                  <a:pt x="9658600" y="256468"/>
                  <a:pt x="9567159" y="247152"/>
                </a:cubicBezTo>
                <a:cubicBezTo>
                  <a:pt x="9553211" y="251810"/>
                  <a:pt x="9529963" y="251810"/>
                  <a:pt x="9519114" y="256468"/>
                </a:cubicBezTo>
                <a:cubicBezTo>
                  <a:pt x="9443172" y="247152"/>
                  <a:pt x="9342433" y="251810"/>
                  <a:pt x="9261841" y="251810"/>
                </a:cubicBezTo>
                <a:cubicBezTo>
                  <a:pt x="9381179" y="256468"/>
                  <a:pt x="9581108" y="271995"/>
                  <a:pt x="9706645" y="261126"/>
                </a:cubicBezTo>
                <a:cubicBezTo>
                  <a:pt x="9695796" y="276653"/>
                  <a:pt x="9753140" y="265784"/>
                  <a:pt x="9753140" y="276653"/>
                </a:cubicBezTo>
                <a:cubicBezTo>
                  <a:pt x="9701995" y="276653"/>
                  <a:pt x="9711294" y="281311"/>
                  <a:pt x="9653950" y="276653"/>
                </a:cubicBezTo>
                <a:cubicBezTo>
                  <a:pt x="9649301" y="285969"/>
                  <a:pt x="9649301" y="281311"/>
                  <a:pt x="9653950" y="290627"/>
                </a:cubicBezTo>
                <a:cubicBezTo>
                  <a:pt x="9624503" y="295285"/>
                  <a:pt x="9601256" y="285969"/>
                  <a:pt x="9576458" y="295285"/>
                </a:cubicBezTo>
                <a:cubicBezTo>
                  <a:pt x="9557860" y="290627"/>
                  <a:pt x="9534613" y="290627"/>
                  <a:pt x="9519114" y="285969"/>
                </a:cubicBezTo>
                <a:cubicBezTo>
                  <a:pt x="9523764" y="276653"/>
                  <a:pt x="9567159" y="281311"/>
                  <a:pt x="9576458" y="276653"/>
                </a:cubicBezTo>
                <a:cubicBezTo>
                  <a:pt x="9500516" y="271995"/>
                  <a:pt x="9415275" y="265784"/>
                  <a:pt x="9381179" y="276653"/>
                </a:cubicBezTo>
                <a:cubicBezTo>
                  <a:pt x="9415275" y="281311"/>
                  <a:pt x="9447822" y="271995"/>
                  <a:pt x="9461770" y="276653"/>
                </a:cubicBezTo>
                <a:cubicBezTo>
                  <a:pt x="9472619" y="290627"/>
                  <a:pt x="9443172" y="285969"/>
                  <a:pt x="9447822" y="295285"/>
                </a:cubicBezTo>
                <a:cubicBezTo>
                  <a:pt x="9695796" y="304601"/>
                  <a:pt x="9787237" y="320128"/>
                  <a:pt x="9977867" y="324786"/>
                </a:cubicBezTo>
                <a:cubicBezTo>
                  <a:pt x="9892626" y="334102"/>
                  <a:pt x="9768638" y="324786"/>
                  <a:pt x="9695796" y="334102"/>
                </a:cubicBezTo>
                <a:cubicBezTo>
                  <a:pt x="9729893" y="343419"/>
                  <a:pt x="9844581" y="324786"/>
                  <a:pt x="9863179" y="338761"/>
                </a:cubicBezTo>
                <a:cubicBezTo>
                  <a:pt x="9739192" y="343419"/>
                  <a:pt x="9619854" y="334102"/>
                  <a:pt x="9519114" y="338761"/>
                </a:cubicBezTo>
                <a:cubicBezTo>
                  <a:pt x="9553211" y="343419"/>
                  <a:pt x="9581108" y="348077"/>
                  <a:pt x="9624503" y="343419"/>
                </a:cubicBezTo>
                <a:cubicBezTo>
                  <a:pt x="9615204" y="357393"/>
                  <a:pt x="9548561" y="357393"/>
                  <a:pt x="9519114" y="357393"/>
                </a:cubicBezTo>
                <a:cubicBezTo>
                  <a:pt x="9433873" y="362051"/>
                  <a:pt x="9323835" y="357393"/>
                  <a:pt x="9218445" y="362051"/>
                </a:cubicBezTo>
                <a:cubicBezTo>
                  <a:pt x="9209146" y="357393"/>
                  <a:pt x="9213796" y="352735"/>
                  <a:pt x="9195198" y="352735"/>
                </a:cubicBezTo>
                <a:cubicBezTo>
                  <a:pt x="9175050" y="366709"/>
                  <a:pt x="9108407" y="362051"/>
                  <a:pt x="9060362" y="362051"/>
                </a:cubicBezTo>
                <a:cubicBezTo>
                  <a:pt x="8817037" y="362051"/>
                  <a:pt x="8621757" y="372920"/>
                  <a:pt x="8415629" y="377578"/>
                </a:cubicBezTo>
                <a:cubicBezTo>
                  <a:pt x="8440426" y="386894"/>
                  <a:pt x="8468323" y="382236"/>
                  <a:pt x="8497770" y="386894"/>
                </a:cubicBezTo>
                <a:cubicBezTo>
                  <a:pt x="8497770" y="382236"/>
                  <a:pt x="8491571" y="377578"/>
                  <a:pt x="8486921" y="377578"/>
                </a:cubicBezTo>
                <a:cubicBezTo>
                  <a:pt x="8578362" y="391552"/>
                  <a:pt x="8626407" y="372920"/>
                  <a:pt x="8706998" y="377578"/>
                </a:cubicBezTo>
                <a:cubicBezTo>
                  <a:pt x="8669802" y="386894"/>
                  <a:pt x="8764342" y="396210"/>
                  <a:pt x="8778291" y="382236"/>
                </a:cubicBezTo>
                <a:cubicBezTo>
                  <a:pt x="8807738" y="391552"/>
                  <a:pt x="8841834" y="396210"/>
                  <a:pt x="8899179" y="391552"/>
                </a:cubicBezTo>
                <a:cubicBezTo>
                  <a:pt x="8917777" y="386894"/>
                  <a:pt x="8888330" y="382236"/>
                  <a:pt x="8908478" y="382236"/>
                </a:cubicBezTo>
                <a:cubicBezTo>
                  <a:pt x="8970471" y="410184"/>
                  <a:pt x="9099108" y="382236"/>
                  <a:pt x="9213796" y="400868"/>
                </a:cubicBezTo>
                <a:cubicBezTo>
                  <a:pt x="9190548" y="405526"/>
                  <a:pt x="9227745" y="410184"/>
                  <a:pt x="9243243" y="410184"/>
                </a:cubicBezTo>
                <a:cubicBezTo>
                  <a:pt x="9261841" y="405526"/>
                  <a:pt x="9285089" y="400868"/>
                  <a:pt x="9309886" y="396210"/>
                </a:cubicBezTo>
                <a:cubicBezTo>
                  <a:pt x="9514465" y="405526"/>
                  <a:pt x="9677198" y="405526"/>
                  <a:pt x="9863179" y="414842"/>
                </a:cubicBezTo>
                <a:cubicBezTo>
                  <a:pt x="9858529" y="414842"/>
                  <a:pt x="9853880" y="414842"/>
                  <a:pt x="9863179" y="421053"/>
                </a:cubicBezTo>
                <a:lnTo>
                  <a:pt x="9911224" y="421053"/>
                </a:lnTo>
                <a:cubicBezTo>
                  <a:pt x="9901925" y="425711"/>
                  <a:pt x="9887976" y="425711"/>
                  <a:pt x="9867828" y="425711"/>
                </a:cubicBezTo>
                <a:cubicBezTo>
                  <a:pt x="9874028" y="430369"/>
                  <a:pt x="9849230" y="425711"/>
                  <a:pt x="9844581" y="430369"/>
                </a:cubicBezTo>
                <a:cubicBezTo>
                  <a:pt x="9782587" y="421053"/>
                  <a:pt x="9653950" y="435027"/>
                  <a:pt x="9663249" y="425711"/>
                </a:cubicBezTo>
                <a:cubicBezTo>
                  <a:pt x="9638452" y="425711"/>
                  <a:pt x="9644651" y="430369"/>
                  <a:pt x="9619854" y="430369"/>
                </a:cubicBezTo>
                <a:cubicBezTo>
                  <a:pt x="9619854" y="430369"/>
                  <a:pt x="9624503" y="425711"/>
                  <a:pt x="9615204" y="425711"/>
                </a:cubicBezTo>
                <a:cubicBezTo>
                  <a:pt x="9447822" y="421053"/>
                  <a:pt x="9333134" y="425711"/>
                  <a:pt x="9170400" y="430369"/>
                </a:cubicBezTo>
                <a:cubicBezTo>
                  <a:pt x="9179699" y="439685"/>
                  <a:pt x="9122355" y="444343"/>
                  <a:pt x="9133204" y="462975"/>
                </a:cubicBezTo>
                <a:cubicBezTo>
                  <a:pt x="9179699" y="469186"/>
                  <a:pt x="9232394" y="453659"/>
                  <a:pt x="9243243" y="469186"/>
                </a:cubicBezTo>
                <a:cubicBezTo>
                  <a:pt x="9213796" y="478502"/>
                  <a:pt x="9142503" y="462975"/>
                  <a:pt x="9108407" y="473844"/>
                </a:cubicBezTo>
                <a:cubicBezTo>
                  <a:pt x="9165751" y="478502"/>
                  <a:pt x="9247892" y="478502"/>
                  <a:pt x="9333134" y="483160"/>
                </a:cubicBezTo>
                <a:cubicBezTo>
                  <a:pt x="9328484" y="492476"/>
                  <a:pt x="9333134" y="497134"/>
                  <a:pt x="9347082" y="497134"/>
                </a:cubicBezTo>
                <a:cubicBezTo>
                  <a:pt x="9342433" y="492476"/>
                  <a:pt x="9367230" y="492476"/>
                  <a:pt x="9381179" y="492476"/>
                </a:cubicBezTo>
                <a:cubicBezTo>
                  <a:pt x="9491217" y="511108"/>
                  <a:pt x="9601256" y="501792"/>
                  <a:pt x="9686497" y="521977"/>
                </a:cubicBezTo>
                <a:cubicBezTo>
                  <a:pt x="9677198" y="501792"/>
                  <a:pt x="9816684" y="526635"/>
                  <a:pt x="9763989" y="506450"/>
                </a:cubicBezTo>
                <a:cubicBezTo>
                  <a:pt x="9791886" y="521977"/>
                  <a:pt x="9954619" y="521977"/>
                  <a:pt x="9998015" y="526635"/>
                </a:cubicBezTo>
                <a:cubicBezTo>
                  <a:pt x="9874028" y="535951"/>
                  <a:pt x="9695796" y="521977"/>
                  <a:pt x="9596606" y="531293"/>
                </a:cubicBezTo>
                <a:cubicBezTo>
                  <a:pt x="9557860" y="515766"/>
                  <a:pt x="9457121" y="531293"/>
                  <a:pt x="9433873" y="545267"/>
                </a:cubicBezTo>
                <a:cubicBezTo>
                  <a:pt x="9409076" y="545267"/>
                  <a:pt x="9409076" y="540609"/>
                  <a:pt x="9404426" y="535951"/>
                </a:cubicBezTo>
                <a:cubicBezTo>
                  <a:pt x="9175050" y="535951"/>
                  <a:pt x="8855783" y="531293"/>
                  <a:pt x="8654304" y="540609"/>
                </a:cubicBezTo>
                <a:cubicBezTo>
                  <a:pt x="8711648" y="549926"/>
                  <a:pt x="8766667" y="552255"/>
                  <a:pt x="8819362" y="553419"/>
                </a:cubicBezTo>
                <a:lnTo>
                  <a:pt x="8938639" y="558015"/>
                </a:lnTo>
                <a:lnTo>
                  <a:pt x="8927076" y="559242"/>
                </a:lnTo>
                <a:cubicBezTo>
                  <a:pt x="8965822" y="559242"/>
                  <a:pt x="8903828" y="570110"/>
                  <a:pt x="8936375" y="579427"/>
                </a:cubicBezTo>
                <a:cubicBezTo>
                  <a:pt x="8913127" y="579427"/>
                  <a:pt x="8879031" y="570110"/>
                  <a:pt x="8874381" y="579427"/>
                </a:cubicBezTo>
                <a:cubicBezTo>
                  <a:pt x="8888330" y="579427"/>
                  <a:pt x="8922426" y="584085"/>
                  <a:pt x="8899179" y="584085"/>
                </a:cubicBezTo>
                <a:cubicBezTo>
                  <a:pt x="8899179" y="584085"/>
                  <a:pt x="8883680" y="579427"/>
                  <a:pt x="8879031" y="584085"/>
                </a:cubicBezTo>
                <a:cubicBezTo>
                  <a:pt x="8908478" y="593401"/>
                  <a:pt x="8950323" y="579427"/>
                  <a:pt x="8970471" y="588743"/>
                </a:cubicBezTo>
                <a:cubicBezTo>
                  <a:pt x="8841834" y="602717"/>
                  <a:pt x="8693050" y="598059"/>
                  <a:pt x="8583011" y="588743"/>
                </a:cubicBezTo>
                <a:cubicBezTo>
                  <a:pt x="8525667" y="602717"/>
                  <a:pt x="8440426" y="588743"/>
                  <a:pt x="8348986" y="598059"/>
                </a:cubicBezTo>
                <a:cubicBezTo>
                  <a:pt x="8502420" y="618244"/>
                  <a:pt x="8693050" y="598059"/>
                  <a:pt x="8793789" y="612033"/>
                </a:cubicBezTo>
                <a:cubicBezTo>
                  <a:pt x="8784490" y="618244"/>
                  <a:pt x="8750394" y="612033"/>
                  <a:pt x="8759693" y="622902"/>
                </a:cubicBezTo>
                <a:cubicBezTo>
                  <a:pt x="8817037" y="622902"/>
                  <a:pt x="8846484" y="618244"/>
                  <a:pt x="8830986" y="607375"/>
                </a:cubicBezTo>
                <a:cubicBezTo>
                  <a:pt x="8860433" y="612033"/>
                  <a:pt x="8874381" y="612033"/>
                  <a:pt x="8903828" y="602717"/>
                </a:cubicBezTo>
                <a:cubicBezTo>
                  <a:pt x="9003018" y="622902"/>
                  <a:pt x="9156452" y="598059"/>
                  <a:pt x="9232394" y="622902"/>
                </a:cubicBezTo>
                <a:cubicBezTo>
                  <a:pt x="9204497" y="627560"/>
                  <a:pt x="9147153" y="612033"/>
                  <a:pt x="9122355" y="632218"/>
                </a:cubicBezTo>
                <a:cubicBezTo>
                  <a:pt x="9122355" y="636876"/>
                  <a:pt x="9185899" y="632218"/>
                  <a:pt x="9161101" y="636876"/>
                </a:cubicBezTo>
                <a:cubicBezTo>
                  <a:pt x="9113056" y="636876"/>
                  <a:pt x="9075860" y="636876"/>
                  <a:pt x="9055712" y="627560"/>
                </a:cubicBezTo>
                <a:cubicBezTo>
                  <a:pt x="9037114" y="641534"/>
                  <a:pt x="8927076" y="627560"/>
                  <a:pt x="8892979" y="641534"/>
                </a:cubicBezTo>
                <a:cubicBezTo>
                  <a:pt x="8989069" y="641534"/>
                  <a:pt x="9007667" y="646192"/>
                  <a:pt x="9071211" y="646192"/>
                </a:cubicBezTo>
                <a:cubicBezTo>
                  <a:pt x="8941024" y="660166"/>
                  <a:pt x="8778291" y="632218"/>
                  <a:pt x="8669802" y="646192"/>
                </a:cubicBezTo>
                <a:cubicBezTo>
                  <a:pt x="8635706" y="636876"/>
                  <a:pt x="8583011" y="641534"/>
                  <a:pt x="8573712" y="650850"/>
                </a:cubicBezTo>
                <a:cubicBezTo>
                  <a:pt x="8569063" y="636876"/>
                  <a:pt x="8516368" y="650850"/>
                  <a:pt x="8468323" y="646192"/>
                </a:cubicBezTo>
                <a:cubicBezTo>
                  <a:pt x="8459024" y="650850"/>
                  <a:pt x="8429577" y="650850"/>
                  <a:pt x="8415629" y="655508"/>
                </a:cubicBezTo>
                <a:cubicBezTo>
                  <a:pt x="8454375" y="660166"/>
                  <a:pt x="8491571" y="650850"/>
                  <a:pt x="8511719" y="664824"/>
                </a:cubicBezTo>
                <a:cubicBezTo>
                  <a:pt x="8459024" y="664824"/>
                  <a:pt x="8362934" y="660166"/>
                  <a:pt x="8310240" y="664824"/>
                </a:cubicBezTo>
                <a:cubicBezTo>
                  <a:pt x="8319538" y="664824"/>
                  <a:pt x="8325738" y="671035"/>
                  <a:pt x="8335037" y="671035"/>
                </a:cubicBezTo>
                <a:cubicBezTo>
                  <a:pt x="8358284" y="675693"/>
                  <a:pt x="8353635" y="664824"/>
                  <a:pt x="8372233" y="664824"/>
                </a:cubicBezTo>
                <a:cubicBezTo>
                  <a:pt x="8372233" y="671035"/>
                  <a:pt x="8348986" y="680351"/>
                  <a:pt x="8362934" y="685009"/>
                </a:cubicBezTo>
                <a:cubicBezTo>
                  <a:pt x="8497770" y="685009"/>
                  <a:pt x="8596960" y="680351"/>
                  <a:pt x="8736445" y="689667"/>
                </a:cubicBezTo>
                <a:cubicBezTo>
                  <a:pt x="8702349" y="694325"/>
                  <a:pt x="8817037" y="689667"/>
                  <a:pt x="8865082" y="694325"/>
                </a:cubicBezTo>
                <a:cubicBezTo>
                  <a:pt x="8764342" y="694325"/>
                  <a:pt x="8674452" y="708299"/>
                  <a:pt x="8587661" y="698983"/>
                </a:cubicBezTo>
                <a:cubicBezTo>
                  <a:pt x="8592310" y="703641"/>
                  <a:pt x="8601609" y="703641"/>
                  <a:pt x="8583011" y="703641"/>
                </a:cubicBezTo>
                <a:cubicBezTo>
                  <a:pt x="8559764" y="698983"/>
                  <a:pt x="8511719" y="698983"/>
                  <a:pt x="8477622" y="698983"/>
                </a:cubicBezTo>
                <a:cubicBezTo>
                  <a:pt x="8372233" y="698983"/>
                  <a:pt x="8248246" y="698983"/>
                  <a:pt x="8133558" y="698983"/>
                </a:cubicBezTo>
                <a:cubicBezTo>
                  <a:pt x="8057616" y="694325"/>
                  <a:pt x="7842188" y="694325"/>
                  <a:pt x="7809642" y="708299"/>
                </a:cubicBezTo>
                <a:cubicBezTo>
                  <a:pt x="7851487" y="708299"/>
                  <a:pt x="7938278" y="719168"/>
                  <a:pt x="7938278" y="703641"/>
                </a:cubicBezTo>
                <a:cubicBezTo>
                  <a:pt x="7947577" y="708299"/>
                  <a:pt x="7947577" y="712957"/>
                  <a:pt x="7961526" y="719168"/>
                </a:cubicBezTo>
                <a:cubicBezTo>
                  <a:pt x="8085513" y="708299"/>
                  <a:pt x="8257545" y="712957"/>
                  <a:pt x="8339686" y="723826"/>
                </a:cubicBezTo>
                <a:cubicBezTo>
                  <a:pt x="8449725" y="719168"/>
                  <a:pt x="8578362" y="719168"/>
                  <a:pt x="8679101" y="723826"/>
                </a:cubicBezTo>
                <a:cubicBezTo>
                  <a:pt x="8773642" y="723826"/>
                  <a:pt x="8874381" y="723826"/>
                  <a:pt x="8941024" y="733142"/>
                </a:cubicBezTo>
                <a:cubicBezTo>
                  <a:pt x="8759693" y="733142"/>
                  <a:pt x="8578362" y="733142"/>
                  <a:pt x="8387732" y="733142"/>
                </a:cubicBezTo>
                <a:cubicBezTo>
                  <a:pt x="8220349" y="733142"/>
                  <a:pt x="7975474" y="728484"/>
                  <a:pt x="7780194" y="733142"/>
                </a:cubicBezTo>
                <a:cubicBezTo>
                  <a:pt x="7718201" y="737800"/>
                  <a:pt x="7637609" y="723826"/>
                  <a:pt x="7594214" y="737800"/>
                </a:cubicBezTo>
                <a:cubicBezTo>
                  <a:pt x="7603512" y="737800"/>
                  <a:pt x="7617461" y="737800"/>
                  <a:pt x="7617461" y="742458"/>
                </a:cubicBezTo>
                <a:cubicBezTo>
                  <a:pt x="7574066" y="751774"/>
                  <a:pt x="7454728" y="733142"/>
                  <a:pt x="7465577" y="761091"/>
                </a:cubicBezTo>
                <a:cubicBezTo>
                  <a:pt x="7440780" y="761091"/>
                  <a:pt x="7440780" y="751774"/>
                  <a:pt x="7408233" y="751774"/>
                </a:cubicBezTo>
                <a:cubicBezTo>
                  <a:pt x="7388085" y="756433"/>
                  <a:pt x="7360188" y="781276"/>
                  <a:pt x="7326092" y="761091"/>
                </a:cubicBezTo>
                <a:cubicBezTo>
                  <a:pt x="7344690" y="761091"/>
                  <a:pt x="7360188" y="761091"/>
                  <a:pt x="7374137" y="761091"/>
                </a:cubicBezTo>
                <a:cubicBezTo>
                  <a:pt x="7350889" y="747116"/>
                  <a:pt x="7412883" y="751774"/>
                  <a:pt x="7440780" y="747116"/>
                </a:cubicBezTo>
                <a:cubicBezTo>
                  <a:pt x="7426831" y="747116"/>
                  <a:pt x="7412883" y="747116"/>
                  <a:pt x="7408233" y="742458"/>
                </a:cubicBezTo>
                <a:cubicBezTo>
                  <a:pt x="7445429" y="737800"/>
                  <a:pt x="7502773" y="742458"/>
                  <a:pt x="7522921" y="737800"/>
                </a:cubicBezTo>
                <a:cubicBezTo>
                  <a:pt x="7417532" y="733142"/>
                  <a:pt x="7282696" y="728484"/>
                  <a:pt x="7197455" y="742458"/>
                </a:cubicBezTo>
                <a:cubicBezTo>
                  <a:pt x="7225352" y="747116"/>
                  <a:pt x="7282696" y="737800"/>
                  <a:pt x="7278047" y="747116"/>
                </a:cubicBezTo>
                <a:cubicBezTo>
                  <a:pt x="7240850" y="747116"/>
                  <a:pt x="7140111" y="747116"/>
                  <a:pt x="7126162" y="751774"/>
                </a:cubicBezTo>
                <a:cubicBezTo>
                  <a:pt x="7144760" y="751774"/>
                  <a:pt x="7144760" y="756433"/>
                  <a:pt x="7158709" y="756433"/>
                </a:cubicBezTo>
                <a:cubicBezTo>
                  <a:pt x="7144760" y="771959"/>
                  <a:pt x="7149410" y="771959"/>
                  <a:pt x="7126162" y="781276"/>
                </a:cubicBezTo>
                <a:cubicBezTo>
                  <a:pt x="7140111" y="781276"/>
                  <a:pt x="7172658" y="785934"/>
                  <a:pt x="7172658" y="776617"/>
                </a:cubicBezTo>
                <a:cubicBezTo>
                  <a:pt x="7158709" y="767301"/>
                  <a:pt x="7197455" y="776617"/>
                  <a:pt x="7206754" y="767301"/>
                </a:cubicBezTo>
                <a:cubicBezTo>
                  <a:pt x="7250150" y="767301"/>
                  <a:pt x="7225352" y="776617"/>
                  <a:pt x="7240850" y="781276"/>
                </a:cubicBezTo>
                <a:cubicBezTo>
                  <a:pt x="7254799" y="776617"/>
                  <a:pt x="7364838" y="785934"/>
                  <a:pt x="7408233" y="776617"/>
                </a:cubicBezTo>
                <a:cubicBezTo>
                  <a:pt x="7426831" y="776617"/>
                  <a:pt x="7412883" y="790592"/>
                  <a:pt x="7431481" y="790592"/>
                </a:cubicBezTo>
                <a:cubicBezTo>
                  <a:pt x="7445429" y="776617"/>
                  <a:pt x="7474876" y="776617"/>
                  <a:pt x="7465577" y="785934"/>
                </a:cubicBezTo>
                <a:cubicBezTo>
                  <a:pt x="7502773" y="790592"/>
                  <a:pt x="7484175" y="771959"/>
                  <a:pt x="7512072" y="771959"/>
                </a:cubicBezTo>
                <a:cubicBezTo>
                  <a:pt x="7522921" y="799908"/>
                  <a:pt x="7589564" y="776617"/>
                  <a:pt x="7631410" y="790592"/>
                </a:cubicBezTo>
                <a:cubicBezTo>
                  <a:pt x="7594214" y="790592"/>
                  <a:pt x="7584914" y="799908"/>
                  <a:pt x="7560117" y="804566"/>
                </a:cubicBezTo>
                <a:cubicBezTo>
                  <a:pt x="7589564" y="790592"/>
                  <a:pt x="7459378" y="795250"/>
                  <a:pt x="7474876" y="809224"/>
                </a:cubicBezTo>
                <a:cubicBezTo>
                  <a:pt x="7440780" y="809224"/>
                  <a:pt x="7459378" y="795250"/>
                  <a:pt x="7431481" y="799908"/>
                </a:cubicBezTo>
                <a:cubicBezTo>
                  <a:pt x="7440780" y="813882"/>
                  <a:pt x="7397384" y="804566"/>
                  <a:pt x="7392735" y="799908"/>
                </a:cubicBezTo>
                <a:cubicBezTo>
                  <a:pt x="7426831" y="804566"/>
                  <a:pt x="7412883" y="799908"/>
                  <a:pt x="7408233" y="795250"/>
                </a:cubicBezTo>
                <a:cubicBezTo>
                  <a:pt x="7360188" y="809224"/>
                  <a:pt x="7178857" y="795250"/>
                  <a:pt x="7121513" y="824751"/>
                </a:cubicBezTo>
                <a:cubicBezTo>
                  <a:pt x="7178857" y="824751"/>
                  <a:pt x="7268748" y="820093"/>
                  <a:pt x="7316793" y="813882"/>
                </a:cubicBezTo>
                <a:cubicBezTo>
                  <a:pt x="7307494" y="820093"/>
                  <a:pt x="7302844" y="829409"/>
                  <a:pt x="7293545" y="834067"/>
                </a:cubicBezTo>
                <a:cubicBezTo>
                  <a:pt x="7321442" y="829409"/>
                  <a:pt x="7335391" y="834067"/>
                  <a:pt x="7344690" y="838725"/>
                </a:cubicBezTo>
                <a:cubicBezTo>
                  <a:pt x="7397384" y="829409"/>
                  <a:pt x="7502773" y="824751"/>
                  <a:pt x="7546169" y="834067"/>
                </a:cubicBezTo>
                <a:cubicBezTo>
                  <a:pt x="7493474" y="838725"/>
                  <a:pt x="7470227" y="834067"/>
                  <a:pt x="7431481" y="838725"/>
                </a:cubicBezTo>
                <a:cubicBezTo>
                  <a:pt x="7498124" y="838725"/>
                  <a:pt x="7569416" y="843383"/>
                  <a:pt x="7608162" y="834067"/>
                </a:cubicBezTo>
                <a:cubicBezTo>
                  <a:pt x="7608162" y="829409"/>
                  <a:pt x="7584914" y="834067"/>
                  <a:pt x="7584914" y="829409"/>
                </a:cubicBezTo>
                <a:cubicBezTo>
                  <a:pt x="7608162" y="824751"/>
                  <a:pt x="7622111" y="829409"/>
                  <a:pt x="7622111" y="820093"/>
                </a:cubicBezTo>
                <a:cubicBezTo>
                  <a:pt x="7608162" y="813882"/>
                  <a:pt x="7580265" y="820093"/>
                  <a:pt x="7574066" y="813882"/>
                </a:cubicBezTo>
                <a:cubicBezTo>
                  <a:pt x="7622111" y="813882"/>
                  <a:pt x="7626760" y="804566"/>
                  <a:pt x="7674806" y="799908"/>
                </a:cubicBezTo>
                <a:cubicBezTo>
                  <a:pt x="7684104" y="809224"/>
                  <a:pt x="7626760" y="799908"/>
                  <a:pt x="7642258" y="809224"/>
                </a:cubicBezTo>
                <a:cubicBezTo>
                  <a:pt x="7670156" y="813882"/>
                  <a:pt x="7694953" y="804566"/>
                  <a:pt x="7704252" y="809224"/>
                </a:cubicBezTo>
                <a:cubicBezTo>
                  <a:pt x="7727500" y="813882"/>
                  <a:pt x="7684104" y="820093"/>
                  <a:pt x="7704252" y="820093"/>
                </a:cubicBezTo>
                <a:cubicBezTo>
                  <a:pt x="7761596" y="824751"/>
                  <a:pt x="7746098" y="813882"/>
                  <a:pt x="7775545" y="809224"/>
                </a:cubicBezTo>
                <a:cubicBezTo>
                  <a:pt x="7823590" y="809224"/>
                  <a:pt x="7752298" y="820093"/>
                  <a:pt x="7775545" y="820093"/>
                </a:cubicBezTo>
                <a:cubicBezTo>
                  <a:pt x="7789494" y="820093"/>
                  <a:pt x="7828240" y="820093"/>
                  <a:pt x="7832889" y="813882"/>
                </a:cubicBezTo>
                <a:cubicBezTo>
                  <a:pt x="7823590" y="813882"/>
                  <a:pt x="7803442" y="813882"/>
                  <a:pt x="7798792" y="809224"/>
                </a:cubicBezTo>
                <a:cubicBezTo>
                  <a:pt x="7828240" y="809224"/>
                  <a:pt x="7814291" y="795250"/>
                  <a:pt x="7832889" y="795250"/>
                </a:cubicBezTo>
                <a:cubicBezTo>
                  <a:pt x="7851487" y="795250"/>
                  <a:pt x="7851487" y="799908"/>
                  <a:pt x="7876284" y="799908"/>
                </a:cubicBezTo>
                <a:cubicBezTo>
                  <a:pt x="7860786" y="795250"/>
                  <a:pt x="7876284" y="785934"/>
                  <a:pt x="7899532" y="785934"/>
                </a:cubicBezTo>
                <a:cubicBezTo>
                  <a:pt x="7899532" y="790592"/>
                  <a:pt x="7885584" y="790592"/>
                  <a:pt x="7899532" y="795250"/>
                </a:cubicBezTo>
                <a:cubicBezTo>
                  <a:pt x="7981674" y="795250"/>
                  <a:pt x="7990972" y="785934"/>
                  <a:pt x="8057616" y="795250"/>
                </a:cubicBezTo>
                <a:cubicBezTo>
                  <a:pt x="8039018" y="799908"/>
                  <a:pt x="7986323" y="795250"/>
                  <a:pt x="7970824" y="799908"/>
                </a:cubicBezTo>
                <a:cubicBezTo>
                  <a:pt x="7970824" y="809224"/>
                  <a:pt x="8004921" y="820093"/>
                  <a:pt x="7986323" y="824751"/>
                </a:cubicBezTo>
                <a:cubicBezTo>
                  <a:pt x="7894882" y="824751"/>
                  <a:pt x="7828240" y="824751"/>
                  <a:pt x="7736799" y="834067"/>
                </a:cubicBezTo>
                <a:cubicBezTo>
                  <a:pt x="7722850" y="824751"/>
                  <a:pt x="7699602" y="820093"/>
                  <a:pt x="7665506" y="820093"/>
                </a:cubicBezTo>
                <a:cubicBezTo>
                  <a:pt x="7688754" y="838725"/>
                  <a:pt x="7622111" y="824751"/>
                  <a:pt x="7622111" y="838725"/>
                </a:cubicBezTo>
                <a:cubicBezTo>
                  <a:pt x="7699602" y="834067"/>
                  <a:pt x="7732150" y="852699"/>
                  <a:pt x="7770896" y="843383"/>
                </a:cubicBezTo>
                <a:cubicBezTo>
                  <a:pt x="7766246" y="838725"/>
                  <a:pt x="7732150" y="843383"/>
                  <a:pt x="7736799" y="838725"/>
                </a:cubicBezTo>
                <a:cubicBezTo>
                  <a:pt x="7770896" y="834067"/>
                  <a:pt x="7818940" y="834067"/>
                  <a:pt x="7846838" y="838725"/>
                </a:cubicBezTo>
                <a:cubicBezTo>
                  <a:pt x="7924330" y="820093"/>
                  <a:pt x="8004921" y="848041"/>
                  <a:pt x="8090162" y="834067"/>
                </a:cubicBezTo>
                <a:cubicBezTo>
                  <a:pt x="8163005" y="843383"/>
                  <a:pt x="8229648" y="848041"/>
                  <a:pt x="8282342" y="838725"/>
                </a:cubicBezTo>
                <a:cubicBezTo>
                  <a:pt x="8273044" y="838725"/>
                  <a:pt x="8262194" y="838725"/>
                  <a:pt x="8268394" y="834067"/>
                </a:cubicBezTo>
                <a:cubicBezTo>
                  <a:pt x="8296291" y="834067"/>
                  <a:pt x="8339686" y="829409"/>
                  <a:pt x="8372233" y="834067"/>
                </a:cubicBezTo>
                <a:cubicBezTo>
                  <a:pt x="8383082" y="838725"/>
                  <a:pt x="8348986" y="843383"/>
                  <a:pt x="8372233" y="843383"/>
                </a:cubicBezTo>
                <a:cubicBezTo>
                  <a:pt x="8367584" y="838725"/>
                  <a:pt x="8401680" y="852699"/>
                  <a:pt x="8401680" y="843383"/>
                </a:cubicBezTo>
                <a:cubicBezTo>
                  <a:pt x="8401680" y="838725"/>
                  <a:pt x="8383082" y="838725"/>
                  <a:pt x="8387732" y="834067"/>
                </a:cubicBezTo>
                <a:cubicBezTo>
                  <a:pt x="8415629" y="834067"/>
                  <a:pt x="8454375" y="829409"/>
                  <a:pt x="8482272" y="834067"/>
                </a:cubicBezTo>
                <a:cubicBezTo>
                  <a:pt x="8459024" y="838725"/>
                  <a:pt x="8424928" y="834067"/>
                  <a:pt x="8420278" y="843383"/>
                </a:cubicBezTo>
                <a:cubicBezTo>
                  <a:pt x="8658953" y="848041"/>
                  <a:pt x="8793789" y="843383"/>
                  <a:pt x="9046413" y="848041"/>
                </a:cubicBezTo>
                <a:cubicBezTo>
                  <a:pt x="8998368" y="868226"/>
                  <a:pt x="8821687" y="843383"/>
                  <a:pt x="8807738" y="862015"/>
                </a:cubicBezTo>
                <a:cubicBezTo>
                  <a:pt x="8764342" y="848041"/>
                  <a:pt x="8612458" y="857357"/>
                  <a:pt x="8573712" y="862015"/>
                </a:cubicBezTo>
                <a:cubicBezTo>
                  <a:pt x="8606259" y="862015"/>
                  <a:pt x="8626407" y="862015"/>
                  <a:pt x="8654304" y="868226"/>
                </a:cubicBezTo>
                <a:cubicBezTo>
                  <a:pt x="8606259" y="882200"/>
                  <a:pt x="8507069" y="862015"/>
                  <a:pt x="8434227" y="882200"/>
                </a:cubicBezTo>
                <a:cubicBezTo>
                  <a:pt x="8449725" y="882200"/>
                  <a:pt x="8463674" y="877542"/>
                  <a:pt x="8468323" y="882200"/>
                </a:cubicBezTo>
                <a:cubicBezTo>
                  <a:pt x="8454375" y="882200"/>
                  <a:pt x="8424928" y="882200"/>
                  <a:pt x="8434227" y="886858"/>
                </a:cubicBezTo>
                <a:cubicBezTo>
                  <a:pt x="8521018" y="891516"/>
                  <a:pt x="8626407" y="891516"/>
                  <a:pt x="8669802" y="891516"/>
                </a:cubicBezTo>
                <a:cubicBezTo>
                  <a:pt x="8716297" y="896174"/>
                  <a:pt x="8759693" y="900832"/>
                  <a:pt x="8683751" y="896174"/>
                </a:cubicBezTo>
                <a:cubicBezTo>
                  <a:pt x="8596960" y="896174"/>
                  <a:pt x="8424928" y="896174"/>
                  <a:pt x="8300940" y="896174"/>
                </a:cubicBezTo>
                <a:cubicBezTo>
                  <a:pt x="8286992" y="891516"/>
                  <a:pt x="8257545" y="891516"/>
                  <a:pt x="8224998" y="891516"/>
                </a:cubicBezTo>
                <a:cubicBezTo>
                  <a:pt x="8220349" y="891516"/>
                  <a:pt x="8186252" y="900832"/>
                  <a:pt x="8211050" y="905490"/>
                </a:cubicBezTo>
                <a:cubicBezTo>
                  <a:pt x="8204850" y="896174"/>
                  <a:pt x="8282342" y="900832"/>
                  <a:pt x="8296291" y="900832"/>
                </a:cubicBezTo>
                <a:cubicBezTo>
                  <a:pt x="8291642" y="900832"/>
                  <a:pt x="8277693" y="900832"/>
                  <a:pt x="8273044" y="905490"/>
                </a:cubicBezTo>
                <a:cubicBezTo>
                  <a:pt x="8555114" y="916359"/>
                  <a:pt x="8731796" y="905490"/>
                  <a:pt x="8998368" y="925675"/>
                </a:cubicBezTo>
                <a:cubicBezTo>
                  <a:pt x="8984420" y="930333"/>
                  <a:pt x="8975121" y="921017"/>
                  <a:pt x="8965822" y="925675"/>
                </a:cubicBezTo>
                <a:cubicBezTo>
                  <a:pt x="8979770" y="934991"/>
                  <a:pt x="9051063" y="930333"/>
                  <a:pt x="9060362" y="925675"/>
                </a:cubicBezTo>
                <a:cubicBezTo>
                  <a:pt x="9071211" y="930333"/>
                  <a:pt x="9032465" y="930333"/>
                  <a:pt x="9055712" y="934991"/>
                </a:cubicBezTo>
                <a:cubicBezTo>
                  <a:pt x="9089809" y="934991"/>
                  <a:pt x="9190548" y="934991"/>
                  <a:pt x="9232394" y="930333"/>
                </a:cubicBezTo>
                <a:cubicBezTo>
                  <a:pt x="9247892" y="939649"/>
                  <a:pt x="9261841" y="939649"/>
                  <a:pt x="9305236" y="934991"/>
                </a:cubicBezTo>
                <a:cubicBezTo>
                  <a:pt x="9300587" y="934991"/>
                  <a:pt x="9285089" y="925675"/>
                  <a:pt x="9305236" y="925675"/>
                </a:cubicBezTo>
                <a:cubicBezTo>
                  <a:pt x="9305236" y="930333"/>
                  <a:pt x="9309886" y="934991"/>
                  <a:pt x="9328484" y="939649"/>
                </a:cubicBezTo>
                <a:cubicBezTo>
                  <a:pt x="9681847" y="930333"/>
                  <a:pt x="10046060" y="948965"/>
                  <a:pt x="10390124" y="958281"/>
                </a:cubicBezTo>
                <a:cubicBezTo>
                  <a:pt x="10337430" y="978466"/>
                  <a:pt x="10202594" y="958281"/>
                  <a:pt x="10108053" y="953623"/>
                </a:cubicBezTo>
                <a:cubicBezTo>
                  <a:pt x="10069307" y="953623"/>
                  <a:pt x="10025912" y="964492"/>
                  <a:pt x="9982516" y="964492"/>
                </a:cubicBezTo>
                <a:cubicBezTo>
                  <a:pt x="9977867" y="964492"/>
                  <a:pt x="9977867" y="958281"/>
                  <a:pt x="9959269" y="958281"/>
                </a:cubicBezTo>
                <a:cubicBezTo>
                  <a:pt x="9768638" y="958281"/>
                  <a:pt x="9529963" y="958281"/>
                  <a:pt x="9351732" y="969150"/>
                </a:cubicBezTo>
                <a:cubicBezTo>
                  <a:pt x="9371880" y="973808"/>
                  <a:pt x="9385828" y="964492"/>
                  <a:pt x="9390478" y="973808"/>
                </a:cubicBezTo>
                <a:cubicBezTo>
                  <a:pt x="9351732" y="973808"/>
                  <a:pt x="9333134" y="964492"/>
                  <a:pt x="9305236" y="964492"/>
                </a:cubicBezTo>
                <a:cubicBezTo>
                  <a:pt x="9271140" y="964492"/>
                  <a:pt x="9309886" y="969150"/>
                  <a:pt x="9280439" y="969150"/>
                </a:cubicBezTo>
                <a:cubicBezTo>
                  <a:pt x="9271140" y="964492"/>
                  <a:pt x="9156452" y="958281"/>
                  <a:pt x="9133204" y="969150"/>
                </a:cubicBezTo>
                <a:cubicBezTo>
                  <a:pt x="9122355" y="978466"/>
                  <a:pt x="9161101" y="973808"/>
                  <a:pt x="9151802" y="983124"/>
                </a:cubicBezTo>
                <a:cubicBezTo>
                  <a:pt x="9089809" y="987782"/>
                  <a:pt x="9037114" y="978466"/>
                  <a:pt x="9013867" y="992441"/>
                </a:cubicBezTo>
                <a:cubicBezTo>
                  <a:pt x="9133204" y="997099"/>
                  <a:pt x="9309886" y="987782"/>
                  <a:pt x="9399777" y="1001757"/>
                </a:cubicBezTo>
                <a:cubicBezTo>
                  <a:pt x="9342433" y="1011073"/>
                  <a:pt x="9232394" y="1001757"/>
                  <a:pt x="9175050" y="1011073"/>
                </a:cubicBezTo>
                <a:cubicBezTo>
                  <a:pt x="9271140" y="1021942"/>
                  <a:pt x="9367230" y="1011073"/>
                  <a:pt x="9452471" y="1026600"/>
                </a:cubicBezTo>
                <a:cubicBezTo>
                  <a:pt x="9415275" y="1031258"/>
                  <a:pt x="9319185" y="1017283"/>
                  <a:pt x="9275790" y="1026600"/>
                </a:cubicBezTo>
                <a:cubicBezTo>
                  <a:pt x="9285089" y="1026600"/>
                  <a:pt x="9300587" y="1026600"/>
                  <a:pt x="9300587" y="1031258"/>
                </a:cubicBezTo>
                <a:cubicBezTo>
                  <a:pt x="9271140" y="1049890"/>
                  <a:pt x="9190548" y="1045232"/>
                  <a:pt x="9122355" y="1035916"/>
                </a:cubicBezTo>
                <a:cubicBezTo>
                  <a:pt x="9094458" y="1035916"/>
                  <a:pt x="9065011" y="1045232"/>
                  <a:pt x="9051063" y="1035916"/>
                </a:cubicBezTo>
                <a:cubicBezTo>
                  <a:pt x="9103757" y="1031258"/>
                  <a:pt x="9218445" y="1031258"/>
                  <a:pt x="9252542" y="1040574"/>
                </a:cubicBezTo>
                <a:cubicBezTo>
                  <a:pt x="9213796" y="1031258"/>
                  <a:pt x="9266490" y="1031258"/>
                  <a:pt x="9271140" y="1021942"/>
                </a:cubicBezTo>
                <a:cubicBezTo>
                  <a:pt x="9151802" y="1017283"/>
                  <a:pt x="9041764" y="1011073"/>
                  <a:pt x="8956523" y="1031258"/>
                </a:cubicBezTo>
                <a:cubicBezTo>
                  <a:pt x="8956523" y="1011073"/>
                  <a:pt x="8812388" y="1031258"/>
                  <a:pt x="8789140" y="1035916"/>
                </a:cubicBezTo>
                <a:cubicBezTo>
                  <a:pt x="8817037" y="1031258"/>
                  <a:pt x="8798439" y="1045232"/>
                  <a:pt x="8826336" y="1045232"/>
                </a:cubicBezTo>
                <a:cubicBezTo>
                  <a:pt x="8841834" y="1040574"/>
                  <a:pt x="8860433" y="1040574"/>
                  <a:pt x="8851133" y="1035916"/>
                </a:cubicBezTo>
                <a:cubicBezTo>
                  <a:pt x="8899179" y="1040574"/>
                  <a:pt x="8931725" y="1040574"/>
                  <a:pt x="8970471" y="1049890"/>
                </a:cubicBezTo>
                <a:cubicBezTo>
                  <a:pt x="8961172" y="1054548"/>
                  <a:pt x="8950323" y="1059206"/>
                  <a:pt x="8941024" y="1059206"/>
                </a:cubicBezTo>
                <a:cubicBezTo>
                  <a:pt x="8993719" y="1059206"/>
                  <a:pt x="9023166" y="1059206"/>
                  <a:pt x="9085159" y="1065417"/>
                </a:cubicBezTo>
                <a:cubicBezTo>
                  <a:pt x="9085159" y="1059206"/>
                  <a:pt x="9075860" y="1059206"/>
                  <a:pt x="9075860" y="1054548"/>
                </a:cubicBezTo>
                <a:cubicBezTo>
                  <a:pt x="9103757" y="1049890"/>
                  <a:pt x="9080510" y="1065417"/>
                  <a:pt x="9099108" y="1065417"/>
                </a:cubicBezTo>
                <a:cubicBezTo>
                  <a:pt x="9113056" y="1065417"/>
                  <a:pt x="9103757" y="1054548"/>
                  <a:pt x="9117706" y="1054548"/>
                </a:cubicBezTo>
                <a:cubicBezTo>
                  <a:pt x="9117706" y="1059206"/>
                  <a:pt x="9122355" y="1059206"/>
                  <a:pt x="9133204" y="1065417"/>
                </a:cubicBezTo>
                <a:cubicBezTo>
                  <a:pt x="9151802" y="1065417"/>
                  <a:pt x="9142503" y="1054548"/>
                  <a:pt x="9156452" y="1054548"/>
                </a:cubicBezTo>
                <a:cubicBezTo>
                  <a:pt x="9147153" y="1065417"/>
                  <a:pt x="9185899" y="1070075"/>
                  <a:pt x="9213796" y="1059206"/>
                </a:cubicBezTo>
                <a:cubicBezTo>
                  <a:pt x="9237044" y="1070075"/>
                  <a:pt x="9170400" y="1079391"/>
                  <a:pt x="9190548" y="1084049"/>
                </a:cubicBezTo>
                <a:cubicBezTo>
                  <a:pt x="9227745" y="1088707"/>
                  <a:pt x="9227745" y="1079391"/>
                  <a:pt x="9252542" y="1074733"/>
                </a:cubicBezTo>
                <a:cubicBezTo>
                  <a:pt x="9271140" y="1079391"/>
                  <a:pt x="9243243" y="1084049"/>
                  <a:pt x="9261841" y="1084049"/>
                </a:cubicBezTo>
                <a:cubicBezTo>
                  <a:pt x="9351732" y="1088707"/>
                  <a:pt x="9429224" y="1079391"/>
                  <a:pt x="9509815" y="1088707"/>
                </a:cubicBezTo>
                <a:cubicBezTo>
                  <a:pt x="9314536" y="1093365"/>
                  <a:pt x="9113056" y="1084049"/>
                  <a:pt x="8989069" y="1107339"/>
                </a:cubicBezTo>
                <a:cubicBezTo>
                  <a:pt x="8998368" y="1107339"/>
                  <a:pt x="9013867" y="1107339"/>
                  <a:pt x="9013867" y="1113550"/>
                </a:cubicBezTo>
                <a:cubicBezTo>
                  <a:pt x="8950323" y="1102681"/>
                  <a:pt x="8927076" y="1107339"/>
                  <a:pt x="8865082" y="1102681"/>
                </a:cubicBezTo>
                <a:cubicBezTo>
                  <a:pt x="8874381" y="1107339"/>
                  <a:pt x="8888330" y="1107339"/>
                  <a:pt x="8874381" y="1113550"/>
                </a:cubicBezTo>
                <a:cubicBezTo>
                  <a:pt x="8846484" y="1113550"/>
                  <a:pt x="8821687" y="1113550"/>
                  <a:pt x="8851133" y="1107339"/>
                </a:cubicBezTo>
                <a:cubicBezTo>
                  <a:pt x="8745744" y="1113550"/>
                  <a:pt x="8683751" y="1107339"/>
                  <a:pt x="8555114" y="1118208"/>
                </a:cubicBezTo>
                <a:cubicBezTo>
                  <a:pt x="8727146" y="1127524"/>
                  <a:pt x="8965822" y="1122866"/>
                  <a:pt x="9147153" y="1118208"/>
                </a:cubicBezTo>
                <a:cubicBezTo>
                  <a:pt x="9137854" y="1118208"/>
                  <a:pt x="9128555" y="1113550"/>
                  <a:pt x="9122355" y="1113550"/>
                </a:cubicBezTo>
                <a:cubicBezTo>
                  <a:pt x="9195198" y="1118208"/>
                  <a:pt x="9294388" y="1113550"/>
                  <a:pt x="9390478" y="1122866"/>
                </a:cubicBezTo>
                <a:cubicBezTo>
                  <a:pt x="9500516" y="1127524"/>
                  <a:pt x="9591957" y="1118208"/>
                  <a:pt x="9619854" y="1146156"/>
                </a:cubicBezTo>
                <a:cubicBezTo>
                  <a:pt x="9523764" y="1141498"/>
                  <a:pt x="9399777" y="1136840"/>
                  <a:pt x="9227745" y="1146156"/>
                </a:cubicBezTo>
                <a:cubicBezTo>
                  <a:pt x="9376529" y="1150814"/>
                  <a:pt x="9610555" y="1160130"/>
                  <a:pt x="9759339" y="1150814"/>
                </a:cubicBezTo>
                <a:cubicBezTo>
                  <a:pt x="9739192" y="1141498"/>
                  <a:pt x="9720593" y="1150814"/>
                  <a:pt x="9695796" y="1150814"/>
                </a:cubicBezTo>
                <a:cubicBezTo>
                  <a:pt x="9691147" y="1141498"/>
                  <a:pt x="9711294" y="1141498"/>
                  <a:pt x="9695796" y="1136840"/>
                </a:cubicBezTo>
                <a:cubicBezTo>
                  <a:pt x="9768638" y="1141498"/>
                  <a:pt x="9835282" y="1136840"/>
                  <a:pt x="9901925" y="1146156"/>
                </a:cubicBezTo>
                <a:cubicBezTo>
                  <a:pt x="9878677" y="1146156"/>
                  <a:pt x="9874028" y="1150814"/>
                  <a:pt x="9874028" y="1155472"/>
                </a:cubicBezTo>
                <a:cubicBezTo>
                  <a:pt x="9901925" y="1160130"/>
                  <a:pt x="9911224" y="1150814"/>
                  <a:pt x="9925172" y="1155472"/>
                </a:cubicBezTo>
                <a:cubicBezTo>
                  <a:pt x="9920523" y="1150814"/>
                  <a:pt x="9901925" y="1150814"/>
                  <a:pt x="9920523" y="1146156"/>
                </a:cubicBezTo>
                <a:cubicBezTo>
                  <a:pt x="9940671" y="1146156"/>
                  <a:pt x="9973217" y="1141498"/>
                  <a:pt x="9982516" y="1146156"/>
                </a:cubicBezTo>
                <a:cubicBezTo>
                  <a:pt x="9998015" y="1160130"/>
                  <a:pt x="9949970" y="1146156"/>
                  <a:pt x="9949970" y="1155472"/>
                </a:cubicBezTo>
                <a:cubicBezTo>
                  <a:pt x="9982516" y="1166341"/>
                  <a:pt x="10007314" y="1150814"/>
                  <a:pt x="10030561" y="1146156"/>
                </a:cubicBezTo>
                <a:cubicBezTo>
                  <a:pt x="10059233" y="1156249"/>
                  <a:pt x="10099916" y="1158578"/>
                  <a:pt x="10140600" y="1158966"/>
                </a:cubicBezTo>
                <a:lnTo>
                  <a:pt x="10225079" y="1159860"/>
                </a:lnTo>
                <a:lnTo>
                  <a:pt x="10222741" y="1166341"/>
                </a:lnTo>
                <a:cubicBezTo>
                  <a:pt x="10264587" y="1166341"/>
                  <a:pt x="10289385" y="1160130"/>
                  <a:pt x="10303333" y="1155472"/>
                </a:cubicBezTo>
                <a:cubicBezTo>
                  <a:pt x="10307983" y="1160130"/>
                  <a:pt x="10303333" y="1166341"/>
                  <a:pt x="10312632" y="1166341"/>
                </a:cubicBezTo>
                <a:cubicBezTo>
                  <a:pt x="10365327" y="1155472"/>
                  <a:pt x="10408722" y="1180315"/>
                  <a:pt x="10442819" y="1160130"/>
                </a:cubicBezTo>
                <a:cubicBezTo>
                  <a:pt x="10546658" y="1175657"/>
                  <a:pt x="10718690" y="1160130"/>
                  <a:pt x="10819430" y="1175657"/>
                </a:cubicBezTo>
                <a:cubicBezTo>
                  <a:pt x="10718690" y="1184973"/>
                  <a:pt x="10590053" y="1166341"/>
                  <a:pt x="10466066" y="1175657"/>
                </a:cubicBezTo>
                <a:cubicBezTo>
                  <a:pt x="10566806" y="1184973"/>
                  <a:pt x="10738838" y="1184973"/>
                  <a:pt x="10833378" y="1189631"/>
                </a:cubicBezTo>
                <a:cubicBezTo>
                  <a:pt x="10881423" y="1198947"/>
                  <a:pt x="11053455" y="1184973"/>
                  <a:pt x="11106150" y="1203606"/>
                </a:cubicBezTo>
                <a:cubicBezTo>
                  <a:pt x="11044156" y="1203606"/>
                  <a:pt x="11025558" y="1208264"/>
                  <a:pt x="10977513" y="1219132"/>
                </a:cubicBezTo>
                <a:cubicBezTo>
                  <a:pt x="10958915" y="1219132"/>
                  <a:pt x="10943417" y="1214474"/>
                  <a:pt x="10924819" y="1208264"/>
                </a:cubicBezTo>
                <a:cubicBezTo>
                  <a:pt x="10800832" y="1208264"/>
                  <a:pt x="10681494" y="1198947"/>
                  <a:pt x="10551307" y="1208264"/>
                </a:cubicBezTo>
                <a:cubicBezTo>
                  <a:pt x="10532709" y="1219132"/>
                  <a:pt x="10484664" y="1219132"/>
                  <a:pt x="10431970" y="1219132"/>
                </a:cubicBezTo>
                <a:cubicBezTo>
                  <a:pt x="10404073" y="1237765"/>
                  <a:pt x="10270786" y="1219132"/>
                  <a:pt x="10232041" y="1228448"/>
                </a:cubicBezTo>
                <a:cubicBezTo>
                  <a:pt x="10245989" y="1228448"/>
                  <a:pt x="10289385" y="1223790"/>
                  <a:pt x="10280086" y="1233107"/>
                </a:cubicBezTo>
                <a:cubicBezTo>
                  <a:pt x="10188645" y="1228448"/>
                  <a:pt x="10069307" y="1242423"/>
                  <a:pt x="9993365" y="1237765"/>
                </a:cubicBezTo>
                <a:cubicBezTo>
                  <a:pt x="9998015" y="1237765"/>
                  <a:pt x="10011963" y="1242423"/>
                  <a:pt x="9998015" y="1242423"/>
                </a:cubicBezTo>
                <a:cubicBezTo>
                  <a:pt x="9977867" y="1228448"/>
                  <a:pt x="9931372" y="1237765"/>
                  <a:pt x="9887976" y="1242423"/>
                </a:cubicBezTo>
                <a:cubicBezTo>
                  <a:pt x="9863179" y="1242423"/>
                  <a:pt x="9835282" y="1242423"/>
                  <a:pt x="9821333" y="1237765"/>
                </a:cubicBezTo>
                <a:cubicBezTo>
                  <a:pt x="9667899" y="1247081"/>
                  <a:pt x="9447822" y="1247081"/>
                  <a:pt x="9209146" y="1247081"/>
                </a:cubicBezTo>
                <a:cubicBezTo>
                  <a:pt x="9213796" y="1256397"/>
                  <a:pt x="9175050" y="1247081"/>
                  <a:pt x="9185899" y="1256397"/>
                </a:cubicBezTo>
                <a:cubicBezTo>
                  <a:pt x="9314536" y="1256397"/>
                  <a:pt x="9390478" y="1267266"/>
                  <a:pt x="9477269" y="1247081"/>
                </a:cubicBezTo>
                <a:cubicBezTo>
                  <a:pt x="9505166" y="1247081"/>
                  <a:pt x="9491217" y="1262608"/>
                  <a:pt x="9514465" y="1256397"/>
                </a:cubicBezTo>
                <a:cubicBezTo>
                  <a:pt x="9548561" y="1256397"/>
                  <a:pt x="9571809" y="1256397"/>
                  <a:pt x="9596606" y="1251739"/>
                </a:cubicBezTo>
                <a:cubicBezTo>
                  <a:pt x="9629153" y="1276582"/>
                  <a:pt x="9763989" y="1242423"/>
                  <a:pt x="9796536" y="1271924"/>
                </a:cubicBezTo>
                <a:cubicBezTo>
                  <a:pt x="9729893" y="1271924"/>
                  <a:pt x="9596606" y="1262608"/>
                  <a:pt x="9596606" y="1290556"/>
                </a:cubicBezTo>
                <a:cubicBezTo>
                  <a:pt x="9596606" y="1285898"/>
                  <a:pt x="9633802" y="1281240"/>
                  <a:pt x="9644651" y="1290556"/>
                </a:cubicBezTo>
                <a:cubicBezTo>
                  <a:pt x="9633802" y="1290556"/>
                  <a:pt x="9615204" y="1285898"/>
                  <a:pt x="9610555" y="1290556"/>
                </a:cubicBezTo>
                <a:cubicBezTo>
                  <a:pt x="9677198" y="1299872"/>
                  <a:pt x="9768638" y="1290556"/>
                  <a:pt x="9878677" y="1295214"/>
                </a:cubicBezTo>
                <a:cubicBezTo>
                  <a:pt x="9901925" y="1299872"/>
                  <a:pt x="9945320" y="1295214"/>
                  <a:pt x="9959269" y="1299872"/>
                </a:cubicBezTo>
                <a:cubicBezTo>
                  <a:pt x="9931372" y="1299872"/>
                  <a:pt x="9897275" y="1299872"/>
                  <a:pt x="9867828" y="1299872"/>
                </a:cubicBezTo>
                <a:cubicBezTo>
                  <a:pt x="9821333" y="1315399"/>
                  <a:pt x="9715944" y="1295214"/>
                  <a:pt x="9667899" y="1309188"/>
                </a:cubicBezTo>
                <a:cubicBezTo>
                  <a:pt x="9667899" y="1320057"/>
                  <a:pt x="9725243" y="1309188"/>
                  <a:pt x="9734542" y="1315399"/>
                </a:cubicBezTo>
                <a:cubicBezTo>
                  <a:pt x="9720593" y="1320057"/>
                  <a:pt x="9715944" y="1320057"/>
                  <a:pt x="9715944" y="1324715"/>
                </a:cubicBezTo>
                <a:cubicBezTo>
                  <a:pt x="9863179" y="1329373"/>
                  <a:pt x="9925172" y="1334031"/>
                  <a:pt x="10046060" y="1329373"/>
                </a:cubicBezTo>
                <a:cubicBezTo>
                  <a:pt x="10039860" y="1334031"/>
                  <a:pt x="10007314" y="1329373"/>
                  <a:pt x="10011963" y="1334031"/>
                </a:cubicBezTo>
                <a:cubicBezTo>
                  <a:pt x="10055359" y="1338689"/>
                  <a:pt x="10087905" y="1334031"/>
                  <a:pt x="10117352" y="1338689"/>
                </a:cubicBezTo>
                <a:cubicBezTo>
                  <a:pt x="10087905" y="1343347"/>
                  <a:pt x="10055359" y="1348005"/>
                  <a:pt x="10021262" y="1352663"/>
                </a:cubicBezTo>
                <a:cubicBezTo>
                  <a:pt x="10050709" y="1352663"/>
                  <a:pt x="10046060" y="1357321"/>
                  <a:pt x="10030561" y="1363532"/>
                </a:cubicBezTo>
                <a:cubicBezTo>
                  <a:pt x="10087905" y="1372848"/>
                  <a:pt x="10083256" y="1357321"/>
                  <a:pt x="10092555" y="1352663"/>
                </a:cubicBezTo>
                <a:cubicBezTo>
                  <a:pt x="10103404" y="1372848"/>
                  <a:pt x="10160748" y="1368190"/>
                  <a:pt x="10197944" y="1363532"/>
                </a:cubicBezTo>
                <a:cubicBezTo>
                  <a:pt x="10222741" y="1357321"/>
                  <a:pt x="10183995" y="1357321"/>
                  <a:pt x="10188645" y="1343347"/>
                </a:cubicBezTo>
                <a:cubicBezTo>
                  <a:pt x="10236690" y="1348005"/>
                  <a:pt x="10236690" y="1348005"/>
                  <a:pt x="10270786" y="1348005"/>
                </a:cubicBezTo>
                <a:cubicBezTo>
                  <a:pt x="10284735" y="1357321"/>
                  <a:pt x="10227391" y="1348005"/>
                  <a:pt x="10232041" y="1352663"/>
                </a:cubicBezTo>
                <a:cubicBezTo>
                  <a:pt x="10298684" y="1368190"/>
                  <a:pt x="10422671" y="1363532"/>
                  <a:pt x="10514111" y="1377506"/>
                </a:cubicBezTo>
                <a:cubicBezTo>
                  <a:pt x="10493963" y="1382164"/>
                  <a:pt x="10461417" y="1368190"/>
                  <a:pt x="10447468" y="1377506"/>
                </a:cubicBezTo>
                <a:cubicBezTo>
                  <a:pt x="10447468" y="1382164"/>
                  <a:pt x="10447468" y="1386822"/>
                  <a:pt x="10447468" y="1386822"/>
                </a:cubicBezTo>
                <a:cubicBezTo>
                  <a:pt x="10624150" y="1396138"/>
                  <a:pt x="10757436" y="1420981"/>
                  <a:pt x="10943417" y="1425639"/>
                </a:cubicBezTo>
                <a:cubicBezTo>
                  <a:pt x="10814780" y="1439613"/>
                  <a:pt x="10672195" y="1425639"/>
                  <a:pt x="10528060" y="1420981"/>
                </a:cubicBezTo>
                <a:cubicBezTo>
                  <a:pt x="10270786" y="1411665"/>
                  <a:pt x="9988716" y="1400796"/>
                  <a:pt x="9753140" y="1405454"/>
                </a:cubicBezTo>
                <a:cubicBezTo>
                  <a:pt x="9672548" y="1382164"/>
                  <a:pt x="9605905" y="1416323"/>
                  <a:pt x="9529963" y="1396138"/>
                </a:cubicBezTo>
                <a:cubicBezTo>
                  <a:pt x="9477269" y="1411665"/>
                  <a:pt x="9385828" y="1391480"/>
                  <a:pt x="9328484" y="1411665"/>
                </a:cubicBezTo>
                <a:cubicBezTo>
                  <a:pt x="9309886" y="1405454"/>
                  <a:pt x="9323835" y="1400796"/>
                  <a:pt x="9314536" y="1400796"/>
                </a:cubicBezTo>
                <a:cubicBezTo>
                  <a:pt x="9280439" y="1400796"/>
                  <a:pt x="9266490" y="1405454"/>
                  <a:pt x="9243243" y="1405454"/>
                </a:cubicBezTo>
                <a:cubicBezTo>
                  <a:pt x="9147153" y="1411665"/>
                  <a:pt x="8941024" y="1400796"/>
                  <a:pt x="8945674" y="1420981"/>
                </a:cubicBezTo>
                <a:cubicBezTo>
                  <a:pt x="9013867" y="1420981"/>
                  <a:pt x="9060362" y="1425639"/>
                  <a:pt x="9103757" y="1416323"/>
                </a:cubicBezTo>
                <a:cubicBezTo>
                  <a:pt x="9161101" y="1434955"/>
                  <a:pt x="9218445" y="1420981"/>
                  <a:pt x="9275790" y="1420981"/>
                </a:cubicBezTo>
                <a:cubicBezTo>
                  <a:pt x="9581108" y="1425639"/>
                  <a:pt x="9998015" y="1444272"/>
                  <a:pt x="10307983" y="1439613"/>
                </a:cubicBezTo>
                <a:cubicBezTo>
                  <a:pt x="10351378" y="1458246"/>
                  <a:pt x="10466066" y="1439613"/>
                  <a:pt x="10509462" y="1458246"/>
                </a:cubicBezTo>
                <a:cubicBezTo>
                  <a:pt x="10202594" y="1453588"/>
                  <a:pt x="9801185" y="1439613"/>
                  <a:pt x="9553211" y="1448930"/>
                </a:cubicBezTo>
                <a:cubicBezTo>
                  <a:pt x="9557860" y="1448930"/>
                  <a:pt x="9562510" y="1444272"/>
                  <a:pt x="9553211" y="1444272"/>
                </a:cubicBezTo>
                <a:cubicBezTo>
                  <a:pt x="9543912" y="1448930"/>
                  <a:pt x="9514465" y="1448930"/>
                  <a:pt x="9505166" y="1453588"/>
                </a:cubicBezTo>
                <a:cubicBezTo>
                  <a:pt x="9509815" y="1464456"/>
                  <a:pt x="9534613" y="1448930"/>
                  <a:pt x="9548561" y="1458246"/>
                </a:cubicBezTo>
                <a:cubicBezTo>
                  <a:pt x="9523764" y="1478431"/>
                  <a:pt x="9415275" y="1458246"/>
                  <a:pt x="9399777" y="1478431"/>
                </a:cubicBezTo>
                <a:cubicBezTo>
                  <a:pt x="9610555" y="1483089"/>
                  <a:pt x="9791886" y="1483089"/>
                  <a:pt x="10021262" y="1497063"/>
                </a:cubicBezTo>
                <a:cubicBezTo>
                  <a:pt x="9404426" y="1501721"/>
                  <a:pt x="8851133" y="1497063"/>
                  <a:pt x="8300940" y="1506379"/>
                </a:cubicBezTo>
                <a:cubicBezTo>
                  <a:pt x="7851487" y="1512590"/>
                  <a:pt x="7369487" y="1521906"/>
                  <a:pt x="6862690" y="1526564"/>
                </a:cubicBezTo>
                <a:cubicBezTo>
                  <a:pt x="6871989" y="1526564"/>
                  <a:pt x="6892137" y="1526564"/>
                  <a:pt x="6896786" y="1531222"/>
                </a:cubicBezTo>
                <a:cubicBezTo>
                  <a:pt x="6858040" y="1540538"/>
                  <a:pt x="6853391" y="1526564"/>
                  <a:pt x="6828593" y="1526564"/>
                </a:cubicBezTo>
                <a:cubicBezTo>
                  <a:pt x="6667410" y="1531222"/>
                  <a:pt x="6490728" y="1521906"/>
                  <a:pt x="6312497" y="1535880"/>
                </a:cubicBezTo>
                <a:cubicBezTo>
                  <a:pt x="6289249" y="1535880"/>
                  <a:pt x="6289249" y="1531222"/>
                  <a:pt x="6261352" y="1531222"/>
                </a:cubicBezTo>
                <a:cubicBezTo>
                  <a:pt x="6236554" y="1545196"/>
                  <a:pt x="6151313" y="1535880"/>
                  <a:pt x="6121866" y="1545196"/>
                </a:cubicBezTo>
                <a:cubicBezTo>
                  <a:pt x="6121866" y="1545196"/>
                  <a:pt x="6126516" y="1549854"/>
                  <a:pt x="6131165" y="1549854"/>
                </a:cubicBezTo>
                <a:cubicBezTo>
                  <a:pt x="5796400" y="1570039"/>
                  <a:pt x="5520529" y="1565381"/>
                  <a:pt x="5190413" y="1584013"/>
                </a:cubicBezTo>
                <a:cubicBezTo>
                  <a:pt x="5419789" y="1579355"/>
                  <a:pt x="5619718" y="1579355"/>
                  <a:pt x="5801050" y="1574697"/>
                </a:cubicBezTo>
                <a:cubicBezTo>
                  <a:pt x="5839796" y="1597987"/>
                  <a:pt x="6007178" y="1584013"/>
                  <a:pt x="6087770" y="1584013"/>
                </a:cubicBezTo>
                <a:cubicBezTo>
                  <a:pt x="6002529" y="1607303"/>
                  <a:pt x="5869243" y="1584013"/>
                  <a:pt x="5782451" y="1607303"/>
                </a:cubicBezTo>
                <a:cubicBezTo>
                  <a:pt x="6461281" y="1618172"/>
                  <a:pt x="7154059" y="1602645"/>
                  <a:pt x="7794143" y="1602645"/>
                </a:cubicBezTo>
                <a:cubicBezTo>
                  <a:pt x="7789494" y="1602645"/>
                  <a:pt x="7798792" y="1607303"/>
                  <a:pt x="7784844" y="1607303"/>
                </a:cubicBezTo>
                <a:cubicBezTo>
                  <a:pt x="7780194" y="1602645"/>
                  <a:pt x="7732150" y="1602645"/>
                  <a:pt x="7736799" y="1613514"/>
                </a:cubicBezTo>
                <a:cubicBezTo>
                  <a:pt x="7832889" y="1618172"/>
                  <a:pt x="7913480" y="1607303"/>
                  <a:pt x="7995622" y="1618172"/>
                </a:cubicBezTo>
                <a:cubicBezTo>
                  <a:pt x="7860786" y="1632146"/>
                  <a:pt x="7694953" y="1618172"/>
                  <a:pt x="7560117" y="1636804"/>
                </a:cubicBezTo>
                <a:cubicBezTo>
                  <a:pt x="7536870" y="1636804"/>
                  <a:pt x="7541519" y="1627488"/>
                  <a:pt x="7516722" y="1627488"/>
                </a:cubicBezTo>
                <a:cubicBezTo>
                  <a:pt x="7516722" y="1632146"/>
                  <a:pt x="7507423" y="1632146"/>
                  <a:pt x="7512072" y="1636804"/>
                </a:cubicBezTo>
                <a:cubicBezTo>
                  <a:pt x="7378786" y="1607303"/>
                  <a:pt x="7220703" y="1661647"/>
                  <a:pt x="7101365" y="1636804"/>
                </a:cubicBezTo>
                <a:cubicBezTo>
                  <a:pt x="7039371" y="1636804"/>
                  <a:pt x="7016124" y="1636804"/>
                  <a:pt x="6958780" y="1636804"/>
                </a:cubicBezTo>
                <a:cubicBezTo>
                  <a:pt x="6968079" y="1641462"/>
                  <a:pt x="6968079" y="1646120"/>
                  <a:pt x="6958780" y="1650778"/>
                </a:cubicBezTo>
                <a:cubicBezTo>
                  <a:pt x="6867339" y="1636804"/>
                  <a:pt x="6690657" y="1646120"/>
                  <a:pt x="6585268" y="1655437"/>
                </a:cubicBezTo>
                <a:cubicBezTo>
                  <a:pt x="6695307" y="1650778"/>
                  <a:pt x="6858040" y="1650778"/>
                  <a:pt x="6963429" y="1661647"/>
                </a:cubicBezTo>
                <a:cubicBezTo>
                  <a:pt x="6949481" y="1661647"/>
                  <a:pt x="6943281" y="1666305"/>
                  <a:pt x="6938632" y="1666305"/>
                </a:cubicBezTo>
                <a:cubicBezTo>
                  <a:pt x="6968079" y="1666305"/>
                  <a:pt x="6972728" y="1670963"/>
                  <a:pt x="7006825" y="1670963"/>
                </a:cubicBezTo>
                <a:cubicBezTo>
                  <a:pt x="6844092" y="1694254"/>
                  <a:pt x="6610066" y="1680279"/>
                  <a:pt x="6417886" y="1698912"/>
                </a:cubicBezTo>
                <a:cubicBezTo>
                  <a:pt x="6413236" y="1694254"/>
                  <a:pt x="6376040" y="1698912"/>
                  <a:pt x="6369841" y="1694254"/>
                </a:cubicBezTo>
                <a:cubicBezTo>
                  <a:pt x="6202458" y="1709780"/>
                  <a:pt x="5963783" y="1698912"/>
                  <a:pt x="5782451" y="1719097"/>
                </a:cubicBezTo>
                <a:cubicBezTo>
                  <a:pt x="6050574" y="1733071"/>
                  <a:pt x="6279950" y="1719097"/>
                  <a:pt x="6548072" y="1733071"/>
                </a:cubicBezTo>
                <a:cubicBezTo>
                  <a:pt x="6523275" y="1733071"/>
                  <a:pt x="6518625" y="1737729"/>
                  <a:pt x="6504677" y="1742387"/>
                </a:cubicBezTo>
                <a:cubicBezTo>
                  <a:pt x="6552722" y="1742387"/>
                  <a:pt x="6594567" y="1742387"/>
                  <a:pt x="6642612" y="1742387"/>
                </a:cubicBezTo>
                <a:cubicBezTo>
                  <a:pt x="6614715" y="1762572"/>
                  <a:pt x="6699956" y="1751703"/>
                  <a:pt x="6699956" y="1767230"/>
                </a:cubicBezTo>
                <a:cubicBezTo>
                  <a:pt x="6752651" y="1771888"/>
                  <a:pt x="6786748" y="1762572"/>
                  <a:pt x="6786748" y="1776546"/>
                </a:cubicBezTo>
                <a:cubicBezTo>
                  <a:pt x="6805346" y="1776546"/>
                  <a:pt x="6881288" y="1771888"/>
                  <a:pt x="6901436" y="1781204"/>
                </a:cubicBezTo>
                <a:cubicBezTo>
                  <a:pt x="6892137" y="1781204"/>
                  <a:pt x="6892137" y="1785862"/>
                  <a:pt x="6892137" y="1785862"/>
                </a:cubicBezTo>
                <a:cubicBezTo>
                  <a:pt x="6844092" y="1776546"/>
                  <a:pt x="6814645" y="1785862"/>
                  <a:pt x="6771249" y="1781204"/>
                </a:cubicBezTo>
                <a:cubicBezTo>
                  <a:pt x="6761950" y="1785862"/>
                  <a:pt x="6743352" y="1795178"/>
                  <a:pt x="6761950" y="1799836"/>
                </a:cubicBezTo>
                <a:cubicBezTo>
                  <a:pt x="6734053" y="1799836"/>
                  <a:pt x="6729403" y="1785862"/>
                  <a:pt x="6699956" y="1785862"/>
                </a:cubicBezTo>
                <a:cubicBezTo>
                  <a:pt x="6690657" y="1804494"/>
                  <a:pt x="6585268" y="1781204"/>
                  <a:pt x="6537223" y="1799836"/>
                </a:cubicBezTo>
                <a:cubicBezTo>
                  <a:pt x="6500027" y="1795178"/>
                  <a:pt x="6475230" y="1790520"/>
                  <a:pt x="6442683" y="1799836"/>
                </a:cubicBezTo>
                <a:cubicBezTo>
                  <a:pt x="6399288" y="1757914"/>
                  <a:pt x="6188509" y="1790520"/>
                  <a:pt x="6126516" y="1771888"/>
                </a:cubicBezTo>
                <a:cubicBezTo>
                  <a:pt x="6050574" y="1785862"/>
                  <a:pt x="5892490" y="1776546"/>
                  <a:pt x="5853744" y="1790520"/>
                </a:cubicBezTo>
                <a:cubicBezTo>
                  <a:pt x="5897140" y="1790520"/>
                  <a:pt x="5926587" y="1795178"/>
                  <a:pt x="5949834" y="1785862"/>
                </a:cubicBezTo>
                <a:cubicBezTo>
                  <a:pt x="5973082" y="1795178"/>
                  <a:pt x="6059873" y="1785862"/>
                  <a:pt x="6078471" y="1795178"/>
                </a:cubicBezTo>
                <a:cubicBezTo>
                  <a:pt x="5887841" y="1799836"/>
                  <a:pt x="5692561" y="1810705"/>
                  <a:pt x="5557725" y="1795178"/>
                </a:cubicBezTo>
                <a:cubicBezTo>
                  <a:pt x="5548426" y="1785862"/>
                  <a:pt x="5601120" y="1785862"/>
                  <a:pt x="5571673" y="1785862"/>
                </a:cubicBezTo>
                <a:cubicBezTo>
                  <a:pt x="5486432" y="1776546"/>
                  <a:pt x="5433738" y="1785862"/>
                  <a:pt x="5362445" y="1790520"/>
                </a:cubicBezTo>
                <a:cubicBezTo>
                  <a:pt x="5385693" y="1790520"/>
                  <a:pt x="5410490" y="1790520"/>
                  <a:pt x="5419789" y="1799836"/>
                </a:cubicBezTo>
                <a:cubicBezTo>
                  <a:pt x="5433738" y="1795178"/>
                  <a:pt x="5443037" y="1790520"/>
                  <a:pt x="5467834" y="1790520"/>
                </a:cubicBezTo>
                <a:cubicBezTo>
                  <a:pt x="5472484" y="1795178"/>
                  <a:pt x="5467834" y="1799836"/>
                  <a:pt x="5477133" y="1799836"/>
                </a:cubicBezTo>
                <a:cubicBezTo>
                  <a:pt x="5477133" y="1790520"/>
                  <a:pt x="5509680" y="1795178"/>
                  <a:pt x="5514329" y="1790520"/>
                </a:cubicBezTo>
                <a:cubicBezTo>
                  <a:pt x="5514329" y="1795178"/>
                  <a:pt x="5553075" y="1795178"/>
                  <a:pt x="5557725" y="1799836"/>
                </a:cubicBezTo>
                <a:cubicBezTo>
                  <a:pt x="5467834" y="1815363"/>
                  <a:pt x="5399641" y="1795178"/>
                  <a:pt x="5323699" y="1815363"/>
                </a:cubicBezTo>
                <a:cubicBezTo>
                  <a:pt x="4798303" y="1829337"/>
                  <a:pt x="4296155" y="1833995"/>
                  <a:pt x="3732014" y="1833995"/>
                </a:cubicBezTo>
                <a:cubicBezTo>
                  <a:pt x="3465441" y="1833995"/>
                  <a:pt x="3158573" y="1838653"/>
                  <a:pt x="2940046" y="1843311"/>
                </a:cubicBezTo>
                <a:cubicBezTo>
                  <a:pt x="2905949" y="1833995"/>
                  <a:pt x="2834657" y="1838653"/>
                  <a:pt x="2766464" y="1833995"/>
                </a:cubicBezTo>
                <a:cubicBezTo>
                  <a:pt x="2757165" y="1843311"/>
                  <a:pt x="2719968" y="1833995"/>
                  <a:pt x="2695171" y="1843311"/>
                </a:cubicBezTo>
                <a:cubicBezTo>
                  <a:pt x="2561885" y="1829337"/>
                  <a:pt x="2394502" y="1829337"/>
                  <a:pt x="2245718" y="1829337"/>
                </a:cubicBezTo>
                <a:cubicBezTo>
                  <a:pt x="2151177" y="1829337"/>
                  <a:pt x="2045788" y="1820021"/>
                  <a:pt x="1974496" y="1833995"/>
                </a:cubicBezTo>
                <a:cubicBezTo>
                  <a:pt x="1945049" y="1833995"/>
                  <a:pt x="1906303" y="1833995"/>
                  <a:pt x="1901653" y="1829337"/>
                </a:cubicBezTo>
                <a:cubicBezTo>
                  <a:pt x="1897004" y="1815363"/>
                  <a:pt x="1935750" y="1829337"/>
                  <a:pt x="1931100" y="1820021"/>
                </a:cubicBezTo>
                <a:cubicBezTo>
                  <a:pt x="1883055" y="1820021"/>
                  <a:pt x="1844309" y="1815363"/>
                  <a:pt x="1786965" y="1820021"/>
                </a:cubicBezTo>
                <a:cubicBezTo>
                  <a:pt x="1821062" y="1824679"/>
                  <a:pt x="1864457" y="1824679"/>
                  <a:pt x="1883055" y="1833995"/>
                </a:cubicBezTo>
                <a:cubicBezTo>
                  <a:pt x="1859808" y="1843311"/>
                  <a:pt x="1864457" y="1838653"/>
                  <a:pt x="1883055" y="1852627"/>
                </a:cubicBezTo>
                <a:cubicBezTo>
                  <a:pt x="1791615" y="1847969"/>
                  <a:pt x="1715673" y="1863496"/>
                  <a:pt x="1625782" y="1858838"/>
                </a:cubicBezTo>
                <a:cubicBezTo>
                  <a:pt x="1697075" y="1852627"/>
                  <a:pt x="1763718" y="1847969"/>
                  <a:pt x="1830361" y="1838653"/>
                </a:cubicBezTo>
                <a:cubicBezTo>
                  <a:pt x="1754419" y="1838653"/>
                  <a:pt x="1591685" y="1833995"/>
                  <a:pt x="1562238" y="1847969"/>
                </a:cubicBezTo>
                <a:cubicBezTo>
                  <a:pt x="1415004" y="1838653"/>
                  <a:pt x="1266219" y="1843311"/>
                  <a:pt x="1094187" y="1829337"/>
                </a:cubicBezTo>
                <a:cubicBezTo>
                  <a:pt x="1075589" y="1833995"/>
                  <a:pt x="1080238" y="1843311"/>
                  <a:pt x="1066290" y="1852627"/>
                </a:cubicBezTo>
                <a:cubicBezTo>
                  <a:pt x="1052341" y="1833995"/>
                  <a:pt x="1018245" y="1824679"/>
                  <a:pt x="1008946" y="1810705"/>
                </a:cubicBezTo>
                <a:cubicBezTo>
                  <a:pt x="974849" y="1815363"/>
                  <a:pt x="926804" y="1810705"/>
                  <a:pt x="898907" y="1810705"/>
                </a:cubicBezTo>
                <a:cubicBezTo>
                  <a:pt x="802817" y="1785862"/>
                  <a:pt x="655582" y="1815363"/>
                  <a:pt x="559492" y="1810705"/>
                </a:cubicBezTo>
                <a:cubicBezTo>
                  <a:pt x="554843" y="1804494"/>
                  <a:pt x="540894" y="1799836"/>
                  <a:pt x="536245" y="1799836"/>
                </a:cubicBezTo>
                <a:cubicBezTo>
                  <a:pt x="488200" y="1795178"/>
                  <a:pt x="435505" y="1795178"/>
                  <a:pt x="392110" y="1790520"/>
                </a:cubicBezTo>
                <a:cubicBezTo>
                  <a:pt x="401409" y="1790520"/>
                  <a:pt x="406058" y="1785862"/>
                  <a:pt x="406058" y="1781204"/>
                </a:cubicBezTo>
                <a:cubicBezTo>
                  <a:pt x="325466" y="1757914"/>
                  <a:pt x="181332" y="1751703"/>
                  <a:pt x="100740" y="1733071"/>
                </a:cubicBezTo>
                <a:cubicBezTo>
                  <a:pt x="196830" y="1742387"/>
                  <a:pt x="291370" y="1747045"/>
                  <a:pt x="430856" y="1751703"/>
                </a:cubicBezTo>
                <a:cubicBezTo>
                  <a:pt x="598238" y="1762572"/>
                  <a:pt x="688129" y="1762572"/>
                  <a:pt x="807467" y="1742387"/>
                </a:cubicBezTo>
                <a:cubicBezTo>
                  <a:pt x="779570" y="1737729"/>
                  <a:pt x="740824" y="1737729"/>
                  <a:pt x="736174" y="1728413"/>
                </a:cubicBezTo>
                <a:cubicBezTo>
                  <a:pt x="832264" y="1733071"/>
                  <a:pt x="956251" y="1733071"/>
                  <a:pt x="994997" y="1709780"/>
                </a:cubicBezTo>
                <a:cubicBezTo>
                  <a:pt x="894258" y="1698912"/>
                  <a:pt x="784219" y="1709780"/>
                  <a:pt x="655582" y="1698912"/>
                </a:cubicBezTo>
                <a:cubicBezTo>
                  <a:pt x="660232" y="1719097"/>
                  <a:pt x="626135" y="1719097"/>
                  <a:pt x="593589" y="1719097"/>
                </a:cubicBezTo>
                <a:cubicBezTo>
                  <a:pt x="564142" y="1709780"/>
                  <a:pt x="635434" y="1703570"/>
                  <a:pt x="616836" y="1698912"/>
                </a:cubicBezTo>
                <a:cubicBezTo>
                  <a:pt x="545544" y="1698912"/>
                  <a:pt x="472701" y="1698912"/>
                  <a:pt x="426206" y="1689596"/>
                </a:cubicBezTo>
                <a:cubicBezTo>
                  <a:pt x="540894" y="1675621"/>
                  <a:pt x="650933" y="1689596"/>
                  <a:pt x="754772" y="1680279"/>
                </a:cubicBezTo>
                <a:cubicBezTo>
                  <a:pt x="736174" y="1675621"/>
                  <a:pt x="754772" y="1670963"/>
                  <a:pt x="759422" y="1661647"/>
                </a:cubicBezTo>
                <a:cubicBezTo>
                  <a:pt x="793518" y="1661647"/>
                  <a:pt x="846213" y="1666305"/>
                  <a:pt x="850862" y="1655437"/>
                </a:cubicBezTo>
                <a:cubicBezTo>
                  <a:pt x="697428" y="1636804"/>
                  <a:pt x="478901" y="1655437"/>
                  <a:pt x="325466" y="1641462"/>
                </a:cubicBezTo>
                <a:cubicBezTo>
                  <a:pt x="430856" y="1627488"/>
                  <a:pt x="626135" y="1636804"/>
                  <a:pt x="745473" y="1627488"/>
                </a:cubicBezTo>
                <a:cubicBezTo>
                  <a:pt x="731525" y="1622830"/>
                  <a:pt x="688129" y="1627488"/>
                  <a:pt x="683479" y="1618172"/>
                </a:cubicBezTo>
                <a:cubicBezTo>
                  <a:pt x="726875" y="1618172"/>
                  <a:pt x="745473" y="1622830"/>
                  <a:pt x="784219" y="1622830"/>
                </a:cubicBezTo>
                <a:cubicBezTo>
                  <a:pt x="798168" y="1618172"/>
                  <a:pt x="812116" y="1613514"/>
                  <a:pt x="832264" y="1607303"/>
                </a:cubicBezTo>
                <a:cubicBezTo>
                  <a:pt x="779570" y="1607303"/>
                  <a:pt x="745473" y="1588671"/>
                  <a:pt x="683479" y="1579355"/>
                </a:cubicBezTo>
                <a:cubicBezTo>
                  <a:pt x="664881" y="1579355"/>
                  <a:pt x="650933" y="1584013"/>
                  <a:pt x="635434" y="1584013"/>
                </a:cubicBezTo>
                <a:cubicBezTo>
                  <a:pt x="598238" y="1584013"/>
                  <a:pt x="559492" y="1574697"/>
                  <a:pt x="520746" y="1570039"/>
                </a:cubicBezTo>
                <a:cubicBezTo>
                  <a:pt x="444804" y="1570039"/>
                  <a:pt x="373511" y="1570039"/>
                  <a:pt x="311518" y="1565381"/>
                </a:cubicBezTo>
                <a:cubicBezTo>
                  <a:pt x="463402" y="1554512"/>
                  <a:pt x="635434" y="1545196"/>
                  <a:pt x="765621" y="1535880"/>
                </a:cubicBezTo>
                <a:cubicBezTo>
                  <a:pt x="644733" y="1526564"/>
                  <a:pt x="582740" y="1501721"/>
                  <a:pt x="472701" y="1492405"/>
                </a:cubicBezTo>
                <a:cubicBezTo>
                  <a:pt x="468052" y="1483089"/>
                  <a:pt x="488200" y="1487747"/>
                  <a:pt x="472701" y="1478431"/>
                </a:cubicBezTo>
                <a:cubicBezTo>
                  <a:pt x="426206" y="1473773"/>
                  <a:pt x="368862" y="1473773"/>
                  <a:pt x="320817" y="1464456"/>
                </a:cubicBezTo>
                <a:cubicBezTo>
                  <a:pt x="339415" y="1464456"/>
                  <a:pt x="325466" y="1453588"/>
                  <a:pt x="330116" y="1453588"/>
                </a:cubicBezTo>
                <a:cubicBezTo>
                  <a:pt x="311518" y="1448930"/>
                  <a:pt x="277421" y="1448930"/>
                  <a:pt x="263473" y="1444272"/>
                </a:cubicBezTo>
                <a:cubicBezTo>
                  <a:pt x="272772" y="1439613"/>
                  <a:pt x="296020" y="1444272"/>
                  <a:pt x="291370" y="1434955"/>
                </a:cubicBezTo>
                <a:cubicBezTo>
                  <a:pt x="268122" y="1439613"/>
                  <a:pt x="243325" y="1434955"/>
                  <a:pt x="224727" y="1430297"/>
                </a:cubicBezTo>
                <a:cubicBezTo>
                  <a:pt x="296020" y="1416323"/>
                  <a:pt x="382811" y="1425639"/>
                  <a:pt x="449454" y="1411665"/>
                </a:cubicBezTo>
                <a:cubicBezTo>
                  <a:pt x="406058" y="1405454"/>
                  <a:pt x="364212" y="1400796"/>
                  <a:pt x="353364" y="1386822"/>
                </a:cubicBezTo>
                <a:cubicBezTo>
                  <a:pt x="440155" y="1391480"/>
                  <a:pt x="516097" y="1396138"/>
                  <a:pt x="564142" y="1377506"/>
                </a:cubicBezTo>
                <a:cubicBezTo>
                  <a:pt x="635434" y="1382164"/>
                  <a:pt x="674180" y="1363532"/>
                  <a:pt x="674180" y="1352663"/>
                </a:cubicBezTo>
                <a:cubicBezTo>
                  <a:pt x="644733" y="1352663"/>
                  <a:pt x="621486" y="1352663"/>
                  <a:pt x="602888" y="1348005"/>
                </a:cubicBezTo>
                <a:cubicBezTo>
                  <a:pt x="612187" y="1343347"/>
                  <a:pt x="612187" y="1334031"/>
                  <a:pt x="621486" y="1329373"/>
                </a:cubicBezTo>
                <a:cubicBezTo>
                  <a:pt x="692778" y="1315399"/>
                  <a:pt x="779570" y="1348005"/>
                  <a:pt x="827614" y="1329373"/>
                </a:cubicBezTo>
                <a:cubicBezTo>
                  <a:pt x="822965" y="1320057"/>
                  <a:pt x="770271" y="1334031"/>
                  <a:pt x="750123" y="1324715"/>
                </a:cubicBezTo>
                <a:cubicBezTo>
                  <a:pt x="798168" y="1324715"/>
                  <a:pt x="850862" y="1320057"/>
                  <a:pt x="880309" y="1309188"/>
                </a:cubicBezTo>
                <a:cubicBezTo>
                  <a:pt x="669531" y="1315399"/>
                  <a:pt x="449454" y="1324715"/>
                  <a:pt x="220077" y="1324715"/>
                </a:cubicBezTo>
                <a:cubicBezTo>
                  <a:pt x="263473" y="1309188"/>
                  <a:pt x="382811" y="1320057"/>
                  <a:pt x="421557" y="1299872"/>
                </a:cubicBezTo>
                <a:cubicBezTo>
                  <a:pt x="373511" y="1299872"/>
                  <a:pt x="364212" y="1290556"/>
                  <a:pt x="325466" y="1290556"/>
                </a:cubicBezTo>
                <a:cubicBezTo>
                  <a:pt x="296020" y="1295214"/>
                  <a:pt x="296020" y="1304530"/>
                  <a:pt x="268122" y="1304530"/>
                </a:cubicBezTo>
                <a:cubicBezTo>
                  <a:pt x="243325" y="1290556"/>
                  <a:pt x="258823" y="1281240"/>
                  <a:pt x="234026" y="1262608"/>
                </a:cubicBezTo>
                <a:cubicBezTo>
                  <a:pt x="282071" y="1267266"/>
                  <a:pt x="296020" y="1242423"/>
                  <a:pt x="325466" y="1251739"/>
                </a:cubicBezTo>
                <a:cubicBezTo>
                  <a:pt x="306868" y="1251739"/>
                  <a:pt x="286720" y="1262608"/>
                  <a:pt x="316167" y="1267266"/>
                </a:cubicBezTo>
                <a:cubicBezTo>
                  <a:pt x="344065" y="1262608"/>
                  <a:pt x="348714" y="1247081"/>
                  <a:pt x="401409" y="1251739"/>
                </a:cubicBezTo>
                <a:cubicBezTo>
                  <a:pt x="415357" y="1262608"/>
                  <a:pt x="396759" y="1262608"/>
                  <a:pt x="396759" y="1271924"/>
                </a:cubicBezTo>
                <a:cubicBezTo>
                  <a:pt x="444804" y="1271924"/>
                  <a:pt x="492849" y="1281240"/>
                  <a:pt x="540894" y="1276582"/>
                </a:cubicBezTo>
                <a:cubicBezTo>
                  <a:pt x="511447" y="1262608"/>
                  <a:pt x="516097" y="1256397"/>
                  <a:pt x="478901" y="1251739"/>
                </a:cubicBezTo>
                <a:cubicBezTo>
                  <a:pt x="520746" y="1251739"/>
                  <a:pt x="492849" y="1242423"/>
                  <a:pt x="506798" y="1233107"/>
                </a:cubicBezTo>
                <a:cubicBezTo>
                  <a:pt x="421557" y="1223790"/>
                  <a:pt x="272772" y="1223790"/>
                  <a:pt x="210778" y="1194289"/>
                </a:cubicBezTo>
                <a:cubicBezTo>
                  <a:pt x="167383" y="1194289"/>
                  <a:pt x="128637" y="1194289"/>
                  <a:pt x="105389" y="1184973"/>
                </a:cubicBezTo>
                <a:cubicBezTo>
                  <a:pt x="148785" y="1184973"/>
                  <a:pt x="172032" y="1184973"/>
                  <a:pt x="148785" y="1170999"/>
                </a:cubicBezTo>
                <a:cubicBezTo>
                  <a:pt x="215428" y="1170999"/>
                  <a:pt x="238675" y="1160130"/>
                  <a:pt x="316167" y="1160130"/>
                </a:cubicBezTo>
                <a:cubicBezTo>
                  <a:pt x="348714" y="1136840"/>
                  <a:pt x="468052" y="1150814"/>
                  <a:pt x="516097" y="1141498"/>
                </a:cubicBezTo>
                <a:cubicBezTo>
                  <a:pt x="478901" y="1136840"/>
                  <a:pt x="401409" y="1146156"/>
                  <a:pt x="396759" y="1132182"/>
                </a:cubicBezTo>
                <a:cubicBezTo>
                  <a:pt x="421557" y="1132182"/>
                  <a:pt x="426206" y="1127524"/>
                  <a:pt x="444804" y="1127524"/>
                </a:cubicBezTo>
                <a:cubicBezTo>
                  <a:pt x="478901" y="1093365"/>
                  <a:pt x="688129" y="1118208"/>
                  <a:pt x="740824" y="1098023"/>
                </a:cubicBezTo>
                <a:cubicBezTo>
                  <a:pt x="740824" y="1098023"/>
                  <a:pt x="731525" y="1093365"/>
                  <a:pt x="736174" y="1088707"/>
                </a:cubicBezTo>
                <a:cubicBezTo>
                  <a:pt x="774920" y="1088707"/>
                  <a:pt x="779570" y="1079391"/>
                  <a:pt x="807467" y="1074733"/>
                </a:cubicBezTo>
                <a:cubicBezTo>
                  <a:pt x="678830" y="1065417"/>
                  <a:pt x="678830" y="1088707"/>
                  <a:pt x="593589" y="1084049"/>
                </a:cubicBezTo>
                <a:cubicBezTo>
                  <a:pt x="593589" y="1093365"/>
                  <a:pt x="587389" y="1093365"/>
                  <a:pt x="573441" y="1093365"/>
                </a:cubicBezTo>
                <a:cubicBezTo>
                  <a:pt x="554843" y="1079391"/>
                  <a:pt x="478901" y="1098023"/>
                  <a:pt x="406058" y="1098023"/>
                </a:cubicBezTo>
                <a:cubicBezTo>
                  <a:pt x="392110" y="1093365"/>
                  <a:pt x="440155" y="1084049"/>
                  <a:pt x="415357" y="1074733"/>
                </a:cubicBezTo>
                <a:cubicBezTo>
                  <a:pt x="444804" y="1074733"/>
                  <a:pt x="458753" y="1070075"/>
                  <a:pt x="488200" y="1070075"/>
                </a:cubicBezTo>
                <a:cubicBezTo>
                  <a:pt x="492849" y="1059206"/>
                  <a:pt x="472701" y="1059206"/>
                  <a:pt x="488200" y="1054548"/>
                </a:cubicBezTo>
                <a:cubicBezTo>
                  <a:pt x="573441" y="1045232"/>
                  <a:pt x="678830" y="1040574"/>
                  <a:pt x="759422" y="1026600"/>
                </a:cubicBezTo>
                <a:cubicBezTo>
                  <a:pt x="674180" y="1017283"/>
                  <a:pt x="502148" y="1045232"/>
                  <a:pt x="406058" y="1031258"/>
                </a:cubicBezTo>
                <a:cubicBezTo>
                  <a:pt x="426206" y="1017283"/>
                  <a:pt x="506798" y="1026600"/>
                  <a:pt x="520746" y="1006415"/>
                </a:cubicBezTo>
                <a:cubicBezTo>
                  <a:pt x="488200" y="1011073"/>
                  <a:pt x="483550" y="1006415"/>
                  <a:pt x="502148" y="1001757"/>
                </a:cubicBezTo>
                <a:cubicBezTo>
                  <a:pt x="478901" y="1001757"/>
                  <a:pt x="426206" y="997099"/>
                  <a:pt x="463402" y="992441"/>
                </a:cubicBezTo>
                <a:cubicBezTo>
                  <a:pt x="406058" y="987782"/>
                  <a:pt x="344065" y="987782"/>
                  <a:pt x="320817" y="973808"/>
                </a:cubicBezTo>
                <a:cubicBezTo>
                  <a:pt x="358013" y="973808"/>
                  <a:pt x="373511" y="969150"/>
                  <a:pt x="392110" y="964492"/>
                </a:cubicBezTo>
                <a:cubicBezTo>
                  <a:pt x="525396" y="978466"/>
                  <a:pt x="807467" y="973808"/>
                  <a:pt x="937653" y="964492"/>
                </a:cubicBezTo>
                <a:cubicBezTo>
                  <a:pt x="912856" y="953623"/>
                  <a:pt x="869460" y="969150"/>
                  <a:pt x="855512" y="958281"/>
                </a:cubicBezTo>
                <a:cubicBezTo>
                  <a:pt x="931454" y="953623"/>
                  <a:pt x="1018245" y="953623"/>
                  <a:pt x="1075589" y="953623"/>
                </a:cubicBezTo>
                <a:cubicBezTo>
                  <a:pt x="1070939" y="948965"/>
                  <a:pt x="1036843" y="948965"/>
                  <a:pt x="1041493" y="944307"/>
                </a:cubicBezTo>
                <a:cubicBezTo>
                  <a:pt x="1075589" y="934991"/>
                  <a:pt x="1118984" y="948965"/>
                  <a:pt x="1146881" y="944307"/>
                </a:cubicBezTo>
                <a:cubicBezTo>
                  <a:pt x="1027544" y="934991"/>
                  <a:pt x="807467" y="930333"/>
                  <a:pt x="678830" y="934991"/>
                </a:cubicBezTo>
                <a:cubicBezTo>
                  <a:pt x="712926" y="930333"/>
                  <a:pt x="754772" y="930333"/>
                  <a:pt x="779570" y="921017"/>
                </a:cubicBezTo>
                <a:cubicBezTo>
                  <a:pt x="740824" y="921017"/>
                  <a:pt x="740824" y="925675"/>
                  <a:pt x="702077" y="925675"/>
                </a:cubicBezTo>
                <a:cubicBezTo>
                  <a:pt x="702077" y="921017"/>
                  <a:pt x="717576" y="916359"/>
                  <a:pt x="702077" y="916359"/>
                </a:cubicBezTo>
                <a:cubicBezTo>
                  <a:pt x="578090" y="910148"/>
                  <a:pt x="492849" y="921017"/>
                  <a:pt x="392110" y="910148"/>
                </a:cubicBezTo>
                <a:cubicBezTo>
                  <a:pt x="401409" y="910148"/>
                  <a:pt x="415357" y="910148"/>
                  <a:pt x="415357" y="905490"/>
                </a:cubicBezTo>
                <a:cubicBezTo>
                  <a:pt x="348714" y="896174"/>
                  <a:pt x="296020" y="921017"/>
                  <a:pt x="272772" y="905490"/>
                </a:cubicBezTo>
                <a:cubicBezTo>
                  <a:pt x="311518" y="905490"/>
                  <a:pt x="224727" y="886858"/>
                  <a:pt x="272772" y="882200"/>
                </a:cubicBezTo>
                <a:cubicBezTo>
                  <a:pt x="167383" y="868226"/>
                  <a:pt x="71293" y="862015"/>
                  <a:pt x="0" y="848041"/>
                </a:cubicBezTo>
                <a:cubicBezTo>
                  <a:pt x="215428" y="868226"/>
                  <a:pt x="392110" y="848041"/>
                  <a:pt x="630785" y="852699"/>
                </a:cubicBezTo>
                <a:cubicBezTo>
                  <a:pt x="545544" y="857357"/>
                  <a:pt x="440155" y="857357"/>
                  <a:pt x="382811" y="868226"/>
                </a:cubicBezTo>
                <a:cubicBezTo>
                  <a:pt x="506798" y="896174"/>
                  <a:pt x="717576" y="862015"/>
                  <a:pt x="832264" y="862015"/>
                </a:cubicBezTo>
                <a:cubicBezTo>
                  <a:pt x="750123" y="848041"/>
                  <a:pt x="644733" y="838725"/>
                  <a:pt x="545544" y="838725"/>
                </a:cubicBezTo>
                <a:cubicBezTo>
                  <a:pt x="559492" y="824751"/>
                  <a:pt x="660232" y="834067"/>
                  <a:pt x="688129" y="820093"/>
                </a:cubicBezTo>
                <a:cubicBezTo>
                  <a:pt x="669531" y="824751"/>
                  <a:pt x="607537" y="820093"/>
                  <a:pt x="582740" y="809224"/>
                </a:cubicBezTo>
                <a:cubicBezTo>
                  <a:pt x="598238" y="809224"/>
                  <a:pt x="630785" y="809224"/>
                  <a:pt x="640084" y="804566"/>
                </a:cubicBezTo>
                <a:cubicBezTo>
                  <a:pt x="621486" y="799908"/>
                  <a:pt x="602888" y="809224"/>
                  <a:pt x="602888" y="795250"/>
                </a:cubicBezTo>
                <a:cubicBezTo>
                  <a:pt x="660232" y="799908"/>
                  <a:pt x="740824" y="795250"/>
                  <a:pt x="731525" y="785934"/>
                </a:cubicBezTo>
                <a:cubicBezTo>
                  <a:pt x="669531" y="781276"/>
                  <a:pt x="530045" y="781276"/>
                  <a:pt x="520746" y="747116"/>
                </a:cubicBezTo>
                <a:cubicBezTo>
                  <a:pt x="488200" y="751774"/>
                  <a:pt x="463402" y="733142"/>
                  <a:pt x="415357" y="733142"/>
                </a:cubicBezTo>
                <a:cubicBezTo>
                  <a:pt x="435505" y="728484"/>
                  <a:pt x="463402" y="728484"/>
                  <a:pt x="463402" y="723826"/>
                </a:cubicBezTo>
                <a:cubicBezTo>
                  <a:pt x="463402" y="719168"/>
                  <a:pt x="463402" y="719168"/>
                  <a:pt x="463402" y="712957"/>
                </a:cubicBezTo>
                <a:cubicBezTo>
                  <a:pt x="435505" y="712957"/>
                  <a:pt x="421557" y="708299"/>
                  <a:pt x="392110" y="703641"/>
                </a:cubicBezTo>
                <a:cubicBezTo>
                  <a:pt x="378161" y="689667"/>
                  <a:pt x="421557" y="689667"/>
                  <a:pt x="392110" y="680351"/>
                </a:cubicBezTo>
                <a:cubicBezTo>
                  <a:pt x="483550" y="655508"/>
                  <a:pt x="635434" y="660166"/>
                  <a:pt x="708277" y="632218"/>
                </a:cubicBezTo>
                <a:cubicBezTo>
                  <a:pt x="506798" y="627560"/>
                  <a:pt x="330116" y="607375"/>
                  <a:pt x="153434" y="618244"/>
                </a:cubicBezTo>
                <a:cubicBezTo>
                  <a:pt x="153434" y="607375"/>
                  <a:pt x="206129" y="612033"/>
                  <a:pt x="210778" y="602717"/>
                </a:cubicBezTo>
                <a:cubicBezTo>
                  <a:pt x="192180" y="598059"/>
                  <a:pt x="167383" y="593401"/>
                  <a:pt x="144135" y="588743"/>
                </a:cubicBezTo>
                <a:cubicBezTo>
                  <a:pt x="162733" y="584085"/>
                  <a:pt x="201479" y="588743"/>
                  <a:pt x="210778" y="579427"/>
                </a:cubicBezTo>
                <a:cubicBezTo>
                  <a:pt x="176682" y="570110"/>
                  <a:pt x="119338" y="570110"/>
                  <a:pt x="82142" y="559242"/>
                </a:cubicBezTo>
                <a:cubicBezTo>
                  <a:pt x="234026" y="554584"/>
                  <a:pt x="373511" y="535951"/>
                  <a:pt x="506798" y="531293"/>
                </a:cubicBezTo>
                <a:cubicBezTo>
                  <a:pt x="511447" y="540609"/>
                  <a:pt x="454103" y="531293"/>
                  <a:pt x="444804" y="540609"/>
                </a:cubicBezTo>
                <a:cubicBezTo>
                  <a:pt x="472701" y="540609"/>
                  <a:pt x="530045" y="545267"/>
                  <a:pt x="554843" y="535951"/>
                </a:cubicBezTo>
                <a:cubicBezTo>
                  <a:pt x="559492" y="526635"/>
                  <a:pt x="511447" y="535951"/>
                  <a:pt x="516097" y="531293"/>
                </a:cubicBezTo>
                <a:cubicBezTo>
                  <a:pt x="545544" y="515766"/>
                  <a:pt x="635434" y="521977"/>
                  <a:pt x="678830" y="511108"/>
                </a:cubicBezTo>
                <a:cubicBezTo>
                  <a:pt x="602888" y="511108"/>
                  <a:pt x="530045" y="506450"/>
                  <a:pt x="435505" y="492476"/>
                </a:cubicBezTo>
                <a:cubicBezTo>
                  <a:pt x="435505" y="487818"/>
                  <a:pt x="444804" y="483160"/>
                  <a:pt x="468052" y="478502"/>
                </a:cubicBezTo>
                <a:cubicBezTo>
                  <a:pt x="444804" y="473844"/>
                  <a:pt x="396759" y="478502"/>
                  <a:pt x="364212" y="473844"/>
                </a:cubicBezTo>
                <a:cubicBezTo>
                  <a:pt x="353364" y="462975"/>
                  <a:pt x="382811" y="469186"/>
                  <a:pt x="387460" y="462975"/>
                </a:cubicBezTo>
                <a:cubicBezTo>
                  <a:pt x="311518" y="449001"/>
                  <a:pt x="277421" y="444343"/>
                  <a:pt x="172032" y="444343"/>
                </a:cubicBezTo>
                <a:cubicBezTo>
                  <a:pt x="167383" y="435027"/>
                  <a:pt x="192180" y="430369"/>
                  <a:pt x="162733" y="425711"/>
                </a:cubicBezTo>
                <a:cubicBezTo>
                  <a:pt x="139486" y="425711"/>
                  <a:pt x="77492" y="435027"/>
                  <a:pt x="66643" y="425711"/>
                </a:cubicBezTo>
                <a:cubicBezTo>
                  <a:pt x="144135" y="396210"/>
                  <a:pt x="238675" y="382236"/>
                  <a:pt x="358013" y="372920"/>
                </a:cubicBezTo>
                <a:cubicBezTo>
                  <a:pt x="358013" y="362051"/>
                  <a:pt x="344065" y="362051"/>
                  <a:pt x="358013" y="357393"/>
                </a:cubicBezTo>
                <a:cubicBezTo>
                  <a:pt x="406058" y="357393"/>
                  <a:pt x="435505" y="352735"/>
                  <a:pt x="478901" y="348077"/>
                </a:cubicBezTo>
                <a:cubicBezTo>
                  <a:pt x="344065" y="338761"/>
                  <a:pt x="206129" y="338761"/>
                  <a:pt x="77492" y="338761"/>
                </a:cubicBezTo>
                <a:cubicBezTo>
                  <a:pt x="100740" y="324786"/>
                  <a:pt x="238675" y="329444"/>
                  <a:pt x="254174" y="299943"/>
                </a:cubicBezTo>
                <a:cubicBezTo>
                  <a:pt x="185981" y="299943"/>
                  <a:pt x="144135" y="309260"/>
                  <a:pt x="77492" y="304601"/>
                </a:cubicBezTo>
                <a:cubicBezTo>
                  <a:pt x="100740" y="295285"/>
                  <a:pt x="48045" y="299943"/>
                  <a:pt x="38746" y="290627"/>
                </a:cubicBezTo>
                <a:cubicBezTo>
                  <a:pt x="52695" y="285969"/>
                  <a:pt x="52695" y="276653"/>
                  <a:pt x="38746" y="271995"/>
                </a:cubicBezTo>
                <a:cubicBezTo>
                  <a:pt x="91441" y="265784"/>
                  <a:pt x="100740" y="242494"/>
                  <a:pt x="148785" y="233178"/>
                </a:cubicBezTo>
                <a:cubicBezTo>
                  <a:pt x="139486" y="233178"/>
                  <a:pt x="123987" y="228520"/>
                  <a:pt x="123987" y="223862"/>
                </a:cubicBezTo>
                <a:cubicBezTo>
                  <a:pt x="181332" y="223862"/>
                  <a:pt x="167383" y="208335"/>
                  <a:pt x="181332" y="208335"/>
                </a:cubicBezTo>
                <a:cubicBezTo>
                  <a:pt x="249524" y="208335"/>
                  <a:pt x="348714" y="199019"/>
                  <a:pt x="406058" y="199019"/>
                </a:cubicBezTo>
                <a:cubicBezTo>
                  <a:pt x="401409" y="199019"/>
                  <a:pt x="387460" y="199019"/>
                  <a:pt x="392110" y="194361"/>
                </a:cubicBezTo>
                <a:cubicBezTo>
                  <a:pt x="458753" y="180387"/>
                  <a:pt x="578090" y="164860"/>
                  <a:pt x="640084" y="146228"/>
                </a:cubicBezTo>
                <a:cubicBezTo>
                  <a:pt x="550193" y="136912"/>
                  <a:pt x="373511" y="141570"/>
                  <a:pt x="296020" y="132254"/>
                </a:cubicBezTo>
                <a:cubicBezTo>
                  <a:pt x="330116" y="132254"/>
                  <a:pt x="364212" y="132254"/>
                  <a:pt x="382811" y="127596"/>
                </a:cubicBezTo>
                <a:cubicBezTo>
                  <a:pt x="348714" y="122937"/>
                  <a:pt x="300669" y="116727"/>
                  <a:pt x="238675" y="112069"/>
                </a:cubicBezTo>
                <a:cubicBezTo>
                  <a:pt x="311518" y="107411"/>
                  <a:pt x="330116" y="88778"/>
                  <a:pt x="401409" y="84120"/>
                </a:cubicBezTo>
                <a:cubicBezTo>
                  <a:pt x="410708" y="88778"/>
                  <a:pt x="406058" y="102753"/>
                  <a:pt x="430856" y="107411"/>
                </a:cubicBezTo>
                <a:cubicBezTo>
                  <a:pt x="626135" y="102753"/>
                  <a:pt x="812116" y="98095"/>
                  <a:pt x="984148" y="102753"/>
                </a:cubicBezTo>
                <a:cubicBezTo>
                  <a:pt x="984148" y="98095"/>
                  <a:pt x="984148" y="93436"/>
                  <a:pt x="984148" y="93436"/>
                </a:cubicBezTo>
                <a:cubicBezTo>
                  <a:pt x="1103486" y="88778"/>
                  <a:pt x="1238322" y="98095"/>
                  <a:pt x="1385557" y="98095"/>
                </a:cubicBezTo>
                <a:cubicBezTo>
                  <a:pt x="1385557" y="93436"/>
                  <a:pt x="1390206" y="93436"/>
                  <a:pt x="1396406" y="88778"/>
                </a:cubicBezTo>
                <a:cubicBezTo>
                  <a:pt x="1619583" y="79462"/>
                  <a:pt x="1844309" y="79462"/>
                  <a:pt x="2069036" y="79462"/>
                </a:cubicBezTo>
                <a:cubicBezTo>
                  <a:pt x="2704470" y="68594"/>
                  <a:pt x="3335255" y="49961"/>
                  <a:pt x="3966039" y="45303"/>
                </a:cubicBezTo>
                <a:cubicBezTo>
                  <a:pt x="4291506" y="40645"/>
                  <a:pt x="4596824" y="31329"/>
                  <a:pt x="4894393" y="31329"/>
                </a:cubicBezTo>
                <a:cubicBezTo>
                  <a:pt x="5055577" y="35987"/>
                  <a:pt x="5218310" y="35987"/>
                  <a:pt x="5367095" y="26671"/>
                </a:cubicBezTo>
                <a:cubicBezTo>
                  <a:pt x="5467834" y="22013"/>
                  <a:pt x="5567024" y="26671"/>
                  <a:pt x="5672413" y="22013"/>
                </a:cubicBezTo>
                <a:cubicBezTo>
                  <a:pt x="5878542" y="15802"/>
                  <a:pt x="6093969" y="15802"/>
                  <a:pt x="6289249" y="22013"/>
                </a:cubicBezTo>
                <a:cubicBezTo>
                  <a:pt x="6303198" y="22013"/>
                  <a:pt x="6312497" y="15802"/>
                  <a:pt x="6332645" y="11144"/>
                </a:cubicBezTo>
                <a:cubicBezTo>
                  <a:pt x="6605416" y="15802"/>
                  <a:pt x="6954130" y="11144"/>
                  <a:pt x="7230002" y="6486"/>
                </a:cubicBezTo>
                <a:cubicBezTo>
                  <a:pt x="7392735" y="1828"/>
                  <a:pt x="7589564" y="6486"/>
                  <a:pt x="7761596" y="11144"/>
                </a:cubicBezTo>
                <a:cubicBezTo>
                  <a:pt x="7885584" y="11144"/>
                  <a:pt x="8000272" y="-2830"/>
                  <a:pt x="8101011" y="11144"/>
                </a:cubicBezTo>
                <a:cubicBezTo>
                  <a:pt x="8096362" y="6486"/>
                  <a:pt x="8090162" y="6486"/>
                  <a:pt x="8101011" y="1828"/>
                </a:cubicBezTo>
                <a:cubicBezTo>
                  <a:pt x="8190902" y="22013"/>
                  <a:pt x="8291642" y="11144"/>
                  <a:pt x="8372233" y="6486"/>
                </a:cubicBezTo>
                <a:cubicBezTo>
                  <a:pt x="8376882" y="-2830"/>
                  <a:pt x="8339686" y="11144"/>
                  <a:pt x="8348986" y="1828"/>
                </a:cubicBezTo>
                <a:cubicBezTo>
                  <a:pt x="8370683" y="-501"/>
                  <a:pt x="8387344" y="-501"/>
                  <a:pt x="8399162" y="1246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429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00150" y="1280107"/>
            <a:ext cx="9791699" cy="2651021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965231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213689" y="1911003"/>
            <a:ext cx="3158059" cy="1447429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5629243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744225" y="1911003"/>
            <a:ext cx="3158059" cy="1447429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3519399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68367" y="3630346"/>
            <a:ext cx="3158059" cy="1447429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516933" y="3630346"/>
            <a:ext cx="3158059" cy="1447429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865501" y="3630346"/>
            <a:ext cx="3158059" cy="1447429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076769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90550" y="1547183"/>
            <a:ext cx="1064022" cy="783772"/>
          </a:xfrm>
          <a:custGeom>
            <a:avLst/>
            <a:gdLst>
              <a:gd name="connsiteX0" fmla="*/ 805543 w 2128044"/>
              <a:gd name="connsiteY0" fmla="*/ 0 h 1567543"/>
              <a:gd name="connsiteX1" fmla="*/ 1277508 w 2128044"/>
              <a:gd name="connsiteY1" fmla="*/ 918418 h 1567543"/>
              <a:gd name="connsiteX2" fmla="*/ 1535987 w 2128044"/>
              <a:gd name="connsiteY2" fmla="*/ 415432 h 1567543"/>
              <a:gd name="connsiteX3" fmla="*/ 2128044 w 2128044"/>
              <a:gd name="connsiteY3" fmla="*/ 1567543 h 1567543"/>
              <a:gd name="connsiteX4" fmla="*/ 1611086 w 2128044"/>
              <a:gd name="connsiteY4" fmla="*/ 1567543 h 1567543"/>
              <a:gd name="connsiteX5" fmla="*/ 943930 w 2128044"/>
              <a:gd name="connsiteY5" fmla="*/ 1567543 h 1567543"/>
              <a:gd name="connsiteX6" fmla="*/ 0 w 2128044"/>
              <a:gd name="connsiteY6" fmla="*/ 1567543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044" h="1567543">
                <a:moveTo>
                  <a:pt x="805543" y="0"/>
                </a:moveTo>
                <a:lnTo>
                  <a:pt x="1277508" y="918418"/>
                </a:lnTo>
                <a:lnTo>
                  <a:pt x="1535987" y="415432"/>
                </a:lnTo>
                <a:lnTo>
                  <a:pt x="2128044" y="1567543"/>
                </a:lnTo>
                <a:lnTo>
                  <a:pt x="1611086" y="1567543"/>
                </a:lnTo>
                <a:lnTo>
                  <a:pt x="943930" y="1567543"/>
                </a:lnTo>
                <a:lnTo>
                  <a:pt x="0" y="15675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425272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308080" y="1257773"/>
            <a:ext cx="5031976" cy="3706615"/>
          </a:xfrm>
          <a:custGeom>
            <a:avLst/>
            <a:gdLst>
              <a:gd name="connsiteX0" fmla="*/ 805543 w 2128044"/>
              <a:gd name="connsiteY0" fmla="*/ 0 h 1567543"/>
              <a:gd name="connsiteX1" fmla="*/ 1277508 w 2128044"/>
              <a:gd name="connsiteY1" fmla="*/ 918418 h 1567543"/>
              <a:gd name="connsiteX2" fmla="*/ 1535987 w 2128044"/>
              <a:gd name="connsiteY2" fmla="*/ 415432 h 1567543"/>
              <a:gd name="connsiteX3" fmla="*/ 2128044 w 2128044"/>
              <a:gd name="connsiteY3" fmla="*/ 1567543 h 1567543"/>
              <a:gd name="connsiteX4" fmla="*/ 1611086 w 2128044"/>
              <a:gd name="connsiteY4" fmla="*/ 1567543 h 1567543"/>
              <a:gd name="connsiteX5" fmla="*/ 943930 w 2128044"/>
              <a:gd name="connsiteY5" fmla="*/ 1567543 h 1567543"/>
              <a:gd name="connsiteX6" fmla="*/ 0 w 2128044"/>
              <a:gd name="connsiteY6" fmla="*/ 1567543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044" h="1567543">
                <a:moveTo>
                  <a:pt x="805543" y="0"/>
                </a:moveTo>
                <a:lnTo>
                  <a:pt x="1277508" y="918418"/>
                </a:lnTo>
                <a:lnTo>
                  <a:pt x="1535987" y="415432"/>
                </a:lnTo>
                <a:lnTo>
                  <a:pt x="2128044" y="1567543"/>
                </a:lnTo>
                <a:lnTo>
                  <a:pt x="1611086" y="1567543"/>
                </a:lnTo>
                <a:lnTo>
                  <a:pt x="943930" y="1567543"/>
                </a:lnTo>
                <a:lnTo>
                  <a:pt x="0" y="15675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637108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624541" y="992123"/>
            <a:ext cx="4898691" cy="4898690"/>
          </a:xfrm>
          <a:custGeom>
            <a:avLst/>
            <a:gdLst>
              <a:gd name="connsiteX0" fmla="*/ 4898691 w 9797381"/>
              <a:gd name="connsiteY0" fmla="*/ 0 h 9797380"/>
              <a:gd name="connsiteX1" fmla="*/ 9797381 w 9797381"/>
              <a:gd name="connsiteY1" fmla="*/ 4898690 h 9797380"/>
              <a:gd name="connsiteX2" fmla="*/ 4898691 w 9797381"/>
              <a:gd name="connsiteY2" fmla="*/ 9797380 h 9797380"/>
              <a:gd name="connsiteX3" fmla="*/ 0 w 9797381"/>
              <a:gd name="connsiteY3" fmla="*/ 4898690 h 979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7381" h="9797380">
                <a:moveTo>
                  <a:pt x="4898691" y="0"/>
                </a:moveTo>
                <a:lnTo>
                  <a:pt x="9797381" y="4898690"/>
                </a:lnTo>
                <a:lnTo>
                  <a:pt x="4898691" y="9797380"/>
                </a:lnTo>
                <a:lnTo>
                  <a:pt x="0" y="4898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109777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6230772" y="2211421"/>
            <a:ext cx="5978624" cy="1398191"/>
          </a:xfrm>
          <a:custGeom>
            <a:avLst/>
            <a:gdLst>
              <a:gd name="connsiteX0" fmla="*/ 2705100 w 11957248"/>
              <a:gd name="connsiteY0" fmla="*/ 0 h 2796382"/>
              <a:gd name="connsiteX1" fmla="*/ 11957248 w 11957248"/>
              <a:gd name="connsiteY1" fmla="*/ 0 h 2796382"/>
              <a:gd name="connsiteX2" fmla="*/ 11957248 w 11957248"/>
              <a:gd name="connsiteY2" fmla="*/ 2796382 h 2796382"/>
              <a:gd name="connsiteX3" fmla="*/ 0 w 11957248"/>
              <a:gd name="connsiteY3" fmla="*/ 2796382 h 27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57248" h="2796382">
                <a:moveTo>
                  <a:pt x="2705100" y="0"/>
                </a:moveTo>
                <a:lnTo>
                  <a:pt x="11957248" y="0"/>
                </a:lnTo>
                <a:lnTo>
                  <a:pt x="11957248" y="2796382"/>
                </a:lnTo>
                <a:lnTo>
                  <a:pt x="0" y="27963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" y="2658533"/>
            <a:ext cx="6521550" cy="1398191"/>
          </a:xfrm>
          <a:custGeom>
            <a:avLst/>
            <a:gdLst>
              <a:gd name="connsiteX0" fmla="*/ 0 w 13043099"/>
              <a:gd name="connsiteY0" fmla="*/ 0 h 2796382"/>
              <a:gd name="connsiteX1" fmla="*/ 13043099 w 13043099"/>
              <a:gd name="connsiteY1" fmla="*/ 0 h 2796382"/>
              <a:gd name="connsiteX2" fmla="*/ 10337999 w 13043099"/>
              <a:gd name="connsiteY2" fmla="*/ 2796382 h 2796382"/>
              <a:gd name="connsiteX3" fmla="*/ 0 w 13043099"/>
              <a:gd name="connsiteY3" fmla="*/ 2796382 h 27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3099" h="2796382">
                <a:moveTo>
                  <a:pt x="0" y="0"/>
                </a:moveTo>
                <a:lnTo>
                  <a:pt x="13043099" y="0"/>
                </a:lnTo>
                <a:lnTo>
                  <a:pt x="10337999" y="2796382"/>
                </a:lnTo>
                <a:lnTo>
                  <a:pt x="0" y="27963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5987803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5467433"/>
            <a:ext cx="12192000" cy="818456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8831427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583286" y="1494929"/>
            <a:ext cx="5025431" cy="3868143"/>
          </a:xfrm>
          <a:custGeom>
            <a:avLst/>
            <a:gdLst>
              <a:gd name="connsiteX0" fmla="*/ 5025430 w 10050861"/>
              <a:gd name="connsiteY0" fmla="*/ 0 h 7736286"/>
              <a:gd name="connsiteX1" fmla="*/ 10050861 w 10050861"/>
              <a:gd name="connsiteY1" fmla="*/ 7736286 h 7736286"/>
              <a:gd name="connsiteX2" fmla="*/ 0 w 10050861"/>
              <a:gd name="connsiteY2" fmla="*/ 7736286 h 773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50861" h="7736286">
                <a:moveTo>
                  <a:pt x="5025430" y="0"/>
                </a:moveTo>
                <a:lnTo>
                  <a:pt x="10050861" y="7736286"/>
                </a:lnTo>
                <a:lnTo>
                  <a:pt x="0" y="7736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9012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Our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1" y="571621"/>
            <a:ext cx="10972800" cy="508861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ctr">
              <a:buNone/>
              <a:defRPr sz="4800" b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1" y="1080392"/>
            <a:ext cx="10972800" cy="28906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 sz="15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1172908" y="1589223"/>
            <a:ext cx="4374839" cy="3067960"/>
          </a:xfrm>
          <a:custGeom>
            <a:avLst/>
            <a:gdLst>
              <a:gd name="connsiteX0" fmla="*/ 2899806 w 4374838"/>
              <a:gd name="connsiteY0" fmla="*/ 11 h 3067960"/>
              <a:gd name="connsiteX1" fmla="*/ 2946558 w 4374838"/>
              <a:gd name="connsiteY1" fmla="*/ 78346 h 3067960"/>
              <a:gd name="connsiteX2" fmla="*/ 2976947 w 4374838"/>
              <a:gd name="connsiteY2" fmla="*/ 60808 h 3067960"/>
              <a:gd name="connsiteX3" fmla="*/ 3014349 w 4374838"/>
              <a:gd name="connsiteY3" fmla="*/ 101730 h 3067960"/>
              <a:gd name="connsiteX4" fmla="*/ 3068114 w 4374838"/>
              <a:gd name="connsiteY4" fmla="*/ 67823 h 3067960"/>
              <a:gd name="connsiteX5" fmla="*/ 3043569 w 4374838"/>
              <a:gd name="connsiteY5" fmla="*/ 102899 h 3067960"/>
              <a:gd name="connsiteX6" fmla="*/ 3128892 w 4374838"/>
              <a:gd name="connsiteY6" fmla="*/ 146159 h 3067960"/>
              <a:gd name="connsiteX7" fmla="*/ 3154605 w 4374838"/>
              <a:gd name="connsiteY7" fmla="*/ 101730 h 3067960"/>
              <a:gd name="connsiteX8" fmla="*/ 3213046 w 4374838"/>
              <a:gd name="connsiteY8" fmla="*/ 114591 h 3067960"/>
              <a:gd name="connsiteX9" fmla="*/ 3220059 w 4374838"/>
              <a:gd name="connsiteY9" fmla="*/ 162528 h 3067960"/>
              <a:gd name="connsiteX10" fmla="*/ 3203695 w 4374838"/>
              <a:gd name="connsiteY10" fmla="*/ 198773 h 3067960"/>
              <a:gd name="connsiteX11" fmla="*/ 3232915 w 4374838"/>
              <a:gd name="connsiteY11" fmla="*/ 256063 h 3067960"/>
              <a:gd name="connsiteX12" fmla="*/ 3257460 w 4374838"/>
              <a:gd name="connsiteY12" fmla="*/ 211634 h 3067960"/>
              <a:gd name="connsiteX13" fmla="*/ 3304213 w 4374838"/>
              <a:gd name="connsiteY13" fmla="*/ 232679 h 3067960"/>
              <a:gd name="connsiteX14" fmla="*/ 3305381 w 4374838"/>
              <a:gd name="connsiteY14" fmla="*/ 102899 h 3067960"/>
              <a:gd name="connsiteX15" fmla="*/ 3332264 w 4374838"/>
              <a:gd name="connsiteY15" fmla="*/ 150836 h 3067960"/>
              <a:gd name="connsiteX16" fmla="*/ 3321745 w 4374838"/>
              <a:gd name="connsiteY16" fmla="*/ 197603 h 3067960"/>
              <a:gd name="connsiteX17" fmla="*/ 3352134 w 4374838"/>
              <a:gd name="connsiteY17" fmla="*/ 180066 h 3067960"/>
              <a:gd name="connsiteX18" fmla="*/ 3368497 w 4374838"/>
              <a:gd name="connsiteY18" fmla="*/ 265416 h 3067960"/>
              <a:gd name="connsiteX19" fmla="*/ 3426937 w 4374838"/>
              <a:gd name="connsiteY19" fmla="*/ 213972 h 3067960"/>
              <a:gd name="connsiteX20" fmla="*/ 3357978 w 4374838"/>
              <a:gd name="connsiteY20" fmla="*/ 143821 h 3067960"/>
              <a:gd name="connsiteX21" fmla="*/ 3390704 w 4374838"/>
              <a:gd name="connsiteY21" fmla="*/ 99391 h 3067960"/>
              <a:gd name="connsiteX22" fmla="*/ 3437456 w 4374838"/>
              <a:gd name="connsiteY22" fmla="*/ 121606 h 3067960"/>
              <a:gd name="connsiteX23" fmla="*/ 3512260 w 4374838"/>
              <a:gd name="connsiteY23" fmla="*/ 163697 h 3067960"/>
              <a:gd name="connsiteX24" fmla="*/ 3486546 w 4374838"/>
              <a:gd name="connsiteY24" fmla="*/ 208126 h 3067960"/>
              <a:gd name="connsiteX25" fmla="*/ 3508753 w 4374838"/>
              <a:gd name="connsiteY25" fmla="*/ 210464 h 3067960"/>
              <a:gd name="connsiteX26" fmla="*/ 3506416 w 4374838"/>
              <a:gd name="connsiteY26" fmla="*/ 237356 h 3067960"/>
              <a:gd name="connsiteX27" fmla="*/ 3478365 w 4374838"/>
              <a:gd name="connsiteY27" fmla="*/ 273601 h 3067960"/>
              <a:gd name="connsiteX28" fmla="*/ 3486546 w 4374838"/>
              <a:gd name="connsiteY28" fmla="*/ 311015 h 3067960"/>
              <a:gd name="connsiteX29" fmla="*/ 3533298 w 4374838"/>
              <a:gd name="connsiteY29" fmla="*/ 220987 h 3067960"/>
              <a:gd name="connsiteX30" fmla="*/ 3543818 w 4374838"/>
              <a:gd name="connsiteY30" fmla="*/ 240863 h 3067960"/>
              <a:gd name="connsiteX31" fmla="*/ 3567194 w 4374838"/>
              <a:gd name="connsiteY31" fmla="*/ 213972 h 3067960"/>
              <a:gd name="connsiteX32" fmla="*/ 3560181 w 4374838"/>
              <a:gd name="connsiteY32" fmla="*/ 157851 h 3067960"/>
              <a:gd name="connsiteX33" fmla="*/ 3592907 w 4374838"/>
              <a:gd name="connsiteY33" fmla="*/ 169543 h 3067960"/>
              <a:gd name="connsiteX34" fmla="*/ 3580051 w 4374838"/>
              <a:gd name="connsiteY34" fmla="*/ 196434 h 3067960"/>
              <a:gd name="connsiteX35" fmla="*/ 3616284 w 4374838"/>
              <a:gd name="connsiteY35" fmla="*/ 208126 h 3067960"/>
              <a:gd name="connsiteX36" fmla="*/ 3630309 w 4374838"/>
              <a:gd name="connsiteY36" fmla="*/ 97053 h 3067960"/>
              <a:gd name="connsiteX37" fmla="*/ 3657192 w 4374838"/>
              <a:gd name="connsiteY37" fmla="*/ 80684 h 3067960"/>
              <a:gd name="connsiteX38" fmla="*/ 3660698 w 4374838"/>
              <a:gd name="connsiteY38" fmla="*/ 136806 h 3067960"/>
              <a:gd name="connsiteX39" fmla="*/ 3634984 w 4374838"/>
              <a:gd name="connsiteY39" fmla="*/ 135636 h 3067960"/>
              <a:gd name="connsiteX40" fmla="*/ 3714463 w 4374838"/>
              <a:gd name="connsiteY40" fmla="*/ 159020 h 3067960"/>
              <a:gd name="connsiteX41" fmla="*/ 3727320 w 4374838"/>
              <a:gd name="connsiteY41" fmla="*/ 197603 h 3067960"/>
              <a:gd name="connsiteX42" fmla="*/ 3693425 w 4374838"/>
              <a:gd name="connsiteY42" fmla="*/ 260740 h 3067960"/>
              <a:gd name="connsiteX43" fmla="*/ 3654854 w 4374838"/>
              <a:gd name="connsiteY43" fmla="*/ 229171 h 3067960"/>
              <a:gd name="connsiteX44" fmla="*/ 3632647 w 4374838"/>
              <a:gd name="connsiteY44" fmla="*/ 330891 h 3067960"/>
              <a:gd name="connsiteX45" fmla="*/ 3657192 w 4374838"/>
              <a:gd name="connsiteY45" fmla="*/ 350767 h 3067960"/>
              <a:gd name="connsiteX46" fmla="*/ 3673555 w 4374838"/>
              <a:gd name="connsiteY46" fmla="*/ 277108 h 3067960"/>
              <a:gd name="connsiteX47" fmla="*/ 3751865 w 4374838"/>
              <a:gd name="connsiteY47" fmla="*/ 208126 h 3067960"/>
              <a:gd name="connsiteX48" fmla="*/ 3795111 w 4374838"/>
              <a:gd name="connsiteY48" fmla="*/ 230341 h 3067960"/>
              <a:gd name="connsiteX49" fmla="*/ 3816149 w 4374838"/>
              <a:gd name="connsiteY49" fmla="*/ 353105 h 3067960"/>
              <a:gd name="connsiteX50" fmla="*/ 3799786 w 4374838"/>
              <a:gd name="connsiteY50" fmla="*/ 370643 h 3067960"/>
              <a:gd name="connsiteX51" fmla="*/ 3833681 w 4374838"/>
              <a:gd name="connsiteY51" fmla="*/ 418580 h 3067960"/>
              <a:gd name="connsiteX52" fmla="*/ 3851213 w 4374838"/>
              <a:gd name="connsiteY52" fmla="*/ 383504 h 3067960"/>
              <a:gd name="connsiteX53" fmla="*/ 3831344 w 4374838"/>
              <a:gd name="connsiteY53" fmla="*/ 335568 h 3067960"/>
              <a:gd name="connsiteX54" fmla="*/ 3847707 w 4374838"/>
              <a:gd name="connsiteY54" fmla="*/ 271262 h 3067960"/>
              <a:gd name="connsiteX55" fmla="*/ 3924848 w 4374838"/>
              <a:gd name="connsiteY55" fmla="*/ 322706 h 3067960"/>
              <a:gd name="connsiteX56" fmla="*/ 3901472 w 4374838"/>
              <a:gd name="connsiteY56" fmla="*/ 340244 h 3067960"/>
              <a:gd name="connsiteX57" fmla="*/ 3902641 w 4374838"/>
              <a:gd name="connsiteY57" fmla="*/ 377658 h 3067960"/>
              <a:gd name="connsiteX58" fmla="*/ 3944718 w 4374838"/>
              <a:gd name="connsiteY58" fmla="*/ 305169 h 3067960"/>
              <a:gd name="connsiteX59" fmla="*/ 3985626 w 4374838"/>
              <a:gd name="connsiteY59" fmla="*/ 252555 h 3067960"/>
              <a:gd name="connsiteX60" fmla="*/ 4089650 w 4374838"/>
              <a:gd name="connsiteY60" fmla="*/ 390519 h 3067960"/>
              <a:gd name="connsiteX61" fmla="*/ 4066274 w 4374838"/>
              <a:gd name="connsiteY61" fmla="*/ 416242 h 3067960"/>
              <a:gd name="connsiteX62" fmla="*/ 4102507 w 4374838"/>
              <a:gd name="connsiteY62" fmla="*/ 586943 h 3067960"/>
              <a:gd name="connsiteX63" fmla="*/ 4113026 w 4374838"/>
              <a:gd name="connsiteY63" fmla="*/ 643064 h 3067960"/>
              <a:gd name="connsiteX64" fmla="*/ 4117701 w 4374838"/>
              <a:gd name="connsiteY64" fmla="*/ 736599 h 3067960"/>
              <a:gd name="connsiteX65" fmla="*/ 4102507 w 4374838"/>
              <a:gd name="connsiteY65" fmla="*/ 744783 h 3067960"/>
              <a:gd name="connsiteX66" fmla="*/ 4120039 w 4374838"/>
              <a:gd name="connsiteY66" fmla="*/ 802074 h 3067960"/>
              <a:gd name="connsiteX67" fmla="*/ 4159778 w 4374838"/>
              <a:gd name="connsiteY67" fmla="*/ 768167 h 3067960"/>
              <a:gd name="connsiteX68" fmla="*/ 4137571 w 4374838"/>
              <a:gd name="connsiteY68" fmla="*/ 878071 h 3067960"/>
              <a:gd name="connsiteX69" fmla="*/ 4144583 w 4374838"/>
              <a:gd name="connsiteY69" fmla="*/ 924838 h 3067960"/>
              <a:gd name="connsiteX70" fmla="*/ 4144583 w 4374838"/>
              <a:gd name="connsiteY70" fmla="*/ 897947 h 3067960"/>
              <a:gd name="connsiteX71" fmla="*/ 4200686 w 4374838"/>
              <a:gd name="connsiteY71" fmla="*/ 864041 h 3067960"/>
              <a:gd name="connsiteX72" fmla="*/ 4186660 w 4374838"/>
              <a:gd name="connsiteY72" fmla="*/ 806750 h 3067960"/>
              <a:gd name="connsiteX73" fmla="*/ 4181985 w 4374838"/>
              <a:gd name="connsiteY73" fmla="*/ 769336 h 3067960"/>
              <a:gd name="connsiteX74" fmla="*/ 4212374 w 4374838"/>
              <a:gd name="connsiteY74" fmla="*/ 706200 h 3067960"/>
              <a:gd name="connsiteX75" fmla="*/ 4242763 w 4374838"/>
              <a:gd name="connsiteY75" fmla="*/ 792720 h 3067960"/>
              <a:gd name="connsiteX76" fmla="*/ 4227569 w 4374838"/>
              <a:gd name="connsiteY76" fmla="*/ 800904 h 3067960"/>
              <a:gd name="connsiteX77" fmla="*/ 4276659 w 4374838"/>
              <a:gd name="connsiteY77" fmla="*/ 776351 h 3067960"/>
              <a:gd name="connsiteX78" fmla="*/ 4273152 w 4374838"/>
              <a:gd name="connsiteY78" fmla="*/ 878071 h 3067960"/>
              <a:gd name="connsiteX79" fmla="*/ 4248607 w 4374838"/>
              <a:gd name="connsiteY79" fmla="*/ 867548 h 3067960"/>
              <a:gd name="connsiteX80" fmla="*/ 4254451 w 4374838"/>
              <a:gd name="connsiteY80" fmla="*/ 830134 h 3067960"/>
              <a:gd name="connsiteX81" fmla="*/ 4235750 w 4374838"/>
              <a:gd name="connsiteY81" fmla="*/ 838318 h 3067960"/>
              <a:gd name="connsiteX82" fmla="*/ 4252114 w 4374838"/>
              <a:gd name="connsiteY82" fmla="*/ 876902 h 3067960"/>
              <a:gd name="connsiteX83" fmla="*/ 4239257 w 4374838"/>
              <a:gd name="connsiteY83" fmla="*/ 894439 h 3067960"/>
              <a:gd name="connsiteX84" fmla="*/ 4280165 w 4374838"/>
              <a:gd name="connsiteY84" fmla="*/ 935361 h 3067960"/>
              <a:gd name="connsiteX85" fmla="*/ 4301204 w 4374838"/>
              <a:gd name="connsiteY85" fmla="*/ 899116 h 3067960"/>
              <a:gd name="connsiteX86" fmla="*/ 4263802 w 4374838"/>
              <a:gd name="connsiteY86" fmla="*/ 1017204 h 3067960"/>
              <a:gd name="connsiteX87" fmla="*/ 4252114 w 4374838"/>
              <a:gd name="connsiteY87" fmla="*/ 970437 h 3067960"/>
              <a:gd name="connsiteX88" fmla="*/ 4233413 w 4374838"/>
              <a:gd name="connsiteY88" fmla="*/ 986805 h 3067960"/>
              <a:gd name="connsiteX89" fmla="*/ 4196011 w 4374838"/>
              <a:gd name="connsiteY89" fmla="*/ 937699 h 3067960"/>
              <a:gd name="connsiteX90" fmla="*/ 4185492 w 4374838"/>
              <a:gd name="connsiteY90" fmla="*/ 918992 h 3067960"/>
              <a:gd name="connsiteX91" fmla="*/ 4198349 w 4374838"/>
              <a:gd name="connsiteY91" fmla="*/ 901455 h 3067960"/>
              <a:gd name="connsiteX92" fmla="*/ 4174972 w 4374838"/>
              <a:gd name="connsiteY92" fmla="*/ 917823 h 3067960"/>
              <a:gd name="connsiteX93" fmla="*/ 4197180 w 4374838"/>
              <a:gd name="connsiteY93" fmla="*/ 1021881 h 3067960"/>
              <a:gd name="connsiteX94" fmla="*/ 4235750 w 4374838"/>
              <a:gd name="connsiteY94" fmla="*/ 1044096 h 3067960"/>
              <a:gd name="connsiteX95" fmla="*/ 4201855 w 4374838"/>
              <a:gd name="connsiteY95" fmla="*/ 1068649 h 3067960"/>
              <a:gd name="connsiteX96" fmla="*/ 4205361 w 4374838"/>
              <a:gd name="connsiteY96" fmla="*/ 1162184 h 3067960"/>
              <a:gd name="connsiteX97" fmla="*/ 4245101 w 4374838"/>
              <a:gd name="connsiteY97" fmla="*/ 1081510 h 3067960"/>
              <a:gd name="connsiteX98" fmla="*/ 4253283 w 4374838"/>
              <a:gd name="connsiteY98" fmla="*/ 1175045 h 3067960"/>
              <a:gd name="connsiteX99" fmla="*/ 4274321 w 4374838"/>
              <a:gd name="connsiteY99" fmla="*/ 1185567 h 3067960"/>
              <a:gd name="connsiteX100" fmla="*/ 4280165 w 4374838"/>
              <a:gd name="connsiteY100" fmla="*/ 1149323 h 3067960"/>
              <a:gd name="connsiteX101" fmla="*/ 4307048 w 4374838"/>
              <a:gd name="connsiteY101" fmla="*/ 1244027 h 3067960"/>
              <a:gd name="connsiteX102" fmla="*/ 4287178 w 4374838"/>
              <a:gd name="connsiteY102" fmla="*/ 1214797 h 3067960"/>
              <a:gd name="connsiteX103" fmla="*/ 4270815 w 4374838"/>
              <a:gd name="connsiteY103" fmla="*/ 1241688 h 3067960"/>
              <a:gd name="connsiteX104" fmla="*/ 4283671 w 4374838"/>
              <a:gd name="connsiteY104" fmla="*/ 1261565 h 3067960"/>
              <a:gd name="connsiteX105" fmla="*/ 4245101 w 4374838"/>
              <a:gd name="connsiteY105" fmla="*/ 1295471 h 3067960"/>
              <a:gd name="connsiteX106" fmla="*/ 4256789 w 4374838"/>
              <a:gd name="connsiteY106" fmla="*/ 1221812 h 3067960"/>
              <a:gd name="connsiteX107" fmla="*/ 4198349 w 4374838"/>
              <a:gd name="connsiteY107" fmla="*/ 1265072 h 3067960"/>
              <a:gd name="connsiteX108" fmla="*/ 4198349 w 4374838"/>
              <a:gd name="connsiteY108" fmla="*/ 1320024 h 3067960"/>
              <a:gd name="connsiteX109" fmla="*/ 4255620 w 4374838"/>
              <a:gd name="connsiteY109" fmla="*/ 1343408 h 3067960"/>
              <a:gd name="connsiteX110" fmla="*/ 4245101 w 4374838"/>
              <a:gd name="connsiteY110" fmla="*/ 1398360 h 3067960"/>
              <a:gd name="connsiteX111" fmla="*/ 4300035 w 4374838"/>
              <a:gd name="connsiteY111" fmla="*/ 1392514 h 3067960"/>
              <a:gd name="connsiteX112" fmla="*/ 4326917 w 4374838"/>
              <a:gd name="connsiteY112" fmla="*/ 1385499 h 3067960"/>
              <a:gd name="connsiteX113" fmla="*/ 4305879 w 4374838"/>
              <a:gd name="connsiteY113" fmla="*/ 1374976 h 3067960"/>
              <a:gd name="connsiteX114" fmla="*/ 4296528 w 4374838"/>
              <a:gd name="connsiteY114" fmla="*/ 1289625 h 3067960"/>
              <a:gd name="connsiteX115" fmla="*/ 4329255 w 4374838"/>
              <a:gd name="connsiteY115" fmla="*/ 1301317 h 3067960"/>
              <a:gd name="connsiteX116" fmla="*/ 4350293 w 4374838"/>
              <a:gd name="connsiteY116" fmla="*/ 1358607 h 3067960"/>
              <a:gd name="connsiteX117" fmla="*/ 4337436 w 4374838"/>
              <a:gd name="connsiteY117" fmla="*/ 1386668 h 3067960"/>
              <a:gd name="connsiteX118" fmla="*/ 4374838 w 4374838"/>
              <a:gd name="connsiteY118" fmla="*/ 1389006 h 3067960"/>
              <a:gd name="connsiteX119" fmla="*/ 4326917 w 4374838"/>
              <a:gd name="connsiteY119" fmla="*/ 1441620 h 3067960"/>
              <a:gd name="connsiteX120" fmla="*/ 4328086 w 4374838"/>
              <a:gd name="connsiteY120" fmla="*/ 1479034 h 3067960"/>
              <a:gd name="connsiteX121" fmla="*/ 4303541 w 4374838"/>
              <a:gd name="connsiteY121" fmla="*/ 1448635 h 3067960"/>
              <a:gd name="connsiteX122" fmla="*/ 4301204 w 4374838"/>
              <a:gd name="connsiteY122" fmla="*/ 1495402 h 3067960"/>
              <a:gd name="connsiteX123" fmla="*/ 4275490 w 4374838"/>
              <a:gd name="connsiteY123" fmla="*/ 1493064 h 3067960"/>
              <a:gd name="connsiteX124" fmla="*/ 4314060 w 4374838"/>
              <a:gd name="connsiteY124" fmla="*/ 1524632 h 3067960"/>
              <a:gd name="connsiteX125" fmla="*/ 4273152 w 4374838"/>
              <a:gd name="connsiteY125" fmla="*/ 1521124 h 3067960"/>
              <a:gd name="connsiteX126" fmla="*/ 4263802 w 4374838"/>
              <a:gd name="connsiteY126" fmla="*/ 1549185 h 3067960"/>
              <a:gd name="connsiteX127" fmla="*/ 4263802 w 4374838"/>
              <a:gd name="connsiteY127" fmla="*/ 1594783 h 3067960"/>
              <a:gd name="connsiteX128" fmla="*/ 4234582 w 4374838"/>
              <a:gd name="connsiteY128" fmla="*/ 1546846 h 3067960"/>
              <a:gd name="connsiteX129" fmla="*/ 4227569 w 4374838"/>
              <a:gd name="connsiteY129" fmla="*/ 1592445 h 3067960"/>
              <a:gd name="connsiteX130" fmla="*/ 4186660 w 4374838"/>
              <a:gd name="connsiteY130" fmla="*/ 1590106 h 3067960"/>
              <a:gd name="connsiteX131" fmla="*/ 4198349 w 4374838"/>
              <a:gd name="connsiteY131" fmla="*/ 1636874 h 3067960"/>
              <a:gd name="connsiteX132" fmla="*/ 4205361 w 4374838"/>
              <a:gd name="connsiteY132" fmla="*/ 1591276 h 3067960"/>
              <a:gd name="connsiteX133" fmla="*/ 4242763 w 4374838"/>
              <a:gd name="connsiteY133" fmla="*/ 1743270 h 3067960"/>
              <a:gd name="connsiteX134" fmla="*/ 4219387 w 4374838"/>
              <a:gd name="connsiteY134" fmla="*/ 1768992 h 3067960"/>
              <a:gd name="connsiteX135" fmla="*/ 4261464 w 4374838"/>
              <a:gd name="connsiteY135" fmla="*/ 1800560 h 3067960"/>
              <a:gd name="connsiteX136" fmla="*/ 4289515 w 4374838"/>
              <a:gd name="connsiteY136" fmla="*/ 1709364 h 3067960"/>
              <a:gd name="connsiteX137" fmla="*/ 4276659 w 4374838"/>
              <a:gd name="connsiteY137" fmla="*/ 1577245 h 3067960"/>
              <a:gd name="connsiteX138" fmla="*/ 4308216 w 4374838"/>
              <a:gd name="connsiteY138" fmla="*/ 1607644 h 3067960"/>
              <a:gd name="connsiteX139" fmla="*/ 4295359 w 4374838"/>
              <a:gd name="connsiteY139" fmla="*/ 1625182 h 3067960"/>
              <a:gd name="connsiteX140" fmla="*/ 4296528 w 4374838"/>
              <a:gd name="connsiteY140" fmla="*/ 1662596 h 3067960"/>
              <a:gd name="connsiteX141" fmla="*/ 4318736 w 4374838"/>
              <a:gd name="connsiteY141" fmla="*/ 1663765 h 3067960"/>
              <a:gd name="connsiteX142" fmla="*/ 4314060 w 4374838"/>
              <a:gd name="connsiteY142" fmla="*/ 1785361 h 3067960"/>
              <a:gd name="connsiteX143" fmla="*/ 4296528 w 4374838"/>
              <a:gd name="connsiteY143" fmla="*/ 1765485 h 3067960"/>
              <a:gd name="connsiteX144" fmla="*/ 4269646 w 4374838"/>
              <a:gd name="connsiteY144" fmla="*/ 2042582 h 3067960"/>
              <a:gd name="connsiteX145" fmla="*/ 4255620 w 4374838"/>
              <a:gd name="connsiteY145" fmla="*/ 2033229 h 3067960"/>
              <a:gd name="connsiteX146" fmla="*/ 4262633 w 4374838"/>
              <a:gd name="connsiteY146" fmla="*/ 1995815 h 3067960"/>
              <a:gd name="connsiteX147" fmla="*/ 4227569 w 4374838"/>
              <a:gd name="connsiteY147" fmla="*/ 2012183 h 3067960"/>
              <a:gd name="connsiteX148" fmla="*/ 4233413 w 4374838"/>
              <a:gd name="connsiteY148" fmla="*/ 2087011 h 3067960"/>
              <a:gd name="connsiteX149" fmla="*/ 4222894 w 4374838"/>
              <a:gd name="connsiteY149" fmla="*/ 2132610 h 3067960"/>
              <a:gd name="connsiteX150" fmla="*/ 4186660 w 4374838"/>
              <a:gd name="connsiteY150" fmla="*/ 2074150 h 3067960"/>
              <a:gd name="connsiteX151" fmla="*/ 4169128 w 4374838"/>
              <a:gd name="connsiteY151" fmla="*/ 2110395 h 3067960"/>
              <a:gd name="connsiteX152" fmla="*/ 4162116 w 4374838"/>
              <a:gd name="connsiteY152" fmla="*/ 2054274 h 3067960"/>
              <a:gd name="connsiteX153" fmla="*/ 4141077 w 4374838"/>
              <a:gd name="connsiteY153" fmla="*/ 2090519 h 3067960"/>
              <a:gd name="connsiteX154" fmla="*/ 4139908 w 4374838"/>
              <a:gd name="connsiteY154" fmla="*/ 2210945 h 3067960"/>
              <a:gd name="connsiteX155" fmla="*/ 4128220 w 4374838"/>
              <a:gd name="connsiteY155" fmla="*/ 2228483 h 3067960"/>
              <a:gd name="connsiteX156" fmla="*/ 4142246 w 4374838"/>
              <a:gd name="connsiteY156" fmla="*/ 2341894 h 3067960"/>
              <a:gd name="connsiteX157" fmla="*/ 4125883 w 4374838"/>
              <a:gd name="connsiteY157" fmla="*/ 2312665 h 3067960"/>
              <a:gd name="connsiteX158" fmla="*/ 4136402 w 4374838"/>
              <a:gd name="connsiteY158" fmla="*/ 2323187 h 3067960"/>
              <a:gd name="connsiteX159" fmla="*/ 4123545 w 4374838"/>
              <a:gd name="connsiteY159" fmla="*/ 2293958 h 3067960"/>
              <a:gd name="connsiteX160" fmla="*/ 4132895 w 4374838"/>
              <a:gd name="connsiteY160" fmla="*/ 2267066 h 3067960"/>
              <a:gd name="connsiteX161" fmla="*/ 4094325 w 4374838"/>
              <a:gd name="connsiteY161" fmla="*/ 2235498 h 3067960"/>
              <a:gd name="connsiteX162" fmla="*/ 4116532 w 4374838"/>
              <a:gd name="connsiteY162" fmla="*/ 2134948 h 3067960"/>
              <a:gd name="connsiteX163" fmla="*/ 4094325 w 4374838"/>
              <a:gd name="connsiteY163" fmla="*/ 2124425 h 3067960"/>
              <a:gd name="connsiteX164" fmla="*/ 4103675 w 4374838"/>
              <a:gd name="connsiteY164" fmla="*/ 2152486 h 3067960"/>
              <a:gd name="connsiteX165" fmla="*/ 4079130 w 4374838"/>
              <a:gd name="connsiteY165" fmla="*/ 2243683 h 3067960"/>
              <a:gd name="connsiteX166" fmla="*/ 4056923 w 4374838"/>
              <a:gd name="connsiteY166" fmla="*/ 2186392 h 3067960"/>
              <a:gd name="connsiteX167" fmla="*/ 3969263 w 4374838"/>
              <a:gd name="connsiteY167" fmla="*/ 2227314 h 3067960"/>
              <a:gd name="connsiteX168" fmla="*/ 3963419 w 4374838"/>
              <a:gd name="connsiteY168" fmla="*/ 2310326 h 3067960"/>
              <a:gd name="connsiteX169" fmla="*/ 3936536 w 4374838"/>
              <a:gd name="connsiteY169" fmla="*/ 2337218 h 3067960"/>
              <a:gd name="connsiteX170" fmla="*/ 3913160 w 4374838"/>
              <a:gd name="connsiteY170" fmla="*/ 2447121 h 3067960"/>
              <a:gd name="connsiteX171" fmla="*/ 3948224 w 4374838"/>
              <a:gd name="connsiteY171" fmla="*/ 2533641 h 3067960"/>
              <a:gd name="connsiteX172" fmla="*/ 3900303 w 4374838"/>
              <a:gd name="connsiteY172" fmla="*/ 2474013 h 3067960"/>
              <a:gd name="connsiteX173" fmla="*/ 3881602 w 4374838"/>
              <a:gd name="connsiteY173" fmla="*/ 2482197 h 3067960"/>
              <a:gd name="connsiteX174" fmla="*/ 3888615 w 4374838"/>
              <a:gd name="connsiteY174" fmla="*/ 2435429 h 3067960"/>
              <a:gd name="connsiteX175" fmla="*/ 3869914 w 4374838"/>
              <a:gd name="connsiteY175" fmla="*/ 2490381 h 3067960"/>
              <a:gd name="connsiteX176" fmla="*/ 3797448 w 4374838"/>
              <a:gd name="connsiteY176" fmla="*/ 2373462 h 3067960"/>
              <a:gd name="connsiteX177" fmla="*/ 3774072 w 4374838"/>
              <a:gd name="connsiteY177" fmla="*/ 2391000 h 3067960"/>
              <a:gd name="connsiteX178" fmla="*/ 3830175 w 4374838"/>
              <a:gd name="connsiteY178" fmla="*/ 2488043 h 3067960"/>
              <a:gd name="connsiteX179" fmla="*/ 3832512 w 4374838"/>
              <a:gd name="connsiteY179" fmla="*/ 2553517 h 3067960"/>
              <a:gd name="connsiteX180" fmla="*/ 3820824 w 4374838"/>
              <a:gd name="connsiteY180" fmla="*/ 2505581 h 3067960"/>
              <a:gd name="connsiteX181" fmla="*/ 3767059 w 4374838"/>
              <a:gd name="connsiteY181" fmla="*/ 2483366 h 3067960"/>
              <a:gd name="connsiteX182" fmla="*/ 3762384 w 4374838"/>
              <a:gd name="connsiteY182" fmla="*/ 2557025 h 3067960"/>
              <a:gd name="connsiteX183" fmla="*/ 3795111 w 4374838"/>
              <a:gd name="connsiteY183" fmla="*/ 2568717 h 3067960"/>
              <a:gd name="connsiteX184" fmla="*/ 3786929 w 4374838"/>
              <a:gd name="connsiteY184" fmla="*/ 2624838 h 3067960"/>
              <a:gd name="connsiteX185" fmla="*/ 3761215 w 4374838"/>
              <a:gd name="connsiteY185" fmla="*/ 2575732 h 3067960"/>
              <a:gd name="connsiteX186" fmla="*/ 3753034 w 4374838"/>
              <a:gd name="connsiteY186" fmla="*/ 2585085 h 3067960"/>
              <a:gd name="connsiteX187" fmla="*/ 3753034 w 4374838"/>
              <a:gd name="connsiteY187" fmla="*/ 2416722 h 3067960"/>
              <a:gd name="connsiteX188" fmla="*/ 3706282 w 4374838"/>
              <a:gd name="connsiteY188" fmla="*/ 2506750 h 3067960"/>
              <a:gd name="connsiteX189" fmla="*/ 3701606 w 4374838"/>
              <a:gd name="connsiteY189" fmla="*/ 2572224 h 3067960"/>
              <a:gd name="connsiteX190" fmla="*/ 3672386 w 4374838"/>
              <a:gd name="connsiteY190" fmla="*/ 2569886 h 3067960"/>
              <a:gd name="connsiteX191" fmla="*/ 3664205 w 4374838"/>
              <a:gd name="connsiteY191" fmla="*/ 2532472 h 3067960"/>
              <a:gd name="connsiteX192" fmla="*/ 3623296 w 4374838"/>
              <a:gd name="connsiteY192" fmla="*/ 2585085 h 3067960"/>
              <a:gd name="connsiteX193" fmla="*/ 3620959 w 4374838"/>
              <a:gd name="connsiteY193" fmla="*/ 2622499 h 3067960"/>
              <a:gd name="connsiteX194" fmla="*/ 3656023 w 4374838"/>
              <a:gd name="connsiteY194" fmla="*/ 2606131 h 3067960"/>
              <a:gd name="connsiteX195" fmla="*/ 3633816 w 4374838"/>
              <a:gd name="connsiteY195" fmla="*/ 2650560 h 3067960"/>
              <a:gd name="connsiteX196" fmla="*/ 3583557 w 4374838"/>
              <a:gd name="connsiteY196" fmla="*/ 2684466 h 3067960"/>
              <a:gd name="connsiteX197" fmla="*/ 3529792 w 4374838"/>
              <a:gd name="connsiteY197" fmla="*/ 2709019 h 3067960"/>
              <a:gd name="connsiteX198" fmla="*/ 3502909 w 4374838"/>
              <a:gd name="connsiteY198" fmla="*/ 2633022 h 3067960"/>
              <a:gd name="connsiteX199" fmla="*/ 3494728 w 4374838"/>
              <a:gd name="connsiteY199" fmla="*/ 2575732 h 3067960"/>
              <a:gd name="connsiteX200" fmla="*/ 3481871 w 4374838"/>
              <a:gd name="connsiteY200" fmla="*/ 2613146 h 3067960"/>
              <a:gd name="connsiteX201" fmla="*/ 3490053 w 4374838"/>
              <a:gd name="connsiteY201" fmla="*/ 2659913 h 3067960"/>
              <a:gd name="connsiteX202" fmla="*/ 3436288 w 4374838"/>
              <a:gd name="connsiteY202" fmla="*/ 2684466 h 3067960"/>
              <a:gd name="connsiteX203" fmla="*/ 3433950 w 4374838"/>
              <a:gd name="connsiteY203" fmla="*/ 2767479 h 3067960"/>
              <a:gd name="connsiteX204" fmla="*/ 3419924 w 4374838"/>
              <a:gd name="connsiteY204" fmla="*/ 2756956 h 3067960"/>
              <a:gd name="connsiteX205" fmla="*/ 3428106 w 4374838"/>
              <a:gd name="connsiteY205" fmla="*/ 2748772 h 3067960"/>
              <a:gd name="connsiteX206" fmla="*/ 3377847 w 4374838"/>
              <a:gd name="connsiteY206" fmla="*/ 2726557 h 3067960"/>
              <a:gd name="connsiteX207" fmla="*/ 3382522 w 4374838"/>
              <a:gd name="connsiteY207" fmla="*/ 2763971 h 3067960"/>
              <a:gd name="connsiteX208" fmla="*/ 3340445 w 4374838"/>
              <a:gd name="connsiteY208" fmla="*/ 2733572 h 3067960"/>
              <a:gd name="connsiteX209" fmla="*/ 3342783 w 4374838"/>
              <a:gd name="connsiteY209" fmla="*/ 2696158 h 3067960"/>
              <a:gd name="connsiteX210" fmla="*/ 3324082 w 4374838"/>
              <a:gd name="connsiteY210" fmla="*/ 2657575 h 3067960"/>
              <a:gd name="connsiteX211" fmla="*/ 3182657 w 4374838"/>
              <a:gd name="connsiteY211" fmla="*/ 2721880 h 3067960"/>
              <a:gd name="connsiteX212" fmla="*/ 3118372 w 4374838"/>
              <a:gd name="connsiteY212" fmla="*/ 2699666 h 3067960"/>
              <a:gd name="connsiteX213" fmla="*/ 3128892 w 4374838"/>
              <a:gd name="connsiteY213" fmla="*/ 2755787 h 3067960"/>
              <a:gd name="connsiteX214" fmla="*/ 3080971 w 4374838"/>
              <a:gd name="connsiteY214" fmla="*/ 2808400 h 3067960"/>
              <a:gd name="connsiteX215" fmla="*/ 3084477 w 4374838"/>
              <a:gd name="connsiteY215" fmla="*/ 2761633 h 3067960"/>
              <a:gd name="connsiteX216" fmla="*/ 3109022 w 4374838"/>
              <a:gd name="connsiteY216" fmla="*/ 2717204 h 3067960"/>
              <a:gd name="connsiteX217" fmla="*/ 3099672 w 4374838"/>
              <a:gd name="connsiteY217" fmla="*/ 2689143 h 3067960"/>
              <a:gd name="connsiteX218" fmla="*/ 3042400 w 4374838"/>
              <a:gd name="connsiteY218" fmla="*/ 2731234 h 3067960"/>
              <a:gd name="connsiteX219" fmla="*/ 3019024 w 4374838"/>
              <a:gd name="connsiteY219" fmla="*/ 2636530 h 3067960"/>
              <a:gd name="connsiteX220" fmla="*/ 3002661 w 4374838"/>
              <a:gd name="connsiteY220" fmla="*/ 2663421 h 3067960"/>
              <a:gd name="connsiteX221" fmla="*/ 2980453 w 4374838"/>
              <a:gd name="connsiteY221" fmla="*/ 2606131 h 3067960"/>
              <a:gd name="connsiteX222" fmla="*/ 2964090 w 4374838"/>
              <a:gd name="connsiteY222" fmla="*/ 2633022 h 3067960"/>
              <a:gd name="connsiteX223" fmla="*/ 2951233 w 4374838"/>
              <a:gd name="connsiteY223" fmla="*/ 2603792 h 3067960"/>
              <a:gd name="connsiteX224" fmla="*/ 2919676 w 4374838"/>
              <a:gd name="connsiteY224" fmla="*/ 2685636 h 3067960"/>
              <a:gd name="connsiteX225" fmla="*/ 2926688 w 4374838"/>
              <a:gd name="connsiteY225" fmla="*/ 2694989 h 3067960"/>
              <a:gd name="connsiteX226" fmla="*/ 2905650 w 4374838"/>
              <a:gd name="connsiteY226" fmla="*/ 2778001 h 3067960"/>
              <a:gd name="connsiteX227" fmla="*/ 2897468 w 4374838"/>
              <a:gd name="connsiteY227" fmla="*/ 2786186 h 3067960"/>
              <a:gd name="connsiteX228" fmla="*/ 2881105 w 4374838"/>
              <a:gd name="connsiteY228" fmla="*/ 2756956 h 3067960"/>
              <a:gd name="connsiteX229" fmla="*/ 2868248 w 4374838"/>
              <a:gd name="connsiteY229" fmla="*/ 2783847 h 3067960"/>
              <a:gd name="connsiteX230" fmla="*/ 2883443 w 4374838"/>
              <a:gd name="connsiteY230" fmla="*/ 2841138 h 3067960"/>
              <a:gd name="connsiteX231" fmla="*/ 2903312 w 4374838"/>
              <a:gd name="connsiteY231" fmla="*/ 2870367 h 3067960"/>
              <a:gd name="connsiteX232" fmla="*/ 2848378 w 4374838"/>
              <a:gd name="connsiteY232" fmla="*/ 2857506 h 3067960"/>
              <a:gd name="connsiteX233" fmla="*/ 2830846 w 4374838"/>
              <a:gd name="connsiteY233" fmla="*/ 2790863 h 3067960"/>
              <a:gd name="connsiteX234" fmla="*/ 2800457 w 4374838"/>
              <a:gd name="connsiteY234" fmla="*/ 2863352 h 3067960"/>
              <a:gd name="connsiteX235" fmla="*/ 2770069 w 4374838"/>
              <a:gd name="connsiteY235" fmla="*/ 2870367 h 3067960"/>
              <a:gd name="connsiteX236" fmla="*/ 2711628 w 4374838"/>
              <a:gd name="connsiteY236" fmla="*/ 2810739 h 3067960"/>
              <a:gd name="connsiteX237" fmla="*/ 2675395 w 4374838"/>
              <a:gd name="connsiteY237" fmla="*/ 2864521 h 3067960"/>
              <a:gd name="connsiteX238" fmla="*/ 2656694 w 4374838"/>
              <a:gd name="connsiteY238" fmla="*/ 2853999 h 3067960"/>
              <a:gd name="connsiteX239" fmla="*/ 2653188 w 4374838"/>
              <a:gd name="connsiteY239" fmla="*/ 2796708 h 3067960"/>
              <a:gd name="connsiteX240" fmla="*/ 2641500 w 4374838"/>
              <a:gd name="connsiteY240" fmla="*/ 2806062 h 3067960"/>
              <a:gd name="connsiteX241" fmla="*/ 2654357 w 4374838"/>
              <a:gd name="connsiteY241" fmla="*/ 2834123 h 3067960"/>
              <a:gd name="connsiteX242" fmla="*/ 2579553 w 4374838"/>
              <a:gd name="connsiteY242" fmla="*/ 2913627 h 3067960"/>
              <a:gd name="connsiteX243" fmla="*/ 2556177 w 4374838"/>
              <a:gd name="connsiteY243" fmla="*/ 2873875 h 3067960"/>
              <a:gd name="connsiteX244" fmla="*/ 2466179 w 4374838"/>
              <a:gd name="connsiteY244" fmla="*/ 2952211 h 3067960"/>
              <a:gd name="connsiteX245" fmla="*/ 2414752 w 4374838"/>
              <a:gd name="connsiteY245" fmla="*/ 2883228 h 3067960"/>
              <a:gd name="connsiteX246" fmla="*/ 2385532 w 4374838"/>
              <a:gd name="connsiteY246" fmla="*/ 2787355 h 3067960"/>
              <a:gd name="connsiteX247" fmla="*/ 2406570 w 4374838"/>
              <a:gd name="connsiteY247" fmla="*/ 2742926 h 3067960"/>
              <a:gd name="connsiteX248" fmla="*/ 2365662 w 4374838"/>
              <a:gd name="connsiteY248" fmla="*/ 2804893 h 3067960"/>
              <a:gd name="connsiteX249" fmla="*/ 2386700 w 4374838"/>
              <a:gd name="connsiteY249" fmla="*/ 2824769 h 3067960"/>
              <a:gd name="connsiteX250" fmla="*/ 2387869 w 4374838"/>
              <a:gd name="connsiteY250" fmla="*/ 2852830 h 3067960"/>
              <a:gd name="connsiteX251" fmla="*/ 2341117 w 4374838"/>
              <a:gd name="connsiteY251" fmla="*/ 2831784 h 3067960"/>
              <a:gd name="connsiteX252" fmla="*/ 2313066 w 4374838"/>
              <a:gd name="connsiteY252" fmla="*/ 2876213 h 3067960"/>
              <a:gd name="connsiteX253" fmla="*/ 2335273 w 4374838"/>
              <a:gd name="connsiteY253" fmla="*/ 2821261 h 3067960"/>
              <a:gd name="connsiteX254" fmla="*/ 2307222 w 4374838"/>
              <a:gd name="connsiteY254" fmla="*/ 2848153 h 3067960"/>
              <a:gd name="connsiteX255" fmla="*/ 2321247 w 4374838"/>
              <a:gd name="connsiteY255" fmla="*/ 2811908 h 3067960"/>
              <a:gd name="connsiteX256" fmla="*/ 2299040 w 4374838"/>
              <a:gd name="connsiteY256" fmla="*/ 2809570 h 3067960"/>
              <a:gd name="connsiteX257" fmla="*/ 2295534 w 4374838"/>
              <a:gd name="connsiteY257" fmla="*/ 2856337 h 3067960"/>
              <a:gd name="connsiteX258" fmla="*/ 2179822 w 4374838"/>
              <a:gd name="connsiteY258" fmla="*/ 2829446 h 3067960"/>
              <a:gd name="connsiteX259" fmla="*/ 2162290 w 4374838"/>
              <a:gd name="connsiteY259" fmla="*/ 2865691 h 3067960"/>
              <a:gd name="connsiteX260" fmla="*/ 2020864 w 4374838"/>
              <a:gd name="connsiteY260" fmla="*/ 2873875 h 3067960"/>
              <a:gd name="connsiteX261" fmla="*/ 2012683 w 4374838"/>
              <a:gd name="connsiteY261" fmla="*/ 2780340 h 3067960"/>
              <a:gd name="connsiteX262" fmla="*/ 1972943 w 4374838"/>
              <a:gd name="connsiteY262" fmla="*/ 2834123 h 3067960"/>
              <a:gd name="connsiteX263" fmla="*/ 1915672 w 4374838"/>
              <a:gd name="connsiteY263" fmla="*/ 2857506 h 3067960"/>
              <a:gd name="connsiteX264" fmla="*/ 1823336 w 4374838"/>
              <a:gd name="connsiteY264" fmla="*/ 2804893 h 3067960"/>
              <a:gd name="connsiteX265" fmla="*/ 1808142 w 4374838"/>
              <a:gd name="connsiteY265" fmla="*/ 2869198 h 3067960"/>
              <a:gd name="connsiteX266" fmla="*/ 1719313 w 4374838"/>
              <a:gd name="connsiteY266" fmla="*/ 2918304 h 3067960"/>
              <a:gd name="connsiteX267" fmla="*/ 1701781 w 4374838"/>
              <a:gd name="connsiteY267" fmla="*/ 2898428 h 3067960"/>
              <a:gd name="connsiteX268" fmla="*/ 1681911 w 4374838"/>
              <a:gd name="connsiteY268" fmla="*/ 2981440 h 3067960"/>
              <a:gd name="connsiteX269" fmla="*/ 1601263 w 4374838"/>
              <a:gd name="connsiteY269" fmla="*/ 3031715 h 3067960"/>
              <a:gd name="connsiteX270" fmla="*/ 1551005 w 4374838"/>
              <a:gd name="connsiteY270" fmla="*/ 3000147 h 3067960"/>
              <a:gd name="connsiteX271" fmla="*/ 1526460 w 4374838"/>
              <a:gd name="connsiteY271" fmla="*/ 3044576 h 3067960"/>
              <a:gd name="connsiteX272" fmla="*/ 1432955 w 4374838"/>
              <a:gd name="connsiteY272" fmla="*/ 3066791 h 3067960"/>
              <a:gd name="connsiteX273" fmla="*/ 1383866 w 4374838"/>
              <a:gd name="connsiteY273" fmla="*/ 3025869 h 3067960"/>
              <a:gd name="connsiteX274" fmla="*/ 1321919 w 4374838"/>
              <a:gd name="connsiteY274" fmla="*/ 3067960 h 3067960"/>
              <a:gd name="connsiteX275" fmla="*/ 1248284 w 4374838"/>
              <a:gd name="connsiteY275" fmla="*/ 3007162 h 3067960"/>
              <a:gd name="connsiteX276" fmla="*/ 1213220 w 4374838"/>
              <a:gd name="connsiteY276" fmla="*/ 3042238 h 3067960"/>
              <a:gd name="connsiteX277" fmla="*/ 1179325 w 4374838"/>
              <a:gd name="connsiteY277" fmla="*/ 2993132 h 3067960"/>
              <a:gd name="connsiteX278" fmla="*/ 1186338 w 4374838"/>
              <a:gd name="connsiteY278" fmla="*/ 2946365 h 3067960"/>
              <a:gd name="connsiteX279" fmla="*/ 1070626 w 4374838"/>
              <a:gd name="connsiteY279" fmla="*/ 2911289 h 3067960"/>
              <a:gd name="connsiteX280" fmla="*/ 1037899 w 4374838"/>
              <a:gd name="connsiteY280" fmla="*/ 2954549 h 3067960"/>
              <a:gd name="connsiteX281" fmla="*/ 950239 w 4374838"/>
              <a:gd name="connsiteY281" fmla="*/ 2846984 h 3067960"/>
              <a:gd name="connsiteX282" fmla="*/ 889461 w 4374838"/>
              <a:gd name="connsiteY282" fmla="*/ 2804893 h 3067960"/>
              <a:gd name="connsiteX283" fmla="*/ 914006 w 4374838"/>
              <a:gd name="connsiteY283" fmla="*/ 2732403 h 3067960"/>
              <a:gd name="connsiteX284" fmla="*/ 846215 w 4374838"/>
              <a:gd name="connsiteY284" fmla="*/ 2737080 h 3067960"/>
              <a:gd name="connsiteX285" fmla="*/ 814657 w 4374838"/>
              <a:gd name="connsiteY285" fmla="*/ 2669267 h 3067960"/>
              <a:gd name="connsiteX286" fmla="*/ 783100 w 4374838"/>
              <a:gd name="connsiteY286" fmla="*/ 2592101 h 3067960"/>
              <a:gd name="connsiteX287" fmla="*/ 802969 w 4374838"/>
              <a:gd name="connsiteY287" fmla="*/ 2575732 h 3067960"/>
              <a:gd name="connsiteX288" fmla="*/ 748035 w 4374838"/>
              <a:gd name="connsiteY288" fmla="*/ 2514934 h 3067960"/>
              <a:gd name="connsiteX289" fmla="*/ 771412 w 4374838"/>
              <a:gd name="connsiteY289" fmla="*/ 2498566 h 3067960"/>
              <a:gd name="connsiteX290" fmla="*/ 708296 w 4374838"/>
              <a:gd name="connsiteY290" fmla="*/ 2493889 h 3067960"/>
              <a:gd name="connsiteX291" fmla="*/ 703621 w 4374838"/>
              <a:gd name="connsiteY291" fmla="*/ 2409707 h 3067960"/>
              <a:gd name="connsiteX292" fmla="*/ 684920 w 4374838"/>
              <a:gd name="connsiteY292" fmla="*/ 2361771 h 3067960"/>
              <a:gd name="connsiteX293" fmla="*/ 694270 w 4374838"/>
              <a:gd name="connsiteY293" fmla="*/ 2278758 h 3067960"/>
              <a:gd name="connsiteX294" fmla="*/ 721153 w 4374838"/>
              <a:gd name="connsiteY294" fmla="*/ 2262390 h 3067960"/>
              <a:gd name="connsiteX295" fmla="*/ 673232 w 4374838"/>
              <a:gd name="connsiteY295" fmla="*/ 2202761 h 3067960"/>
              <a:gd name="connsiteX296" fmla="*/ 619467 w 4374838"/>
              <a:gd name="connsiteY296" fmla="*/ 2246021 h 3067960"/>
              <a:gd name="connsiteX297" fmla="*/ 599597 w 4374838"/>
              <a:gd name="connsiteY297" fmla="*/ 2151317 h 3067960"/>
              <a:gd name="connsiteX298" fmla="*/ 492067 w 4374838"/>
              <a:gd name="connsiteY298" fmla="*/ 2161839 h 3067960"/>
              <a:gd name="connsiteX299" fmla="*/ 490898 w 4374838"/>
              <a:gd name="connsiteY299" fmla="*/ 2171193 h 3067960"/>
              <a:gd name="connsiteX300" fmla="*/ 465185 w 4374838"/>
              <a:gd name="connsiteY300" fmla="*/ 2179377 h 3067960"/>
              <a:gd name="connsiteX301" fmla="*/ 453497 w 4374838"/>
              <a:gd name="connsiteY301" fmla="*/ 2140794 h 3067960"/>
              <a:gd name="connsiteX302" fmla="*/ 442977 w 4374838"/>
              <a:gd name="connsiteY302" fmla="*/ 2177039 h 3067960"/>
              <a:gd name="connsiteX303" fmla="*/ 411420 w 4374838"/>
              <a:gd name="connsiteY303" fmla="*/ 2147809 h 3067960"/>
              <a:gd name="connsiteX304" fmla="*/ 417264 w 4374838"/>
              <a:gd name="connsiteY304" fmla="*/ 2119749 h 3067960"/>
              <a:gd name="connsiteX305" fmla="*/ 390381 w 4374838"/>
              <a:gd name="connsiteY305" fmla="*/ 2089350 h 3067960"/>
              <a:gd name="connsiteX306" fmla="*/ 333110 w 4374838"/>
              <a:gd name="connsiteY306" fmla="*/ 2113903 h 3067960"/>
              <a:gd name="connsiteX307" fmla="*/ 329603 w 4374838"/>
              <a:gd name="connsiteY307" fmla="*/ 2160670 h 3067960"/>
              <a:gd name="connsiteX308" fmla="*/ 287526 w 4374838"/>
              <a:gd name="connsiteY308" fmla="*/ 2194577 h 3067960"/>
              <a:gd name="connsiteX309" fmla="*/ 238436 w 4374838"/>
              <a:gd name="connsiteY309" fmla="*/ 2153655 h 3067960"/>
              <a:gd name="connsiteX310" fmla="*/ 227917 w 4374838"/>
              <a:gd name="connsiteY310" fmla="*/ 2088181 h 3067960"/>
              <a:gd name="connsiteX311" fmla="*/ 208048 w 4374838"/>
              <a:gd name="connsiteY311" fmla="*/ 2113903 h 3067960"/>
              <a:gd name="connsiteX312" fmla="*/ 209216 w 4374838"/>
              <a:gd name="connsiteY312" fmla="*/ 2143132 h 3067960"/>
              <a:gd name="connsiteX313" fmla="*/ 198697 w 4374838"/>
              <a:gd name="connsiteY313" fmla="*/ 2141963 h 3067960"/>
              <a:gd name="connsiteX314" fmla="*/ 195191 w 4374838"/>
              <a:gd name="connsiteY314" fmla="*/ 2085842 h 3067960"/>
              <a:gd name="connsiteX315" fmla="*/ 215060 w 4374838"/>
              <a:gd name="connsiteY315" fmla="*/ 2068304 h 3067960"/>
              <a:gd name="connsiteX316" fmla="*/ 217398 w 4374838"/>
              <a:gd name="connsiteY316" fmla="*/ 1975939 h 3067960"/>
              <a:gd name="connsiteX317" fmla="*/ 189347 w 4374838"/>
              <a:gd name="connsiteY317" fmla="*/ 2001661 h 3067960"/>
              <a:gd name="connsiteX318" fmla="*/ 194022 w 4374838"/>
              <a:gd name="connsiteY318" fmla="*/ 2048428 h 3067960"/>
              <a:gd name="connsiteX319" fmla="*/ 170646 w 4374838"/>
              <a:gd name="connsiteY319" fmla="*/ 2056612 h 3067960"/>
              <a:gd name="connsiteX320" fmla="*/ 194022 w 4374838"/>
              <a:gd name="connsiteY320" fmla="*/ 1945540 h 3067960"/>
              <a:gd name="connsiteX321" fmla="*/ 185840 w 4374838"/>
              <a:gd name="connsiteY321" fmla="*/ 1898772 h 3067960"/>
              <a:gd name="connsiteX322" fmla="*/ 218567 w 4374838"/>
              <a:gd name="connsiteY322" fmla="*/ 1854343 h 3067960"/>
              <a:gd name="connsiteX323" fmla="*/ 203372 w 4374838"/>
              <a:gd name="connsiteY323" fmla="*/ 1797053 h 3067960"/>
              <a:gd name="connsiteX324" fmla="*/ 183503 w 4374838"/>
              <a:gd name="connsiteY324" fmla="*/ 1823944 h 3067960"/>
              <a:gd name="connsiteX325" fmla="*/ 189347 w 4374838"/>
              <a:gd name="connsiteY325" fmla="*/ 1852005 h 3067960"/>
              <a:gd name="connsiteX326" fmla="*/ 140257 w 4374838"/>
              <a:gd name="connsiteY326" fmla="*/ 1811083 h 3067960"/>
              <a:gd name="connsiteX327" fmla="*/ 155451 w 4374838"/>
              <a:gd name="connsiteY327" fmla="*/ 1756131 h 3067960"/>
              <a:gd name="connsiteX328" fmla="*/ 141426 w 4374838"/>
              <a:gd name="connsiteY328" fmla="*/ 1746778 h 3067960"/>
              <a:gd name="connsiteX329" fmla="*/ 148438 w 4374838"/>
              <a:gd name="connsiteY329" fmla="*/ 1690657 h 3067960"/>
              <a:gd name="connsiteX330" fmla="*/ 174152 w 4374838"/>
              <a:gd name="connsiteY330" fmla="*/ 1533985 h 3067960"/>
              <a:gd name="connsiteX331" fmla="*/ 122725 w 4374838"/>
              <a:gd name="connsiteY331" fmla="*/ 1577245 h 3067960"/>
              <a:gd name="connsiteX332" fmla="*/ 133244 w 4374838"/>
              <a:gd name="connsiteY332" fmla="*/ 1428758 h 3067960"/>
              <a:gd name="connsiteX333" fmla="*/ 141426 w 4374838"/>
              <a:gd name="connsiteY333" fmla="*/ 1476695 h 3067960"/>
              <a:gd name="connsiteX334" fmla="*/ 174152 w 4374838"/>
              <a:gd name="connsiteY334" fmla="*/ 1422913 h 3067960"/>
              <a:gd name="connsiteX335" fmla="*/ 165971 w 4374838"/>
              <a:gd name="connsiteY335" fmla="*/ 1393683 h 3067960"/>
              <a:gd name="connsiteX336" fmla="*/ 227917 w 4374838"/>
              <a:gd name="connsiteY336" fmla="*/ 1342239 h 3067960"/>
              <a:gd name="connsiteX337" fmla="*/ 212723 w 4374838"/>
              <a:gd name="connsiteY337" fmla="*/ 1294302 h 3067960"/>
              <a:gd name="connsiteX338" fmla="*/ 288695 w 4374838"/>
              <a:gd name="connsiteY338" fmla="*/ 1215966 h 3067960"/>
              <a:gd name="connsiteX339" fmla="*/ 324928 w 4374838"/>
              <a:gd name="connsiteY339" fmla="*/ 1283779 h 3067960"/>
              <a:gd name="connsiteX340" fmla="*/ 336616 w 4374838"/>
              <a:gd name="connsiteY340" fmla="*/ 1266241 h 3067960"/>
              <a:gd name="connsiteX341" fmla="*/ 357655 w 4374838"/>
              <a:gd name="connsiteY341" fmla="*/ 1183229 h 3067960"/>
              <a:gd name="connsiteX342" fmla="*/ 352979 w 4374838"/>
              <a:gd name="connsiteY342" fmla="*/ 1080340 h 3067960"/>
              <a:gd name="connsiteX343" fmla="*/ 323759 w 4374838"/>
              <a:gd name="connsiteY343" fmla="*/ 1088525 h 3067960"/>
              <a:gd name="connsiteX344" fmla="*/ 296877 w 4374838"/>
              <a:gd name="connsiteY344" fmla="*/ 1039419 h 3067960"/>
              <a:gd name="connsiteX345" fmla="*/ 317915 w 4374838"/>
              <a:gd name="connsiteY345" fmla="*/ 1013697 h 3067960"/>
              <a:gd name="connsiteX346" fmla="*/ 293370 w 4374838"/>
              <a:gd name="connsiteY346" fmla="*/ 983298 h 3067960"/>
              <a:gd name="connsiteX347" fmla="*/ 282851 w 4374838"/>
              <a:gd name="connsiteY347" fmla="*/ 1038250 h 3067960"/>
              <a:gd name="connsiteX348" fmla="*/ 246618 w 4374838"/>
              <a:gd name="connsiteY348" fmla="*/ 1082679 h 3067960"/>
              <a:gd name="connsiteX349" fmla="*/ 245449 w 4374838"/>
              <a:gd name="connsiteY349" fmla="*/ 1045265 h 3067960"/>
              <a:gd name="connsiteX350" fmla="*/ 181165 w 4374838"/>
              <a:gd name="connsiteY350" fmla="*/ 1003174 h 3067960"/>
              <a:gd name="connsiteX351" fmla="*/ 155451 w 4374838"/>
              <a:gd name="connsiteY351" fmla="*/ 1067479 h 3067960"/>
              <a:gd name="connsiteX352" fmla="*/ 172983 w 4374838"/>
              <a:gd name="connsiteY352" fmla="*/ 975113 h 3067960"/>
              <a:gd name="connsiteX353" fmla="*/ 156620 w 4374838"/>
              <a:gd name="connsiteY353" fmla="*/ 945884 h 3067960"/>
              <a:gd name="connsiteX354" fmla="*/ 163633 w 4374838"/>
              <a:gd name="connsiteY354" fmla="*/ 900285 h 3067960"/>
              <a:gd name="connsiteX355" fmla="*/ 147270 w 4374838"/>
              <a:gd name="connsiteY355" fmla="*/ 861702 h 3067960"/>
              <a:gd name="connsiteX356" fmla="*/ 119218 w 4374838"/>
              <a:gd name="connsiteY356" fmla="*/ 896778 h 3067960"/>
              <a:gd name="connsiteX357" fmla="*/ 155451 w 4374838"/>
              <a:gd name="connsiteY357" fmla="*/ 797397 h 3067960"/>
              <a:gd name="connsiteX358" fmla="*/ 100517 w 4374838"/>
              <a:gd name="connsiteY358" fmla="*/ 783367 h 3067960"/>
              <a:gd name="connsiteX359" fmla="*/ 99349 w 4374838"/>
              <a:gd name="connsiteY359" fmla="*/ 811427 h 3067960"/>
              <a:gd name="connsiteX360" fmla="*/ 113374 w 4374838"/>
              <a:gd name="connsiteY360" fmla="*/ 868717 h 3067960"/>
              <a:gd name="connsiteX361" fmla="*/ 99349 w 4374838"/>
              <a:gd name="connsiteY361" fmla="*/ 858195 h 3067960"/>
              <a:gd name="connsiteX362" fmla="*/ 132075 w 4374838"/>
              <a:gd name="connsiteY362" fmla="*/ 982129 h 3067960"/>
              <a:gd name="connsiteX363" fmla="*/ 118050 w 4374838"/>
              <a:gd name="connsiteY363" fmla="*/ 1009020 h 3067960"/>
              <a:gd name="connsiteX364" fmla="*/ 61947 w 4374838"/>
              <a:gd name="connsiteY364" fmla="*/ 966929 h 3067960"/>
              <a:gd name="connsiteX365" fmla="*/ 19870 w 4374838"/>
              <a:gd name="connsiteY365" fmla="*/ 889763 h 3067960"/>
              <a:gd name="connsiteX366" fmla="*/ 0 w 4374838"/>
              <a:gd name="connsiteY366" fmla="*/ 851180 h 3067960"/>
              <a:gd name="connsiteX367" fmla="*/ 28051 w 4374838"/>
              <a:gd name="connsiteY367" fmla="*/ 825457 h 3067960"/>
              <a:gd name="connsiteX368" fmla="*/ 19870 w 4374838"/>
              <a:gd name="connsiteY368" fmla="*/ 786874 h 3067960"/>
              <a:gd name="connsiteX369" fmla="*/ 40908 w 4374838"/>
              <a:gd name="connsiteY369" fmla="*/ 751799 h 3067960"/>
              <a:gd name="connsiteX370" fmla="*/ 31558 w 4374838"/>
              <a:gd name="connsiteY370" fmla="*/ 713215 h 3067960"/>
              <a:gd name="connsiteX371" fmla="*/ 50259 w 4374838"/>
              <a:gd name="connsiteY371" fmla="*/ 715554 h 3067960"/>
              <a:gd name="connsiteX372" fmla="*/ 65453 w 4374838"/>
              <a:gd name="connsiteY372" fmla="*/ 613834 h 3067960"/>
              <a:gd name="connsiteX373" fmla="*/ 80648 w 4374838"/>
              <a:gd name="connsiteY373" fmla="*/ 605650 h 3067960"/>
              <a:gd name="connsiteX374" fmla="*/ 84154 w 4374838"/>
              <a:gd name="connsiteY374" fmla="*/ 652418 h 3067960"/>
              <a:gd name="connsiteX375" fmla="*/ 86492 w 4374838"/>
              <a:gd name="connsiteY375" fmla="*/ 624357 h 3067960"/>
              <a:gd name="connsiteX376" fmla="*/ 85323 w 4374838"/>
              <a:gd name="connsiteY376" fmla="*/ 689832 h 3067960"/>
              <a:gd name="connsiteX377" fmla="*/ 95842 w 4374838"/>
              <a:gd name="connsiteY377" fmla="*/ 699185 h 3067960"/>
              <a:gd name="connsiteX378" fmla="*/ 114543 w 4374838"/>
              <a:gd name="connsiteY378" fmla="*/ 589281 h 3067960"/>
              <a:gd name="connsiteX379" fmla="*/ 121556 w 4374838"/>
              <a:gd name="connsiteY379" fmla="*/ 645402 h 3067960"/>
              <a:gd name="connsiteX380" fmla="*/ 144932 w 4374838"/>
              <a:gd name="connsiteY380" fmla="*/ 582266 h 3067960"/>
              <a:gd name="connsiteX381" fmla="*/ 134413 w 4374838"/>
              <a:gd name="connsiteY381" fmla="*/ 571744 h 3067960"/>
              <a:gd name="connsiteX382" fmla="*/ 137919 w 4374838"/>
              <a:gd name="connsiteY382" fmla="*/ 515623 h 3067960"/>
              <a:gd name="connsiteX383" fmla="*/ 177658 w 4374838"/>
              <a:gd name="connsiteY383" fmla="*/ 481716 h 3067960"/>
              <a:gd name="connsiteX384" fmla="*/ 165971 w 4374838"/>
              <a:gd name="connsiteY384" fmla="*/ 433779 h 3067960"/>
              <a:gd name="connsiteX385" fmla="*/ 201035 w 4374838"/>
              <a:gd name="connsiteY385" fmla="*/ 454825 h 3067960"/>
              <a:gd name="connsiteX386" fmla="*/ 181165 w 4374838"/>
              <a:gd name="connsiteY386" fmla="*/ 472363 h 3067960"/>
              <a:gd name="connsiteX387" fmla="*/ 236099 w 4374838"/>
              <a:gd name="connsiteY387" fmla="*/ 485224 h 3067960"/>
              <a:gd name="connsiteX388" fmla="*/ 226748 w 4374838"/>
              <a:gd name="connsiteY388" fmla="*/ 457163 h 3067960"/>
              <a:gd name="connsiteX389" fmla="*/ 241943 w 4374838"/>
              <a:gd name="connsiteY389" fmla="*/ 402211 h 3067960"/>
              <a:gd name="connsiteX390" fmla="*/ 264150 w 4374838"/>
              <a:gd name="connsiteY390" fmla="*/ 394027 h 3067960"/>
              <a:gd name="connsiteX391" fmla="*/ 255968 w 4374838"/>
              <a:gd name="connsiteY391" fmla="*/ 412734 h 3067960"/>
              <a:gd name="connsiteX392" fmla="*/ 370511 w 4374838"/>
              <a:gd name="connsiteY392" fmla="*/ 402211 h 3067960"/>
              <a:gd name="connsiteX393" fmla="*/ 379862 w 4374838"/>
              <a:gd name="connsiteY393" fmla="*/ 439625 h 3067960"/>
              <a:gd name="connsiteX394" fmla="*/ 392719 w 4374838"/>
              <a:gd name="connsiteY394" fmla="*/ 412734 h 3067960"/>
              <a:gd name="connsiteX395" fmla="*/ 406744 w 4374838"/>
              <a:gd name="connsiteY395" fmla="*/ 423257 h 3067960"/>
              <a:gd name="connsiteX396" fmla="*/ 404407 w 4374838"/>
              <a:gd name="connsiteY396" fmla="*/ 459502 h 3067960"/>
              <a:gd name="connsiteX397" fmla="*/ 414926 w 4374838"/>
              <a:gd name="connsiteY397" fmla="*/ 460671 h 3067960"/>
              <a:gd name="connsiteX398" fmla="*/ 426614 w 4374838"/>
              <a:gd name="connsiteY398" fmla="*/ 405719 h 3067960"/>
              <a:gd name="connsiteX399" fmla="*/ 541157 w 4374838"/>
              <a:gd name="connsiteY399" fmla="*/ 395196 h 3067960"/>
              <a:gd name="connsiteX400" fmla="*/ 566871 w 4374838"/>
              <a:gd name="connsiteY400" fmla="*/ 349598 h 3067960"/>
              <a:gd name="connsiteX401" fmla="*/ 583234 w 4374838"/>
              <a:gd name="connsiteY401" fmla="*/ 378828 h 3067960"/>
              <a:gd name="connsiteX402" fmla="*/ 638168 w 4374838"/>
              <a:gd name="connsiteY402" fmla="*/ 327383 h 3067960"/>
              <a:gd name="connsiteX403" fmla="*/ 670894 w 4374838"/>
              <a:gd name="connsiteY403" fmla="*/ 329722 h 3067960"/>
              <a:gd name="connsiteX404" fmla="*/ 695439 w 4374838"/>
              <a:gd name="connsiteY404" fmla="*/ 293477 h 3067960"/>
              <a:gd name="connsiteX405" fmla="*/ 786606 w 4374838"/>
              <a:gd name="connsiteY405" fmla="*/ 375320 h 3067960"/>
              <a:gd name="connsiteX406" fmla="*/ 931538 w 4374838"/>
              <a:gd name="connsiteY406" fmla="*/ 300492 h 3067960"/>
              <a:gd name="connsiteX407" fmla="*/ 1028549 w 4374838"/>
              <a:gd name="connsiteY407" fmla="*/ 335568 h 3067960"/>
              <a:gd name="connsiteX408" fmla="*/ 1103352 w 4374838"/>
              <a:gd name="connsiteY408" fmla="*/ 313353 h 3067960"/>
              <a:gd name="connsiteX409" fmla="*/ 1099846 w 4374838"/>
              <a:gd name="connsiteY409" fmla="*/ 368305 h 3067960"/>
              <a:gd name="connsiteX410" fmla="*/ 1111534 w 4374838"/>
              <a:gd name="connsiteY410" fmla="*/ 369474 h 3067960"/>
              <a:gd name="connsiteX411" fmla="*/ 1125560 w 4374838"/>
              <a:gd name="connsiteY411" fmla="*/ 314522 h 3067960"/>
              <a:gd name="connsiteX412" fmla="*/ 1179325 w 4374838"/>
              <a:gd name="connsiteY412" fmla="*/ 289969 h 3067960"/>
              <a:gd name="connsiteX413" fmla="*/ 1257635 w 4374838"/>
              <a:gd name="connsiteY413" fmla="*/ 333229 h 3067960"/>
              <a:gd name="connsiteX414" fmla="*/ 1304387 w 4374838"/>
              <a:gd name="connsiteY414" fmla="*/ 355444 h 3067960"/>
              <a:gd name="connsiteX415" fmla="*/ 1409579 w 4374838"/>
              <a:gd name="connsiteY415" fmla="*/ 315691 h 3067960"/>
              <a:gd name="connsiteX416" fmla="*/ 1408410 w 4374838"/>
              <a:gd name="connsiteY416" fmla="*/ 343752 h 3067960"/>
              <a:gd name="connsiteX417" fmla="*/ 1501915 w 4374838"/>
              <a:gd name="connsiteY417" fmla="*/ 257232 h 3067960"/>
              <a:gd name="connsiteX418" fmla="*/ 1556849 w 4374838"/>
              <a:gd name="connsiteY418" fmla="*/ 326214 h 3067960"/>
              <a:gd name="connsiteX419" fmla="*/ 1576718 w 4374838"/>
              <a:gd name="connsiteY419" fmla="*/ 252555 h 3067960"/>
              <a:gd name="connsiteX420" fmla="*/ 1649184 w 4374838"/>
              <a:gd name="connsiteY420" fmla="*/ 313353 h 3067960"/>
              <a:gd name="connsiteX421" fmla="*/ 1734507 w 4374838"/>
              <a:gd name="connsiteY421" fmla="*/ 264247 h 3067960"/>
              <a:gd name="connsiteX422" fmla="*/ 1716975 w 4374838"/>
              <a:gd name="connsiteY422" fmla="*/ 308676 h 3067960"/>
              <a:gd name="connsiteX423" fmla="*/ 1752039 w 4374838"/>
              <a:gd name="connsiteY423" fmla="*/ 320368 h 3067960"/>
              <a:gd name="connsiteX424" fmla="*/ 1745026 w 4374838"/>
              <a:gd name="connsiteY424" fmla="*/ 264247 h 3067960"/>
              <a:gd name="connsiteX425" fmla="*/ 1797623 w 4374838"/>
              <a:gd name="connsiteY425" fmla="*/ 249048 h 3067960"/>
              <a:gd name="connsiteX426" fmla="*/ 1820999 w 4374838"/>
              <a:gd name="connsiteY426" fmla="*/ 288800 h 3067960"/>
              <a:gd name="connsiteX427" fmla="*/ 1864245 w 4374838"/>
              <a:gd name="connsiteY427" fmla="*/ 244371 h 3067960"/>
              <a:gd name="connsiteX428" fmla="*/ 1873595 w 4374838"/>
              <a:gd name="connsiteY428" fmla="*/ 329722 h 3067960"/>
              <a:gd name="connsiteX429" fmla="*/ 1902815 w 4374838"/>
              <a:gd name="connsiteY429" fmla="*/ 340244 h 3067960"/>
              <a:gd name="connsiteX430" fmla="*/ 1895802 w 4374838"/>
              <a:gd name="connsiteY430" fmla="*/ 377658 h 3067960"/>
              <a:gd name="connsiteX431" fmla="*/ 1941386 w 4374838"/>
              <a:gd name="connsiteY431" fmla="*/ 371812 h 3067960"/>
              <a:gd name="connsiteX432" fmla="*/ 1921516 w 4374838"/>
              <a:gd name="connsiteY432" fmla="*/ 323876 h 3067960"/>
              <a:gd name="connsiteX433" fmla="*/ 1929698 w 4374838"/>
              <a:gd name="connsiteY433" fmla="*/ 267755 h 3067960"/>
              <a:gd name="connsiteX434" fmla="*/ 1968268 w 4374838"/>
              <a:gd name="connsiteY434" fmla="*/ 288800 h 3067960"/>
              <a:gd name="connsiteX435" fmla="*/ 1981125 w 4374838"/>
              <a:gd name="connsiteY435" fmla="*/ 327383 h 3067960"/>
              <a:gd name="connsiteX436" fmla="*/ 2013852 w 4374838"/>
              <a:gd name="connsiteY436" fmla="*/ 282954 h 3067960"/>
              <a:gd name="connsiteX437" fmla="*/ 2012683 w 4374838"/>
              <a:gd name="connsiteY437" fmla="*/ 245540 h 3067960"/>
              <a:gd name="connsiteX438" fmla="*/ 2033721 w 4374838"/>
              <a:gd name="connsiteY438" fmla="*/ 210464 h 3067960"/>
              <a:gd name="connsiteX439" fmla="*/ 2041903 w 4374838"/>
              <a:gd name="connsiteY439" fmla="*/ 238525 h 3067960"/>
              <a:gd name="connsiteX440" fmla="*/ 2067617 w 4374838"/>
              <a:gd name="connsiteY440" fmla="*/ 194096 h 3067960"/>
              <a:gd name="connsiteX441" fmla="*/ 2128394 w 4374838"/>
              <a:gd name="connsiteY441" fmla="*/ 216310 h 3067960"/>
              <a:gd name="connsiteX442" fmla="*/ 2140083 w 4374838"/>
              <a:gd name="connsiteY442" fmla="*/ 264247 h 3067960"/>
              <a:gd name="connsiteX443" fmla="*/ 2276833 w 4374838"/>
              <a:gd name="connsiteY443" fmla="*/ 198773 h 3067960"/>
              <a:gd name="connsiteX444" fmla="*/ 2256963 w 4374838"/>
              <a:gd name="connsiteY444" fmla="*/ 169543 h 3067960"/>
              <a:gd name="connsiteX445" fmla="*/ 2364493 w 4374838"/>
              <a:gd name="connsiteY445" fmla="*/ 223326 h 3067960"/>
              <a:gd name="connsiteX446" fmla="*/ 2431115 w 4374838"/>
              <a:gd name="connsiteY446" fmla="*/ 162528 h 3067960"/>
              <a:gd name="connsiteX447" fmla="*/ 2532801 w 4374838"/>
              <a:gd name="connsiteY447" fmla="*/ 77177 h 3067960"/>
              <a:gd name="connsiteX448" fmla="*/ 2632150 w 4374838"/>
              <a:gd name="connsiteY448" fmla="*/ 130960 h 3067960"/>
              <a:gd name="connsiteX449" fmla="*/ 2668382 w 4374838"/>
              <a:gd name="connsiteY449" fmla="*/ 95884 h 3067960"/>
              <a:gd name="connsiteX450" fmla="*/ 2785263 w 4374838"/>
              <a:gd name="connsiteY450" fmla="*/ 1180 h 3067960"/>
              <a:gd name="connsiteX451" fmla="*/ 2899806 w 4374838"/>
              <a:gd name="connsiteY451" fmla="*/ 11 h 30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</a:cxnLst>
            <a:rect l="l" t="t" r="r" b="b"/>
            <a:pathLst>
              <a:path w="4374838" h="3067960">
                <a:moveTo>
                  <a:pt x="2899806" y="11"/>
                </a:moveTo>
                <a:cubicBezTo>
                  <a:pt x="2913832" y="28071"/>
                  <a:pt x="2940714" y="30410"/>
                  <a:pt x="2946558" y="78346"/>
                </a:cubicBezTo>
                <a:cubicBezTo>
                  <a:pt x="2958246" y="79515"/>
                  <a:pt x="2971103" y="83023"/>
                  <a:pt x="2976947" y="60808"/>
                </a:cubicBezTo>
                <a:cubicBezTo>
                  <a:pt x="2976947" y="99391"/>
                  <a:pt x="3002661" y="85361"/>
                  <a:pt x="3014349" y="101730"/>
                </a:cubicBezTo>
                <a:cubicBezTo>
                  <a:pt x="3031881" y="56132"/>
                  <a:pt x="3042400" y="43270"/>
                  <a:pt x="3068114" y="67823"/>
                </a:cubicBezTo>
                <a:cubicBezTo>
                  <a:pt x="3069283" y="107576"/>
                  <a:pt x="3056426" y="106407"/>
                  <a:pt x="3043569" y="102899"/>
                </a:cubicBezTo>
                <a:cubicBezTo>
                  <a:pt x="3047075" y="251386"/>
                  <a:pt x="3114866" y="76008"/>
                  <a:pt x="3128892" y="146159"/>
                </a:cubicBezTo>
                <a:cubicBezTo>
                  <a:pt x="3140580" y="139144"/>
                  <a:pt x="3149930" y="126283"/>
                  <a:pt x="3154605" y="101730"/>
                </a:cubicBezTo>
                <a:cubicBezTo>
                  <a:pt x="3175644" y="109914"/>
                  <a:pt x="3192007" y="152005"/>
                  <a:pt x="3213046" y="114591"/>
                </a:cubicBezTo>
                <a:cubicBezTo>
                  <a:pt x="3199020" y="142651"/>
                  <a:pt x="3217721" y="143821"/>
                  <a:pt x="3220059" y="162528"/>
                </a:cubicBezTo>
                <a:cubicBezTo>
                  <a:pt x="3221227" y="196434"/>
                  <a:pt x="3203695" y="168374"/>
                  <a:pt x="3203695" y="198773"/>
                </a:cubicBezTo>
                <a:cubicBezTo>
                  <a:pt x="3217721" y="208126"/>
                  <a:pt x="3216552" y="249048"/>
                  <a:pt x="3232915" y="256063"/>
                </a:cubicBezTo>
                <a:cubicBezTo>
                  <a:pt x="3242266" y="246709"/>
                  <a:pt x="3251616" y="233848"/>
                  <a:pt x="3257460" y="211634"/>
                </a:cubicBezTo>
                <a:cubicBezTo>
                  <a:pt x="3273824" y="231510"/>
                  <a:pt x="3291356" y="219818"/>
                  <a:pt x="3304213" y="232679"/>
                </a:cubicBezTo>
                <a:cubicBezTo>
                  <a:pt x="3314732" y="163697"/>
                  <a:pt x="3299537" y="167204"/>
                  <a:pt x="3305381" y="102899"/>
                </a:cubicBezTo>
                <a:cubicBezTo>
                  <a:pt x="3310057" y="127452"/>
                  <a:pt x="3317069" y="147328"/>
                  <a:pt x="3332264" y="150836"/>
                </a:cubicBezTo>
                <a:cubicBezTo>
                  <a:pt x="3331095" y="174220"/>
                  <a:pt x="3324082" y="180066"/>
                  <a:pt x="3321745" y="197603"/>
                </a:cubicBezTo>
                <a:cubicBezTo>
                  <a:pt x="3324082" y="210464"/>
                  <a:pt x="3350965" y="205788"/>
                  <a:pt x="3352134" y="180066"/>
                </a:cubicBezTo>
                <a:cubicBezTo>
                  <a:pt x="3356809" y="210464"/>
                  <a:pt x="3356809" y="250217"/>
                  <a:pt x="3368497" y="265416"/>
                </a:cubicBezTo>
                <a:cubicBezTo>
                  <a:pt x="3390704" y="246709"/>
                  <a:pt x="3408236" y="258401"/>
                  <a:pt x="3426937" y="213972"/>
                </a:cubicBezTo>
                <a:cubicBezTo>
                  <a:pt x="3407067" y="156682"/>
                  <a:pt x="3361484" y="206957"/>
                  <a:pt x="3357978" y="143821"/>
                </a:cubicBezTo>
                <a:cubicBezTo>
                  <a:pt x="3372003" y="153174"/>
                  <a:pt x="3388367" y="154343"/>
                  <a:pt x="3390704" y="99391"/>
                </a:cubicBezTo>
                <a:cubicBezTo>
                  <a:pt x="3404730" y="109914"/>
                  <a:pt x="3426937" y="104068"/>
                  <a:pt x="3437456" y="121606"/>
                </a:cubicBezTo>
                <a:cubicBezTo>
                  <a:pt x="3463170" y="21056"/>
                  <a:pt x="3484209" y="150836"/>
                  <a:pt x="3512260" y="163697"/>
                </a:cubicBezTo>
                <a:cubicBezTo>
                  <a:pt x="3508753" y="195265"/>
                  <a:pt x="3491221" y="181235"/>
                  <a:pt x="3486546" y="208126"/>
                </a:cubicBezTo>
                <a:cubicBezTo>
                  <a:pt x="3488884" y="247878"/>
                  <a:pt x="3498234" y="209295"/>
                  <a:pt x="3508753" y="210464"/>
                </a:cubicBezTo>
                <a:cubicBezTo>
                  <a:pt x="3507585" y="223326"/>
                  <a:pt x="3491221" y="238525"/>
                  <a:pt x="3506416" y="237356"/>
                </a:cubicBezTo>
                <a:cubicBezTo>
                  <a:pt x="3497065" y="250217"/>
                  <a:pt x="3487715" y="261909"/>
                  <a:pt x="3478365" y="273601"/>
                </a:cubicBezTo>
                <a:cubicBezTo>
                  <a:pt x="3476027" y="296984"/>
                  <a:pt x="3481871" y="302830"/>
                  <a:pt x="3486546" y="311015"/>
                </a:cubicBezTo>
                <a:cubicBezTo>
                  <a:pt x="3509922" y="303999"/>
                  <a:pt x="3529792" y="288800"/>
                  <a:pt x="3533298" y="220987"/>
                </a:cubicBezTo>
                <a:cubicBezTo>
                  <a:pt x="3540311" y="220987"/>
                  <a:pt x="3542649" y="229171"/>
                  <a:pt x="3543818" y="240863"/>
                </a:cubicBezTo>
                <a:cubicBezTo>
                  <a:pt x="3548493" y="223326"/>
                  <a:pt x="3553168" y="203449"/>
                  <a:pt x="3567194" y="213972"/>
                </a:cubicBezTo>
                <a:cubicBezTo>
                  <a:pt x="3570700" y="182404"/>
                  <a:pt x="3551999" y="198773"/>
                  <a:pt x="3560181" y="157851"/>
                </a:cubicBezTo>
                <a:cubicBezTo>
                  <a:pt x="3568363" y="142651"/>
                  <a:pt x="3583557" y="161358"/>
                  <a:pt x="3592907" y="169543"/>
                </a:cubicBezTo>
                <a:cubicBezTo>
                  <a:pt x="3591739" y="190588"/>
                  <a:pt x="3581219" y="178896"/>
                  <a:pt x="3580051" y="196434"/>
                </a:cubicBezTo>
                <a:cubicBezTo>
                  <a:pt x="3594076" y="178896"/>
                  <a:pt x="3605764" y="194096"/>
                  <a:pt x="3616284" y="208126"/>
                </a:cubicBezTo>
                <a:cubicBezTo>
                  <a:pt x="3609271" y="173050"/>
                  <a:pt x="3630309" y="126283"/>
                  <a:pt x="3630309" y="97053"/>
                </a:cubicBezTo>
                <a:cubicBezTo>
                  <a:pt x="3637322" y="83023"/>
                  <a:pt x="3646672" y="79515"/>
                  <a:pt x="3657192" y="80684"/>
                </a:cubicBezTo>
                <a:cubicBezTo>
                  <a:pt x="3658361" y="100561"/>
                  <a:pt x="3665373" y="107576"/>
                  <a:pt x="3660698" y="136806"/>
                </a:cubicBezTo>
                <a:cubicBezTo>
                  <a:pt x="3645504" y="140313"/>
                  <a:pt x="3646672" y="99391"/>
                  <a:pt x="3634984" y="135636"/>
                </a:cubicBezTo>
                <a:cubicBezTo>
                  <a:pt x="3647841" y="192927"/>
                  <a:pt x="3687581" y="169543"/>
                  <a:pt x="3714463" y="159020"/>
                </a:cubicBezTo>
                <a:cubicBezTo>
                  <a:pt x="3712126" y="185911"/>
                  <a:pt x="3723814" y="183573"/>
                  <a:pt x="3727320" y="197603"/>
                </a:cubicBezTo>
                <a:cubicBezTo>
                  <a:pt x="3722645" y="238525"/>
                  <a:pt x="3694593" y="209295"/>
                  <a:pt x="3693425" y="260740"/>
                </a:cubicBezTo>
                <a:cubicBezTo>
                  <a:pt x="3679399" y="251386"/>
                  <a:pt x="3661867" y="251386"/>
                  <a:pt x="3654854" y="229171"/>
                </a:cubicBezTo>
                <a:cubicBezTo>
                  <a:pt x="3636153" y="249048"/>
                  <a:pt x="3649010" y="301661"/>
                  <a:pt x="3632647" y="330891"/>
                </a:cubicBezTo>
                <a:cubicBezTo>
                  <a:pt x="3634984" y="349598"/>
                  <a:pt x="3645504" y="351936"/>
                  <a:pt x="3657192" y="350767"/>
                </a:cubicBezTo>
                <a:cubicBezTo>
                  <a:pt x="3665373" y="333229"/>
                  <a:pt x="3668880" y="302830"/>
                  <a:pt x="3673555" y="277108"/>
                </a:cubicBezTo>
                <a:cubicBezTo>
                  <a:pt x="3705113" y="271262"/>
                  <a:pt x="3737839" y="267755"/>
                  <a:pt x="3751865" y="208126"/>
                </a:cubicBezTo>
                <a:cubicBezTo>
                  <a:pt x="3774072" y="194096"/>
                  <a:pt x="3779916" y="257232"/>
                  <a:pt x="3795111" y="230341"/>
                </a:cubicBezTo>
                <a:cubicBezTo>
                  <a:pt x="3806799" y="261909"/>
                  <a:pt x="3807968" y="314522"/>
                  <a:pt x="3816149" y="353105"/>
                </a:cubicBezTo>
                <a:cubicBezTo>
                  <a:pt x="3814980" y="390519"/>
                  <a:pt x="3806799" y="344921"/>
                  <a:pt x="3799786" y="370643"/>
                </a:cubicBezTo>
                <a:cubicBezTo>
                  <a:pt x="3816149" y="376489"/>
                  <a:pt x="3813812" y="419749"/>
                  <a:pt x="3833681" y="418580"/>
                </a:cubicBezTo>
                <a:cubicBezTo>
                  <a:pt x="3841863" y="416242"/>
                  <a:pt x="3834850" y="364797"/>
                  <a:pt x="3851213" y="383504"/>
                </a:cubicBezTo>
                <a:cubicBezTo>
                  <a:pt x="3852382" y="350767"/>
                  <a:pt x="3843032" y="341414"/>
                  <a:pt x="3831344" y="335568"/>
                </a:cubicBezTo>
                <a:cubicBezTo>
                  <a:pt x="3841863" y="305169"/>
                  <a:pt x="3843032" y="303999"/>
                  <a:pt x="3847707" y="271262"/>
                </a:cubicBezTo>
                <a:cubicBezTo>
                  <a:pt x="3868745" y="323876"/>
                  <a:pt x="3902641" y="300492"/>
                  <a:pt x="3924848" y="322706"/>
                </a:cubicBezTo>
                <a:cubicBezTo>
                  <a:pt x="3919004" y="335568"/>
                  <a:pt x="3910822" y="339075"/>
                  <a:pt x="3901472" y="340244"/>
                </a:cubicBezTo>
                <a:cubicBezTo>
                  <a:pt x="3900303" y="356613"/>
                  <a:pt x="3904978" y="360121"/>
                  <a:pt x="3902641" y="377658"/>
                </a:cubicBezTo>
                <a:cubicBezTo>
                  <a:pt x="3920173" y="364797"/>
                  <a:pt x="3931861" y="333229"/>
                  <a:pt x="3944718" y="305169"/>
                </a:cubicBezTo>
                <a:cubicBezTo>
                  <a:pt x="3958743" y="322706"/>
                  <a:pt x="3984457" y="311015"/>
                  <a:pt x="3985626" y="252555"/>
                </a:cubicBezTo>
                <a:cubicBezTo>
                  <a:pt x="4020690" y="291138"/>
                  <a:pt x="4046404" y="395196"/>
                  <a:pt x="4089650" y="390519"/>
                </a:cubicBezTo>
                <a:cubicBezTo>
                  <a:pt x="4096662" y="402211"/>
                  <a:pt x="4073286" y="412734"/>
                  <a:pt x="4066274" y="416242"/>
                </a:cubicBezTo>
                <a:cubicBezTo>
                  <a:pt x="4084974" y="454825"/>
                  <a:pt x="4072118" y="595127"/>
                  <a:pt x="4102507" y="586943"/>
                </a:cubicBezTo>
                <a:cubicBezTo>
                  <a:pt x="4090818" y="600973"/>
                  <a:pt x="4109519" y="709708"/>
                  <a:pt x="4113026" y="643064"/>
                </a:cubicBezTo>
                <a:cubicBezTo>
                  <a:pt x="4121207" y="673463"/>
                  <a:pt x="4106013" y="729584"/>
                  <a:pt x="4117701" y="736599"/>
                </a:cubicBezTo>
                <a:cubicBezTo>
                  <a:pt x="4113026" y="750629"/>
                  <a:pt x="4111857" y="734261"/>
                  <a:pt x="4102507" y="744783"/>
                </a:cubicBezTo>
                <a:cubicBezTo>
                  <a:pt x="4102507" y="790382"/>
                  <a:pt x="4110688" y="772844"/>
                  <a:pt x="4120039" y="802074"/>
                </a:cubicBezTo>
                <a:cubicBezTo>
                  <a:pt x="4132895" y="789213"/>
                  <a:pt x="4139908" y="758814"/>
                  <a:pt x="4159778" y="768167"/>
                </a:cubicBezTo>
                <a:cubicBezTo>
                  <a:pt x="4137571" y="784536"/>
                  <a:pt x="4158609" y="846503"/>
                  <a:pt x="4137571" y="878071"/>
                </a:cubicBezTo>
                <a:cubicBezTo>
                  <a:pt x="4136402" y="900285"/>
                  <a:pt x="4137571" y="918992"/>
                  <a:pt x="4144583" y="924838"/>
                </a:cubicBezTo>
                <a:cubicBezTo>
                  <a:pt x="4152765" y="922500"/>
                  <a:pt x="4149259" y="902624"/>
                  <a:pt x="4144583" y="897947"/>
                </a:cubicBezTo>
                <a:cubicBezTo>
                  <a:pt x="4159778" y="895609"/>
                  <a:pt x="4178479" y="866379"/>
                  <a:pt x="4200686" y="864041"/>
                </a:cubicBezTo>
                <a:cubicBezTo>
                  <a:pt x="4200686" y="834811"/>
                  <a:pt x="4194842" y="817273"/>
                  <a:pt x="4186660" y="806750"/>
                </a:cubicBezTo>
                <a:cubicBezTo>
                  <a:pt x="4188998" y="785705"/>
                  <a:pt x="4198349" y="764660"/>
                  <a:pt x="4181985" y="769336"/>
                </a:cubicBezTo>
                <a:cubicBezTo>
                  <a:pt x="4188998" y="740107"/>
                  <a:pt x="4198349" y="715554"/>
                  <a:pt x="4212374" y="706200"/>
                </a:cubicBezTo>
                <a:cubicBezTo>
                  <a:pt x="4206530" y="766998"/>
                  <a:pt x="4232244" y="763490"/>
                  <a:pt x="4242763" y="792720"/>
                </a:cubicBezTo>
                <a:cubicBezTo>
                  <a:pt x="4240426" y="804412"/>
                  <a:pt x="4233413" y="799735"/>
                  <a:pt x="4227569" y="800904"/>
                </a:cubicBezTo>
                <a:cubicBezTo>
                  <a:pt x="4243932" y="839488"/>
                  <a:pt x="4259127" y="771675"/>
                  <a:pt x="4276659" y="776351"/>
                </a:cubicBezTo>
                <a:cubicBezTo>
                  <a:pt x="4283671" y="810258"/>
                  <a:pt x="4262633" y="832473"/>
                  <a:pt x="4273152" y="878071"/>
                </a:cubicBezTo>
                <a:cubicBezTo>
                  <a:pt x="4261464" y="882748"/>
                  <a:pt x="4256789" y="871056"/>
                  <a:pt x="4248607" y="867548"/>
                </a:cubicBezTo>
                <a:cubicBezTo>
                  <a:pt x="4249776" y="851180"/>
                  <a:pt x="4254451" y="847672"/>
                  <a:pt x="4254451" y="830134"/>
                </a:cubicBezTo>
                <a:cubicBezTo>
                  <a:pt x="4246270" y="826627"/>
                  <a:pt x="4245101" y="846503"/>
                  <a:pt x="4235750" y="838318"/>
                </a:cubicBezTo>
                <a:cubicBezTo>
                  <a:pt x="4233413" y="867548"/>
                  <a:pt x="4249776" y="857025"/>
                  <a:pt x="4252114" y="876902"/>
                </a:cubicBezTo>
                <a:cubicBezTo>
                  <a:pt x="4248607" y="888594"/>
                  <a:pt x="4245101" y="895609"/>
                  <a:pt x="4239257" y="894439"/>
                </a:cubicBezTo>
                <a:cubicBezTo>
                  <a:pt x="4248607" y="923669"/>
                  <a:pt x="4267308" y="904962"/>
                  <a:pt x="4280165" y="935361"/>
                </a:cubicBezTo>
                <a:cubicBezTo>
                  <a:pt x="4287178" y="921331"/>
                  <a:pt x="4289515" y="893270"/>
                  <a:pt x="4301204" y="899116"/>
                </a:cubicBezTo>
                <a:cubicBezTo>
                  <a:pt x="4290684" y="948222"/>
                  <a:pt x="4263802" y="968098"/>
                  <a:pt x="4263802" y="1017204"/>
                </a:cubicBezTo>
                <a:cubicBezTo>
                  <a:pt x="4257958" y="1005512"/>
                  <a:pt x="4250945" y="997328"/>
                  <a:pt x="4252114" y="970437"/>
                </a:cubicBezTo>
                <a:cubicBezTo>
                  <a:pt x="4241594" y="962252"/>
                  <a:pt x="4243932" y="994990"/>
                  <a:pt x="4233413" y="986805"/>
                </a:cubicBezTo>
                <a:cubicBezTo>
                  <a:pt x="4221725" y="966929"/>
                  <a:pt x="4218218" y="933023"/>
                  <a:pt x="4196011" y="937699"/>
                </a:cubicBezTo>
                <a:cubicBezTo>
                  <a:pt x="4205361" y="918992"/>
                  <a:pt x="4196011" y="917823"/>
                  <a:pt x="4185492" y="918992"/>
                </a:cubicBezTo>
                <a:cubicBezTo>
                  <a:pt x="4187829" y="906131"/>
                  <a:pt x="4197180" y="916654"/>
                  <a:pt x="4198349" y="901455"/>
                </a:cubicBezTo>
                <a:cubicBezTo>
                  <a:pt x="4197180" y="865210"/>
                  <a:pt x="4179648" y="899116"/>
                  <a:pt x="4174972" y="917823"/>
                </a:cubicBezTo>
                <a:cubicBezTo>
                  <a:pt x="4187829" y="956406"/>
                  <a:pt x="4184323" y="980959"/>
                  <a:pt x="4197180" y="1021881"/>
                </a:cubicBezTo>
                <a:cubicBezTo>
                  <a:pt x="4215881" y="1014866"/>
                  <a:pt x="4226400" y="1016035"/>
                  <a:pt x="4235750" y="1044096"/>
                </a:cubicBezTo>
                <a:cubicBezTo>
                  <a:pt x="4227569" y="1062803"/>
                  <a:pt x="4206530" y="1041757"/>
                  <a:pt x="4201855" y="1068649"/>
                </a:cubicBezTo>
                <a:cubicBezTo>
                  <a:pt x="4203024" y="1113078"/>
                  <a:pt x="4194842" y="1135292"/>
                  <a:pt x="4205361" y="1162184"/>
                </a:cubicBezTo>
                <a:cubicBezTo>
                  <a:pt x="4227569" y="1162184"/>
                  <a:pt x="4224062" y="1082679"/>
                  <a:pt x="4245101" y="1081510"/>
                </a:cubicBezTo>
                <a:cubicBezTo>
                  <a:pt x="4247438" y="1111909"/>
                  <a:pt x="4249776" y="1144646"/>
                  <a:pt x="4253283" y="1175045"/>
                </a:cubicBezTo>
                <a:cubicBezTo>
                  <a:pt x="4275490" y="1170368"/>
                  <a:pt x="4263802" y="1171537"/>
                  <a:pt x="4274321" y="1185567"/>
                </a:cubicBezTo>
                <a:cubicBezTo>
                  <a:pt x="4282503" y="1184398"/>
                  <a:pt x="4270815" y="1161014"/>
                  <a:pt x="4280165" y="1149323"/>
                </a:cubicBezTo>
                <a:cubicBezTo>
                  <a:pt x="4315229" y="1144646"/>
                  <a:pt x="4291853" y="1215966"/>
                  <a:pt x="4307048" y="1244027"/>
                </a:cubicBezTo>
                <a:cubicBezTo>
                  <a:pt x="4303541" y="1259226"/>
                  <a:pt x="4282503" y="1244027"/>
                  <a:pt x="4287178" y="1214797"/>
                </a:cubicBezTo>
                <a:cubicBezTo>
                  <a:pt x="4278996" y="1217135"/>
                  <a:pt x="4277827" y="1239350"/>
                  <a:pt x="4270815" y="1241688"/>
                </a:cubicBezTo>
                <a:cubicBezTo>
                  <a:pt x="4271983" y="1254549"/>
                  <a:pt x="4276659" y="1259226"/>
                  <a:pt x="4283671" y="1261565"/>
                </a:cubicBezTo>
                <a:cubicBezTo>
                  <a:pt x="4273152" y="1284948"/>
                  <a:pt x="4259127" y="1266241"/>
                  <a:pt x="4245101" y="1295471"/>
                </a:cubicBezTo>
                <a:cubicBezTo>
                  <a:pt x="4245101" y="1260395"/>
                  <a:pt x="4259127" y="1267411"/>
                  <a:pt x="4256789" y="1221812"/>
                </a:cubicBezTo>
                <a:cubicBezTo>
                  <a:pt x="4227569" y="1237012"/>
                  <a:pt x="4231075" y="1246365"/>
                  <a:pt x="4198349" y="1265072"/>
                </a:cubicBezTo>
                <a:cubicBezTo>
                  <a:pt x="4199517" y="1296640"/>
                  <a:pt x="4213543" y="1293133"/>
                  <a:pt x="4198349" y="1320024"/>
                </a:cubicBezTo>
                <a:cubicBezTo>
                  <a:pt x="4211206" y="1373807"/>
                  <a:pt x="4229906" y="1356269"/>
                  <a:pt x="4255620" y="1343408"/>
                </a:cubicBezTo>
                <a:cubicBezTo>
                  <a:pt x="4249776" y="1367961"/>
                  <a:pt x="4240426" y="1365622"/>
                  <a:pt x="4245101" y="1398360"/>
                </a:cubicBezTo>
                <a:cubicBezTo>
                  <a:pt x="4248607" y="1440450"/>
                  <a:pt x="4274321" y="1394852"/>
                  <a:pt x="4300035" y="1392514"/>
                </a:cubicBezTo>
                <a:cubicBezTo>
                  <a:pt x="4311723" y="1392514"/>
                  <a:pt x="4321073" y="1434604"/>
                  <a:pt x="4326917" y="1385499"/>
                </a:cubicBezTo>
                <a:cubicBezTo>
                  <a:pt x="4322242" y="1358607"/>
                  <a:pt x="4317567" y="1376145"/>
                  <a:pt x="4305879" y="1374976"/>
                </a:cubicBezTo>
                <a:cubicBezTo>
                  <a:pt x="4307048" y="1337562"/>
                  <a:pt x="4293022" y="1331716"/>
                  <a:pt x="4296528" y="1289625"/>
                </a:cubicBezTo>
                <a:cubicBezTo>
                  <a:pt x="4312892" y="1289625"/>
                  <a:pt x="4312892" y="1321193"/>
                  <a:pt x="4329255" y="1301317"/>
                </a:cubicBezTo>
                <a:cubicBezTo>
                  <a:pt x="4329255" y="1335223"/>
                  <a:pt x="4332761" y="1363284"/>
                  <a:pt x="4350293" y="1358607"/>
                </a:cubicBezTo>
                <a:cubicBezTo>
                  <a:pt x="4349125" y="1376145"/>
                  <a:pt x="4338605" y="1364453"/>
                  <a:pt x="4337436" y="1386668"/>
                </a:cubicBezTo>
                <a:cubicBezTo>
                  <a:pt x="4340943" y="1427589"/>
                  <a:pt x="4364319" y="1392514"/>
                  <a:pt x="4374838" y="1389006"/>
                </a:cubicBezTo>
                <a:cubicBezTo>
                  <a:pt x="4359644" y="1410051"/>
                  <a:pt x="4345618" y="1433435"/>
                  <a:pt x="4326917" y="1441620"/>
                </a:cubicBezTo>
                <a:cubicBezTo>
                  <a:pt x="4324580" y="1457988"/>
                  <a:pt x="4329255" y="1461496"/>
                  <a:pt x="4328086" y="1479034"/>
                </a:cubicBezTo>
                <a:cubicBezTo>
                  <a:pt x="4323411" y="1454481"/>
                  <a:pt x="4309385" y="1450973"/>
                  <a:pt x="4303541" y="1448635"/>
                </a:cubicBezTo>
                <a:cubicBezTo>
                  <a:pt x="4295359" y="1449804"/>
                  <a:pt x="4307048" y="1473188"/>
                  <a:pt x="4301204" y="1495402"/>
                </a:cubicBezTo>
                <a:cubicBezTo>
                  <a:pt x="4291853" y="1494233"/>
                  <a:pt x="4283671" y="1494233"/>
                  <a:pt x="4275490" y="1493064"/>
                </a:cubicBezTo>
                <a:cubicBezTo>
                  <a:pt x="4283671" y="1514109"/>
                  <a:pt x="4308216" y="1497741"/>
                  <a:pt x="4314060" y="1524632"/>
                </a:cubicBezTo>
                <a:cubicBezTo>
                  <a:pt x="4303541" y="1549185"/>
                  <a:pt x="4289515" y="1486049"/>
                  <a:pt x="4273152" y="1521124"/>
                </a:cubicBezTo>
                <a:cubicBezTo>
                  <a:pt x="4277827" y="1542170"/>
                  <a:pt x="4281334" y="1555031"/>
                  <a:pt x="4263802" y="1549185"/>
                </a:cubicBezTo>
                <a:cubicBezTo>
                  <a:pt x="4260295" y="1571399"/>
                  <a:pt x="4269646" y="1569061"/>
                  <a:pt x="4263802" y="1594783"/>
                </a:cubicBezTo>
                <a:cubicBezTo>
                  <a:pt x="4239257" y="1609983"/>
                  <a:pt x="4254451" y="1541001"/>
                  <a:pt x="4234582" y="1546846"/>
                </a:cubicBezTo>
                <a:cubicBezTo>
                  <a:pt x="4226400" y="1544508"/>
                  <a:pt x="4231075" y="1579584"/>
                  <a:pt x="4227569" y="1592445"/>
                </a:cubicBezTo>
                <a:cubicBezTo>
                  <a:pt x="4214712" y="1555031"/>
                  <a:pt x="4207699" y="1595952"/>
                  <a:pt x="4186660" y="1590106"/>
                </a:cubicBezTo>
                <a:cubicBezTo>
                  <a:pt x="4181985" y="1624013"/>
                  <a:pt x="4199517" y="1611152"/>
                  <a:pt x="4198349" y="1636874"/>
                </a:cubicBezTo>
                <a:cubicBezTo>
                  <a:pt x="4211206" y="1626351"/>
                  <a:pt x="4196011" y="1601798"/>
                  <a:pt x="4205361" y="1591276"/>
                </a:cubicBezTo>
                <a:cubicBezTo>
                  <a:pt x="4236919" y="1601798"/>
                  <a:pt x="4238088" y="1676626"/>
                  <a:pt x="4242763" y="1743270"/>
                </a:cubicBezTo>
                <a:cubicBezTo>
                  <a:pt x="4234582" y="1749116"/>
                  <a:pt x="4222894" y="1746778"/>
                  <a:pt x="4219387" y="1768992"/>
                </a:cubicBezTo>
                <a:cubicBezTo>
                  <a:pt x="4224062" y="1798222"/>
                  <a:pt x="4248607" y="1786530"/>
                  <a:pt x="4261464" y="1800560"/>
                </a:cubicBezTo>
                <a:cubicBezTo>
                  <a:pt x="4275490" y="1777177"/>
                  <a:pt x="4286009" y="1736255"/>
                  <a:pt x="4289515" y="1709364"/>
                </a:cubicBezTo>
                <a:cubicBezTo>
                  <a:pt x="4275490" y="1685980"/>
                  <a:pt x="4266139" y="1626351"/>
                  <a:pt x="4276659" y="1577245"/>
                </a:cubicBezTo>
                <a:cubicBezTo>
                  <a:pt x="4293022" y="1574907"/>
                  <a:pt x="4295359" y="1601798"/>
                  <a:pt x="4308216" y="1607644"/>
                </a:cubicBezTo>
                <a:cubicBezTo>
                  <a:pt x="4308216" y="1627520"/>
                  <a:pt x="4301204" y="1625182"/>
                  <a:pt x="4295359" y="1625182"/>
                </a:cubicBezTo>
                <a:cubicBezTo>
                  <a:pt x="4294191" y="1641551"/>
                  <a:pt x="4298866" y="1645058"/>
                  <a:pt x="4296528" y="1662596"/>
                </a:cubicBezTo>
                <a:cubicBezTo>
                  <a:pt x="4310554" y="1662596"/>
                  <a:pt x="4308216" y="1653243"/>
                  <a:pt x="4318736" y="1663765"/>
                </a:cubicBezTo>
                <a:cubicBezTo>
                  <a:pt x="4322242" y="1710533"/>
                  <a:pt x="4312892" y="1739763"/>
                  <a:pt x="4314060" y="1785361"/>
                </a:cubicBezTo>
                <a:cubicBezTo>
                  <a:pt x="4301204" y="1792376"/>
                  <a:pt x="4303541" y="1770161"/>
                  <a:pt x="4296528" y="1765485"/>
                </a:cubicBezTo>
                <a:cubicBezTo>
                  <a:pt x="4270815" y="1857851"/>
                  <a:pt x="4281334" y="1947878"/>
                  <a:pt x="4269646" y="2042582"/>
                </a:cubicBezTo>
                <a:cubicBezTo>
                  <a:pt x="4263802" y="2043751"/>
                  <a:pt x="4262633" y="2030890"/>
                  <a:pt x="4255620" y="2033229"/>
                </a:cubicBezTo>
                <a:cubicBezTo>
                  <a:pt x="4255620" y="2013353"/>
                  <a:pt x="4260295" y="2008676"/>
                  <a:pt x="4262633" y="1995815"/>
                </a:cubicBezTo>
                <a:cubicBezTo>
                  <a:pt x="4247438" y="1989969"/>
                  <a:pt x="4240426" y="2011014"/>
                  <a:pt x="4227569" y="2012183"/>
                </a:cubicBezTo>
                <a:cubicBezTo>
                  <a:pt x="4232244" y="2049597"/>
                  <a:pt x="4228738" y="2051936"/>
                  <a:pt x="4233413" y="2087011"/>
                </a:cubicBezTo>
                <a:cubicBezTo>
                  <a:pt x="4234582" y="2116241"/>
                  <a:pt x="4222894" y="2104549"/>
                  <a:pt x="4222894" y="2132610"/>
                </a:cubicBezTo>
                <a:cubicBezTo>
                  <a:pt x="4210037" y="2115072"/>
                  <a:pt x="4194842" y="2102211"/>
                  <a:pt x="4186660" y="2074150"/>
                </a:cubicBezTo>
                <a:cubicBezTo>
                  <a:pt x="4171466" y="2078827"/>
                  <a:pt x="4181985" y="2112733"/>
                  <a:pt x="4169128" y="2110395"/>
                </a:cubicBezTo>
                <a:cubicBezTo>
                  <a:pt x="4171466" y="2082335"/>
                  <a:pt x="4176141" y="2049597"/>
                  <a:pt x="4162116" y="2054274"/>
                </a:cubicBezTo>
                <a:cubicBezTo>
                  <a:pt x="4155103" y="2065966"/>
                  <a:pt x="4151596" y="2122087"/>
                  <a:pt x="4141077" y="2090519"/>
                </a:cubicBezTo>
                <a:cubicBezTo>
                  <a:pt x="4146921" y="2136117"/>
                  <a:pt x="4131727" y="2177039"/>
                  <a:pt x="4139908" y="2210945"/>
                </a:cubicBezTo>
                <a:cubicBezTo>
                  <a:pt x="4134064" y="2209776"/>
                  <a:pt x="4130558" y="2216791"/>
                  <a:pt x="4128220" y="2228483"/>
                </a:cubicBezTo>
                <a:cubicBezTo>
                  <a:pt x="4143415" y="2208607"/>
                  <a:pt x="4143415" y="2285773"/>
                  <a:pt x="4142246" y="2341894"/>
                </a:cubicBezTo>
                <a:cubicBezTo>
                  <a:pt x="4136402" y="2332541"/>
                  <a:pt x="4122376" y="2340725"/>
                  <a:pt x="4125883" y="2312665"/>
                </a:cubicBezTo>
                <a:cubicBezTo>
                  <a:pt x="4131727" y="2310326"/>
                  <a:pt x="4131727" y="2322018"/>
                  <a:pt x="4136402" y="2323187"/>
                </a:cubicBezTo>
                <a:cubicBezTo>
                  <a:pt x="4138739" y="2298634"/>
                  <a:pt x="4132895" y="2291619"/>
                  <a:pt x="4123545" y="2293958"/>
                </a:cubicBezTo>
                <a:cubicBezTo>
                  <a:pt x="4122376" y="2272912"/>
                  <a:pt x="4131727" y="2281097"/>
                  <a:pt x="4132895" y="2267066"/>
                </a:cubicBezTo>
                <a:cubicBezTo>
                  <a:pt x="4121207" y="2253036"/>
                  <a:pt x="4113026" y="2234329"/>
                  <a:pt x="4094325" y="2235498"/>
                </a:cubicBezTo>
                <a:cubicBezTo>
                  <a:pt x="4115363" y="2234329"/>
                  <a:pt x="4117701" y="2185223"/>
                  <a:pt x="4116532" y="2134948"/>
                </a:cubicBezTo>
                <a:cubicBezTo>
                  <a:pt x="4114195" y="2117410"/>
                  <a:pt x="4101338" y="2109226"/>
                  <a:pt x="4094325" y="2124425"/>
                </a:cubicBezTo>
                <a:cubicBezTo>
                  <a:pt x="4090818" y="2148978"/>
                  <a:pt x="4101338" y="2141963"/>
                  <a:pt x="4103675" y="2152486"/>
                </a:cubicBezTo>
                <a:cubicBezTo>
                  <a:pt x="4091987" y="2173531"/>
                  <a:pt x="4084974" y="2205099"/>
                  <a:pt x="4079130" y="2243683"/>
                </a:cubicBezTo>
                <a:cubicBezTo>
                  <a:pt x="4061598" y="2246021"/>
                  <a:pt x="4061598" y="2212114"/>
                  <a:pt x="4056923" y="2186392"/>
                </a:cubicBezTo>
                <a:cubicBezTo>
                  <a:pt x="4030041" y="2206269"/>
                  <a:pt x="3991470" y="2188731"/>
                  <a:pt x="3969263" y="2227314"/>
                </a:cubicBezTo>
                <a:cubicBezTo>
                  <a:pt x="3965756" y="2272912"/>
                  <a:pt x="3970432" y="2272912"/>
                  <a:pt x="3963419" y="2310326"/>
                </a:cubicBezTo>
                <a:cubicBezTo>
                  <a:pt x="3954068" y="2317341"/>
                  <a:pt x="3947055" y="2334879"/>
                  <a:pt x="3936536" y="2337218"/>
                </a:cubicBezTo>
                <a:cubicBezTo>
                  <a:pt x="3940043" y="2385154"/>
                  <a:pt x="3930692" y="2416722"/>
                  <a:pt x="3913160" y="2447121"/>
                </a:cubicBezTo>
                <a:cubicBezTo>
                  <a:pt x="3903810" y="2519611"/>
                  <a:pt x="3944718" y="2486874"/>
                  <a:pt x="3948224" y="2533641"/>
                </a:cubicBezTo>
                <a:cubicBezTo>
                  <a:pt x="3934199" y="2541825"/>
                  <a:pt x="3901472" y="2519611"/>
                  <a:pt x="3900303" y="2474013"/>
                </a:cubicBezTo>
                <a:cubicBezTo>
                  <a:pt x="3892122" y="2469336"/>
                  <a:pt x="3892122" y="2490381"/>
                  <a:pt x="3881602" y="2482197"/>
                </a:cubicBezTo>
                <a:cubicBezTo>
                  <a:pt x="3885109" y="2471674"/>
                  <a:pt x="3888615" y="2457644"/>
                  <a:pt x="3888615" y="2435429"/>
                </a:cubicBezTo>
                <a:cubicBezTo>
                  <a:pt x="3869914" y="2438937"/>
                  <a:pt x="3885109" y="2479859"/>
                  <a:pt x="3869914" y="2490381"/>
                </a:cubicBezTo>
                <a:cubicBezTo>
                  <a:pt x="3864070" y="2398015"/>
                  <a:pt x="3823162" y="2412046"/>
                  <a:pt x="3797448" y="2373462"/>
                </a:cubicBezTo>
                <a:cubicBezTo>
                  <a:pt x="3793942" y="2395677"/>
                  <a:pt x="3781085" y="2414384"/>
                  <a:pt x="3774072" y="2391000"/>
                </a:cubicBezTo>
                <a:cubicBezTo>
                  <a:pt x="3760047" y="2479859"/>
                  <a:pt x="3797448" y="2499735"/>
                  <a:pt x="3830175" y="2488043"/>
                </a:cubicBezTo>
                <a:cubicBezTo>
                  <a:pt x="3823162" y="2512596"/>
                  <a:pt x="3836019" y="2528964"/>
                  <a:pt x="3832512" y="2553517"/>
                </a:cubicBezTo>
                <a:cubicBezTo>
                  <a:pt x="3827837" y="2571055"/>
                  <a:pt x="3820824" y="2524288"/>
                  <a:pt x="3820824" y="2505581"/>
                </a:cubicBezTo>
                <a:cubicBezTo>
                  <a:pt x="3793942" y="2488043"/>
                  <a:pt x="3770566" y="2527795"/>
                  <a:pt x="3767059" y="2483366"/>
                </a:cubicBezTo>
                <a:cubicBezTo>
                  <a:pt x="3751865" y="2491550"/>
                  <a:pt x="3761215" y="2537149"/>
                  <a:pt x="3762384" y="2557025"/>
                </a:cubicBezTo>
                <a:cubicBezTo>
                  <a:pt x="3775241" y="2555856"/>
                  <a:pt x="3785760" y="2560532"/>
                  <a:pt x="3795111" y="2568717"/>
                </a:cubicBezTo>
                <a:cubicBezTo>
                  <a:pt x="3789267" y="2592101"/>
                  <a:pt x="3791604" y="2588593"/>
                  <a:pt x="3786929" y="2624838"/>
                </a:cubicBezTo>
                <a:cubicBezTo>
                  <a:pt x="3761215" y="2630684"/>
                  <a:pt x="3761215" y="2614315"/>
                  <a:pt x="3761215" y="2575732"/>
                </a:cubicBezTo>
                <a:cubicBezTo>
                  <a:pt x="3761215" y="2573394"/>
                  <a:pt x="3751865" y="2576901"/>
                  <a:pt x="3753034" y="2585085"/>
                </a:cubicBezTo>
                <a:cubicBezTo>
                  <a:pt x="3744852" y="2538318"/>
                  <a:pt x="3754203" y="2493889"/>
                  <a:pt x="3753034" y="2416722"/>
                </a:cubicBezTo>
                <a:cubicBezTo>
                  <a:pt x="3730826" y="2426076"/>
                  <a:pt x="3724982" y="2486874"/>
                  <a:pt x="3706282" y="2506750"/>
                </a:cubicBezTo>
                <a:cubicBezTo>
                  <a:pt x="3713294" y="2537149"/>
                  <a:pt x="3708619" y="2540656"/>
                  <a:pt x="3701606" y="2572224"/>
                </a:cubicBezTo>
                <a:cubicBezTo>
                  <a:pt x="3685243" y="2569886"/>
                  <a:pt x="3688749" y="2562871"/>
                  <a:pt x="3672386" y="2569886"/>
                </a:cubicBezTo>
                <a:cubicBezTo>
                  <a:pt x="3670049" y="2557025"/>
                  <a:pt x="3668880" y="2541825"/>
                  <a:pt x="3664205" y="2532472"/>
                </a:cubicBezTo>
                <a:cubicBezTo>
                  <a:pt x="3650179" y="2548841"/>
                  <a:pt x="3641997" y="2583916"/>
                  <a:pt x="3623296" y="2585085"/>
                </a:cubicBezTo>
                <a:cubicBezTo>
                  <a:pt x="3623296" y="2597947"/>
                  <a:pt x="3622128" y="2609638"/>
                  <a:pt x="3620959" y="2622499"/>
                </a:cubicBezTo>
                <a:cubicBezTo>
                  <a:pt x="3636153" y="2628345"/>
                  <a:pt x="3643166" y="2607300"/>
                  <a:pt x="3656023" y="2606131"/>
                </a:cubicBezTo>
                <a:cubicBezTo>
                  <a:pt x="3649010" y="2623669"/>
                  <a:pt x="3637322" y="2622499"/>
                  <a:pt x="3633816" y="2650560"/>
                </a:cubicBezTo>
                <a:cubicBezTo>
                  <a:pt x="3624465" y="2615484"/>
                  <a:pt x="3588232" y="2635361"/>
                  <a:pt x="3583557" y="2684466"/>
                </a:cubicBezTo>
                <a:cubicBezTo>
                  <a:pt x="3553168" y="2683297"/>
                  <a:pt x="3537974" y="2676282"/>
                  <a:pt x="3529792" y="2709019"/>
                </a:cubicBezTo>
                <a:cubicBezTo>
                  <a:pt x="3520441" y="2696158"/>
                  <a:pt x="3535636" y="2616654"/>
                  <a:pt x="3502909" y="2633022"/>
                </a:cubicBezTo>
                <a:cubicBezTo>
                  <a:pt x="3500572" y="2613146"/>
                  <a:pt x="3499403" y="2590931"/>
                  <a:pt x="3494728" y="2575732"/>
                </a:cubicBezTo>
                <a:cubicBezTo>
                  <a:pt x="3490053" y="2585085"/>
                  <a:pt x="3486546" y="2600285"/>
                  <a:pt x="3481871" y="2613146"/>
                </a:cubicBezTo>
                <a:cubicBezTo>
                  <a:pt x="3478365" y="2641206"/>
                  <a:pt x="3490053" y="2637699"/>
                  <a:pt x="3490053" y="2659913"/>
                </a:cubicBezTo>
                <a:cubicBezTo>
                  <a:pt x="3483040" y="2724219"/>
                  <a:pt x="3457326" y="2679790"/>
                  <a:pt x="3436288" y="2684466"/>
                </a:cubicBezTo>
                <a:cubicBezTo>
                  <a:pt x="3451482" y="2723050"/>
                  <a:pt x="3419924" y="2746433"/>
                  <a:pt x="3433950" y="2767479"/>
                </a:cubicBezTo>
                <a:cubicBezTo>
                  <a:pt x="3429275" y="2794370"/>
                  <a:pt x="3430443" y="2745264"/>
                  <a:pt x="3419924" y="2756956"/>
                </a:cubicBezTo>
                <a:cubicBezTo>
                  <a:pt x="3421093" y="2748772"/>
                  <a:pt x="3424599" y="2749941"/>
                  <a:pt x="3428106" y="2748772"/>
                </a:cubicBezTo>
                <a:cubicBezTo>
                  <a:pt x="3412911" y="2711358"/>
                  <a:pt x="3395379" y="2733572"/>
                  <a:pt x="3377847" y="2726557"/>
                </a:cubicBezTo>
                <a:cubicBezTo>
                  <a:pt x="3370834" y="2755787"/>
                  <a:pt x="3389535" y="2734742"/>
                  <a:pt x="3382522" y="2763971"/>
                </a:cubicBezTo>
                <a:cubicBezTo>
                  <a:pt x="3369666" y="2762802"/>
                  <a:pt x="3359146" y="2719542"/>
                  <a:pt x="3340445" y="2733572"/>
                </a:cubicBezTo>
                <a:cubicBezTo>
                  <a:pt x="3341614" y="2720711"/>
                  <a:pt x="3342783" y="2709019"/>
                  <a:pt x="3342783" y="2696158"/>
                </a:cubicBezTo>
                <a:cubicBezTo>
                  <a:pt x="3326420" y="2705512"/>
                  <a:pt x="3324082" y="2682128"/>
                  <a:pt x="3324082" y="2657575"/>
                </a:cubicBezTo>
                <a:cubicBezTo>
                  <a:pt x="3279668" y="2690312"/>
                  <a:pt x="3220059" y="2664590"/>
                  <a:pt x="3182657" y="2721880"/>
                </a:cubicBezTo>
                <a:cubicBezTo>
                  <a:pt x="3167462" y="2697327"/>
                  <a:pt x="3139411" y="2665759"/>
                  <a:pt x="3118372" y="2699666"/>
                </a:cubicBezTo>
                <a:cubicBezTo>
                  <a:pt x="3118372" y="2725388"/>
                  <a:pt x="3135905" y="2713696"/>
                  <a:pt x="3128892" y="2755787"/>
                </a:cubicBezTo>
                <a:cubicBezTo>
                  <a:pt x="3109022" y="2760464"/>
                  <a:pt x="3097334" y="2792032"/>
                  <a:pt x="3080971" y="2808400"/>
                </a:cubicBezTo>
                <a:cubicBezTo>
                  <a:pt x="3089152" y="2790863"/>
                  <a:pt x="3079802" y="2790863"/>
                  <a:pt x="3084477" y="2761633"/>
                </a:cubicBezTo>
                <a:cubicBezTo>
                  <a:pt x="3097334" y="2761633"/>
                  <a:pt x="3107853" y="2755787"/>
                  <a:pt x="3109022" y="2717204"/>
                </a:cubicBezTo>
                <a:cubicBezTo>
                  <a:pt x="3112528" y="2694989"/>
                  <a:pt x="3092659" y="2720711"/>
                  <a:pt x="3099672" y="2689143"/>
                </a:cubicBezTo>
                <a:cubicBezTo>
                  <a:pt x="3080971" y="2702004"/>
                  <a:pt x="3049413" y="2679790"/>
                  <a:pt x="3042400" y="2731234"/>
                </a:cubicBezTo>
                <a:cubicBezTo>
                  <a:pt x="3044738" y="2689143"/>
                  <a:pt x="3034219" y="2659913"/>
                  <a:pt x="3019024" y="2636530"/>
                </a:cubicBezTo>
                <a:cubicBezTo>
                  <a:pt x="3009674" y="2634191"/>
                  <a:pt x="3006167" y="2649391"/>
                  <a:pt x="3002661" y="2663421"/>
                </a:cubicBezTo>
                <a:cubicBezTo>
                  <a:pt x="2995648" y="2642376"/>
                  <a:pt x="2994479" y="2610808"/>
                  <a:pt x="2980453" y="2606131"/>
                </a:cubicBezTo>
                <a:cubicBezTo>
                  <a:pt x="2968765" y="2596777"/>
                  <a:pt x="2971103" y="2629515"/>
                  <a:pt x="2964090" y="2633022"/>
                </a:cubicBezTo>
                <a:cubicBezTo>
                  <a:pt x="2951233" y="2640037"/>
                  <a:pt x="2958246" y="2607300"/>
                  <a:pt x="2951233" y="2603792"/>
                </a:cubicBezTo>
                <a:cubicBezTo>
                  <a:pt x="2927857" y="2592101"/>
                  <a:pt x="2936039" y="2677451"/>
                  <a:pt x="2919676" y="2685636"/>
                </a:cubicBezTo>
                <a:cubicBezTo>
                  <a:pt x="2919676" y="2696158"/>
                  <a:pt x="2924351" y="2709019"/>
                  <a:pt x="2926688" y="2694989"/>
                </a:cubicBezTo>
                <a:cubicBezTo>
                  <a:pt x="2934870" y="2734742"/>
                  <a:pt x="2893962" y="2719542"/>
                  <a:pt x="2905650" y="2778001"/>
                </a:cubicBezTo>
                <a:cubicBezTo>
                  <a:pt x="2902144" y="2775663"/>
                  <a:pt x="2898637" y="2779171"/>
                  <a:pt x="2897468" y="2786186"/>
                </a:cubicBezTo>
                <a:cubicBezTo>
                  <a:pt x="2886949" y="2787355"/>
                  <a:pt x="2886949" y="2767479"/>
                  <a:pt x="2881105" y="2756956"/>
                </a:cubicBezTo>
                <a:cubicBezTo>
                  <a:pt x="2874092" y="2758125"/>
                  <a:pt x="2876430" y="2787355"/>
                  <a:pt x="2868248" y="2783847"/>
                </a:cubicBezTo>
                <a:cubicBezTo>
                  <a:pt x="2869417" y="2815415"/>
                  <a:pt x="2892793" y="2775663"/>
                  <a:pt x="2883443" y="2841138"/>
                </a:cubicBezTo>
                <a:cubicBezTo>
                  <a:pt x="2896300" y="2827107"/>
                  <a:pt x="2902144" y="2839968"/>
                  <a:pt x="2903312" y="2870367"/>
                </a:cubicBezTo>
                <a:cubicBezTo>
                  <a:pt x="2881105" y="2897259"/>
                  <a:pt x="2868248" y="2873875"/>
                  <a:pt x="2848378" y="2857506"/>
                </a:cubicBezTo>
                <a:cubicBezTo>
                  <a:pt x="2861235" y="2811908"/>
                  <a:pt x="2835522" y="2831784"/>
                  <a:pt x="2830846" y="2790863"/>
                </a:cubicBezTo>
                <a:cubicBezTo>
                  <a:pt x="2821496" y="2816585"/>
                  <a:pt x="2805133" y="2822431"/>
                  <a:pt x="2800457" y="2863352"/>
                </a:cubicBezTo>
                <a:cubicBezTo>
                  <a:pt x="2787601" y="2856337"/>
                  <a:pt x="2782925" y="2878552"/>
                  <a:pt x="2770069" y="2870367"/>
                </a:cubicBezTo>
                <a:cubicBezTo>
                  <a:pt x="2759549" y="2802554"/>
                  <a:pt x="2725654" y="2845814"/>
                  <a:pt x="2711628" y="2810739"/>
                </a:cubicBezTo>
                <a:cubicBezTo>
                  <a:pt x="2696434" y="2817754"/>
                  <a:pt x="2689421" y="2852830"/>
                  <a:pt x="2675395" y="2864521"/>
                </a:cubicBezTo>
                <a:cubicBezTo>
                  <a:pt x="2666045" y="2866860"/>
                  <a:pt x="2668382" y="2846984"/>
                  <a:pt x="2656694" y="2853999"/>
                </a:cubicBezTo>
                <a:cubicBezTo>
                  <a:pt x="2668382" y="2815415"/>
                  <a:pt x="2650850" y="2835292"/>
                  <a:pt x="2653188" y="2796708"/>
                </a:cubicBezTo>
                <a:cubicBezTo>
                  <a:pt x="2650850" y="2801385"/>
                  <a:pt x="2647344" y="2806062"/>
                  <a:pt x="2641500" y="2806062"/>
                </a:cubicBezTo>
                <a:cubicBezTo>
                  <a:pt x="2639162" y="2830615"/>
                  <a:pt x="2645006" y="2836461"/>
                  <a:pt x="2654357" y="2834123"/>
                </a:cubicBezTo>
                <a:cubicBezTo>
                  <a:pt x="2633318" y="2872706"/>
                  <a:pt x="2599423" y="2870367"/>
                  <a:pt x="2579553" y="2913627"/>
                </a:cubicBezTo>
                <a:cubicBezTo>
                  <a:pt x="2567865" y="2908951"/>
                  <a:pt x="2562021" y="2890244"/>
                  <a:pt x="2556177" y="2873875"/>
                </a:cubicBezTo>
                <a:cubicBezTo>
                  <a:pt x="2531632" y="2966241"/>
                  <a:pt x="2489555" y="2818923"/>
                  <a:pt x="2466179" y="2952211"/>
                </a:cubicBezTo>
                <a:cubicBezTo>
                  <a:pt x="2455660" y="2914796"/>
                  <a:pt x="2432284" y="2906612"/>
                  <a:pt x="2414752" y="2883228"/>
                </a:cubicBezTo>
                <a:cubicBezTo>
                  <a:pt x="2429946" y="2824769"/>
                  <a:pt x="2387869" y="2834123"/>
                  <a:pt x="2385532" y="2787355"/>
                </a:cubicBezTo>
                <a:cubicBezTo>
                  <a:pt x="2386700" y="2755787"/>
                  <a:pt x="2398388" y="2754618"/>
                  <a:pt x="2406570" y="2742926"/>
                </a:cubicBezTo>
                <a:cubicBezTo>
                  <a:pt x="2390207" y="2699666"/>
                  <a:pt x="2376181" y="2765140"/>
                  <a:pt x="2365662" y="2804893"/>
                </a:cubicBezTo>
                <a:cubicBezTo>
                  <a:pt x="2368000" y="2821261"/>
                  <a:pt x="2380856" y="2816585"/>
                  <a:pt x="2386700" y="2824769"/>
                </a:cubicBezTo>
                <a:cubicBezTo>
                  <a:pt x="2383194" y="2834123"/>
                  <a:pt x="2375012" y="2858675"/>
                  <a:pt x="2387869" y="2852830"/>
                </a:cubicBezTo>
                <a:cubicBezTo>
                  <a:pt x="2372675" y="2876213"/>
                  <a:pt x="2363324" y="2820092"/>
                  <a:pt x="2341117" y="2831784"/>
                </a:cubicBezTo>
                <a:cubicBezTo>
                  <a:pt x="2332935" y="2846984"/>
                  <a:pt x="2327091" y="2913627"/>
                  <a:pt x="2313066" y="2876213"/>
                </a:cubicBezTo>
                <a:cubicBezTo>
                  <a:pt x="2315403" y="2844645"/>
                  <a:pt x="2330598" y="2850491"/>
                  <a:pt x="2335273" y="2821261"/>
                </a:cubicBezTo>
                <a:cubicBezTo>
                  <a:pt x="2322416" y="2787355"/>
                  <a:pt x="2321247" y="2853999"/>
                  <a:pt x="2307222" y="2848153"/>
                </a:cubicBezTo>
                <a:cubicBezTo>
                  <a:pt x="2303715" y="2810739"/>
                  <a:pt x="2317741" y="2829446"/>
                  <a:pt x="2321247" y="2811908"/>
                </a:cubicBezTo>
                <a:cubicBezTo>
                  <a:pt x="2318910" y="2785017"/>
                  <a:pt x="2304884" y="2813077"/>
                  <a:pt x="2299040" y="2809570"/>
                </a:cubicBezTo>
                <a:cubicBezTo>
                  <a:pt x="2297871" y="2824769"/>
                  <a:pt x="2296702" y="2841138"/>
                  <a:pt x="2295534" y="2856337"/>
                </a:cubicBezTo>
                <a:cubicBezTo>
                  <a:pt x="2255794" y="2878552"/>
                  <a:pt x="2211380" y="2851660"/>
                  <a:pt x="2179822" y="2829446"/>
                </a:cubicBezTo>
                <a:cubicBezTo>
                  <a:pt x="2169303" y="2827107"/>
                  <a:pt x="2168134" y="2855168"/>
                  <a:pt x="2162290" y="2865691"/>
                </a:cubicBezTo>
                <a:cubicBezTo>
                  <a:pt x="2109694" y="2848153"/>
                  <a:pt x="2066448" y="2919473"/>
                  <a:pt x="2020864" y="2873875"/>
                </a:cubicBezTo>
                <a:cubicBezTo>
                  <a:pt x="2032552" y="2814246"/>
                  <a:pt x="2012683" y="2817754"/>
                  <a:pt x="2012683" y="2780340"/>
                </a:cubicBezTo>
                <a:cubicBezTo>
                  <a:pt x="1998657" y="2811908"/>
                  <a:pt x="1988138" y="2796708"/>
                  <a:pt x="1972943" y="2834123"/>
                </a:cubicBezTo>
                <a:cubicBezTo>
                  <a:pt x="1963593" y="2770986"/>
                  <a:pt x="1929698" y="2832953"/>
                  <a:pt x="1915672" y="2857506"/>
                </a:cubicBezTo>
                <a:cubicBezTo>
                  <a:pt x="1885283" y="2822431"/>
                  <a:pt x="1844375" y="2857506"/>
                  <a:pt x="1823336" y="2804893"/>
                </a:cubicBezTo>
                <a:cubicBezTo>
                  <a:pt x="1817492" y="2824769"/>
                  <a:pt x="1812817" y="2846984"/>
                  <a:pt x="1808142" y="2869198"/>
                </a:cubicBezTo>
                <a:cubicBezTo>
                  <a:pt x="1763727" y="2871537"/>
                  <a:pt x="1749702" y="2868029"/>
                  <a:pt x="1719313" y="2918304"/>
                </a:cubicBezTo>
                <a:cubicBezTo>
                  <a:pt x="1712300" y="2913627"/>
                  <a:pt x="1711131" y="2898428"/>
                  <a:pt x="1701781" y="2898428"/>
                </a:cubicBezTo>
                <a:cubicBezTo>
                  <a:pt x="1686586" y="2901935"/>
                  <a:pt x="1677236" y="2945195"/>
                  <a:pt x="1681911" y="2981440"/>
                </a:cubicBezTo>
                <a:cubicBezTo>
                  <a:pt x="1657366" y="3004824"/>
                  <a:pt x="1635159" y="3037561"/>
                  <a:pt x="1601263" y="3031715"/>
                </a:cubicBezTo>
                <a:cubicBezTo>
                  <a:pt x="1603601" y="2966241"/>
                  <a:pt x="1560355" y="3030546"/>
                  <a:pt x="1551005" y="3000147"/>
                </a:cubicBezTo>
                <a:cubicBezTo>
                  <a:pt x="1541654" y="3010670"/>
                  <a:pt x="1538148" y="3042238"/>
                  <a:pt x="1526460" y="3044576"/>
                </a:cubicBezTo>
                <a:cubicBezTo>
                  <a:pt x="1498409" y="2986117"/>
                  <a:pt x="1464513" y="3043407"/>
                  <a:pt x="1432955" y="3066791"/>
                </a:cubicBezTo>
                <a:cubicBezTo>
                  <a:pt x="1450487" y="3008332"/>
                  <a:pt x="1393216" y="2953380"/>
                  <a:pt x="1383866" y="3025869"/>
                </a:cubicBezTo>
                <a:cubicBezTo>
                  <a:pt x="1360489" y="2990794"/>
                  <a:pt x="1334776" y="3036392"/>
                  <a:pt x="1321919" y="3067960"/>
                </a:cubicBezTo>
                <a:cubicBezTo>
                  <a:pt x="1296205" y="3049253"/>
                  <a:pt x="1258803" y="3057437"/>
                  <a:pt x="1248284" y="3007162"/>
                </a:cubicBezTo>
                <a:cubicBezTo>
                  <a:pt x="1237765" y="3021193"/>
                  <a:pt x="1221402" y="3021193"/>
                  <a:pt x="1213220" y="3042238"/>
                </a:cubicBezTo>
                <a:cubicBezTo>
                  <a:pt x="1203870" y="3021193"/>
                  <a:pt x="1198026" y="2991963"/>
                  <a:pt x="1179325" y="2993132"/>
                </a:cubicBezTo>
                <a:cubicBezTo>
                  <a:pt x="1172312" y="2970918"/>
                  <a:pt x="1186338" y="2975594"/>
                  <a:pt x="1186338" y="2946365"/>
                </a:cubicBezTo>
                <a:cubicBezTo>
                  <a:pt x="1160624" y="2848153"/>
                  <a:pt x="1099846" y="2983779"/>
                  <a:pt x="1070626" y="2911289"/>
                </a:cubicBezTo>
                <a:cubicBezTo>
                  <a:pt x="1056600" y="2913627"/>
                  <a:pt x="1051925" y="2951041"/>
                  <a:pt x="1037899" y="2954549"/>
                </a:cubicBezTo>
                <a:cubicBezTo>
                  <a:pt x="1013354" y="2918304"/>
                  <a:pt x="947901" y="2958056"/>
                  <a:pt x="950239" y="2846984"/>
                </a:cubicBezTo>
                <a:cubicBezTo>
                  <a:pt x="923356" y="2892582"/>
                  <a:pt x="902318" y="2850491"/>
                  <a:pt x="889461" y="2804893"/>
                </a:cubicBezTo>
                <a:cubicBezTo>
                  <a:pt x="890630" y="2756956"/>
                  <a:pt x="909331" y="2768648"/>
                  <a:pt x="914006" y="2732403"/>
                </a:cubicBezTo>
                <a:cubicBezTo>
                  <a:pt x="896474" y="2726557"/>
                  <a:pt x="866085" y="2686805"/>
                  <a:pt x="846215" y="2737080"/>
                </a:cubicBezTo>
                <a:cubicBezTo>
                  <a:pt x="856734" y="2700835"/>
                  <a:pt x="834527" y="2644714"/>
                  <a:pt x="814657" y="2669267"/>
                </a:cubicBezTo>
                <a:cubicBezTo>
                  <a:pt x="818164" y="2613146"/>
                  <a:pt x="774918" y="2656406"/>
                  <a:pt x="783100" y="2592101"/>
                </a:cubicBezTo>
                <a:cubicBezTo>
                  <a:pt x="788944" y="2583916"/>
                  <a:pt x="797125" y="2583916"/>
                  <a:pt x="802969" y="2575732"/>
                </a:cubicBezTo>
                <a:cubicBezTo>
                  <a:pt x="793619" y="2537149"/>
                  <a:pt x="753880" y="2561702"/>
                  <a:pt x="748035" y="2514934"/>
                </a:cubicBezTo>
                <a:cubicBezTo>
                  <a:pt x="752711" y="2499735"/>
                  <a:pt x="760892" y="2496227"/>
                  <a:pt x="771412" y="2498566"/>
                </a:cubicBezTo>
                <a:cubicBezTo>
                  <a:pt x="763230" y="2464659"/>
                  <a:pt x="728166" y="2499735"/>
                  <a:pt x="708296" y="2493889"/>
                </a:cubicBezTo>
                <a:cubicBezTo>
                  <a:pt x="705958" y="2474013"/>
                  <a:pt x="694270" y="2429583"/>
                  <a:pt x="703621" y="2409707"/>
                </a:cubicBezTo>
                <a:cubicBezTo>
                  <a:pt x="695439" y="2398015"/>
                  <a:pt x="688426" y="2383985"/>
                  <a:pt x="684920" y="2361771"/>
                </a:cubicBezTo>
                <a:cubicBezTo>
                  <a:pt x="698946" y="2350079"/>
                  <a:pt x="693102" y="2309157"/>
                  <a:pt x="694270" y="2278758"/>
                </a:cubicBezTo>
                <a:cubicBezTo>
                  <a:pt x="707127" y="2258882"/>
                  <a:pt x="715309" y="2293958"/>
                  <a:pt x="721153" y="2262390"/>
                </a:cubicBezTo>
                <a:cubicBezTo>
                  <a:pt x="705958" y="2228483"/>
                  <a:pt x="662713" y="2296296"/>
                  <a:pt x="673232" y="2202761"/>
                </a:cubicBezTo>
                <a:cubicBezTo>
                  <a:pt x="665050" y="2246021"/>
                  <a:pt x="633493" y="2220299"/>
                  <a:pt x="619467" y="2246021"/>
                </a:cubicBezTo>
                <a:cubicBezTo>
                  <a:pt x="615961" y="2206269"/>
                  <a:pt x="612454" y="2170024"/>
                  <a:pt x="599597" y="2151317"/>
                </a:cubicBezTo>
                <a:cubicBezTo>
                  <a:pt x="559858" y="2209776"/>
                  <a:pt x="537651" y="2144302"/>
                  <a:pt x="492067" y="2161839"/>
                </a:cubicBezTo>
                <a:cubicBezTo>
                  <a:pt x="487392" y="2164178"/>
                  <a:pt x="489729" y="2171193"/>
                  <a:pt x="490898" y="2171193"/>
                </a:cubicBezTo>
                <a:cubicBezTo>
                  <a:pt x="488561" y="2192238"/>
                  <a:pt x="473366" y="2173531"/>
                  <a:pt x="465185" y="2179377"/>
                </a:cubicBezTo>
                <a:cubicBezTo>
                  <a:pt x="483886" y="2145471"/>
                  <a:pt x="457003" y="2165347"/>
                  <a:pt x="453497" y="2140794"/>
                </a:cubicBezTo>
                <a:cubicBezTo>
                  <a:pt x="446484" y="2143132"/>
                  <a:pt x="442977" y="2155993"/>
                  <a:pt x="442977" y="2177039"/>
                </a:cubicBezTo>
                <a:cubicBezTo>
                  <a:pt x="426614" y="2181716"/>
                  <a:pt x="421939" y="2157163"/>
                  <a:pt x="411420" y="2147809"/>
                </a:cubicBezTo>
                <a:cubicBezTo>
                  <a:pt x="411420" y="2132610"/>
                  <a:pt x="416095" y="2131440"/>
                  <a:pt x="417264" y="2119749"/>
                </a:cubicBezTo>
                <a:cubicBezTo>
                  <a:pt x="402069" y="2123256"/>
                  <a:pt x="398563" y="2101042"/>
                  <a:pt x="390381" y="2089350"/>
                </a:cubicBezTo>
                <a:cubicBezTo>
                  <a:pt x="374018" y="2130271"/>
                  <a:pt x="352979" y="2141963"/>
                  <a:pt x="333110" y="2113903"/>
                </a:cubicBezTo>
                <a:cubicBezTo>
                  <a:pt x="321422" y="2120918"/>
                  <a:pt x="336616" y="2137286"/>
                  <a:pt x="329603" y="2160670"/>
                </a:cubicBezTo>
                <a:cubicBezTo>
                  <a:pt x="310902" y="2155993"/>
                  <a:pt x="301552" y="2184054"/>
                  <a:pt x="287526" y="2194577"/>
                </a:cubicBezTo>
                <a:cubicBezTo>
                  <a:pt x="272332" y="2170024"/>
                  <a:pt x="265319" y="2132610"/>
                  <a:pt x="238436" y="2153655"/>
                </a:cubicBezTo>
                <a:cubicBezTo>
                  <a:pt x="232592" y="2134948"/>
                  <a:pt x="232592" y="2106888"/>
                  <a:pt x="227917" y="2088181"/>
                </a:cubicBezTo>
                <a:cubicBezTo>
                  <a:pt x="218567" y="2090519"/>
                  <a:pt x="218567" y="2119749"/>
                  <a:pt x="208048" y="2113903"/>
                </a:cubicBezTo>
                <a:cubicBezTo>
                  <a:pt x="204541" y="2127933"/>
                  <a:pt x="220904" y="2138456"/>
                  <a:pt x="209216" y="2143132"/>
                </a:cubicBezTo>
                <a:cubicBezTo>
                  <a:pt x="205710" y="2141963"/>
                  <a:pt x="202203" y="2141963"/>
                  <a:pt x="198697" y="2141963"/>
                </a:cubicBezTo>
                <a:cubicBezTo>
                  <a:pt x="198697" y="2106888"/>
                  <a:pt x="220904" y="2082335"/>
                  <a:pt x="195191" y="2085842"/>
                </a:cubicBezTo>
                <a:cubicBezTo>
                  <a:pt x="198697" y="2071812"/>
                  <a:pt x="208048" y="2072981"/>
                  <a:pt x="215060" y="2068304"/>
                </a:cubicBezTo>
                <a:cubicBezTo>
                  <a:pt x="213891" y="2029721"/>
                  <a:pt x="209216" y="2015691"/>
                  <a:pt x="217398" y="1975939"/>
                </a:cubicBezTo>
                <a:cubicBezTo>
                  <a:pt x="205710" y="1989969"/>
                  <a:pt x="198697" y="2042582"/>
                  <a:pt x="189347" y="2001661"/>
                </a:cubicBezTo>
                <a:cubicBezTo>
                  <a:pt x="184671" y="2029721"/>
                  <a:pt x="198697" y="2020368"/>
                  <a:pt x="194022" y="2048428"/>
                </a:cubicBezTo>
                <a:cubicBezTo>
                  <a:pt x="183503" y="2040244"/>
                  <a:pt x="182334" y="2063628"/>
                  <a:pt x="170646" y="2056612"/>
                </a:cubicBezTo>
                <a:cubicBezTo>
                  <a:pt x="165971" y="2019198"/>
                  <a:pt x="185840" y="1978277"/>
                  <a:pt x="194022" y="1945540"/>
                </a:cubicBezTo>
                <a:cubicBezTo>
                  <a:pt x="195191" y="1920987"/>
                  <a:pt x="183503" y="1924494"/>
                  <a:pt x="185840" y="1898772"/>
                </a:cubicBezTo>
                <a:cubicBezTo>
                  <a:pt x="205710" y="1911633"/>
                  <a:pt x="210385" y="1876558"/>
                  <a:pt x="218567" y="1854343"/>
                </a:cubicBezTo>
                <a:cubicBezTo>
                  <a:pt x="210385" y="1842651"/>
                  <a:pt x="212723" y="1807575"/>
                  <a:pt x="203372" y="1797053"/>
                </a:cubicBezTo>
                <a:cubicBezTo>
                  <a:pt x="191684" y="1790038"/>
                  <a:pt x="196359" y="1834467"/>
                  <a:pt x="183503" y="1823944"/>
                </a:cubicBezTo>
                <a:cubicBezTo>
                  <a:pt x="185840" y="1833298"/>
                  <a:pt x="191684" y="1834467"/>
                  <a:pt x="189347" y="1852005"/>
                </a:cubicBezTo>
                <a:cubicBezTo>
                  <a:pt x="156620" y="1912802"/>
                  <a:pt x="172983" y="1773669"/>
                  <a:pt x="140257" y="1811083"/>
                </a:cubicBezTo>
                <a:cubicBezTo>
                  <a:pt x="144932" y="1792376"/>
                  <a:pt x="148438" y="1771331"/>
                  <a:pt x="155451" y="1756131"/>
                </a:cubicBezTo>
                <a:cubicBezTo>
                  <a:pt x="154282" y="1744439"/>
                  <a:pt x="146101" y="1747947"/>
                  <a:pt x="141426" y="1746778"/>
                </a:cubicBezTo>
                <a:cubicBezTo>
                  <a:pt x="151945" y="1735086"/>
                  <a:pt x="150776" y="1716379"/>
                  <a:pt x="148438" y="1690657"/>
                </a:cubicBezTo>
                <a:cubicBezTo>
                  <a:pt x="181165" y="1677796"/>
                  <a:pt x="174152" y="1580753"/>
                  <a:pt x="174152" y="1533985"/>
                </a:cubicBezTo>
                <a:cubicBezTo>
                  <a:pt x="154282" y="1536324"/>
                  <a:pt x="135581" y="1590106"/>
                  <a:pt x="122725" y="1577245"/>
                </a:cubicBezTo>
                <a:cubicBezTo>
                  <a:pt x="127400" y="1504756"/>
                  <a:pt x="119218" y="1490725"/>
                  <a:pt x="133244" y="1428758"/>
                </a:cubicBezTo>
                <a:cubicBezTo>
                  <a:pt x="140257" y="1435774"/>
                  <a:pt x="141426" y="1454481"/>
                  <a:pt x="141426" y="1476695"/>
                </a:cubicBezTo>
                <a:cubicBezTo>
                  <a:pt x="156620" y="1469680"/>
                  <a:pt x="164802" y="1445127"/>
                  <a:pt x="174152" y="1422913"/>
                </a:cubicBezTo>
                <a:cubicBezTo>
                  <a:pt x="176490" y="1401867"/>
                  <a:pt x="174152" y="1392514"/>
                  <a:pt x="165971" y="1393683"/>
                </a:cubicBezTo>
                <a:cubicBezTo>
                  <a:pt x="181165" y="1353930"/>
                  <a:pt x="203372" y="1369130"/>
                  <a:pt x="227917" y="1342239"/>
                </a:cubicBezTo>
                <a:cubicBezTo>
                  <a:pt x="230255" y="1310670"/>
                  <a:pt x="210385" y="1327039"/>
                  <a:pt x="212723" y="1294302"/>
                </a:cubicBezTo>
                <a:cubicBezTo>
                  <a:pt x="248956" y="1303655"/>
                  <a:pt x="255968" y="1219474"/>
                  <a:pt x="288695" y="1215966"/>
                </a:cubicBezTo>
                <a:cubicBezTo>
                  <a:pt x="292201" y="1255719"/>
                  <a:pt x="300383" y="1286118"/>
                  <a:pt x="324928" y="1283779"/>
                </a:cubicBezTo>
                <a:cubicBezTo>
                  <a:pt x="329603" y="1281441"/>
                  <a:pt x="331941" y="1267411"/>
                  <a:pt x="336616" y="1266241"/>
                </a:cubicBezTo>
                <a:cubicBezTo>
                  <a:pt x="322590" y="1244027"/>
                  <a:pt x="349473" y="1208951"/>
                  <a:pt x="357655" y="1183229"/>
                </a:cubicBezTo>
                <a:cubicBezTo>
                  <a:pt x="358823" y="1143477"/>
                  <a:pt x="352979" y="1117754"/>
                  <a:pt x="352979" y="1080340"/>
                </a:cubicBezTo>
                <a:cubicBezTo>
                  <a:pt x="347135" y="1094371"/>
                  <a:pt x="334278" y="1087356"/>
                  <a:pt x="323759" y="1088525"/>
                </a:cubicBezTo>
                <a:cubicBezTo>
                  <a:pt x="330772" y="1045265"/>
                  <a:pt x="300383" y="1007851"/>
                  <a:pt x="296877" y="1039419"/>
                </a:cubicBezTo>
                <a:cubicBezTo>
                  <a:pt x="282851" y="1018373"/>
                  <a:pt x="305058" y="992651"/>
                  <a:pt x="317915" y="1013697"/>
                </a:cubicBezTo>
                <a:cubicBezTo>
                  <a:pt x="314409" y="993820"/>
                  <a:pt x="302721" y="991482"/>
                  <a:pt x="293370" y="983298"/>
                </a:cubicBezTo>
                <a:cubicBezTo>
                  <a:pt x="280513" y="996159"/>
                  <a:pt x="282851" y="1003174"/>
                  <a:pt x="282851" y="1038250"/>
                </a:cubicBezTo>
                <a:cubicBezTo>
                  <a:pt x="269994" y="1053449"/>
                  <a:pt x="253631" y="1053449"/>
                  <a:pt x="246618" y="1082679"/>
                </a:cubicBezTo>
                <a:cubicBezTo>
                  <a:pt x="241943" y="1079171"/>
                  <a:pt x="244280" y="1059295"/>
                  <a:pt x="245449" y="1045265"/>
                </a:cubicBezTo>
                <a:cubicBezTo>
                  <a:pt x="213891" y="1062803"/>
                  <a:pt x="192853" y="1045265"/>
                  <a:pt x="181165" y="1003174"/>
                </a:cubicBezTo>
                <a:cubicBezTo>
                  <a:pt x="168308" y="1011358"/>
                  <a:pt x="172983" y="1075664"/>
                  <a:pt x="155451" y="1067479"/>
                </a:cubicBezTo>
                <a:cubicBezTo>
                  <a:pt x="146101" y="1026558"/>
                  <a:pt x="165971" y="1002005"/>
                  <a:pt x="172983" y="975113"/>
                </a:cubicBezTo>
                <a:cubicBezTo>
                  <a:pt x="176490" y="945884"/>
                  <a:pt x="167139" y="944715"/>
                  <a:pt x="156620" y="945884"/>
                </a:cubicBezTo>
                <a:cubicBezTo>
                  <a:pt x="155451" y="920162"/>
                  <a:pt x="162464" y="922500"/>
                  <a:pt x="163633" y="900285"/>
                </a:cubicBezTo>
                <a:cubicBezTo>
                  <a:pt x="163633" y="874563"/>
                  <a:pt x="150776" y="878071"/>
                  <a:pt x="147270" y="861702"/>
                </a:cubicBezTo>
                <a:cubicBezTo>
                  <a:pt x="133244" y="858195"/>
                  <a:pt x="133244" y="900285"/>
                  <a:pt x="119218" y="896778"/>
                </a:cubicBezTo>
                <a:cubicBezTo>
                  <a:pt x="123893" y="833642"/>
                  <a:pt x="135581" y="828965"/>
                  <a:pt x="155451" y="797397"/>
                </a:cubicBezTo>
                <a:cubicBezTo>
                  <a:pt x="140257" y="792720"/>
                  <a:pt x="121556" y="766998"/>
                  <a:pt x="100517" y="783367"/>
                </a:cubicBezTo>
                <a:cubicBezTo>
                  <a:pt x="100517" y="797397"/>
                  <a:pt x="114543" y="813766"/>
                  <a:pt x="99349" y="811427"/>
                </a:cubicBezTo>
                <a:cubicBezTo>
                  <a:pt x="106361" y="825457"/>
                  <a:pt x="120387" y="825457"/>
                  <a:pt x="113374" y="868717"/>
                </a:cubicBezTo>
                <a:cubicBezTo>
                  <a:pt x="106361" y="868717"/>
                  <a:pt x="106361" y="857025"/>
                  <a:pt x="99349" y="858195"/>
                </a:cubicBezTo>
                <a:cubicBezTo>
                  <a:pt x="98180" y="924838"/>
                  <a:pt x="130906" y="918992"/>
                  <a:pt x="132075" y="982129"/>
                </a:cubicBezTo>
                <a:cubicBezTo>
                  <a:pt x="114543" y="976283"/>
                  <a:pt x="126231" y="992651"/>
                  <a:pt x="118050" y="1009020"/>
                </a:cubicBezTo>
                <a:cubicBezTo>
                  <a:pt x="100517" y="994990"/>
                  <a:pt x="80648" y="983298"/>
                  <a:pt x="61947" y="966929"/>
                </a:cubicBezTo>
                <a:cubicBezTo>
                  <a:pt x="101686" y="894439"/>
                  <a:pt x="45584" y="803243"/>
                  <a:pt x="19870" y="889763"/>
                </a:cubicBezTo>
                <a:cubicBezTo>
                  <a:pt x="15195" y="873394"/>
                  <a:pt x="8182" y="861702"/>
                  <a:pt x="0" y="851180"/>
                </a:cubicBezTo>
                <a:cubicBezTo>
                  <a:pt x="4675" y="818442"/>
                  <a:pt x="18701" y="871056"/>
                  <a:pt x="28051" y="825457"/>
                </a:cubicBezTo>
                <a:cubicBezTo>
                  <a:pt x="33896" y="796228"/>
                  <a:pt x="16363" y="811427"/>
                  <a:pt x="19870" y="786874"/>
                </a:cubicBezTo>
                <a:cubicBezTo>
                  <a:pt x="22207" y="762321"/>
                  <a:pt x="31558" y="756475"/>
                  <a:pt x="40908" y="751799"/>
                </a:cubicBezTo>
                <a:cubicBezTo>
                  <a:pt x="43246" y="727246"/>
                  <a:pt x="42077" y="712046"/>
                  <a:pt x="31558" y="713215"/>
                </a:cubicBezTo>
                <a:cubicBezTo>
                  <a:pt x="37402" y="686324"/>
                  <a:pt x="40908" y="726076"/>
                  <a:pt x="50259" y="715554"/>
                </a:cubicBezTo>
                <a:cubicBezTo>
                  <a:pt x="66622" y="702693"/>
                  <a:pt x="65453" y="650079"/>
                  <a:pt x="65453" y="613834"/>
                </a:cubicBezTo>
                <a:cubicBezTo>
                  <a:pt x="71297" y="615004"/>
                  <a:pt x="73635" y="602142"/>
                  <a:pt x="80648" y="605650"/>
                </a:cubicBezTo>
                <a:cubicBezTo>
                  <a:pt x="78310" y="627865"/>
                  <a:pt x="79479" y="644233"/>
                  <a:pt x="84154" y="652418"/>
                </a:cubicBezTo>
                <a:cubicBezTo>
                  <a:pt x="89998" y="648910"/>
                  <a:pt x="84154" y="640726"/>
                  <a:pt x="86492" y="624357"/>
                </a:cubicBezTo>
                <a:cubicBezTo>
                  <a:pt x="93504" y="632541"/>
                  <a:pt x="93504" y="673463"/>
                  <a:pt x="85323" y="689832"/>
                </a:cubicBezTo>
                <a:cubicBezTo>
                  <a:pt x="85323" y="700354"/>
                  <a:pt x="91167" y="698016"/>
                  <a:pt x="95842" y="699185"/>
                </a:cubicBezTo>
                <a:cubicBezTo>
                  <a:pt x="111037" y="665279"/>
                  <a:pt x="104024" y="631372"/>
                  <a:pt x="114543" y="589281"/>
                </a:cubicBezTo>
                <a:cubicBezTo>
                  <a:pt x="130906" y="579928"/>
                  <a:pt x="104024" y="644233"/>
                  <a:pt x="121556" y="645402"/>
                </a:cubicBezTo>
                <a:cubicBezTo>
                  <a:pt x="136750" y="645402"/>
                  <a:pt x="126231" y="569405"/>
                  <a:pt x="144932" y="582266"/>
                </a:cubicBezTo>
                <a:cubicBezTo>
                  <a:pt x="144932" y="570574"/>
                  <a:pt x="137919" y="572913"/>
                  <a:pt x="134413" y="571744"/>
                </a:cubicBezTo>
                <a:cubicBezTo>
                  <a:pt x="135581" y="546021"/>
                  <a:pt x="153114" y="529653"/>
                  <a:pt x="137919" y="515623"/>
                </a:cubicBezTo>
                <a:cubicBezTo>
                  <a:pt x="149607" y="499254"/>
                  <a:pt x="167139" y="500423"/>
                  <a:pt x="177658" y="481716"/>
                </a:cubicBezTo>
                <a:cubicBezTo>
                  <a:pt x="175321" y="451317"/>
                  <a:pt x="162464" y="482885"/>
                  <a:pt x="165971" y="433779"/>
                </a:cubicBezTo>
                <a:cubicBezTo>
                  <a:pt x="182334" y="432610"/>
                  <a:pt x="182334" y="464178"/>
                  <a:pt x="201035" y="454825"/>
                </a:cubicBezTo>
                <a:cubicBezTo>
                  <a:pt x="197528" y="468855"/>
                  <a:pt x="190515" y="474701"/>
                  <a:pt x="181165" y="472363"/>
                </a:cubicBezTo>
                <a:cubicBezTo>
                  <a:pt x="190515" y="502761"/>
                  <a:pt x="219735" y="493408"/>
                  <a:pt x="236099" y="485224"/>
                </a:cubicBezTo>
                <a:cubicBezTo>
                  <a:pt x="234930" y="472363"/>
                  <a:pt x="231424" y="463009"/>
                  <a:pt x="226748" y="457163"/>
                </a:cubicBezTo>
                <a:cubicBezTo>
                  <a:pt x="236099" y="438456"/>
                  <a:pt x="247787" y="440794"/>
                  <a:pt x="241943" y="402211"/>
                </a:cubicBezTo>
                <a:cubicBezTo>
                  <a:pt x="246618" y="391689"/>
                  <a:pt x="255968" y="392858"/>
                  <a:pt x="264150" y="394027"/>
                </a:cubicBezTo>
                <a:cubicBezTo>
                  <a:pt x="265319" y="410396"/>
                  <a:pt x="260644" y="411565"/>
                  <a:pt x="255968" y="412734"/>
                </a:cubicBezTo>
                <a:cubicBezTo>
                  <a:pt x="298045" y="474701"/>
                  <a:pt x="331941" y="388181"/>
                  <a:pt x="370511" y="402211"/>
                </a:cubicBezTo>
                <a:cubicBezTo>
                  <a:pt x="378693" y="404550"/>
                  <a:pt x="376355" y="426764"/>
                  <a:pt x="379862" y="439625"/>
                </a:cubicBezTo>
                <a:cubicBezTo>
                  <a:pt x="386875" y="441964"/>
                  <a:pt x="391550" y="432610"/>
                  <a:pt x="392719" y="412734"/>
                </a:cubicBezTo>
                <a:cubicBezTo>
                  <a:pt x="395056" y="419749"/>
                  <a:pt x="399732" y="423257"/>
                  <a:pt x="406744" y="423257"/>
                </a:cubicBezTo>
                <a:cubicBezTo>
                  <a:pt x="410251" y="437287"/>
                  <a:pt x="409082" y="446640"/>
                  <a:pt x="404407" y="459502"/>
                </a:cubicBezTo>
                <a:cubicBezTo>
                  <a:pt x="407913" y="460671"/>
                  <a:pt x="411420" y="460671"/>
                  <a:pt x="414926" y="460671"/>
                </a:cubicBezTo>
                <a:cubicBezTo>
                  <a:pt x="421939" y="447810"/>
                  <a:pt x="413757" y="420918"/>
                  <a:pt x="426614" y="405719"/>
                </a:cubicBezTo>
                <a:cubicBezTo>
                  <a:pt x="466353" y="413903"/>
                  <a:pt x="506093" y="306338"/>
                  <a:pt x="541157" y="395196"/>
                </a:cubicBezTo>
                <a:cubicBezTo>
                  <a:pt x="552845" y="389350"/>
                  <a:pt x="558689" y="365966"/>
                  <a:pt x="566871" y="349598"/>
                </a:cubicBezTo>
                <a:cubicBezTo>
                  <a:pt x="578559" y="346090"/>
                  <a:pt x="573884" y="375320"/>
                  <a:pt x="583234" y="378828"/>
                </a:cubicBezTo>
                <a:cubicBezTo>
                  <a:pt x="599597" y="357782"/>
                  <a:pt x="619467" y="343752"/>
                  <a:pt x="638168" y="327383"/>
                </a:cubicBezTo>
                <a:cubicBezTo>
                  <a:pt x="646349" y="383504"/>
                  <a:pt x="665050" y="333229"/>
                  <a:pt x="670894" y="329722"/>
                </a:cubicBezTo>
                <a:cubicBezTo>
                  <a:pt x="672063" y="328552"/>
                  <a:pt x="689595" y="358951"/>
                  <a:pt x="695439" y="293477"/>
                </a:cubicBezTo>
                <a:cubicBezTo>
                  <a:pt x="718815" y="348429"/>
                  <a:pt x="765568" y="309845"/>
                  <a:pt x="786606" y="375320"/>
                </a:cubicBezTo>
                <a:cubicBezTo>
                  <a:pt x="839202" y="301661"/>
                  <a:pt x="883617" y="395196"/>
                  <a:pt x="931538" y="300492"/>
                </a:cubicBezTo>
                <a:cubicBezTo>
                  <a:pt x="960758" y="285292"/>
                  <a:pt x="1000497" y="342583"/>
                  <a:pt x="1028549" y="335568"/>
                </a:cubicBezTo>
                <a:cubicBezTo>
                  <a:pt x="1049587" y="330891"/>
                  <a:pt x="1075301" y="260740"/>
                  <a:pt x="1103352" y="313353"/>
                </a:cubicBezTo>
                <a:cubicBezTo>
                  <a:pt x="1102184" y="332060"/>
                  <a:pt x="1101015" y="349598"/>
                  <a:pt x="1099846" y="368305"/>
                </a:cubicBezTo>
                <a:cubicBezTo>
                  <a:pt x="1103352" y="369474"/>
                  <a:pt x="1106859" y="369474"/>
                  <a:pt x="1111534" y="369474"/>
                </a:cubicBezTo>
                <a:cubicBezTo>
                  <a:pt x="1119716" y="362459"/>
                  <a:pt x="1119716" y="329722"/>
                  <a:pt x="1125560" y="314522"/>
                </a:cubicBezTo>
                <a:cubicBezTo>
                  <a:pt x="1147767" y="306338"/>
                  <a:pt x="1161793" y="322706"/>
                  <a:pt x="1179325" y="289969"/>
                </a:cubicBezTo>
                <a:cubicBezTo>
                  <a:pt x="1194519" y="353105"/>
                  <a:pt x="1228414" y="378828"/>
                  <a:pt x="1257635" y="333229"/>
                </a:cubicBezTo>
                <a:cubicBezTo>
                  <a:pt x="1268154" y="361290"/>
                  <a:pt x="1283348" y="362459"/>
                  <a:pt x="1304387" y="355444"/>
                </a:cubicBezTo>
                <a:cubicBezTo>
                  <a:pt x="1333607" y="233848"/>
                  <a:pt x="1372178" y="333229"/>
                  <a:pt x="1409579" y="315691"/>
                </a:cubicBezTo>
                <a:cubicBezTo>
                  <a:pt x="1409579" y="325045"/>
                  <a:pt x="1408410" y="334398"/>
                  <a:pt x="1408410" y="343752"/>
                </a:cubicBezTo>
                <a:cubicBezTo>
                  <a:pt x="1439968" y="296984"/>
                  <a:pt x="1480876" y="319199"/>
                  <a:pt x="1501915" y="257232"/>
                </a:cubicBezTo>
                <a:cubicBezTo>
                  <a:pt x="1528797" y="263078"/>
                  <a:pt x="1539317" y="302830"/>
                  <a:pt x="1556849" y="326214"/>
                </a:cubicBezTo>
                <a:cubicBezTo>
                  <a:pt x="1569706" y="307507"/>
                  <a:pt x="1562693" y="280616"/>
                  <a:pt x="1576718" y="252555"/>
                </a:cubicBezTo>
                <a:cubicBezTo>
                  <a:pt x="1611783" y="245540"/>
                  <a:pt x="1626977" y="305169"/>
                  <a:pt x="1649184" y="313353"/>
                </a:cubicBezTo>
                <a:cubicBezTo>
                  <a:pt x="1666716" y="225664"/>
                  <a:pt x="1702949" y="254894"/>
                  <a:pt x="1734507" y="264247"/>
                </a:cubicBezTo>
                <a:cubicBezTo>
                  <a:pt x="1727494" y="277108"/>
                  <a:pt x="1720481" y="286462"/>
                  <a:pt x="1716975" y="308676"/>
                </a:cubicBezTo>
                <a:cubicBezTo>
                  <a:pt x="1721650" y="332060"/>
                  <a:pt x="1740351" y="333229"/>
                  <a:pt x="1752039" y="320368"/>
                </a:cubicBezTo>
                <a:cubicBezTo>
                  <a:pt x="1750870" y="300492"/>
                  <a:pt x="1742689" y="292308"/>
                  <a:pt x="1745026" y="264247"/>
                </a:cubicBezTo>
                <a:cubicBezTo>
                  <a:pt x="1769571" y="246709"/>
                  <a:pt x="1788272" y="306338"/>
                  <a:pt x="1797623" y="249048"/>
                </a:cubicBezTo>
                <a:cubicBezTo>
                  <a:pt x="1806973" y="258401"/>
                  <a:pt x="1811648" y="279447"/>
                  <a:pt x="1820999" y="288800"/>
                </a:cubicBezTo>
                <a:cubicBezTo>
                  <a:pt x="1831518" y="261909"/>
                  <a:pt x="1845544" y="245540"/>
                  <a:pt x="1864245" y="244371"/>
                </a:cubicBezTo>
                <a:cubicBezTo>
                  <a:pt x="1861907" y="285292"/>
                  <a:pt x="1894633" y="299323"/>
                  <a:pt x="1873595" y="329722"/>
                </a:cubicBezTo>
                <a:cubicBezTo>
                  <a:pt x="1880608" y="355444"/>
                  <a:pt x="1887621" y="337906"/>
                  <a:pt x="1902815" y="340244"/>
                </a:cubicBezTo>
                <a:cubicBezTo>
                  <a:pt x="1901646" y="357782"/>
                  <a:pt x="1896971" y="360121"/>
                  <a:pt x="1895802" y="377658"/>
                </a:cubicBezTo>
                <a:cubicBezTo>
                  <a:pt x="1910997" y="363628"/>
                  <a:pt x="1932035" y="377658"/>
                  <a:pt x="1941386" y="371812"/>
                </a:cubicBezTo>
                <a:cubicBezTo>
                  <a:pt x="1942554" y="339075"/>
                  <a:pt x="1926191" y="343752"/>
                  <a:pt x="1921516" y="323876"/>
                </a:cubicBezTo>
                <a:cubicBezTo>
                  <a:pt x="1922685" y="300492"/>
                  <a:pt x="1925022" y="278277"/>
                  <a:pt x="1929698" y="267755"/>
                </a:cubicBezTo>
                <a:cubicBezTo>
                  <a:pt x="1941386" y="295815"/>
                  <a:pt x="1949567" y="309845"/>
                  <a:pt x="1968268" y="288800"/>
                </a:cubicBezTo>
                <a:cubicBezTo>
                  <a:pt x="1970606" y="306338"/>
                  <a:pt x="1975281" y="319199"/>
                  <a:pt x="1981125" y="327383"/>
                </a:cubicBezTo>
                <a:cubicBezTo>
                  <a:pt x="1996320" y="329722"/>
                  <a:pt x="1998657" y="285292"/>
                  <a:pt x="2013852" y="282954"/>
                </a:cubicBezTo>
                <a:cubicBezTo>
                  <a:pt x="2013852" y="268924"/>
                  <a:pt x="2017358" y="247878"/>
                  <a:pt x="2012683" y="245540"/>
                </a:cubicBezTo>
                <a:cubicBezTo>
                  <a:pt x="2017358" y="229171"/>
                  <a:pt x="2027877" y="226833"/>
                  <a:pt x="2033721" y="210464"/>
                </a:cubicBezTo>
                <a:cubicBezTo>
                  <a:pt x="2039565" y="211634"/>
                  <a:pt x="2033721" y="240863"/>
                  <a:pt x="2041903" y="238525"/>
                </a:cubicBezTo>
                <a:cubicBezTo>
                  <a:pt x="2057097" y="242033"/>
                  <a:pt x="2054760" y="196434"/>
                  <a:pt x="2067617" y="194096"/>
                </a:cubicBezTo>
                <a:cubicBezTo>
                  <a:pt x="2094499" y="202280"/>
                  <a:pt x="2101512" y="249048"/>
                  <a:pt x="2128394" y="216310"/>
                </a:cubicBezTo>
                <a:cubicBezTo>
                  <a:pt x="2130732" y="235017"/>
                  <a:pt x="2131901" y="256063"/>
                  <a:pt x="2140083" y="264247"/>
                </a:cubicBezTo>
                <a:cubicBezTo>
                  <a:pt x="2188004" y="254894"/>
                  <a:pt x="2232418" y="149667"/>
                  <a:pt x="2276833" y="198773"/>
                </a:cubicBezTo>
                <a:cubicBezTo>
                  <a:pt x="2280339" y="168374"/>
                  <a:pt x="2262807" y="182404"/>
                  <a:pt x="2256963" y="169543"/>
                </a:cubicBezTo>
                <a:cubicBezTo>
                  <a:pt x="2295534" y="152005"/>
                  <a:pt x="2358649" y="81854"/>
                  <a:pt x="2364493" y="223326"/>
                </a:cubicBezTo>
                <a:cubicBezTo>
                  <a:pt x="2384363" y="197603"/>
                  <a:pt x="2400726" y="159020"/>
                  <a:pt x="2431115" y="162528"/>
                </a:cubicBezTo>
                <a:cubicBezTo>
                  <a:pt x="2427609" y="59639"/>
                  <a:pt x="2507087" y="-10512"/>
                  <a:pt x="2532801" y="77177"/>
                </a:cubicBezTo>
                <a:cubicBezTo>
                  <a:pt x="2572540" y="46778"/>
                  <a:pt x="2619293" y="54962"/>
                  <a:pt x="2632150" y="130960"/>
                </a:cubicBezTo>
                <a:cubicBezTo>
                  <a:pt x="2649682" y="134467"/>
                  <a:pt x="2655526" y="102899"/>
                  <a:pt x="2668382" y="95884"/>
                </a:cubicBezTo>
                <a:cubicBezTo>
                  <a:pt x="2735004" y="144990"/>
                  <a:pt x="2723316" y="-15189"/>
                  <a:pt x="2785263" y="1180"/>
                </a:cubicBezTo>
                <a:cubicBezTo>
                  <a:pt x="2821496" y="10533"/>
                  <a:pt x="2856560" y="64316"/>
                  <a:pt x="2899806" y="11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44331" y="1589223"/>
            <a:ext cx="4374839" cy="3067960"/>
          </a:xfrm>
          <a:custGeom>
            <a:avLst/>
            <a:gdLst>
              <a:gd name="connsiteX0" fmla="*/ 2899806 w 4374838"/>
              <a:gd name="connsiteY0" fmla="*/ 11 h 3067960"/>
              <a:gd name="connsiteX1" fmla="*/ 2946558 w 4374838"/>
              <a:gd name="connsiteY1" fmla="*/ 78346 h 3067960"/>
              <a:gd name="connsiteX2" fmla="*/ 2976947 w 4374838"/>
              <a:gd name="connsiteY2" fmla="*/ 60808 h 3067960"/>
              <a:gd name="connsiteX3" fmla="*/ 3014349 w 4374838"/>
              <a:gd name="connsiteY3" fmla="*/ 101730 h 3067960"/>
              <a:gd name="connsiteX4" fmla="*/ 3068114 w 4374838"/>
              <a:gd name="connsiteY4" fmla="*/ 67823 h 3067960"/>
              <a:gd name="connsiteX5" fmla="*/ 3043569 w 4374838"/>
              <a:gd name="connsiteY5" fmla="*/ 102899 h 3067960"/>
              <a:gd name="connsiteX6" fmla="*/ 3128892 w 4374838"/>
              <a:gd name="connsiteY6" fmla="*/ 146159 h 3067960"/>
              <a:gd name="connsiteX7" fmla="*/ 3154605 w 4374838"/>
              <a:gd name="connsiteY7" fmla="*/ 101730 h 3067960"/>
              <a:gd name="connsiteX8" fmla="*/ 3213046 w 4374838"/>
              <a:gd name="connsiteY8" fmla="*/ 114591 h 3067960"/>
              <a:gd name="connsiteX9" fmla="*/ 3220058 w 4374838"/>
              <a:gd name="connsiteY9" fmla="*/ 162528 h 3067960"/>
              <a:gd name="connsiteX10" fmla="*/ 3203695 w 4374838"/>
              <a:gd name="connsiteY10" fmla="*/ 198773 h 3067960"/>
              <a:gd name="connsiteX11" fmla="*/ 3232915 w 4374838"/>
              <a:gd name="connsiteY11" fmla="*/ 256063 h 3067960"/>
              <a:gd name="connsiteX12" fmla="*/ 3257460 w 4374838"/>
              <a:gd name="connsiteY12" fmla="*/ 211634 h 3067960"/>
              <a:gd name="connsiteX13" fmla="*/ 3304212 w 4374838"/>
              <a:gd name="connsiteY13" fmla="*/ 232679 h 3067960"/>
              <a:gd name="connsiteX14" fmla="*/ 3305381 w 4374838"/>
              <a:gd name="connsiteY14" fmla="*/ 102899 h 3067960"/>
              <a:gd name="connsiteX15" fmla="*/ 3332264 w 4374838"/>
              <a:gd name="connsiteY15" fmla="*/ 150836 h 3067960"/>
              <a:gd name="connsiteX16" fmla="*/ 3321744 w 4374838"/>
              <a:gd name="connsiteY16" fmla="*/ 197603 h 3067960"/>
              <a:gd name="connsiteX17" fmla="*/ 3352134 w 4374838"/>
              <a:gd name="connsiteY17" fmla="*/ 180066 h 3067960"/>
              <a:gd name="connsiteX18" fmla="*/ 3368497 w 4374838"/>
              <a:gd name="connsiteY18" fmla="*/ 265416 h 3067960"/>
              <a:gd name="connsiteX19" fmla="*/ 3426937 w 4374838"/>
              <a:gd name="connsiteY19" fmla="*/ 213972 h 3067960"/>
              <a:gd name="connsiteX20" fmla="*/ 3357978 w 4374838"/>
              <a:gd name="connsiteY20" fmla="*/ 143821 h 3067960"/>
              <a:gd name="connsiteX21" fmla="*/ 3390704 w 4374838"/>
              <a:gd name="connsiteY21" fmla="*/ 99391 h 3067960"/>
              <a:gd name="connsiteX22" fmla="*/ 3437456 w 4374838"/>
              <a:gd name="connsiteY22" fmla="*/ 121606 h 3067960"/>
              <a:gd name="connsiteX23" fmla="*/ 3512260 w 4374838"/>
              <a:gd name="connsiteY23" fmla="*/ 163697 h 3067960"/>
              <a:gd name="connsiteX24" fmla="*/ 3486546 w 4374838"/>
              <a:gd name="connsiteY24" fmla="*/ 208126 h 3067960"/>
              <a:gd name="connsiteX25" fmla="*/ 3508753 w 4374838"/>
              <a:gd name="connsiteY25" fmla="*/ 210464 h 3067960"/>
              <a:gd name="connsiteX26" fmla="*/ 3506416 w 4374838"/>
              <a:gd name="connsiteY26" fmla="*/ 237356 h 3067960"/>
              <a:gd name="connsiteX27" fmla="*/ 3478364 w 4374838"/>
              <a:gd name="connsiteY27" fmla="*/ 273601 h 3067960"/>
              <a:gd name="connsiteX28" fmla="*/ 3486546 w 4374838"/>
              <a:gd name="connsiteY28" fmla="*/ 311015 h 3067960"/>
              <a:gd name="connsiteX29" fmla="*/ 3533298 w 4374838"/>
              <a:gd name="connsiteY29" fmla="*/ 220987 h 3067960"/>
              <a:gd name="connsiteX30" fmla="*/ 3543818 w 4374838"/>
              <a:gd name="connsiteY30" fmla="*/ 240863 h 3067960"/>
              <a:gd name="connsiteX31" fmla="*/ 3567194 w 4374838"/>
              <a:gd name="connsiteY31" fmla="*/ 213972 h 3067960"/>
              <a:gd name="connsiteX32" fmla="*/ 3560181 w 4374838"/>
              <a:gd name="connsiteY32" fmla="*/ 157851 h 3067960"/>
              <a:gd name="connsiteX33" fmla="*/ 3592907 w 4374838"/>
              <a:gd name="connsiteY33" fmla="*/ 169543 h 3067960"/>
              <a:gd name="connsiteX34" fmla="*/ 3580050 w 4374838"/>
              <a:gd name="connsiteY34" fmla="*/ 196434 h 3067960"/>
              <a:gd name="connsiteX35" fmla="*/ 3616284 w 4374838"/>
              <a:gd name="connsiteY35" fmla="*/ 208126 h 3067960"/>
              <a:gd name="connsiteX36" fmla="*/ 3630309 w 4374838"/>
              <a:gd name="connsiteY36" fmla="*/ 97053 h 3067960"/>
              <a:gd name="connsiteX37" fmla="*/ 3657192 w 4374838"/>
              <a:gd name="connsiteY37" fmla="*/ 80684 h 3067960"/>
              <a:gd name="connsiteX38" fmla="*/ 3660698 w 4374838"/>
              <a:gd name="connsiteY38" fmla="*/ 136806 h 3067960"/>
              <a:gd name="connsiteX39" fmla="*/ 3634984 w 4374838"/>
              <a:gd name="connsiteY39" fmla="*/ 135636 h 3067960"/>
              <a:gd name="connsiteX40" fmla="*/ 3714463 w 4374838"/>
              <a:gd name="connsiteY40" fmla="*/ 159020 h 3067960"/>
              <a:gd name="connsiteX41" fmla="*/ 3727320 w 4374838"/>
              <a:gd name="connsiteY41" fmla="*/ 197603 h 3067960"/>
              <a:gd name="connsiteX42" fmla="*/ 3693424 w 4374838"/>
              <a:gd name="connsiteY42" fmla="*/ 260740 h 3067960"/>
              <a:gd name="connsiteX43" fmla="*/ 3654854 w 4374838"/>
              <a:gd name="connsiteY43" fmla="*/ 229171 h 3067960"/>
              <a:gd name="connsiteX44" fmla="*/ 3632647 w 4374838"/>
              <a:gd name="connsiteY44" fmla="*/ 330891 h 3067960"/>
              <a:gd name="connsiteX45" fmla="*/ 3657192 w 4374838"/>
              <a:gd name="connsiteY45" fmla="*/ 350767 h 3067960"/>
              <a:gd name="connsiteX46" fmla="*/ 3673555 w 4374838"/>
              <a:gd name="connsiteY46" fmla="*/ 277108 h 3067960"/>
              <a:gd name="connsiteX47" fmla="*/ 3751865 w 4374838"/>
              <a:gd name="connsiteY47" fmla="*/ 208126 h 3067960"/>
              <a:gd name="connsiteX48" fmla="*/ 3795110 w 4374838"/>
              <a:gd name="connsiteY48" fmla="*/ 230341 h 3067960"/>
              <a:gd name="connsiteX49" fmla="*/ 3816149 w 4374838"/>
              <a:gd name="connsiteY49" fmla="*/ 353105 h 3067960"/>
              <a:gd name="connsiteX50" fmla="*/ 3799786 w 4374838"/>
              <a:gd name="connsiteY50" fmla="*/ 370643 h 3067960"/>
              <a:gd name="connsiteX51" fmla="*/ 3833681 w 4374838"/>
              <a:gd name="connsiteY51" fmla="*/ 418580 h 3067960"/>
              <a:gd name="connsiteX52" fmla="*/ 3851213 w 4374838"/>
              <a:gd name="connsiteY52" fmla="*/ 383504 h 3067960"/>
              <a:gd name="connsiteX53" fmla="*/ 3831344 w 4374838"/>
              <a:gd name="connsiteY53" fmla="*/ 335568 h 3067960"/>
              <a:gd name="connsiteX54" fmla="*/ 3847707 w 4374838"/>
              <a:gd name="connsiteY54" fmla="*/ 271262 h 3067960"/>
              <a:gd name="connsiteX55" fmla="*/ 3924848 w 4374838"/>
              <a:gd name="connsiteY55" fmla="*/ 322706 h 3067960"/>
              <a:gd name="connsiteX56" fmla="*/ 3901472 w 4374838"/>
              <a:gd name="connsiteY56" fmla="*/ 340244 h 3067960"/>
              <a:gd name="connsiteX57" fmla="*/ 3902641 w 4374838"/>
              <a:gd name="connsiteY57" fmla="*/ 377658 h 3067960"/>
              <a:gd name="connsiteX58" fmla="*/ 3944718 w 4374838"/>
              <a:gd name="connsiteY58" fmla="*/ 305169 h 3067960"/>
              <a:gd name="connsiteX59" fmla="*/ 3985626 w 4374838"/>
              <a:gd name="connsiteY59" fmla="*/ 252555 h 3067960"/>
              <a:gd name="connsiteX60" fmla="*/ 4089650 w 4374838"/>
              <a:gd name="connsiteY60" fmla="*/ 390519 h 3067960"/>
              <a:gd name="connsiteX61" fmla="*/ 4066274 w 4374838"/>
              <a:gd name="connsiteY61" fmla="*/ 416242 h 3067960"/>
              <a:gd name="connsiteX62" fmla="*/ 4102506 w 4374838"/>
              <a:gd name="connsiteY62" fmla="*/ 586943 h 3067960"/>
              <a:gd name="connsiteX63" fmla="*/ 4113026 w 4374838"/>
              <a:gd name="connsiteY63" fmla="*/ 643064 h 3067960"/>
              <a:gd name="connsiteX64" fmla="*/ 4117701 w 4374838"/>
              <a:gd name="connsiteY64" fmla="*/ 736599 h 3067960"/>
              <a:gd name="connsiteX65" fmla="*/ 4102506 w 4374838"/>
              <a:gd name="connsiteY65" fmla="*/ 744783 h 3067960"/>
              <a:gd name="connsiteX66" fmla="*/ 4120038 w 4374838"/>
              <a:gd name="connsiteY66" fmla="*/ 802074 h 3067960"/>
              <a:gd name="connsiteX67" fmla="*/ 4159778 w 4374838"/>
              <a:gd name="connsiteY67" fmla="*/ 768167 h 3067960"/>
              <a:gd name="connsiteX68" fmla="*/ 4137570 w 4374838"/>
              <a:gd name="connsiteY68" fmla="*/ 878071 h 3067960"/>
              <a:gd name="connsiteX69" fmla="*/ 4144583 w 4374838"/>
              <a:gd name="connsiteY69" fmla="*/ 924838 h 3067960"/>
              <a:gd name="connsiteX70" fmla="*/ 4144583 w 4374838"/>
              <a:gd name="connsiteY70" fmla="*/ 897947 h 3067960"/>
              <a:gd name="connsiteX71" fmla="*/ 4200686 w 4374838"/>
              <a:gd name="connsiteY71" fmla="*/ 864041 h 3067960"/>
              <a:gd name="connsiteX72" fmla="*/ 4186660 w 4374838"/>
              <a:gd name="connsiteY72" fmla="*/ 806750 h 3067960"/>
              <a:gd name="connsiteX73" fmla="*/ 4181985 w 4374838"/>
              <a:gd name="connsiteY73" fmla="*/ 769336 h 3067960"/>
              <a:gd name="connsiteX74" fmla="*/ 4212374 w 4374838"/>
              <a:gd name="connsiteY74" fmla="*/ 706200 h 3067960"/>
              <a:gd name="connsiteX75" fmla="*/ 4242763 w 4374838"/>
              <a:gd name="connsiteY75" fmla="*/ 792720 h 3067960"/>
              <a:gd name="connsiteX76" fmla="*/ 4227568 w 4374838"/>
              <a:gd name="connsiteY76" fmla="*/ 800904 h 3067960"/>
              <a:gd name="connsiteX77" fmla="*/ 4276658 w 4374838"/>
              <a:gd name="connsiteY77" fmla="*/ 776351 h 3067960"/>
              <a:gd name="connsiteX78" fmla="*/ 4273152 w 4374838"/>
              <a:gd name="connsiteY78" fmla="*/ 878071 h 3067960"/>
              <a:gd name="connsiteX79" fmla="*/ 4248607 w 4374838"/>
              <a:gd name="connsiteY79" fmla="*/ 867548 h 3067960"/>
              <a:gd name="connsiteX80" fmla="*/ 4254451 w 4374838"/>
              <a:gd name="connsiteY80" fmla="*/ 830134 h 3067960"/>
              <a:gd name="connsiteX81" fmla="*/ 4235750 w 4374838"/>
              <a:gd name="connsiteY81" fmla="*/ 838318 h 3067960"/>
              <a:gd name="connsiteX82" fmla="*/ 4252114 w 4374838"/>
              <a:gd name="connsiteY82" fmla="*/ 876902 h 3067960"/>
              <a:gd name="connsiteX83" fmla="*/ 4239256 w 4374838"/>
              <a:gd name="connsiteY83" fmla="*/ 894439 h 3067960"/>
              <a:gd name="connsiteX84" fmla="*/ 4280165 w 4374838"/>
              <a:gd name="connsiteY84" fmla="*/ 935361 h 3067960"/>
              <a:gd name="connsiteX85" fmla="*/ 4301204 w 4374838"/>
              <a:gd name="connsiteY85" fmla="*/ 899116 h 3067960"/>
              <a:gd name="connsiteX86" fmla="*/ 4263802 w 4374838"/>
              <a:gd name="connsiteY86" fmla="*/ 1017204 h 3067960"/>
              <a:gd name="connsiteX87" fmla="*/ 4252114 w 4374838"/>
              <a:gd name="connsiteY87" fmla="*/ 970437 h 3067960"/>
              <a:gd name="connsiteX88" fmla="*/ 4233412 w 4374838"/>
              <a:gd name="connsiteY88" fmla="*/ 986805 h 3067960"/>
              <a:gd name="connsiteX89" fmla="*/ 4196011 w 4374838"/>
              <a:gd name="connsiteY89" fmla="*/ 937699 h 3067960"/>
              <a:gd name="connsiteX90" fmla="*/ 4185492 w 4374838"/>
              <a:gd name="connsiteY90" fmla="*/ 918992 h 3067960"/>
              <a:gd name="connsiteX91" fmla="*/ 4198348 w 4374838"/>
              <a:gd name="connsiteY91" fmla="*/ 901455 h 3067960"/>
              <a:gd name="connsiteX92" fmla="*/ 4174972 w 4374838"/>
              <a:gd name="connsiteY92" fmla="*/ 917823 h 3067960"/>
              <a:gd name="connsiteX93" fmla="*/ 4197180 w 4374838"/>
              <a:gd name="connsiteY93" fmla="*/ 1021881 h 3067960"/>
              <a:gd name="connsiteX94" fmla="*/ 4235750 w 4374838"/>
              <a:gd name="connsiteY94" fmla="*/ 1044096 h 3067960"/>
              <a:gd name="connsiteX95" fmla="*/ 4201855 w 4374838"/>
              <a:gd name="connsiteY95" fmla="*/ 1068649 h 3067960"/>
              <a:gd name="connsiteX96" fmla="*/ 4205361 w 4374838"/>
              <a:gd name="connsiteY96" fmla="*/ 1162184 h 3067960"/>
              <a:gd name="connsiteX97" fmla="*/ 4245100 w 4374838"/>
              <a:gd name="connsiteY97" fmla="*/ 1081510 h 3067960"/>
              <a:gd name="connsiteX98" fmla="*/ 4253282 w 4374838"/>
              <a:gd name="connsiteY98" fmla="*/ 1175045 h 3067960"/>
              <a:gd name="connsiteX99" fmla="*/ 4274320 w 4374838"/>
              <a:gd name="connsiteY99" fmla="*/ 1185567 h 3067960"/>
              <a:gd name="connsiteX100" fmla="*/ 4280165 w 4374838"/>
              <a:gd name="connsiteY100" fmla="*/ 1149323 h 3067960"/>
              <a:gd name="connsiteX101" fmla="*/ 4307048 w 4374838"/>
              <a:gd name="connsiteY101" fmla="*/ 1244027 h 3067960"/>
              <a:gd name="connsiteX102" fmla="*/ 4287178 w 4374838"/>
              <a:gd name="connsiteY102" fmla="*/ 1214797 h 3067960"/>
              <a:gd name="connsiteX103" fmla="*/ 4270814 w 4374838"/>
              <a:gd name="connsiteY103" fmla="*/ 1241688 h 3067960"/>
              <a:gd name="connsiteX104" fmla="*/ 4283671 w 4374838"/>
              <a:gd name="connsiteY104" fmla="*/ 1261565 h 3067960"/>
              <a:gd name="connsiteX105" fmla="*/ 4245100 w 4374838"/>
              <a:gd name="connsiteY105" fmla="*/ 1295471 h 3067960"/>
              <a:gd name="connsiteX106" fmla="*/ 4256788 w 4374838"/>
              <a:gd name="connsiteY106" fmla="*/ 1221812 h 3067960"/>
              <a:gd name="connsiteX107" fmla="*/ 4198348 w 4374838"/>
              <a:gd name="connsiteY107" fmla="*/ 1265072 h 3067960"/>
              <a:gd name="connsiteX108" fmla="*/ 4198348 w 4374838"/>
              <a:gd name="connsiteY108" fmla="*/ 1320024 h 3067960"/>
              <a:gd name="connsiteX109" fmla="*/ 4255620 w 4374838"/>
              <a:gd name="connsiteY109" fmla="*/ 1343408 h 3067960"/>
              <a:gd name="connsiteX110" fmla="*/ 4245100 w 4374838"/>
              <a:gd name="connsiteY110" fmla="*/ 1398360 h 3067960"/>
              <a:gd name="connsiteX111" fmla="*/ 4300034 w 4374838"/>
              <a:gd name="connsiteY111" fmla="*/ 1392514 h 3067960"/>
              <a:gd name="connsiteX112" fmla="*/ 4326917 w 4374838"/>
              <a:gd name="connsiteY112" fmla="*/ 1385499 h 3067960"/>
              <a:gd name="connsiteX113" fmla="*/ 4305878 w 4374838"/>
              <a:gd name="connsiteY113" fmla="*/ 1374976 h 3067960"/>
              <a:gd name="connsiteX114" fmla="*/ 4296528 w 4374838"/>
              <a:gd name="connsiteY114" fmla="*/ 1289625 h 3067960"/>
              <a:gd name="connsiteX115" fmla="*/ 4329254 w 4374838"/>
              <a:gd name="connsiteY115" fmla="*/ 1301317 h 3067960"/>
              <a:gd name="connsiteX116" fmla="*/ 4350293 w 4374838"/>
              <a:gd name="connsiteY116" fmla="*/ 1358607 h 3067960"/>
              <a:gd name="connsiteX117" fmla="*/ 4337436 w 4374838"/>
              <a:gd name="connsiteY117" fmla="*/ 1386668 h 3067960"/>
              <a:gd name="connsiteX118" fmla="*/ 4374838 w 4374838"/>
              <a:gd name="connsiteY118" fmla="*/ 1389006 h 3067960"/>
              <a:gd name="connsiteX119" fmla="*/ 4326917 w 4374838"/>
              <a:gd name="connsiteY119" fmla="*/ 1441620 h 3067960"/>
              <a:gd name="connsiteX120" fmla="*/ 4328086 w 4374838"/>
              <a:gd name="connsiteY120" fmla="*/ 1479034 h 3067960"/>
              <a:gd name="connsiteX121" fmla="*/ 4303541 w 4374838"/>
              <a:gd name="connsiteY121" fmla="*/ 1448635 h 3067960"/>
              <a:gd name="connsiteX122" fmla="*/ 4301204 w 4374838"/>
              <a:gd name="connsiteY122" fmla="*/ 1495402 h 3067960"/>
              <a:gd name="connsiteX123" fmla="*/ 4275490 w 4374838"/>
              <a:gd name="connsiteY123" fmla="*/ 1493064 h 3067960"/>
              <a:gd name="connsiteX124" fmla="*/ 4314060 w 4374838"/>
              <a:gd name="connsiteY124" fmla="*/ 1524632 h 3067960"/>
              <a:gd name="connsiteX125" fmla="*/ 4273152 w 4374838"/>
              <a:gd name="connsiteY125" fmla="*/ 1521124 h 3067960"/>
              <a:gd name="connsiteX126" fmla="*/ 4263802 w 4374838"/>
              <a:gd name="connsiteY126" fmla="*/ 1549185 h 3067960"/>
              <a:gd name="connsiteX127" fmla="*/ 4263802 w 4374838"/>
              <a:gd name="connsiteY127" fmla="*/ 1594783 h 3067960"/>
              <a:gd name="connsiteX128" fmla="*/ 4234582 w 4374838"/>
              <a:gd name="connsiteY128" fmla="*/ 1546846 h 3067960"/>
              <a:gd name="connsiteX129" fmla="*/ 4227568 w 4374838"/>
              <a:gd name="connsiteY129" fmla="*/ 1592445 h 3067960"/>
              <a:gd name="connsiteX130" fmla="*/ 4186660 w 4374838"/>
              <a:gd name="connsiteY130" fmla="*/ 1590106 h 3067960"/>
              <a:gd name="connsiteX131" fmla="*/ 4198348 w 4374838"/>
              <a:gd name="connsiteY131" fmla="*/ 1636874 h 3067960"/>
              <a:gd name="connsiteX132" fmla="*/ 4205361 w 4374838"/>
              <a:gd name="connsiteY132" fmla="*/ 1591276 h 3067960"/>
              <a:gd name="connsiteX133" fmla="*/ 4242763 w 4374838"/>
              <a:gd name="connsiteY133" fmla="*/ 1743270 h 3067960"/>
              <a:gd name="connsiteX134" fmla="*/ 4219387 w 4374838"/>
              <a:gd name="connsiteY134" fmla="*/ 1768992 h 3067960"/>
              <a:gd name="connsiteX135" fmla="*/ 4261464 w 4374838"/>
              <a:gd name="connsiteY135" fmla="*/ 1800560 h 3067960"/>
              <a:gd name="connsiteX136" fmla="*/ 4289515 w 4374838"/>
              <a:gd name="connsiteY136" fmla="*/ 1709364 h 3067960"/>
              <a:gd name="connsiteX137" fmla="*/ 4276658 w 4374838"/>
              <a:gd name="connsiteY137" fmla="*/ 1577245 h 3067960"/>
              <a:gd name="connsiteX138" fmla="*/ 4308216 w 4374838"/>
              <a:gd name="connsiteY138" fmla="*/ 1607644 h 3067960"/>
              <a:gd name="connsiteX139" fmla="*/ 4295359 w 4374838"/>
              <a:gd name="connsiteY139" fmla="*/ 1625182 h 3067960"/>
              <a:gd name="connsiteX140" fmla="*/ 4296528 w 4374838"/>
              <a:gd name="connsiteY140" fmla="*/ 1662596 h 3067960"/>
              <a:gd name="connsiteX141" fmla="*/ 4318736 w 4374838"/>
              <a:gd name="connsiteY141" fmla="*/ 1663765 h 3067960"/>
              <a:gd name="connsiteX142" fmla="*/ 4314060 w 4374838"/>
              <a:gd name="connsiteY142" fmla="*/ 1785361 h 3067960"/>
              <a:gd name="connsiteX143" fmla="*/ 4296528 w 4374838"/>
              <a:gd name="connsiteY143" fmla="*/ 1765485 h 3067960"/>
              <a:gd name="connsiteX144" fmla="*/ 4269646 w 4374838"/>
              <a:gd name="connsiteY144" fmla="*/ 2042582 h 3067960"/>
              <a:gd name="connsiteX145" fmla="*/ 4255620 w 4374838"/>
              <a:gd name="connsiteY145" fmla="*/ 2033229 h 3067960"/>
              <a:gd name="connsiteX146" fmla="*/ 4262632 w 4374838"/>
              <a:gd name="connsiteY146" fmla="*/ 1995815 h 3067960"/>
              <a:gd name="connsiteX147" fmla="*/ 4227568 w 4374838"/>
              <a:gd name="connsiteY147" fmla="*/ 2012183 h 3067960"/>
              <a:gd name="connsiteX148" fmla="*/ 4233412 w 4374838"/>
              <a:gd name="connsiteY148" fmla="*/ 2087011 h 3067960"/>
              <a:gd name="connsiteX149" fmla="*/ 4222894 w 4374838"/>
              <a:gd name="connsiteY149" fmla="*/ 2132610 h 3067960"/>
              <a:gd name="connsiteX150" fmla="*/ 4186660 w 4374838"/>
              <a:gd name="connsiteY150" fmla="*/ 2074150 h 3067960"/>
              <a:gd name="connsiteX151" fmla="*/ 4169128 w 4374838"/>
              <a:gd name="connsiteY151" fmla="*/ 2110395 h 3067960"/>
              <a:gd name="connsiteX152" fmla="*/ 4162116 w 4374838"/>
              <a:gd name="connsiteY152" fmla="*/ 2054274 h 3067960"/>
              <a:gd name="connsiteX153" fmla="*/ 4141077 w 4374838"/>
              <a:gd name="connsiteY153" fmla="*/ 2090519 h 3067960"/>
              <a:gd name="connsiteX154" fmla="*/ 4139908 w 4374838"/>
              <a:gd name="connsiteY154" fmla="*/ 2210945 h 3067960"/>
              <a:gd name="connsiteX155" fmla="*/ 4128220 w 4374838"/>
              <a:gd name="connsiteY155" fmla="*/ 2228483 h 3067960"/>
              <a:gd name="connsiteX156" fmla="*/ 4142246 w 4374838"/>
              <a:gd name="connsiteY156" fmla="*/ 2341894 h 3067960"/>
              <a:gd name="connsiteX157" fmla="*/ 4125882 w 4374838"/>
              <a:gd name="connsiteY157" fmla="*/ 2312665 h 3067960"/>
              <a:gd name="connsiteX158" fmla="*/ 4136402 w 4374838"/>
              <a:gd name="connsiteY158" fmla="*/ 2323187 h 3067960"/>
              <a:gd name="connsiteX159" fmla="*/ 4123545 w 4374838"/>
              <a:gd name="connsiteY159" fmla="*/ 2293958 h 3067960"/>
              <a:gd name="connsiteX160" fmla="*/ 4132895 w 4374838"/>
              <a:gd name="connsiteY160" fmla="*/ 2267066 h 3067960"/>
              <a:gd name="connsiteX161" fmla="*/ 4094325 w 4374838"/>
              <a:gd name="connsiteY161" fmla="*/ 2235498 h 3067960"/>
              <a:gd name="connsiteX162" fmla="*/ 4116532 w 4374838"/>
              <a:gd name="connsiteY162" fmla="*/ 2134948 h 3067960"/>
              <a:gd name="connsiteX163" fmla="*/ 4094325 w 4374838"/>
              <a:gd name="connsiteY163" fmla="*/ 2124425 h 3067960"/>
              <a:gd name="connsiteX164" fmla="*/ 4103675 w 4374838"/>
              <a:gd name="connsiteY164" fmla="*/ 2152486 h 3067960"/>
              <a:gd name="connsiteX165" fmla="*/ 4079130 w 4374838"/>
              <a:gd name="connsiteY165" fmla="*/ 2243683 h 3067960"/>
              <a:gd name="connsiteX166" fmla="*/ 4056923 w 4374838"/>
              <a:gd name="connsiteY166" fmla="*/ 2186392 h 3067960"/>
              <a:gd name="connsiteX167" fmla="*/ 3969262 w 4374838"/>
              <a:gd name="connsiteY167" fmla="*/ 2227314 h 3067960"/>
              <a:gd name="connsiteX168" fmla="*/ 3963418 w 4374838"/>
              <a:gd name="connsiteY168" fmla="*/ 2310326 h 3067960"/>
              <a:gd name="connsiteX169" fmla="*/ 3936536 w 4374838"/>
              <a:gd name="connsiteY169" fmla="*/ 2337218 h 3067960"/>
              <a:gd name="connsiteX170" fmla="*/ 3913160 w 4374838"/>
              <a:gd name="connsiteY170" fmla="*/ 2447121 h 3067960"/>
              <a:gd name="connsiteX171" fmla="*/ 3948224 w 4374838"/>
              <a:gd name="connsiteY171" fmla="*/ 2533641 h 3067960"/>
              <a:gd name="connsiteX172" fmla="*/ 3900303 w 4374838"/>
              <a:gd name="connsiteY172" fmla="*/ 2474013 h 3067960"/>
              <a:gd name="connsiteX173" fmla="*/ 3881602 w 4374838"/>
              <a:gd name="connsiteY173" fmla="*/ 2482197 h 3067960"/>
              <a:gd name="connsiteX174" fmla="*/ 3888615 w 4374838"/>
              <a:gd name="connsiteY174" fmla="*/ 2435429 h 3067960"/>
              <a:gd name="connsiteX175" fmla="*/ 3869914 w 4374838"/>
              <a:gd name="connsiteY175" fmla="*/ 2490381 h 3067960"/>
              <a:gd name="connsiteX176" fmla="*/ 3797448 w 4374838"/>
              <a:gd name="connsiteY176" fmla="*/ 2373462 h 3067960"/>
              <a:gd name="connsiteX177" fmla="*/ 3774072 w 4374838"/>
              <a:gd name="connsiteY177" fmla="*/ 2391000 h 3067960"/>
              <a:gd name="connsiteX178" fmla="*/ 3830175 w 4374838"/>
              <a:gd name="connsiteY178" fmla="*/ 2488043 h 3067960"/>
              <a:gd name="connsiteX179" fmla="*/ 3832512 w 4374838"/>
              <a:gd name="connsiteY179" fmla="*/ 2553517 h 3067960"/>
              <a:gd name="connsiteX180" fmla="*/ 3820824 w 4374838"/>
              <a:gd name="connsiteY180" fmla="*/ 2505581 h 3067960"/>
              <a:gd name="connsiteX181" fmla="*/ 3767059 w 4374838"/>
              <a:gd name="connsiteY181" fmla="*/ 2483366 h 3067960"/>
              <a:gd name="connsiteX182" fmla="*/ 3762384 w 4374838"/>
              <a:gd name="connsiteY182" fmla="*/ 2557025 h 3067960"/>
              <a:gd name="connsiteX183" fmla="*/ 3795110 w 4374838"/>
              <a:gd name="connsiteY183" fmla="*/ 2568717 h 3067960"/>
              <a:gd name="connsiteX184" fmla="*/ 3786929 w 4374838"/>
              <a:gd name="connsiteY184" fmla="*/ 2624838 h 3067960"/>
              <a:gd name="connsiteX185" fmla="*/ 3761215 w 4374838"/>
              <a:gd name="connsiteY185" fmla="*/ 2575732 h 3067960"/>
              <a:gd name="connsiteX186" fmla="*/ 3753034 w 4374838"/>
              <a:gd name="connsiteY186" fmla="*/ 2585085 h 3067960"/>
              <a:gd name="connsiteX187" fmla="*/ 3753034 w 4374838"/>
              <a:gd name="connsiteY187" fmla="*/ 2416722 h 3067960"/>
              <a:gd name="connsiteX188" fmla="*/ 3706282 w 4374838"/>
              <a:gd name="connsiteY188" fmla="*/ 2506750 h 3067960"/>
              <a:gd name="connsiteX189" fmla="*/ 3701606 w 4374838"/>
              <a:gd name="connsiteY189" fmla="*/ 2572224 h 3067960"/>
              <a:gd name="connsiteX190" fmla="*/ 3672386 w 4374838"/>
              <a:gd name="connsiteY190" fmla="*/ 2569886 h 3067960"/>
              <a:gd name="connsiteX191" fmla="*/ 3664204 w 4374838"/>
              <a:gd name="connsiteY191" fmla="*/ 2532472 h 3067960"/>
              <a:gd name="connsiteX192" fmla="*/ 3623296 w 4374838"/>
              <a:gd name="connsiteY192" fmla="*/ 2585085 h 3067960"/>
              <a:gd name="connsiteX193" fmla="*/ 3620958 w 4374838"/>
              <a:gd name="connsiteY193" fmla="*/ 2622499 h 3067960"/>
              <a:gd name="connsiteX194" fmla="*/ 3656023 w 4374838"/>
              <a:gd name="connsiteY194" fmla="*/ 2606131 h 3067960"/>
              <a:gd name="connsiteX195" fmla="*/ 3633816 w 4374838"/>
              <a:gd name="connsiteY195" fmla="*/ 2650560 h 3067960"/>
              <a:gd name="connsiteX196" fmla="*/ 3583557 w 4374838"/>
              <a:gd name="connsiteY196" fmla="*/ 2684466 h 3067960"/>
              <a:gd name="connsiteX197" fmla="*/ 3529792 w 4374838"/>
              <a:gd name="connsiteY197" fmla="*/ 2709019 h 3067960"/>
              <a:gd name="connsiteX198" fmla="*/ 3502909 w 4374838"/>
              <a:gd name="connsiteY198" fmla="*/ 2633022 h 3067960"/>
              <a:gd name="connsiteX199" fmla="*/ 3494728 w 4374838"/>
              <a:gd name="connsiteY199" fmla="*/ 2575732 h 3067960"/>
              <a:gd name="connsiteX200" fmla="*/ 3481871 w 4374838"/>
              <a:gd name="connsiteY200" fmla="*/ 2613146 h 3067960"/>
              <a:gd name="connsiteX201" fmla="*/ 3490052 w 4374838"/>
              <a:gd name="connsiteY201" fmla="*/ 2659913 h 3067960"/>
              <a:gd name="connsiteX202" fmla="*/ 3436288 w 4374838"/>
              <a:gd name="connsiteY202" fmla="*/ 2684466 h 3067960"/>
              <a:gd name="connsiteX203" fmla="*/ 3433950 w 4374838"/>
              <a:gd name="connsiteY203" fmla="*/ 2767479 h 3067960"/>
              <a:gd name="connsiteX204" fmla="*/ 3419924 w 4374838"/>
              <a:gd name="connsiteY204" fmla="*/ 2756956 h 3067960"/>
              <a:gd name="connsiteX205" fmla="*/ 3428106 w 4374838"/>
              <a:gd name="connsiteY205" fmla="*/ 2748772 h 3067960"/>
              <a:gd name="connsiteX206" fmla="*/ 3377847 w 4374838"/>
              <a:gd name="connsiteY206" fmla="*/ 2726557 h 3067960"/>
              <a:gd name="connsiteX207" fmla="*/ 3382522 w 4374838"/>
              <a:gd name="connsiteY207" fmla="*/ 2763971 h 3067960"/>
              <a:gd name="connsiteX208" fmla="*/ 3340445 w 4374838"/>
              <a:gd name="connsiteY208" fmla="*/ 2733572 h 3067960"/>
              <a:gd name="connsiteX209" fmla="*/ 3342783 w 4374838"/>
              <a:gd name="connsiteY209" fmla="*/ 2696158 h 3067960"/>
              <a:gd name="connsiteX210" fmla="*/ 3324082 w 4374838"/>
              <a:gd name="connsiteY210" fmla="*/ 2657575 h 3067960"/>
              <a:gd name="connsiteX211" fmla="*/ 3182657 w 4374838"/>
              <a:gd name="connsiteY211" fmla="*/ 2721880 h 3067960"/>
              <a:gd name="connsiteX212" fmla="*/ 3118372 w 4374838"/>
              <a:gd name="connsiteY212" fmla="*/ 2699666 h 3067960"/>
              <a:gd name="connsiteX213" fmla="*/ 3128892 w 4374838"/>
              <a:gd name="connsiteY213" fmla="*/ 2755787 h 3067960"/>
              <a:gd name="connsiteX214" fmla="*/ 3080970 w 4374838"/>
              <a:gd name="connsiteY214" fmla="*/ 2808400 h 3067960"/>
              <a:gd name="connsiteX215" fmla="*/ 3084477 w 4374838"/>
              <a:gd name="connsiteY215" fmla="*/ 2761633 h 3067960"/>
              <a:gd name="connsiteX216" fmla="*/ 3109022 w 4374838"/>
              <a:gd name="connsiteY216" fmla="*/ 2717204 h 3067960"/>
              <a:gd name="connsiteX217" fmla="*/ 3099672 w 4374838"/>
              <a:gd name="connsiteY217" fmla="*/ 2689143 h 3067960"/>
              <a:gd name="connsiteX218" fmla="*/ 3042400 w 4374838"/>
              <a:gd name="connsiteY218" fmla="*/ 2731234 h 3067960"/>
              <a:gd name="connsiteX219" fmla="*/ 3019024 w 4374838"/>
              <a:gd name="connsiteY219" fmla="*/ 2636530 h 3067960"/>
              <a:gd name="connsiteX220" fmla="*/ 3002661 w 4374838"/>
              <a:gd name="connsiteY220" fmla="*/ 2663421 h 3067960"/>
              <a:gd name="connsiteX221" fmla="*/ 2980453 w 4374838"/>
              <a:gd name="connsiteY221" fmla="*/ 2606131 h 3067960"/>
              <a:gd name="connsiteX222" fmla="*/ 2964090 w 4374838"/>
              <a:gd name="connsiteY222" fmla="*/ 2633022 h 3067960"/>
              <a:gd name="connsiteX223" fmla="*/ 2951233 w 4374838"/>
              <a:gd name="connsiteY223" fmla="*/ 2603792 h 3067960"/>
              <a:gd name="connsiteX224" fmla="*/ 2919676 w 4374838"/>
              <a:gd name="connsiteY224" fmla="*/ 2685636 h 3067960"/>
              <a:gd name="connsiteX225" fmla="*/ 2926688 w 4374838"/>
              <a:gd name="connsiteY225" fmla="*/ 2694989 h 3067960"/>
              <a:gd name="connsiteX226" fmla="*/ 2905650 w 4374838"/>
              <a:gd name="connsiteY226" fmla="*/ 2778001 h 3067960"/>
              <a:gd name="connsiteX227" fmla="*/ 2897468 w 4374838"/>
              <a:gd name="connsiteY227" fmla="*/ 2786186 h 3067960"/>
              <a:gd name="connsiteX228" fmla="*/ 2881105 w 4374838"/>
              <a:gd name="connsiteY228" fmla="*/ 2756956 h 3067960"/>
              <a:gd name="connsiteX229" fmla="*/ 2868248 w 4374838"/>
              <a:gd name="connsiteY229" fmla="*/ 2783847 h 3067960"/>
              <a:gd name="connsiteX230" fmla="*/ 2883442 w 4374838"/>
              <a:gd name="connsiteY230" fmla="*/ 2841138 h 3067960"/>
              <a:gd name="connsiteX231" fmla="*/ 2903312 w 4374838"/>
              <a:gd name="connsiteY231" fmla="*/ 2870367 h 3067960"/>
              <a:gd name="connsiteX232" fmla="*/ 2848378 w 4374838"/>
              <a:gd name="connsiteY232" fmla="*/ 2857506 h 3067960"/>
              <a:gd name="connsiteX233" fmla="*/ 2830846 w 4374838"/>
              <a:gd name="connsiteY233" fmla="*/ 2790863 h 3067960"/>
              <a:gd name="connsiteX234" fmla="*/ 2800457 w 4374838"/>
              <a:gd name="connsiteY234" fmla="*/ 2863352 h 3067960"/>
              <a:gd name="connsiteX235" fmla="*/ 2770068 w 4374838"/>
              <a:gd name="connsiteY235" fmla="*/ 2870367 h 3067960"/>
              <a:gd name="connsiteX236" fmla="*/ 2711628 w 4374838"/>
              <a:gd name="connsiteY236" fmla="*/ 2810739 h 3067960"/>
              <a:gd name="connsiteX237" fmla="*/ 2675395 w 4374838"/>
              <a:gd name="connsiteY237" fmla="*/ 2864521 h 3067960"/>
              <a:gd name="connsiteX238" fmla="*/ 2656694 w 4374838"/>
              <a:gd name="connsiteY238" fmla="*/ 2853999 h 3067960"/>
              <a:gd name="connsiteX239" fmla="*/ 2653188 w 4374838"/>
              <a:gd name="connsiteY239" fmla="*/ 2796708 h 3067960"/>
              <a:gd name="connsiteX240" fmla="*/ 2641500 w 4374838"/>
              <a:gd name="connsiteY240" fmla="*/ 2806062 h 3067960"/>
              <a:gd name="connsiteX241" fmla="*/ 2654357 w 4374838"/>
              <a:gd name="connsiteY241" fmla="*/ 2834123 h 3067960"/>
              <a:gd name="connsiteX242" fmla="*/ 2579553 w 4374838"/>
              <a:gd name="connsiteY242" fmla="*/ 2913627 h 3067960"/>
              <a:gd name="connsiteX243" fmla="*/ 2556177 w 4374838"/>
              <a:gd name="connsiteY243" fmla="*/ 2873875 h 3067960"/>
              <a:gd name="connsiteX244" fmla="*/ 2466179 w 4374838"/>
              <a:gd name="connsiteY244" fmla="*/ 2952211 h 3067960"/>
              <a:gd name="connsiteX245" fmla="*/ 2414752 w 4374838"/>
              <a:gd name="connsiteY245" fmla="*/ 2883228 h 3067960"/>
              <a:gd name="connsiteX246" fmla="*/ 2385532 w 4374838"/>
              <a:gd name="connsiteY246" fmla="*/ 2787355 h 3067960"/>
              <a:gd name="connsiteX247" fmla="*/ 2406570 w 4374838"/>
              <a:gd name="connsiteY247" fmla="*/ 2742926 h 3067960"/>
              <a:gd name="connsiteX248" fmla="*/ 2365662 w 4374838"/>
              <a:gd name="connsiteY248" fmla="*/ 2804893 h 3067960"/>
              <a:gd name="connsiteX249" fmla="*/ 2386700 w 4374838"/>
              <a:gd name="connsiteY249" fmla="*/ 2824769 h 3067960"/>
              <a:gd name="connsiteX250" fmla="*/ 2387869 w 4374838"/>
              <a:gd name="connsiteY250" fmla="*/ 2852830 h 3067960"/>
              <a:gd name="connsiteX251" fmla="*/ 2341117 w 4374838"/>
              <a:gd name="connsiteY251" fmla="*/ 2831784 h 3067960"/>
              <a:gd name="connsiteX252" fmla="*/ 2313066 w 4374838"/>
              <a:gd name="connsiteY252" fmla="*/ 2876213 h 3067960"/>
              <a:gd name="connsiteX253" fmla="*/ 2335273 w 4374838"/>
              <a:gd name="connsiteY253" fmla="*/ 2821261 h 3067960"/>
              <a:gd name="connsiteX254" fmla="*/ 2307222 w 4374838"/>
              <a:gd name="connsiteY254" fmla="*/ 2848153 h 3067960"/>
              <a:gd name="connsiteX255" fmla="*/ 2321247 w 4374838"/>
              <a:gd name="connsiteY255" fmla="*/ 2811908 h 3067960"/>
              <a:gd name="connsiteX256" fmla="*/ 2299040 w 4374838"/>
              <a:gd name="connsiteY256" fmla="*/ 2809570 h 3067960"/>
              <a:gd name="connsiteX257" fmla="*/ 2295534 w 4374838"/>
              <a:gd name="connsiteY257" fmla="*/ 2856337 h 3067960"/>
              <a:gd name="connsiteX258" fmla="*/ 2179822 w 4374838"/>
              <a:gd name="connsiteY258" fmla="*/ 2829446 h 3067960"/>
              <a:gd name="connsiteX259" fmla="*/ 2162290 w 4374838"/>
              <a:gd name="connsiteY259" fmla="*/ 2865691 h 3067960"/>
              <a:gd name="connsiteX260" fmla="*/ 2020864 w 4374838"/>
              <a:gd name="connsiteY260" fmla="*/ 2873875 h 3067960"/>
              <a:gd name="connsiteX261" fmla="*/ 2012683 w 4374838"/>
              <a:gd name="connsiteY261" fmla="*/ 2780340 h 3067960"/>
              <a:gd name="connsiteX262" fmla="*/ 1972943 w 4374838"/>
              <a:gd name="connsiteY262" fmla="*/ 2834123 h 3067960"/>
              <a:gd name="connsiteX263" fmla="*/ 1915672 w 4374838"/>
              <a:gd name="connsiteY263" fmla="*/ 2857506 h 3067960"/>
              <a:gd name="connsiteX264" fmla="*/ 1823336 w 4374838"/>
              <a:gd name="connsiteY264" fmla="*/ 2804893 h 3067960"/>
              <a:gd name="connsiteX265" fmla="*/ 1808142 w 4374838"/>
              <a:gd name="connsiteY265" fmla="*/ 2869198 h 3067960"/>
              <a:gd name="connsiteX266" fmla="*/ 1719313 w 4374838"/>
              <a:gd name="connsiteY266" fmla="*/ 2918304 h 3067960"/>
              <a:gd name="connsiteX267" fmla="*/ 1701781 w 4374838"/>
              <a:gd name="connsiteY267" fmla="*/ 2898428 h 3067960"/>
              <a:gd name="connsiteX268" fmla="*/ 1681911 w 4374838"/>
              <a:gd name="connsiteY268" fmla="*/ 2981440 h 3067960"/>
              <a:gd name="connsiteX269" fmla="*/ 1601263 w 4374838"/>
              <a:gd name="connsiteY269" fmla="*/ 3031715 h 3067960"/>
              <a:gd name="connsiteX270" fmla="*/ 1551005 w 4374838"/>
              <a:gd name="connsiteY270" fmla="*/ 3000147 h 3067960"/>
              <a:gd name="connsiteX271" fmla="*/ 1526460 w 4374838"/>
              <a:gd name="connsiteY271" fmla="*/ 3044576 h 3067960"/>
              <a:gd name="connsiteX272" fmla="*/ 1432955 w 4374838"/>
              <a:gd name="connsiteY272" fmla="*/ 3066791 h 3067960"/>
              <a:gd name="connsiteX273" fmla="*/ 1383866 w 4374838"/>
              <a:gd name="connsiteY273" fmla="*/ 3025869 h 3067960"/>
              <a:gd name="connsiteX274" fmla="*/ 1321919 w 4374838"/>
              <a:gd name="connsiteY274" fmla="*/ 3067960 h 3067960"/>
              <a:gd name="connsiteX275" fmla="*/ 1248284 w 4374838"/>
              <a:gd name="connsiteY275" fmla="*/ 3007162 h 3067960"/>
              <a:gd name="connsiteX276" fmla="*/ 1213220 w 4374838"/>
              <a:gd name="connsiteY276" fmla="*/ 3042238 h 3067960"/>
              <a:gd name="connsiteX277" fmla="*/ 1179325 w 4374838"/>
              <a:gd name="connsiteY277" fmla="*/ 2993132 h 3067960"/>
              <a:gd name="connsiteX278" fmla="*/ 1186338 w 4374838"/>
              <a:gd name="connsiteY278" fmla="*/ 2946365 h 3067960"/>
              <a:gd name="connsiteX279" fmla="*/ 1070626 w 4374838"/>
              <a:gd name="connsiteY279" fmla="*/ 2911289 h 3067960"/>
              <a:gd name="connsiteX280" fmla="*/ 1037899 w 4374838"/>
              <a:gd name="connsiteY280" fmla="*/ 2954549 h 3067960"/>
              <a:gd name="connsiteX281" fmla="*/ 950239 w 4374838"/>
              <a:gd name="connsiteY281" fmla="*/ 2846984 h 3067960"/>
              <a:gd name="connsiteX282" fmla="*/ 889461 w 4374838"/>
              <a:gd name="connsiteY282" fmla="*/ 2804893 h 3067960"/>
              <a:gd name="connsiteX283" fmla="*/ 914006 w 4374838"/>
              <a:gd name="connsiteY283" fmla="*/ 2732403 h 3067960"/>
              <a:gd name="connsiteX284" fmla="*/ 846215 w 4374838"/>
              <a:gd name="connsiteY284" fmla="*/ 2737080 h 3067960"/>
              <a:gd name="connsiteX285" fmla="*/ 814657 w 4374838"/>
              <a:gd name="connsiteY285" fmla="*/ 2669267 h 3067960"/>
              <a:gd name="connsiteX286" fmla="*/ 783100 w 4374838"/>
              <a:gd name="connsiteY286" fmla="*/ 2592101 h 3067960"/>
              <a:gd name="connsiteX287" fmla="*/ 802969 w 4374838"/>
              <a:gd name="connsiteY287" fmla="*/ 2575732 h 3067960"/>
              <a:gd name="connsiteX288" fmla="*/ 748036 w 4374838"/>
              <a:gd name="connsiteY288" fmla="*/ 2514934 h 3067960"/>
              <a:gd name="connsiteX289" fmla="*/ 771412 w 4374838"/>
              <a:gd name="connsiteY289" fmla="*/ 2498566 h 3067960"/>
              <a:gd name="connsiteX290" fmla="*/ 708296 w 4374838"/>
              <a:gd name="connsiteY290" fmla="*/ 2493889 h 3067960"/>
              <a:gd name="connsiteX291" fmla="*/ 703621 w 4374838"/>
              <a:gd name="connsiteY291" fmla="*/ 2409707 h 3067960"/>
              <a:gd name="connsiteX292" fmla="*/ 684920 w 4374838"/>
              <a:gd name="connsiteY292" fmla="*/ 2361771 h 3067960"/>
              <a:gd name="connsiteX293" fmla="*/ 694271 w 4374838"/>
              <a:gd name="connsiteY293" fmla="*/ 2278758 h 3067960"/>
              <a:gd name="connsiteX294" fmla="*/ 721153 w 4374838"/>
              <a:gd name="connsiteY294" fmla="*/ 2262390 h 3067960"/>
              <a:gd name="connsiteX295" fmla="*/ 673232 w 4374838"/>
              <a:gd name="connsiteY295" fmla="*/ 2202761 h 3067960"/>
              <a:gd name="connsiteX296" fmla="*/ 619467 w 4374838"/>
              <a:gd name="connsiteY296" fmla="*/ 2246021 h 3067960"/>
              <a:gd name="connsiteX297" fmla="*/ 599597 w 4374838"/>
              <a:gd name="connsiteY297" fmla="*/ 2151317 h 3067960"/>
              <a:gd name="connsiteX298" fmla="*/ 492067 w 4374838"/>
              <a:gd name="connsiteY298" fmla="*/ 2161839 h 3067960"/>
              <a:gd name="connsiteX299" fmla="*/ 490898 w 4374838"/>
              <a:gd name="connsiteY299" fmla="*/ 2171193 h 3067960"/>
              <a:gd name="connsiteX300" fmla="*/ 465185 w 4374838"/>
              <a:gd name="connsiteY300" fmla="*/ 2179377 h 3067960"/>
              <a:gd name="connsiteX301" fmla="*/ 453497 w 4374838"/>
              <a:gd name="connsiteY301" fmla="*/ 2140794 h 3067960"/>
              <a:gd name="connsiteX302" fmla="*/ 442977 w 4374838"/>
              <a:gd name="connsiteY302" fmla="*/ 2177039 h 3067960"/>
              <a:gd name="connsiteX303" fmla="*/ 411420 w 4374838"/>
              <a:gd name="connsiteY303" fmla="*/ 2147809 h 3067960"/>
              <a:gd name="connsiteX304" fmla="*/ 417264 w 4374838"/>
              <a:gd name="connsiteY304" fmla="*/ 2119749 h 3067960"/>
              <a:gd name="connsiteX305" fmla="*/ 390381 w 4374838"/>
              <a:gd name="connsiteY305" fmla="*/ 2089350 h 3067960"/>
              <a:gd name="connsiteX306" fmla="*/ 333110 w 4374838"/>
              <a:gd name="connsiteY306" fmla="*/ 2113903 h 3067960"/>
              <a:gd name="connsiteX307" fmla="*/ 329603 w 4374838"/>
              <a:gd name="connsiteY307" fmla="*/ 2160670 h 3067960"/>
              <a:gd name="connsiteX308" fmla="*/ 287526 w 4374838"/>
              <a:gd name="connsiteY308" fmla="*/ 2194577 h 3067960"/>
              <a:gd name="connsiteX309" fmla="*/ 238437 w 4374838"/>
              <a:gd name="connsiteY309" fmla="*/ 2153655 h 3067960"/>
              <a:gd name="connsiteX310" fmla="*/ 227917 w 4374838"/>
              <a:gd name="connsiteY310" fmla="*/ 2088181 h 3067960"/>
              <a:gd name="connsiteX311" fmla="*/ 208048 w 4374838"/>
              <a:gd name="connsiteY311" fmla="*/ 2113903 h 3067960"/>
              <a:gd name="connsiteX312" fmla="*/ 209216 w 4374838"/>
              <a:gd name="connsiteY312" fmla="*/ 2143132 h 3067960"/>
              <a:gd name="connsiteX313" fmla="*/ 198697 w 4374838"/>
              <a:gd name="connsiteY313" fmla="*/ 2141963 h 3067960"/>
              <a:gd name="connsiteX314" fmla="*/ 195191 w 4374838"/>
              <a:gd name="connsiteY314" fmla="*/ 2085842 h 3067960"/>
              <a:gd name="connsiteX315" fmla="*/ 215060 w 4374838"/>
              <a:gd name="connsiteY315" fmla="*/ 2068304 h 3067960"/>
              <a:gd name="connsiteX316" fmla="*/ 217398 w 4374838"/>
              <a:gd name="connsiteY316" fmla="*/ 1975939 h 3067960"/>
              <a:gd name="connsiteX317" fmla="*/ 189347 w 4374838"/>
              <a:gd name="connsiteY317" fmla="*/ 2001661 h 3067960"/>
              <a:gd name="connsiteX318" fmla="*/ 194022 w 4374838"/>
              <a:gd name="connsiteY318" fmla="*/ 2048428 h 3067960"/>
              <a:gd name="connsiteX319" fmla="*/ 170646 w 4374838"/>
              <a:gd name="connsiteY319" fmla="*/ 2056612 h 3067960"/>
              <a:gd name="connsiteX320" fmla="*/ 194022 w 4374838"/>
              <a:gd name="connsiteY320" fmla="*/ 1945540 h 3067960"/>
              <a:gd name="connsiteX321" fmla="*/ 185840 w 4374838"/>
              <a:gd name="connsiteY321" fmla="*/ 1898772 h 3067960"/>
              <a:gd name="connsiteX322" fmla="*/ 218567 w 4374838"/>
              <a:gd name="connsiteY322" fmla="*/ 1854343 h 3067960"/>
              <a:gd name="connsiteX323" fmla="*/ 203372 w 4374838"/>
              <a:gd name="connsiteY323" fmla="*/ 1797053 h 3067960"/>
              <a:gd name="connsiteX324" fmla="*/ 183503 w 4374838"/>
              <a:gd name="connsiteY324" fmla="*/ 1823944 h 3067960"/>
              <a:gd name="connsiteX325" fmla="*/ 189347 w 4374838"/>
              <a:gd name="connsiteY325" fmla="*/ 1852005 h 3067960"/>
              <a:gd name="connsiteX326" fmla="*/ 140257 w 4374838"/>
              <a:gd name="connsiteY326" fmla="*/ 1811083 h 3067960"/>
              <a:gd name="connsiteX327" fmla="*/ 155451 w 4374838"/>
              <a:gd name="connsiteY327" fmla="*/ 1756131 h 3067960"/>
              <a:gd name="connsiteX328" fmla="*/ 141426 w 4374838"/>
              <a:gd name="connsiteY328" fmla="*/ 1746778 h 3067960"/>
              <a:gd name="connsiteX329" fmla="*/ 148439 w 4374838"/>
              <a:gd name="connsiteY329" fmla="*/ 1690657 h 3067960"/>
              <a:gd name="connsiteX330" fmla="*/ 174152 w 4374838"/>
              <a:gd name="connsiteY330" fmla="*/ 1533985 h 3067960"/>
              <a:gd name="connsiteX331" fmla="*/ 122725 w 4374838"/>
              <a:gd name="connsiteY331" fmla="*/ 1577245 h 3067960"/>
              <a:gd name="connsiteX332" fmla="*/ 133244 w 4374838"/>
              <a:gd name="connsiteY332" fmla="*/ 1428758 h 3067960"/>
              <a:gd name="connsiteX333" fmla="*/ 141426 w 4374838"/>
              <a:gd name="connsiteY333" fmla="*/ 1476695 h 3067960"/>
              <a:gd name="connsiteX334" fmla="*/ 174152 w 4374838"/>
              <a:gd name="connsiteY334" fmla="*/ 1422913 h 3067960"/>
              <a:gd name="connsiteX335" fmla="*/ 165971 w 4374838"/>
              <a:gd name="connsiteY335" fmla="*/ 1393683 h 3067960"/>
              <a:gd name="connsiteX336" fmla="*/ 227917 w 4374838"/>
              <a:gd name="connsiteY336" fmla="*/ 1342239 h 3067960"/>
              <a:gd name="connsiteX337" fmla="*/ 212723 w 4374838"/>
              <a:gd name="connsiteY337" fmla="*/ 1294302 h 3067960"/>
              <a:gd name="connsiteX338" fmla="*/ 288695 w 4374838"/>
              <a:gd name="connsiteY338" fmla="*/ 1215966 h 3067960"/>
              <a:gd name="connsiteX339" fmla="*/ 324928 w 4374838"/>
              <a:gd name="connsiteY339" fmla="*/ 1283779 h 3067960"/>
              <a:gd name="connsiteX340" fmla="*/ 336616 w 4374838"/>
              <a:gd name="connsiteY340" fmla="*/ 1266241 h 3067960"/>
              <a:gd name="connsiteX341" fmla="*/ 357655 w 4374838"/>
              <a:gd name="connsiteY341" fmla="*/ 1183229 h 3067960"/>
              <a:gd name="connsiteX342" fmla="*/ 352979 w 4374838"/>
              <a:gd name="connsiteY342" fmla="*/ 1080340 h 3067960"/>
              <a:gd name="connsiteX343" fmla="*/ 323759 w 4374838"/>
              <a:gd name="connsiteY343" fmla="*/ 1088525 h 3067960"/>
              <a:gd name="connsiteX344" fmla="*/ 296877 w 4374838"/>
              <a:gd name="connsiteY344" fmla="*/ 1039419 h 3067960"/>
              <a:gd name="connsiteX345" fmla="*/ 317915 w 4374838"/>
              <a:gd name="connsiteY345" fmla="*/ 1013697 h 3067960"/>
              <a:gd name="connsiteX346" fmla="*/ 293370 w 4374838"/>
              <a:gd name="connsiteY346" fmla="*/ 983298 h 3067960"/>
              <a:gd name="connsiteX347" fmla="*/ 282851 w 4374838"/>
              <a:gd name="connsiteY347" fmla="*/ 1038250 h 3067960"/>
              <a:gd name="connsiteX348" fmla="*/ 246618 w 4374838"/>
              <a:gd name="connsiteY348" fmla="*/ 1082679 h 3067960"/>
              <a:gd name="connsiteX349" fmla="*/ 245449 w 4374838"/>
              <a:gd name="connsiteY349" fmla="*/ 1045265 h 3067960"/>
              <a:gd name="connsiteX350" fmla="*/ 181165 w 4374838"/>
              <a:gd name="connsiteY350" fmla="*/ 1003174 h 3067960"/>
              <a:gd name="connsiteX351" fmla="*/ 155451 w 4374838"/>
              <a:gd name="connsiteY351" fmla="*/ 1067479 h 3067960"/>
              <a:gd name="connsiteX352" fmla="*/ 172983 w 4374838"/>
              <a:gd name="connsiteY352" fmla="*/ 975113 h 3067960"/>
              <a:gd name="connsiteX353" fmla="*/ 156620 w 4374838"/>
              <a:gd name="connsiteY353" fmla="*/ 945884 h 3067960"/>
              <a:gd name="connsiteX354" fmla="*/ 163633 w 4374838"/>
              <a:gd name="connsiteY354" fmla="*/ 900285 h 3067960"/>
              <a:gd name="connsiteX355" fmla="*/ 147270 w 4374838"/>
              <a:gd name="connsiteY355" fmla="*/ 861702 h 3067960"/>
              <a:gd name="connsiteX356" fmla="*/ 119218 w 4374838"/>
              <a:gd name="connsiteY356" fmla="*/ 896778 h 3067960"/>
              <a:gd name="connsiteX357" fmla="*/ 155451 w 4374838"/>
              <a:gd name="connsiteY357" fmla="*/ 797397 h 3067960"/>
              <a:gd name="connsiteX358" fmla="*/ 100517 w 4374838"/>
              <a:gd name="connsiteY358" fmla="*/ 783367 h 3067960"/>
              <a:gd name="connsiteX359" fmla="*/ 99349 w 4374838"/>
              <a:gd name="connsiteY359" fmla="*/ 811427 h 3067960"/>
              <a:gd name="connsiteX360" fmla="*/ 113374 w 4374838"/>
              <a:gd name="connsiteY360" fmla="*/ 868717 h 3067960"/>
              <a:gd name="connsiteX361" fmla="*/ 99349 w 4374838"/>
              <a:gd name="connsiteY361" fmla="*/ 858195 h 3067960"/>
              <a:gd name="connsiteX362" fmla="*/ 132075 w 4374838"/>
              <a:gd name="connsiteY362" fmla="*/ 982129 h 3067960"/>
              <a:gd name="connsiteX363" fmla="*/ 118050 w 4374838"/>
              <a:gd name="connsiteY363" fmla="*/ 1009020 h 3067960"/>
              <a:gd name="connsiteX364" fmla="*/ 61947 w 4374838"/>
              <a:gd name="connsiteY364" fmla="*/ 966929 h 3067960"/>
              <a:gd name="connsiteX365" fmla="*/ 19870 w 4374838"/>
              <a:gd name="connsiteY365" fmla="*/ 889763 h 3067960"/>
              <a:gd name="connsiteX366" fmla="*/ 0 w 4374838"/>
              <a:gd name="connsiteY366" fmla="*/ 851180 h 3067960"/>
              <a:gd name="connsiteX367" fmla="*/ 28052 w 4374838"/>
              <a:gd name="connsiteY367" fmla="*/ 825457 h 3067960"/>
              <a:gd name="connsiteX368" fmla="*/ 19870 w 4374838"/>
              <a:gd name="connsiteY368" fmla="*/ 786874 h 3067960"/>
              <a:gd name="connsiteX369" fmla="*/ 40908 w 4374838"/>
              <a:gd name="connsiteY369" fmla="*/ 751799 h 3067960"/>
              <a:gd name="connsiteX370" fmla="*/ 31558 w 4374838"/>
              <a:gd name="connsiteY370" fmla="*/ 713215 h 3067960"/>
              <a:gd name="connsiteX371" fmla="*/ 50259 w 4374838"/>
              <a:gd name="connsiteY371" fmla="*/ 715554 h 3067960"/>
              <a:gd name="connsiteX372" fmla="*/ 65453 w 4374838"/>
              <a:gd name="connsiteY372" fmla="*/ 613834 h 3067960"/>
              <a:gd name="connsiteX373" fmla="*/ 80648 w 4374838"/>
              <a:gd name="connsiteY373" fmla="*/ 605650 h 3067960"/>
              <a:gd name="connsiteX374" fmla="*/ 84154 w 4374838"/>
              <a:gd name="connsiteY374" fmla="*/ 652418 h 3067960"/>
              <a:gd name="connsiteX375" fmla="*/ 86492 w 4374838"/>
              <a:gd name="connsiteY375" fmla="*/ 624357 h 3067960"/>
              <a:gd name="connsiteX376" fmla="*/ 85323 w 4374838"/>
              <a:gd name="connsiteY376" fmla="*/ 689832 h 3067960"/>
              <a:gd name="connsiteX377" fmla="*/ 95842 w 4374838"/>
              <a:gd name="connsiteY377" fmla="*/ 699185 h 3067960"/>
              <a:gd name="connsiteX378" fmla="*/ 114543 w 4374838"/>
              <a:gd name="connsiteY378" fmla="*/ 589281 h 3067960"/>
              <a:gd name="connsiteX379" fmla="*/ 121556 w 4374838"/>
              <a:gd name="connsiteY379" fmla="*/ 645402 h 3067960"/>
              <a:gd name="connsiteX380" fmla="*/ 144932 w 4374838"/>
              <a:gd name="connsiteY380" fmla="*/ 582266 h 3067960"/>
              <a:gd name="connsiteX381" fmla="*/ 134413 w 4374838"/>
              <a:gd name="connsiteY381" fmla="*/ 571744 h 3067960"/>
              <a:gd name="connsiteX382" fmla="*/ 137919 w 4374838"/>
              <a:gd name="connsiteY382" fmla="*/ 515623 h 3067960"/>
              <a:gd name="connsiteX383" fmla="*/ 177659 w 4374838"/>
              <a:gd name="connsiteY383" fmla="*/ 481716 h 3067960"/>
              <a:gd name="connsiteX384" fmla="*/ 165971 w 4374838"/>
              <a:gd name="connsiteY384" fmla="*/ 433779 h 3067960"/>
              <a:gd name="connsiteX385" fmla="*/ 201035 w 4374838"/>
              <a:gd name="connsiteY385" fmla="*/ 454825 h 3067960"/>
              <a:gd name="connsiteX386" fmla="*/ 181165 w 4374838"/>
              <a:gd name="connsiteY386" fmla="*/ 472363 h 3067960"/>
              <a:gd name="connsiteX387" fmla="*/ 236099 w 4374838"/>
              <a:gd name="connsiteY387" fmla="*/ 485224 h 3067960"/>
              <a:gd name="connsiteX388" fmla="*/ 226748 w 4374838"/>
              <a:gd name="connsiteY388" fmla="*/ 457163 h 3067960"/>
              <a:gd name="connsiteX389" fmla="*/ 241943 w 4374838"/>
              <a:gd name="connsiteY389" fmla="*/ 402211 h 3067960"/>
              <a:gd name="connsiteX390" fmla="*/ 264150 w 4374838"/>
              <a:gd name="connsiteY390" fmla="*/ 394027 h 3067960"/>
              <a:gd name="connsiteX391" fmla="*/ 255969 w 4374838"/>
              <a:gd name="connsiteY391" fmla="*/ 412734 h 3067960"/>
              <a:gd name="connsiteX392" fmla="*/ 370511 w 4374838"/>
              <a:gd name="connsiteY392" fmla="*/ 402211 h 3067960"/>
              <a:gd name="connsiteX393" fmla="*/ 379862 w 4374838"/>
              <a:gd name="connsiteY393" fmla="*/ 439625 h 3067960"/>
              <a:gd name="connsiteX394" fmla="*/ 392719 w 4374838"/>
              <a:gd name="connsiteY394" fmla="*/ 412734 h 3067960"/>
              <a:gd name="connsiteX395" fmla="*/ 406744 w 4374838"/>
              <a:gd name="connsiteY395" fmla="*/ 423257 h 3067960"/>
              <a:gd name="connsiteX396" fmla="*/ 404407 w 4374838"/>
              <a:gd name="connsiteY396" fmla="*/ 459502 h 3067960"/>
              <a:gd name="connsiteX397" fmla="*/ 414926 w 4374838"/>
              <a:gd name="connsiteY397" fmla="*/ 460671 h 3067960"/>
              <a:gd name="connsiteX398" fmla="*/ 426614 w 4374838"/>
              <a:gd name="connsiteY398" fmla="*/ 405719 h 3067960"/>
              <a:gd name="connsiteX399" fmla="*/ 541157 w 4374838"/>
              <a:gd name="connsiteY399" fmla="*/ 395196 h 3067960"/>
              <a:gd name="connsiteX400" fmla="*/ 566871 w 4374838"/>
              <a:gd name="connsiteY400" fmla="*/ 349598 h 3067960"/>
              <a:gd name="connsiteX401" fmla="*/ 583234 w 4374838"/>
              <a:gd name="connsiteY401" fmla="*/ 378828 h 3067960"/>
              <a:gd name="connsiteX402" fmla="*/ 638168 w 4374838"/>
              <a:gd name="connsiteY402" fmla="*/ 327383 h 3067960"/>
              <a:gd name="connsiteX403" fmla="*/ 670894 w 4374838"/>
              <a:gd name="connsiteY403" fmla="*/ 329722 h 3067960"/>
              <a:gd name="connsiteX404" fmla="*/ 695439 w 4374838"/>
              <a:gd name="connsiteY404" fmla="*/ 293477 h 3067960"/>
              <a:gd name="connsiteX405" fmla="*/ 786606 w 4374838"/>
              <a:gd name="connsiteY405" fmla="*/ 375320 h 3067960"/>
              <a:gd name="connsiteX406" fmla="*/ 931538 w 4374838"/>
              <a:gd name="connsiteY406" fmla="*/ 300492 h 3067960"/>
              <a:gd name="connsiteX407" fmla="*/ 1028549 w 4374838"/>
              <a:gd name="connsiteY407" fmla="*/ 335568 h 3067960"/>
              <a:gd name="connsiteX408" fmla="*/ 1103352 w 4374838"/>
              <a:gd name="connsiteY408" fmla="*/ 313353 h 3067960"/>
              <a:gd name="connsiteX409" fmla="*/ 1099846 w 4374838"/>
              <a:gd name="connsiteY409" fmla="*/ 368305 h 3067960"/>
              <a:gd name="connsiteX410" fmla="*/ 1111534 w 4374838"/>
              <a:gd name="connsiteY410" fmla="*/ 369474 h 3067960"/>
              <a:gd name="connsiteX411" fmla="*/ 1125560 w 4374838"/>
              <a:gd name="connsiteY411" fmla="*/ 314522 h 3067960"/>
              <a:gd name="connsiteX412" fmla="*/ 1179325 w 4374838"/>
              <a:gd name="connsiteY412" fmla="*/ 289969 h 3067960"/>
              <a:gd name="connsiteX413" fmla="*/ 1257635 w 4374838"/>
              <a:gd name="connsiteY413" fmla="*/ 333229 h 3067960"/>
              <a:gd name="connsiteX414" fmla="*/ 1304387 w 4374838"/>
              <a:gd name="connsiteY414" fmla="*/ 355444 h 3067960"/>
              <a:gd name="connsiteX415" fmla="*/ 1409579 w 4374838"/>
              <a:gd name="connsiteY415" fmla="*/ 315691 h 3067960"/>
              <a:gd name="connsiteX416" fmla="*/ 1408410 w 4374838"/>
              <a:gd name="connsiteY416" fmla="*/ 343752 h 3067960"/>
              <a:gd name="connsiteX417" fmla="*/ 1501915 w 4374838"/>
              <a:gd name="connsiteY417" fmla="*/ 257232 h 3067960"/>
              <a:gd name="connsiteX418" fmla="*/ 1556849 w 4374838"/>
              <a:gd name="connsiteY418" fmla="*/ 326214 h 3067960"/>
              <a:gd name="connsiteX419" fmla="*/ 1576718 w 4374838"/>
              <a:gd name="connsiteY419" fmla="*/ 252555 h 3067960"/>
              <a:gd name="connsiteX420" fmla="*/ 1649184 w 4374838"/>
              <a:gd name="connsiteY420" fmla="*/ 313353 h 3067960"/>
              <a:gd name="connsiteX421" fmla="*/ 1734507 w 4374838"/>
              <a:gd name="connsiteY421" fmla="*/ 264247 h 3067960"/>
              <a:gd name="connsiteX422" fmla="*/ 1716975 w 4374838"/>
              <a:gd name="connsiteY422" fmla="*/ 308676 h 3067960"/>
              <a:gd name="connsiteX423" fmla="*/ 1752039 w 4374838"/>
              <a:gd name="connsiteY423" fmla="*/ 320368 h 3067960"/>
              <a:gd name="connsiteX424" fmla="*/ 1745026 w 4374838"/>
              <a:gd name="connsiteY424" fmla="*/ 264247 h 3067960"/>
              <a:gd name="connsiteX425" fmla="*/ 1797622 w 4374838"/>
              <a:gd name="connsiteY425" fmla="*/ 249048 h 3067960"/>
              <a:gd name="connsiteX426" fmla="*/ 1820998 w 4374838"/>
              <a:gd name="connsiteY426" fmla="*/ 288800 h 3067960"/>
              <a:gd name="connsiteX427" fmla="*/ 1864244 w 4374838"/>
              <a:gd name="connsiteY427" fmla="*/ 244371 h 3067960"/>
              <a:gd name="connsiteX428" fmla="*/ 1873595 w 4374838"/>
              <a:gd name="connsiteY428" fmla="*/ 329722 h 3067960"/>
              <a:gd name="connsiteX429" fmla="*/ 1902815 w 4374838"/>
              <a:gd name="connsiteY429" fmla="*/ 340244 h 3067960"/>
              <a:gd name="connsiteX430" fmla="*/ 1895802 w 4374838"/>
              <a:gd name="connsiteY430" fmla="*/ 377658 h 3067960"/>
              <a:gd name="connsiteX431" fmla="*/ 1941386 w 4374838"/>
              <a:gd name="connsiteY431" fmla="*/ 371812 h 3067960"/>
              <a:gd name="connsiteX432" fmla="*/ 1921516 w 4374838"/>
              <a:gd name="connsiteY432" fmla="*/ 323876 h 3067960"/>
              <a:gd name="connsiteX433" fmla="*/ 1929698 w 4374838"/>
              <a:gd name="connsiteY433" fmla="*/ 267755 h 3067960"/>
              <a:gd name="connsiteX434" fmla="*/ 1968268 w 4374838"/>
              <a:gd name="connsiteY434" fmla="*/ 288800 h 3067960"/>
              <a:gd name="connsiteX435" fmla="*/ 1981125 w 4374838"/>
              <a:gd name="connsiteY435" fmla="*/ 327383 h 3067960"/>
              <a:gd name="connsiteX436" fmla="*/ 2013851 w 4374838"/>
              <a:gd name="connsiteY436" fmla="*/ 282954 h 3067960"/>
              <a:gd name="connsiteX437" fmla="*/ 2012683 w 4374838"/>
              <a:gd name="connsiteY437" fmla="*/ 245540 h 3067960"/>
              <a:gd name="connsiteX438" fmla="*/ 2033721 w 4374838"/>
              <a:gd name="connsiteY438" fmla="*/ 210464 h 3067960"/>
              <a:gd name="connsiteX439" fmla="*/ 2041903 w 4374838"/>
              <a:gd name="connsiteY439" fmla="*/ 238525 h 3067960"/>
              <a:gd name="connsiteX440" fmla="*/ 2067616 w 4374838"/>
              <a:gd name="connsiteY440" fmla="*/ 194096 h 3067960"/>
              <a:gd name="connsiteX441" fmla="*/ 2128394 w 4374838"/>
              <a:gd name="connsiteY441" fmla="*/ 216310 h 3067960"/>
              <a:gd name="connsiteX442" fmla="*/ 2140082 w 4374838"/>
              <a:gd name="connsiteY442" fmla="*/ 264247 h 3067960"/>
              <a:gd name="connsiteX443" fmla="*/ 2276832 w 4374838"/>
              <a:gd name="connsiteY443" fmla="*/ 198773 h 3067960"/>
              <a:gd name="connsiteX444" fmla="*/ 2256963 w 4374838"/>
              <a:gd name="connsiteY444" fmla="*/ 169543 h 3067960"/>
              <a:gd name="connsiteX445" fmla="*/ 2364493 w 4374838"/>
              <a:gd name="connsiteY445" fmla="*/ 223326 h 3067960"/>
              <a:gd name="connsiteX446" fmla="*/ 2431115 w 4374838"/>
              <a:gd name="connsiteY446" fmla="*/ 162528 h 3067960"/>
              <a:gd name="connsiteX447" fmla="*/ 2532801 w 4374838"/>
              <a:gd name="connsiteY447" fmla="*/ 77177 h 3067960"/>
              <a:gd name="connsiteX448" fmla="*/ 2632150 w 4374838"/>
              <a:gd name="connsiteY448" fmla="*/ 130960 h 3067960"/>
              <a:gd name="connsiteX449" fmla="*/ 2668382 w 4374838"/>
              <a:gd name="connsiteY449" fmla="*/ 95884 h 3067960"/>
              <a:gd name="connsiteX450" fmla="*/ 2785263 w 4374838"/>
              <a:gd name="connsiteY450" fmla="*/ 1180 h 3067960"/>
              <a:gd name="connsiteX451" fmla="*/ 2899806 w 4374838"/>
              <a:gd name="connsiteY451" fmla="*/ 11 h 30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</a:cxnLst>
            <a:rect l="l" t="t" r="r" b="b"/>
            <a:pathLst>
              <a:path w="4374838" h="3067960">
                <a:moveTo>
                  <a:pt x="2899806" y="11"/>
                </a:moveTo>
                <a:cubicBezTo>
                  <a:pt x="2913832" y="28071"/>
                  <a:pt x="2940714" y="30410"/>
                  <a:pt x="2946558" y="78346"/>
                </a:cubicBezTo>
                <a:cubicBezTo>
                  <a:pt x="2958246" y="79515"/>
                  <a:pt x="2971103" y="83023"/>
                  <a:pt x="2976947" y="60808"/>
                </a:cubicBezTo>
                <a:cubicBezTo>
                  <a:pt x="2976947" y="99391"/>
                  <a:pt x="3002661" y="85361"/>
                  <a:pt x="3014349" y="101730"/>
                </a:cubicBezTo>
                <a:cubicBezTo>
                  <a:pt x="3031881" y="56132"/>
                  <a:pt x="3042400" y="43270"/>
                  <a:pt x="3068114" y="67823"/>
                </a:cubicBezTo>
                <a:cubicBezTo>
                  <a:pt x="3069282" y="107576"/>
                  <a:pt x="3056426" y="106407"/>
                  <a:pt x="3043569" y="102899"/>
                </a:cubicBezTo>
                <a:cubicBezTo>
                  <a:pt x="3047075" y="251386"/>
                  <a:pt x="3114866" y="76008"/>
                  <a:pt x="3128892" y="146159"/>
                </a:cubicBezTo>
                <a:cubicBezTo>
                  <a:pt x="3140580" y="139144"/>
                  <a:pt x="3149930" y="126283"/>
                  <a:pt x="3154605" y="101730"/>
                </a:cubicBezTo>
                <a:cubicBezTo>
                  <a:pt x="3175644" y="109914"/>
                  <a:pt x="3192007" y="152005"/>
                  <a:pt x="3213046" y="114591"/>
                </a:cubicBezTo>
                <a:cubicBezTo>
                  <a:pt x="3199020" y="142651"/>
                  <a:pt x="3217721" y="143821"/>
                  <a:pt x="3220058" y="162528"/>
                </a:cubicBezTo>
                <a:cubicBezTo>
                  <a:pt x="3221227" y="196434"/>
                  <a:pt x="3203695" y="168374"/>
                  <a:pt x="3203695" y="198773"/>
                </a:cubicBezTo>
                <a:cubicBezTo>
                  <a:pt x="3217721" y="208126"/>
                  <a:pt x="3216552" y="249048"/>
                  <a:pt x="3232915" y="256063"/>
                </a:cubicBezTo>
                <a:cubicBezTo>
                  <a:pt x="3242266" y="246709"/>
                  <a:pt x="3251616" y="233848"/>
                  <a:pt x="3257460" y="211634"/>
                </a:cubicBezTo>
                <a:cubicBezTo>
                  <a:pt x="3273824" y="231510"/>
                  <a:pt x="3291356" y="219818"/>
                  <a:pt x="3304212" y="232679"/>
                </a:cubicBezTo>
                <a:cubicBezTo>
                  <a:pt x="3314732" y="163697"/>
                  <a:pt x="3299537" y="167204"/>
                  <a:pt x="3305381" y="102899"/>
                </a:cubicBezTo>
                <a:cubicBezTo>
                  <a:pt x="3310056" y="127452"/>
                  <a:pt x="3317069" y="147328"/>
                  <a:pt x="3332264" y="150836"/>
                </a:cubicBezTo>
                <a:cubicBezTo>
                  <a:pt x="3331095" y="174220"/>
                  <a:pt x="3324082" y="180066"/>
                  <a:pt x="3321744" y="197603"/>
                </a:cubicBezTo>
                <a:cubicBezTo>
                  <a:pt x="3324082" y="210464"/>
                  <a:pt x="3350964" y="205788"/>
                  <a:pt x="3352134" y="180066"/>
                </a:cubicBezTo>
                <a:cubicBezTo>
                  <a:pt x="3356809" y="210464"/>
                  <a:pt x="3356809" y="250217"/>
                  <a:pt x="3368497" y="265416"/>
                </a:cubicBezTo>
                <a:cubicBezTo>
                  <a:pt x="3390704" y="246709"/>
                  <a:pt x="3408236" y="258401"/>
                  <a:pt x="3426937" y="213972"/>
                </a:cubicBezTo>
                <a:cubicBezTo>
                  <a:pt x="3407067" y="156682"/>
                  <a:pt x="3361484" y="206957"/>
                  <a:pt x="3357978" y="143821"/>
                </a:cubicBezTo>
                <a:cubicBezTo>
                  <a:pt x="3372003" y="153174"/>
                  <a:pt x="3388366" y="154343"/>
                  <a:pt x="3390704" y="99391"/>
                </a:cubicBezTo>
                <a:cubicBezTo>
                  <a:pt x="3404730" y="109914"/>
                  <a:pt x="3426937" y="104068"/>
                  <a:pt x="3437456" y="121606"/>
                </a:cubicBezTo>
                <a:cubicBezTo>
                  <a:pt x="3463170" y="21056"/>
                  <a:pt x="3484208" y="150836"/>
                  <a:pt x="3512260" y="163697"/>
                </a:cubicBezTo>
                <a:cubicBezTo>
                  <a:pt x="3508753" y="195265"/>
                  <a:pt x="3491221" y="181235"/>
                  <a:pt x="3486546" y="208126"/>
                </a:cubicBezTo>
                <a:cubicBezTo>
                  <a:pt x="3488884" y="247878"/>
                  <a:pt x="3498234" y="209295"/>
                  <a:pt x="3508753" y="210464"/>
                </a:cubicBezTo>
                <a:cubicBezTo>
                  <a:pt x="3507584" y="223326"/>
                  <a:pt x="3491221" y="238525"/>
                  <a:pt x="3506416" y="237356"/>
                </a:cubicBezTo>
                <a:cubicBezTo>
                  <a:pt x="3497065" y="250217"/>
                  <a:pt x="3487715" y="261909"/>
                  <a:pt x="3478364" y="273601"/>
                </a:cubicBezTo>
                <a:cubicBezTo>
                  <a:pt x="3476027" y="296984"/>
                  <a:pt x="3481871" y="302830"/>
                  <a:pt x="3486546" y="311015"/>
                </a:cubicBezTo>
                <a:cubicBezTo>
                  <a:pt x="3509922" y="303999"/>
                  <a:pt x="3529792" y="288800"/>
                  <a:pt x="3533298" y="220987"/>
                </a:cubicBezTo>
                <a:cubicBezTo>
                  <a:pt x="3540311" y="220987"/>
                  <a:pt x="3542649" y="229171"/>
                  <a:pt x="3543818" y="240863"/>
                </a:cubicBezTo>
                <a:cubicBezTo>
                  <a:pt x="3548493" y="223326"/>
                  <a:pt x="3553168" y="203449"/>
                  <a:pt x="3567194" y="213972"/>
                </a:cubicBezTo>
                <a:cubicBezTo>
                  <a:pt x="3570700" y="182404"/>
                  <a:pt x="3551999" y="198773"/>
                  <a:pt x="3560181" y="157851"/>
                </a:cubicBezTo>
                <a:cubicBezTo>
                  <a:pt x="3568362" y="142651"/>
                  <a:pt x="3583557" y="161358"/>
                  <a:pt x="3592907" y="169543"/>
                </a:cubicBezTo>
                <a:cubicBezTo>
                  <a:pt x="3591738" y="190588"/>
                  <a:pt x="3581219" y="178896"/>
                  <a:pt x="3580050" y="196434"/>
                </a:cubicBezTo>
                <a:cubicBezTo>
                  <a:pt x="3594076" y="178896"/>
                  <a:pt x="3605764" y="194096"/>
                  <a:pt x="3616284" y="208126"/>
                </a:cubicBezTo>
                <a:cubicBezTo>
                  <a:pt x="3609270" y="173050"/>
                  <a:pt x="3630309" y="126283"/>
                  <a:pt x="3630309" y="97053"/>
                </a:cubicBezTo>
                <a:cubicBezTo>
                  <a:pt x="3637322" y="83023"/>
                  <a:pt x="3646672" y="79515"/>
                  <a:pt x="3657192" y="80684"/>
                </a:cubicBezTo>
                <a:cubicBezTo>
                  <a:pt x="3658360" y="100561"/>
                  <a:pt x="3665373" y="107576"/>
                  <a:pt x="3660698" y="136806"/>
                </a:cubicBezTo>
                <a:cubicBezTo>
                  <a:pt x="3645504" y="140313"/>
                  <a:pt x="3646672" y="99391"/>
                  <a:pt x="3634984" y="135636"/>
                </a:cubicBezTo>
                <a:cubicBezTo>
                  <a:pt x="3647841" y="192927"/>
                  <a:pt x="3687580" y="169543"/>
                  <a:pt x="3714463" y="159020"/>
                </a:cubicBezTo>
                <a:cubicBezTo>
                  <a:pt x="3712126" y="185911"/>
                  <a:pt x="3723814" y="183573"/>
                  <a:pt x="3727320" y="197603"/>
                </a:cubicBezTo>
                <a:cubicBezTo>
                  <a:pt x="3722645" y="238525"/>
                  <a:pt x="3694593" y="209295"/>
                  <a:pt x="3693424" y="260740"/>
                </a:cubicBezTo>
                <a:cubicBezTo>
                  <a:pt x="3679399" y="251386"/>
                  <a:pt x="3661867" y="251386"/>
                  <a:pt x="3654854" y="229171"/>
                </a:cubicBezTo>
                <a:cubicBezTo>
                  <a:pt x="3636153" y="249048"/>
                  <a:pt x="3649010" y="301661"/>
                  <a:pt x="3632647" y="330891"/>
                </a:cubicBezTo>
                <a:cubicBezTo>
                  <a:pt x="3634984" y="349598"/>
                  <a:pt x="3645504" y="351936"/>
                  <a:pt x="3657192" y="350767"/>
                </a:cubicBezTo>
                <a:cubicBezTo>
                  <a:pt x="3665373" y="333229"/>
                  <a:pt x="3668880" y="302830"/>
                  <a:pt x="3673555" y="277108"/>
                </a:cubicBezTo>
                <a:cubicBezTo>
                  <a:pt x="3705112" y="271262"/>
                  <a:pt x="3737839" y="267755"/>
                  <a:pt x="3751865" y="208126"/>
                </a:cubicBezTo>
                <a:cubicBezTo>
                  <a:pt x="3774072" y="194096"/>
                  <a:pt x="3779916" y="257232"/>
                  <a:pt x="3795110" y="230341"/>
                </a:cubicBezTo>
                <a:cubicBezTo>
                  <a:pt x="3806799" y="261909"/>
                  <a:pt x="3807968" y="314522"/>
                  <a:pt x="3816149" y="353105"/>
                </a:cubicBezTo>
                <a:cubicBezTo>
                  <a:pt x="3814980" y="390519"/>
                  <a:pt x="3806799" y="344921"/>
                  <a:pt x="3799786" y="370643"/>
                </a:cubicBezTo>
                <a:cubicBezTo>
                  <a:pt x="3816149" y="376489"/>
                  <a:pt x="3813812" y="419749"/>
                  <a:pt x="3833681" y="418580"/>
                </a:cubicBezTo>
                <a:cubicBezTo>
                  <a:pt x="3841863" y="416242"/>
                  <a:pt x="3834850" y="364797"/>
                  <a:pt x="3851213" y="383504"/>
                </a:cubicBezTo>
                <a:cubicBezTo>
                  <a:pt x="3852382" y="350767"/>
                  <a:pt x="3843032" y="341414"/>
                  <a:pt x="3831344" y="335568"/>
                </a:cubicBezTo>
                <a:cubicBezTo>
                  <a:pt x="3841863" y="305169"/>
                  <a:pt x="3843032" y="303999"/>
                  <a:pt x="3847707" y="271262"/>
                </a:cubicBezTo>
                <a:cubicBezTo>
                  <a:pt x="3868745" y="323876"/>
                  <a:pt x="3902641" y="300492"/>
                  <a:pt x="3924848" y="322706"/>
                </a:cubicBezTo>
                <a:cubicBezTo>
                  <a:pt x="3919004" y="335568"/>
                  <a:pt x="3910822" y="339075"/>
                  <a:pt x="3901472" y="340244"/>
                </a:cubicBezTo>
                <a:cubicBezTo>
                  <a:pt x="3900303" y="356613"/>
                  <a:pt x="3904978" y="360121"/>
                  <a:pt x="3902641" y="377658"/>
                </a:cubicBezTo>
                <a:cubicBezTo>
                  <a:pt x="3920173" y="364797"/>
                  <a:pt x="3931861" y="333229"/>
                  <a:pt x="3944718" y="305169"/>
                </a:cubicBezTo>
                <a:cubicBezTo>
                  <a:pt x="3958743" y="322706"/>
                  <a:pt x="3984457" y="311015"/>
                  <a:pt x="3985626" y="252555"/>
                </a:cubicBezTo>
                <a:cubicBezTo>
                  <a:pt x="4020690" y="291138"/>
                  <a:pt x="4046404" y="395196"/>
                  <a:pt x="4089650" y="390519"/>
                </a:cubicBezTo>
                <a:cubicBezTo>
                  <a:pt x="4096662" y="402211"/>
                  <a:pt x="4073286" y="412734"/>
                  <a:pt x="4066274" y="416242"/>
                </a:cubicBezTo>
                <a:cubicBezTo>
                  <a:pt x="4084974" y="454825"/>
                  <a:pt x="4072118" y="595127"/>
                  <a:pt x="4102506" y="586943"/>
                </a:cubicBezTo>
                <a:cubicBezTo>
                  <a:pt x="4090818" y="600973"/>
                  <a:pt x="4109519" y="709708"/>
                  <a:pt x="4113026" y="643064"/>
                </a:cubicBezTo>
                <a:cubicBezTo>
                  <a:pt x="4121207" y="673463"/>
                  <a:pt x="4106013" y="729584"/>
                  <a:pt x="4117701" y="736599"/>
                </a:cubicBezTo>
                <a:cubicBezTo>
                  <a:pt x="4113026" y="750629"/>
                  <a:pt x="4111857" y="734261"/>
                  <a:pt x="4102506" y="744783"/>
                </a:cubicBezTo>
                <a:cubicBezTo>
                  <a:pt x="4102506" y="790382"/>
                  <a:pt x="4110688" y="772844"/>
                  <a:pt x="4120038" y="802074"/>
                </a:cubicBezTo>
                <a:cubicBezTo>
                  <a:pt x="4132895" y="789213"/>
                  <a:pt x="4139908" y="758814"/>
                  <a:pt x="4159778" y="768167"/>
                </a:cubicBezTo>
                <a:cubicBezTo>
                  <a:pt x="4137570" y="784536"/>
                  <a:pt x="4158609" y="846503"/>
                  <a:pt x="4137570" y="878071"/>
                </a:cubicBezTo>
                <a:cubicBezTo>
                  <a:pt x="4136402" y="900285"/>
                  <a:pt x="4137570" y="918992"/>
                  <a:pt x="4144583" y="924838"/>
                </a:cubicBezTo>
                <a:cubicBezTo>
                  <a:pt x="4152765" y="922500"/>
                  <a:pt x="4149258" y="902624"/>
                  <a:pt x="4144583" y="897947"/>
                </a:cubicBezTo>
                <a:cubicBezTo>
                  <a:pt x="4159778" y="895609"/>
                  <a:pt x="4178479" y="866379"/>
                  <a:pt x="4200686" y="864041"/>
                </a:cubicBezTo>
                <a:cubicBezTo>
                  <a:pt x="4200686" y="834811"/>
                  <a:pt x="4194842" y="817273"/>
                  <a:pt x="4186660" y="806750"/>
                </a:cubicBezTo>
                <a:cubicBezTo>
                  <a:pt x="4188998" y="785705"/>
                  <a:pt x="4198348" y="764660"/>
                  <a:pt x="4181985" y="769336"/>
                </a:cubicBezTo>
                <a:cubicBezTo>
                  <a:pt x="4188998" y="740107"/>
                  <a:pt x="4198348" y="715554"/>
                  <a:pt x="4212374" y="706200"/>
                </a:cubicBezTo>
                <a:cubicBezTo>
                  <a:pt x="4206530" y="766998"/>
                  <a:pt x="4232244" y="763490"/>
                  <a:pt x="4242763" y="792720"/>
                </a:cubicBezTo>
                <a:cubicBezTo>
                  <a:pt x="4240426" y="804412"/>
                  <a:pt x="4233412" y="799735"/>
                  <a:pt x="4227568" y="800904"/>
                </a:cubicBezTo>
                <a:cubicBezTo>
                  <a:pt x="4243932" y="839488"/>
                  <a:pt x="4259126" y="771675"/>
                  <a:pt x="4276658" y="776351"/>
                </a:cubicBezTo>
                <a:cubicBezTo>
                  <a:pt x="4283671" y="810258"/>
                  <a:pt x="4262632" y="832473"/>
                  <a:pt x="4273152" y="878071"/>
                </a:cubicBezTo>
                <a:cubicBezTo>
                  <a:pt x="4261464" y="882748"/>
                  <a:pt x="4256788" y="871056"/>
                  <a:pt x="4248607" y="867548"/>
                </a:cubicBezTo>
                <a:cubicBezTo>
                  <a:pt x="4249776" y="851180"/>
                  <a:pt x="4254451" y="847672"/>
                  <a:pt x="4254451" y="830134"/>
                </a:cubicBezTo>
                <a:cubicBezTo>
                  <a:pt x="4246270" y="826627"/>
                  <a:pt x="4245100" y="846503"/>
                  <a:pt x="4235750" y="838318"/>
                </a:cubicBezTo>
                <a:cubicBezTo>
                  <a:pt x="4233412" y="867548"/>
                  <a:pt x="4249776" y="857025"/>
                  <a:pt x="4252114" y="876902"/>
                </a:cubicBezTo>
                <a:cubicBezTo>
                  <a:pt x="4248607" y="888594"/>
                  <a:pt x="4245100" y="895609"/>
                  <a:pt x="4239256" y="894439"/>
                </a:cubicBezTo>
                <a:cubicBezTo>
                  <a:pt x="4248607" y="923669"/>
                  <a:pt x="4267308" y="904962"/>
                  <a:pt x="4280165" y="935361"/>
                </a:cubicBezTo>
                <a:cubicBezTo>
                  <a:pt x="4287178" y="921331"/>
                  <a:pt x="4289515" y="893270"/>
                  <a:pt x="4301204" y="899116"/>
                </a:cubicBezTo>
                <a:cubicBezTo>
                  <a:pt x="4290684" y="948222"/>
                  <a:pt x="4263802" y="968098"/>
                  <a:pt x="4263802" y="1017204"/>
                </a:cubicBezTo>
                <a:cubicBezTo>
                  <a:pt x="4257958" y="1005512"/>
                  <a:pt x="4250944" y="997328"/>
                  <a:pt x="4252114" y="970437"/>
                </a:cubicBezTo>
                <a:cubicBezTo>
                  <a:pt x="4241594" y="962252"/>
                  <a:pt x="4243932" y="994990"/>
                  <a:pt x="4233412" y="986805"/>
                </a:cubicBezTo>
                <a:cubicBezTo>
                  <a:pt x="4221724" y="966929"/>
                  <a:pt x="4218218" y="933023"/>
                  <a:pt x="4196011" y="937699"/>
                </a:cubicBezTo>
                <a:cubicBezTo>
                  <a:pt x="4205361" y="918992"/>
                  <a:pt x="4196011" y="917823"/>
                  <a:pt x="4185492" y="918992"/>
                </a:cubicBezTo>
                <a:cubicBezTo>
                  <a:pt x="4187829" y="906131"/>
                  <a:pt x="4197180" y="916654"/>
                  <a:pt x="4198348" y="901455"/>
                </a:cubicBezTo>
                <a:cubicBezTo>
                  <a:pt x="4197180" y="865210"/>
                  <a:pt x="4179648" y="899116"/>
                  <a:pt x="4174972" y="917823"/>
                </a:cubicBezTo>
                <a:cubicBezTo>
                  <a:pt x="4187829" y="956406"/>
                  <a:pt x="4184323" y="980959"/>
                  <a:pt x="4197180" y="1021881"/>
                </a:cubicBezTo>
                <a:cubicBezTo>
                  <a:pt x="4215880" y="1014866"/>
                  <a:pt x="4226400" y="1016035"/>
                  <a:pt x="4235750" y="1044096"/>
                </a:cubicBezTo>
                <a:cubicBezTo>
                  <a:pt x="4227568" y="1062803"/>
                  <a:pt x="4206530" y="1041757"/>
                  <a:pt x="4201855" y="1068649"/>
                </a:cubicBezTo>
                <a:cubicBezTo>
                  <a:pt x="4203024" y="1113078"/>
                  <a:pt x="4194842" y="1135292"/>
                  <a:pt x="4205361" y="1162184"/>
                </a:cubicBezTo>
                <a:cubicBezTo>
                  <a:pt x="4227568" y="1162184"/>
                  <a:pt x="4224062" y="1082679"/>
                  <a:pt x="4245100" y="1081510"/>
                </a:cubicBezTo>
                <a:cubicBezTo>
                  <a:pt x="4247438" y="1111909"/>
                  <a:pt x="4249776" y="1144646"/>
                  <a:pt x="4253282" y="1175045"/>
                </a:cubicBezTo>
                <a:cubicBezTo>
                  <a:pt x="4275490" y="1170368"/>
                  <a:pt x="4263802" y="1171537"/>
                  <a:pt x="4274320" y="1185567"/>
                </a:cubicBezTo>
                <a:cubicBezTo>
                  <a:pt x="4282502" y="1184398"/>
                  <a:pt x="4270814" y="1161014"/>
                  <a:pt x="4280165" y="1149323"/>
                </a:cubicBezTo>
                <a:cubicBezTo>
                  <a:pt x="4315229" y="1144646"/>
                  <a:pt x="4291853" y="1215966"/>
                  <a:pt x="4307048" y="1244027"/>
                </a:cubicBezTo>
                <a:cubicBezTo>
                  <a:pt x="4303541" y="1259226"/>
                  <a:pt x="4282502" y="1244027"/>
                  <a:pt x="4287178" y="1214797"/>
                </a:cubicBezTo>
                <a:cubicBezTo>
                  <a:pt x="4278996" y="1217135"/>
                  <a:pt x="4277827" y="1239350"/>
                  <a:pt x="4270814" y="1241688"/>
                </a:cubicBezTo>
                <a:cubicBezTo>
                  <a:pt x="4271983" y="1254549"/>
                  <a:pt x="4276658" y="1259226"/>
                  <a:pt x="4283671" y="1261565"/>
                </a:cubicBezTo>
                <a:cubicBezTo>
                  <a:pt x="4273152" y="1284948"/>
                  <a:pt x="4259126" y="1266241"/>
                  <a:pt x="4245100" y="1295471"/>
                </a:cubicBezTo>
                <a:cubicBezTo>
                  <a:pt x="4245100" y="1260395"/>
                  <a:pt x="4259126" y="1267411"/>
                  <a:pt x="4256788" y="1221812"/>
                </a:cubicBezTo>
                <a:cubicBezTo>
                  <a:pt x="4227568" y="1237012"/>
                  <a:pt x="4231075" y="1246365"/>
                  <a:pt x="4198348" y="1265072"/>
                </a:cubicBezTo>
                <a:cubicBezTo>
                  <a:pt x="4199517" y="1296640"/>
                  <a:pt x="4213543" y="1293133"/>
                  <a:pt x="4198348" y="1320024"/>
                </a:cubicBezTo>
                <a:cubicBezTo>
                  <a:pt x="4211206" y="1373807"/>
                  <a:pt x="4229906" y="1356269"/>
                  <a:pt x="4255620" y="1343408"/>
                </a:cubicBezTo>
                <a:cubicBezTo>
                  <a:pt x="4249776" y="1367961"/>
                  <a:pt x="4240426" y="1365622"/>
                  <a:pt x="4245100" y="1398360"/>
                </a:cubicBezTo>
                <a:cubicBezTo>
                  <a:pt x="4248607" y="1440450"/>
                  <a:pt x="4274320" y="1394852"/>
                  <a:pt x="4300034" y="1392514"/>
                </a:cubicBezTo>
                <a:cubicBezTo>
                  <a:pt x="4311722" y="1392514"/>
                  <a:pt x="4321073" y="1434604"/>
                  <a:pt x="4326917" y="1385499"/>
                </a:cubicBezTo>
                <a:cubicBezTo>
                  <a:pt x="4322242" y="1358607"/>
                  <a:pt x="4317566" y="1376145"/>
                  <a:pt x="4305878" y="1374976"/>
                </a:cubicBezTo>
                <a:cubicBezTo>
                  <a:pt x="4307048" y="1337562"/>
                  <a:pt x="4293022" y="1331716"/>
                  <a:pt x="4296528" y="1289625"/>
                </a:cubicBezTo>
                <a:cubicBezTo>
                  <a:pt x="4312892" y="1289625"/>
                  <a:pt x="4312892" y="1321193"/>
                  <a:pt x="4329254" y="1301317"/>
                </a:cubicBezTo>
                <a:cubicBezTo>
                  <a:pt x="4329254" y="1335223"/>
                  <a:pt x="4332761" y="1363284"/>
                  <a:pt x="4350293" y="1358607"/>
                </a:cubicBezTo>
                <a:cubicBezTo>
                  <a:pt x="4349124" y="1376145"/>
                  <a:pt x="4338605" y="1364453"/>
                  <a:pt x="4337436" y="1386668"/>
                </a:cubicBezTo>
                <a:cubicBezTo>
                  <a:pt x="4340942" y="1427589"/>
                  <a:pt x="4364319" y="1392514"/>
                  <a:pt x="4374838" y="1389006"/>
                </a:cubicBezTo>
                <a:cubicBezTo>
                  <a:pt x="4359644" y="1410051"/>
                  <a:pt x="4345618" y="1433435"/>
                  <a:pt x="4326917" y="1441620"/>
                </a:cubicBezTo>
                <a:cubicBezTo>
                  <a:pt x="4324580" y="1457988"/>
                  <a:pt x="4329254" y="1461496"/>
                  <a:pt x="4328086" y="1479034"/>
                </a:cubicBezTo>
                <a:cubicBezTo>
                  <a:pt x="4323410" y="1454481"/>
                  <a:pt x="4309385" y="1450973"/>
                  <a:pt x="4303541" y="1448635"/>
                </a:cubicBezTo>
                <a:cubicBezTo>
                  <a:pt x="4295359" y="1449804"/>
                  <a:pt x="4307048" y="1473188"/>
                  <a:pt x="4301204" y="1495402"/>
                </a:cubicBezTo>
                <a:cubicBezTo>
                  <a:pt x="4291853" y="1494233"/>
                  <a:pt x="4283671" y="1494233"/>
                  <a:pt x="4275490" y="1493064"/>
                </a:cubicBezTo>
                <a:cubicBezTo>
                  <a:pt x="4283671" y="1514109"/>
                  <a:pt x="4308216" y="1497741"/>
                  <a:pt x="4314060" y="1524632"/>
                </a:cubicBezTo>
                <a:cubicBezTo>
                  <a:pt x="4303541" y="1549185"/>
                  <a:pt x="4289515" y="1486049"/>
                  <a:pt x="4273152" y="1521124"/>
                </a:cubicBezTo>
                <a:cubicBezTo>
                  <a:pt x="4277827" y="1542170"/>
                  <a:pt x="4281334" y="1555031"/>
                  <a:pt x="4263802" y="1549185"/>
                </a:cubicBezTo>
                <a:cubicBezTo>
                  <a:pt x="4260295" y="1571399"/>
                  <a:pt x="4269646" y="1569061"/>
                  <a:pt x="4263802" y="1594783"/>
                </a:cubicBezTo>
                <a:cubicBezTo>
                  <a:pt x="4239256" y="1609983"/>
                  <a:pt x="4254451" y="1541001"/>
                  <a:pt x="4234582" y="1546846"/>
                </a:cubicBezTo>
                <a:cubicBezTo>
                  <a:pt x="4226400" y="1544508"/>
                  <a:pt x="4231075" y="1579584"/>
                  <a:pt x="4227568" y="1592445"/>
                </a:cubicBezTo>
                <a:cubicBezTo>
                  <a:pt x="4214712" y="1555031"/>
                  <a:pt x="4207699" y="1595952"/>
                  <a:pt x="4186660" y="1590106"/>
                </a:cubicBezTo>
                <a:cubicBezTo>
                  <a:pt x="4181985" y="1624013"/>
                  <a:pt x="4199517" y="1611152"/>
                  <a:pt x="4198348" y="1636874"/>
                </a:cubicBezTo>
                <a:cubicBezTo>
                  <a:pt x="4211206" y="1626351"/>
                  <a:pt x="4196011" y="1601798"/>
                  <a:pt x="4205361" y="1591276"/>
                </a:cubicBezTo>
                <a:cubicBezTo>
                  <a:pt x="4236919" y="1601798"/>
                  <a:pt x="4238088" y="1676626"/>
                  <a:pt x="4242763" y="1743270"/>
                </a:cubicBezTo>
                <a:cubicBezTo>
                  <a:pt x="4234582" y="1749116"/>
                  <a:pt x="4222894" y="1746778"/>
                  <a:pt x="4219387" y="1768992"/>
                </a:cubicBezTo>
                <a:cubicBezTo>
                  <a:pt x="4224062" y="1798222"/>
                  <a:pt x="4248607" y="1786530"/>
                  <a:pt x="4261464" y="1800560"/>
                </a:cubicBezTo>
                <a:cubicBezTo>
                  <a:pt x="4275490" y="1777177"/>
                  <a:pt x="4286009" y="1736255"/>
                  <a:pt x="4289515" y="1709364"/>
                </a:cubicBezTo>
                <a:cubicBezTo>
                  <a:pt x="4275490" y="1685980"/>
                  <a:pt x="4266139" y="1626351"/>
                  <a:pt x="4276658" y="1577245"/>
                </a:cubicBezTo>
                <a:cubicBezTo>
                  <a:pt x="4293022" y="1574907"/>
                  <a:pt x="4295359" y="1601798"/>
                  <a:pt x="4308216" y="1607644"/>
                </a:cubicBezTo>
                <a:cubicBezTo>
                  <a:pt x="4308216" y="1627520"/>
                  <a:pt x="4301204" y="1625182"/>
                  <a:pt x="4295359" y="1625182"/>
                </a:cubicBezTo>
                <a:cubicBezTo>
                  <a:pt x="4294190" y="1641551"/>
                  <a:pt x="4298866" y="1645058"/>
                  <a:pt x="4296528" y="1662596"/>
                </a:cubicBezTo>
                <a:cubicBezTo>
                  <a:pt x="4310554" y="1662596"/>
                  <a:pt x="4308216" y="1653243"/>
                  <a:pt x="4318736" y="1663765"/>
                </a:cubicBezTo>
                <a:cubicBezTo>
                  <a:pt x="4322242" y="1710533"/>
                  <a:pt x="4312892" y="1739763"/>
                  <a:pt x="4314060" y="1785361"/>
                </a:cubicBezTo>
                <a:cubicBezTo>
                  <a:pt x="4301204" y="1792376"/>
                  <a:pt x="4303541" y="1770161"/>
                  <a:pt x="4296528" y="1765485"/>
                </a:cubicBezTo>
                <a:cubicBezTo>
                  <a:pt x="4270814" y="1857851"/>
                  <a:pt x="4281334" y="1947878"/>
                  <a:pt x="4269646" y="2042582"/>
                </a:cubicBezTo>
                <a:cubicBezTo>
                  <a:pt x="4263802" y="2043751"/>
                  <a:pt x="4262632" y="2030890"/>
                  <a:pt x="4255620" y="2033229"/>
                </a:cubicBezTo>
                <a:cubicBezTo>
                  <a:pt x="4255620" y="2013353"/>
                  <a:pt x="4260295" y="2008676"/>
                  <a:pt x="4262632" y="1995815"/>
                </a:cubicBezTo>
                <a:cubicBezTo>
                  <a:pt x="4247438" y="1989969"/>
                  <a:pt x="4240426" y="2011014"/>
                  <a:pt x="4227568" y="2012183"/>
                </a:cubicBezTo>
                <a:cubicBezTo>
                  <a:pt x="4232244" y="2049597"/>
                  <a:pt x="4228738" y="2051936"/>
                  <a:pt x="4233412" y="2087011"/>
                </a:cubicBezTo>
                <a:cubicBezTo>
                  <a:pt x="4234582" y="2116241"/>
                  <a:pt x="4222894" y="2104549"/>
                  <a:pt x="4222894" y="2132610"/>
                </a:cubicBezTo>
                <a:cubicBezTo>
                  <a:pt x="4210036" y="2115072"/>
                  <a:pt x="4194842" y="2102211"/>
                  <a:pt x="4186660" y="2074150"/>
                </a:cubicBezTo>
                <a:cubicBezTo>
                  <a:pt x="4171466" y="2078827"/>
                  <a:pt x="4181985" y="2112733"/>
                  <a:pt x="4169128" y="2110395"/>
                </a:cubicBezTo>
                <a:cubicBezTo>
                  <a:pt x="4171466" y="2082335"/>
                  <a:pt x="4176141" y="2049597"/>
                  <a:pt x="4162116" y="2054274"/>
                </a:cubicBezTo>
                <a:cubicBezTo>
                  <a:pt x="4155102" y="2065966"/>
                  <a:pt x="4151596" y="2122087"/>
                  <a:pt x="4141077" y="2090519"/>
                </a:cubicBezTo>
                <a:cubicBezTo>
                  <a:pt x="4146921" y="2136117"/>
                  <a:pt x="4131726" y="2177039"/>
                  <a:pt x="4139908" y="2210945"/>
                </a:cubicBezTo>
                <a:cubicBezTo>
                  <a:pt x="4134064" y="2209776"/>
                  <a:pt x="4130558" y="2216791"/>
                  <a:pt x="4128220" y="2228483"/>
                </a:cubicBezTo>
                <a:cubicBezTo>
                  <a:pt x="4143414" y="2208607"/>
                  <a:pt x="4143414" y="2285773"/>
                  <a:pt x="4142246" y="2341894"/>
                </a:cubicBezTo>
                <a:cubicBezTo>
                  <a:pt x="4136402" y="2332541"/>
                  <a:pt x="4122376" y="2340725"/>
                  <a:pt x="4125882" y="2312665"/>
                </a:cubicBezTo>
                <a:cubicBezTo>
                  <a:pt x="4131726" y="2310326"/>
                  <a:pt x="4131726" y="2322018"/>
                  <a:pt x="4136402" y="2323187"/>
                </a:cubicBezTo>
                <a:cubicBezTo>
                  <a:pt x="4138739" y="2298634"/>
                  <a:pt x="4132895" y="2291619"/>
                  <a:pt x="4123545" y="2293958"/>
                </a:cubicBezTo>
                <a:cubicBezTo>
                  <a:pt x="4122376" y="2272912"/>
                  <a:pt x="4131726" y="2281097"/>
                  <a:pt x="4132895" y="2267066"/>
                </a:cubicBezTo>
                <a:cubicBezTo>
                  <a:pt x="4121207" y="2253036"/>
                  <a:pt x="4113026" y="2234329"/>
                  <a:pt x="4094325" y="2235498"/>
                </a:cubicBezTo>
                <a:cubicBezTo>
                  <a:pt x="4115363" y="2234329"/>
                  <a:pt x="4117701" y="2185223"/>
                  <a:pt x="4116532" y="2134948"/>
                </a:cubicBezTo>
                <a:cubicBezTo>
                  <a:pt x="4114194" y="2117410"/>
                  <a:pt x="4101338" y="2109226"/>
                  <a:pt x="4094325" y="2124425"/>
                </a:cubicBezTo>
                <a:cubicBezTo>
                  <a:pt x="4090818" y="2148978"/>
                  <a:pt x="4101338" y="2141963"/>
                  <a:pt x="4103675" y="2152486"/>
                </a:cubicBezTo>
                <a:cubicBezTo>
                  <a:pt x="4091987" y="2173531"/>
                  <a:pt x="4084974" y="2205099"/>
                  <a:pt x="4079130" y="2243683"/>
                </a:cubicBezTo>
                <a:cubicBezTo>
                  <a:pt x="4061598" y="2246021"/>
                  <a:pt x="4061598" y="2212114"/>
                  <a:pt x="4056923" y="2186392"/>
                </a:cubicBezTo>
                <a:cubicBezTo>
                  <a:pt x="4030040" y="2206269"/>
                  <a:pt x="3991470" y="2188731"/>
                  <a:pt x="3969262" y="2227314"/>
                </a:cubicBezTo>
                <a:cubicBezTo>
                  <a:pt x="3965756" y="2272912"/>
                  <a:pt x="3970432" y="2272912"/>
                  <a:pt x="3963418" y="2310326"/>
                </a:cubicBezTo>
                <a:cubicBezTo>
                  <a:pt x="3954068" y="2317341"/>
                  <a:pt x="3947055" y="2334879"/>
                  <a:pt x="3936536" y="2337218"/>
                </a:cubicBezTo>
                <a:cubicBezTo>
                  <a:pt x="3940042" y="2385154"/>
                  <a:pt x="3930692" y="2416722"/>
                  <a:pt x="3913160" y="2447121"/>
                </a:cubicBezTo>
                <a:cubicBezTo>
                  <a:pt x="3903810" y="2519611"/>
                  <a:pt x="3944718" y="2486874"/>
                  <a:pt x="3948224" y="2533641"/>
                </a:cubicBezTo>
                <a:cubicBezTo>
                  <a:pt x="3934198" y="2541825"/>
                  <a:pt x="3901472" y="2519611"/>
                  <a:pt x="3900303" y="2474013"/>
                </a:cubicBezTo>
                <a:cubicBezTo>
                  <a:pt x="3892122" y="2469336"/>
                  <a:pt x="3892122" y="2490381"/>
                  <a:pt x="3881602" y="2482197"/>
                </a:cubicBezTo>
                <a:cubicBezTo>
                  <a:pt x="3885108" y="2471674"/>
                  <a:pt x="3888615" y="2457644"/>
                  <a:pt x="3888615" y="2435429"/>
                </a:cubicBezTo>
                <a:cubicBezTo>
                  <a:pt x="3869914" y="2438937"/>
                  <a:pt x="3885108" y="2479859"/>
                  <a:pt x="3869914" y="2490381"/>
                </a:cubicBezTo>
                <a:cubicBezTo>
                  <a:pt x="3864070" y="2398015"/>
                  <a:pt x="3823162" y="2412046"/>
                  <a:pt x="3797448" y="2373462"/>
                </a:cubicBezTo>
                <a:cubicBezTo>
                  <a:pt x="3793942" y="2395677"/>
                  <a:pt x="3781085" y="2414384"/>
                  <a:pt x="3774072" y="2391000"/>
                </a:cubicBezTo>
                <a:cubicBezTo>
                  <a:pt x="3760046" y="2479859"/>
                  <a:pt x="3797448" y="2499735"/>
                  <a:pt x="3830175" y="2488043"/>
                </a:cubicBezTo>
                <a:cubicBezTo>
                  <a:pt x="3823162" y="2512596"/>
                  <a:pt x="3836019" y="2528964"/>
                  <a:pt x="3832512" y="2553517"/>
                </a:cubicBezTo>
                <a:cubicBezTo>
                  <a:pt x="3827837" y="2571055"/>
                  <a:pt x="3820824" y="2524288"/>
                  <a:pt x="3820824" y="2505581"/>
                </a:cubicBezTo>
                <a:cubicBezTo>
                  <a:pt x="3793942" y="2488043"/>
                  <a:pt x="3770566" y="2527795"/>
                  <a:pt x="3767059" y="2483366"/>
                </a:cubicBezTo>
                <a:cubicBezTo>
                  <a:pt x="3751865" y="2491550"/>
                  <a:pt x="3761215" y="2537149"/>
                  <a:pt x="3762384" y="2557025"/>
                </a:cubicBezTo>
                <a:cubicBezTo>
                  <a:pt x="3775241" y="2555856"/>
                  <a:pt x="3785760" y="2560532"/>
                  <a:pt x="3795110" y="2568717"/>
                </a:cubicBezTo>
                <a:cubicBezTo>
                  <a:pt x="3789266" y="2592101"/>
                  <a:pt x="3791604" y="2588593"/>
                  <a:pt x="3786929" y="2624838"/>
                </a:cubicBezTo>
                <a:cubicBezTo>
                  <a:pt x="3761215" y="2630684"/>
                  <a:pt x="3761215" y="2614315"/>
                  <a:pt x="3761215" y="2575732"/>
                </a:cubicBezTo>
                <a:cubicBezTo>
                  <a:pt x="3761215" y="2573394"/>
                  <a:pt x="3751865" y="2576901"/>
                  <a:pt x="3753034" y="2585085"/>
                </a:cubicBezTo>
                <a:cubicBezTo>
                  <a:pt x="3744852" y="2538318"/>
                  <a:pt x="3754202" y="2493889"/>
                  <a:pt x="3753034" y="2416722"/>
                </a:cubicBezTo>
                <a:cubicBezTo>
                  <a:pt x="3730826" y="2426076"/>
                  <a:pt x="3724982" y="2486874"/>
                  <a:pt x="3706282" y="2506750"/>
                </a:cubicBezTo>
                <a:cubicBezTo>
                  <a:pt x="3713294" y="2537149"/>
                  <a:pt x="3708619" y="2540656"/>
                  <a:pt x="3701606" y="2572224"/>
                </a:cubicBezTo>
                <a:cubicBezTo>
                  <a:pt x="3685243" y="2569886"/>
                  <a:pt x="3688749" y="2562871"/>
                  <a:pt x="3672386" y="2569886"/>
                </a:cubicBezTo>
                <a:cubicBezTo>
                  <a:pt x="3670048" y="2557025"/>
                  <a:pt x="3668880" y="2541825"/>
                  <a:pt x="3664204" y="2532472"/>
                </a:cubicBezTo>
                <a:cubicBezTo>
                  <a:pt x="3650179" y="2548841"/>
                  <a:pt x="3641997" y="2583916"/>
                  <a:pt x="3623296" y="2585085"/>
                </a:cubicBezTo>
                <a:cubicBezTo>
                  <a:pt x="3623296" y="2597947"/>
                  <a:pt x="3622128" y="2609638"/>
                  <a:pt x="3620958" y="2622499"/>
                </a:cubicBezTo>
                <a:cubicBezTo>
                  <a:pt x="3636153" y="2628345"/>
                  <a:pt x="3643166" y="2607300"/>
                  <a:pt x="3656023" y="2606131"/>
                </a:cubicBezTo>
                <a:cubicBezTo>
                  <a:pt x="3649010" y="2623669"/>
                  <a:pt x="3637322" y="2622499"/>
                  <a:pt x="3633816" y="2650560"/>
                </a:cubicBezTo>
                <a:cubicBezTo>
                  <a:pt x="3624465" y="2615484"/>
                  <a:pt x="3588232" y="2635361"/>
                  <a:pt x="3583557" y="2684466"/>
                </a:cubicBezTo>
                <a:cubicBezTo>
                  <a:pt x="3553168" y="2683297"/>
                  <a:pt x="3537974" y="2676282"/>
                  <a:pt x="3529792" y="2709019"/>
                </a:cubicBezTo>
                <a:cubicBezTo>
                  <a:pt x="3520441" y="2696158"/>
                  <a:pt x="3535636" y="2616654"/>
                  <a:pt x="3502909" y="2633022"/>
                </a:cubicBezTo>
                <a:cubicBezTo>
                  <a:pt x="3500572" y="2613146"/>
                  <a:pt x="3499403" y="2590931"/>
                  <a:pt x="3494728" y="2575732"/>
                </a:cubicBezTo>
                <a:cubicBezTo>
                  <a:pt x="3490052" y="2585085"/>
                  <a:pt x="3486546" y="2600285"/>
                  <a:pt x="3481871" y="2613146"/>
                </a:cubicBezTo>
                <a:cubicBezTo>
                  <a:pt x="3478364" y="2641206"/>
                  <a:pt x="3490052" y="2637699"/>
                  <a:pt x="3490052" y="2659913"/>
                </a:cubicBezTo>
                <a:cubicBezTo>
                  <a:pt x="3483040" y="2724219"/>
                  <a:pt x="3457326" y="2679790"/>
                  <a:pt x="3436288" y="2684466"/>
                </a:cubicBezTo>
                <a:cubicBezTo>
                  <a:pt x="3451482" y="2723050"/>
                  <a:pt x="3419924" y="2746433"/>
                  <a:pt x="3433950" y="2767479"/>
                </a:cubicBezTo>
                <a:cubicBezTo>
                  <a:pt x="3429274" y="2794370"/>
                  <a:pt x="3430443" y="2745264"/>
                  <a:pt x="3419924" y="2756956"/>
                </a:cubicBezTo>
                <a:cubicBezTo>
                  <a:pt x="3421093" y="2748772"/>
                  <a:pt x="3424599" y="2749941"/>
                  <a:pt x="3428106" y="2748772"/>
                </a:cubicBezTo>
                <a:cubicBezTo>
                  <a:pt x="3412911" y="2711358"/>
                  <a:pt x="3395379" y="2733572"/>
                  <a:pt x="3377847" y="2726557"/>
                </a:cubicBezTo>
                <a:cubicBezTo>
                  <a:pt x="3370834" y="2755787"/>
                  <a:pt x="3389535" y="2734742"/>
                  <a:pt x="3382522" y="2763971"/>
                </a:cubicBezTo>
                <a:cubicBezTo>
                  <a:pt x="3369666" y="2762802"/>
                  <a:pt x="3359146" y="2719542"/>
                  <a:pt x="3340445" y="2733572"/>
                </a:cubicBezTo>
                <a:cubicBezTo>
                  <a:pt x="3341614" y="2720711"/>
                  <a:pt x="3342783" y="2709019"/>
                  <a:pt x="3342783" y="2696158"/>
                </a:cubicBezTo>
                <a:cubicBezTo>
                  <a:pt x="3326420" y="2705512"/>
                  <a:pt x="3324082" y="2682128"/>
                  <a:pt x="3324082" y="2657575"/>
                </a:cubicBezTo>
                <a:cubicBezTo>
                  <a:pt x="3279668" y="2690312"/>
                  <a:pt x="3220058" y="2664590"/>
                  <a:pt x="3182657" y="2721880"/>
                </a:cubicBezTo>
                <a:cubicBezTo>
                  <a:pt x="3167462" y="2697327"/>
                  <a:pt x="3139411" y="2665759"/>
                  <a:pt x="3118372" y="2699666"/>
                </a:cubicBezTo>
                <a:cubicBezTo>
                  <a:pt x="3118372" y="2725388"/>
                  <a:pt x="3135904" y="2713696"/>
                  <a:pt x="3128892" y="2755787"/>
                </a:cubicBezTo>
                <a:cubicBezTo>
                  <a:pt x="3109022" y="2760464"/>
                  <a:pt x="3097334" y="2792032"/>
                  <a:pt x="3080970" y="2808400"/>
                </a:cubicBezTo>
                <a:cubicBezTo>
                  <a:pt x="3089152" y="2790863"/>
                  <a:pt x="3079802" y="2790863"/>
                  <a:pt x="3084477" y="2761633"/>
                </a:cubicBezTo>
                <a:cubicBezTo>
                  <a:pt x="3097334" y="2761633"/>
                  <a:pt x="3107853" y="2755787"/>
                  <a:pt x="3109022" y="2717204"/>
                </a:cubicBezTo>
                <a:cubicBezTo>
                  <a:pt x="3112528" y="2694989"/>
                  <a:pt x="3092659" y="2720711"/>
                  <a:pt x="3099672" y="2689143"/>
                </a:cubicBezTo>
                <a:cubicBezTo>
                  <a:pt x="3080970" y="2702004"/>
                  <a:pt x="3049413" y="2679790"/>
                  <a:pt x="3042400" y="2731234"/>
                </a:cubicBezTo>
                <a:cubicBezTo>
                  <a:pt x="3044738" y="2689143"/>
                  <a:pt x="3034218" y="2659913"/>
                  <a:pt x="3019024" y="2636530"/>
                </a:cubicBezTo>
                <a:cubicBezTo>
                  <a:pt x="3009674" y="2634191"/>
                  <a:pt x="3006167" y="2649391"/>
                  <a:pt x="3002661" y="2663421"/>
                </a:cubicBezTo>
                <a:cubicBezTo>
                  <a:pt x="2995648" y="2642376"/>
                  <a:pt x="2994479" y="2610808"/>
                  <a:pt x="2980453" y="2606131"/>
                </a:cubicBezTo>
                <a:cubicBezTo>
                  <a:pt x="2968765" y="2596777"/>
                  <a:pt x="2971103" y="2629515"/>
                  <a:pt x="2964090" y="2633022"/>
                </a:cubicBezTo>
                <a:cubicBezTo>
                  <a:pt x="2951233" y="2640037"/>
                  <a:pt x="2958246" y="2607300"/>
                  <a:pt x="2951233" y="2603792"/>
                </a:cubicBezTo>
                <a:cubicBezTo>
                  <a:pt x="2927857" y="2592101"/>
                  <a:pt x="2936039" y="2677451"/>
                  <a:pt x="2919676" y="2685636"/>
                </a:cubicBezTo>
                <a:cubicBezTo>
                  <a:pt x="2919676" y="2696158"/>
                  <a:pt x="2924351" y="2709019"/>
                  <a:pt x="2926688" y="2694989"/>
                </a:cubicBezTo>
                <a:cubicBezTo>
                  <a:pt x="2934870" y="2734742"/>
                  <a:pt x="2893962" y="2719542"/>
                  <a:pt x="2905650" y="2778001"/>
                </a:cubicBezTo>
                <a:cubicBezTo>
                  <a:pt x="2902144" y="2775663"/>
                  <a:pt x="2898637" y="2779171"/>
                  <a:pt x="2897468" y="2786186"/>
                </a:cubicBezTo>
                <a:cubicBezTo>
                  <a:pt x="2886949" y="2787355"/>
                  <a:pt x="2886949" y="2767479"/>
                  <a:pt x="2881105" y="2756956"/>
                </a:cubicBezTo>
                <a:cubicBezTo>
                  <a:pt x="2874092" y="2758125"/>
                  <a:pt x="2876430" y="2787355"/>
                  <a:pt x="2868248" y="2783847"/>
                </a:cubicBezTo>
                <a:cubicBezTo>
                  <a:pt x="2869417" y="2815415"/>
                  <a:pt x="2892793" y="2775663"/>
                  <a:pt x="2883442" y="2841138"/>
                </a:cubicBezTo>
                <a:cubicBezTo>
                  <a:pt x="2896300" y="2827107"/>
                  <a:pt x="2902144" y="2839968"/>
                  <a:pt x="2903312" y="2870367"/>
                </a:cubicBezTo>
                <a:cubicBezTo>
                  <a:pt x="2881105" y="2897259"/>
                  <a:pt x="2868248" y="2873875"/>
                  <a:pt x="2848378" y="2857506"/>
                </a:cubicBezTo>
                <a:cubicBezTo>
                  <a:pt x="2861235" y="2811908"/>
                  <a:pt x="2835522" y="2831784"/>
                  <a:pt x="2830846" y="2790863"/>
                </a:cubicBezTo>
                <a:cubicBezTo>
                  <a:pt x="2821496" y="2816585"/>
                  <a:pt x="2805132" y="2822431"/>
                  <a:pt x="2800457" y="2863352"/>
                </a:cubicBezTo>
                <a:cubicBezTo>
                  <a:pt x="2787600" y="2856337"/>
                  <a:pt x="2782925" y="2878552"/>
                  <a:pt x="2770068" y="2870367"/>
                </a:cubicBezTo>
                <a:cubicBezTo>
                  <a:pt x="2759549" y="2802554"/>
                  <a:pt x="2725654" y="2845814"/>
                  <a:pt x="2711628" y="2810739"/>
                </a:cubicBezTo>
                <a:cubicBezTo>
                  <a:pt x="2696434" y="2817754"/>
                  <a:pt x="2689421" y="2852830"/>
                  <a:pt x="2675395" y="2864521"/>
                </a:cubicBezTo>
                <a:cubicBezTo>
                  <a:pt x="2666045" y="2866860"/>
                  <a:pt x="2668382" y="2846984"/>
                  <a:pt x="2656694" y="2853999"/>
                </a:cubicBezTo>
                <a:cubicBezTo>
                  <a:pt x="2668382" y="2815415"/>
                  <a:pt x="2650850" y="2835292"/>
                  <a:pt x="2653188" y="2796708"/>
                </a:cubicBezTo>
                <a:cubicBezTo>
                  <a:pt x="2650850" y="2801385"/>
                  <a:pt x="2647344" y="2806062"/>
                  <a:pt x="2641500" y="2806062"/>
                </a:cubicBezTo>
                <a:cubicBezTo>
                  <a:pt x="2639162" y="2830615"/>
                  <a:pt x="2645006" y="2836461"/>
                  <a:pt x="2654357" y="2834123"/>
                </a:cubicBezTo>
                <a:cubicBezTo>
                  <a:pt x="2633318" y="2872706"/>
                  <a:pt x="2599423" y="2870367"/>
                  <a:pt x="2579553" y="2913627"/>
                </a:cubicBezTo>
                <a:cubicBezTo>
                  <a:pt x="2567865" y="2908951"/>
                  <a:pt x="2562021" y="2890244"/>
                  <a:pt x="2556177" y="2873875"/>
                </a:cubicBezTo>
                <a:cubicBezTo>
                  <a:pt x="2531632" y="2966241"/>
                  <a:pt x="2489555" y="2818923"/>
                  <a:pt x="2466179" y="2952211"/>
                </a:cubicBezTo>
                <a:cubicBezTo>
                  <a:pt x="2455660" y="2914796"/>
                  <a:pt x="2432284" y="2906612"/>
                  <a:pt x="2414752" y="2883228"/>
                </a:cubicBezTo>
                <a:cubicBezTo>
                  <a:pt x="2429946" y="2824769"/>
                  <a:pt x="2387869" y="2834123"/>
                  <a:pt x="2385532" y="2787355"/>
                </a:cubicBezTo>
                <a:cubicBezTo>
                  <a:pt x="2386700" y="2755787"/>
                  <a:pt x="2398388" y="2754618"/>
                  <a:pt x="2406570" y="2742926"/>
                </a:cubicBezTo>
                <a:cubicBezTo>
                  <a:pt x="2390207" y="2699666"/>
                  <a:pt x="2376181" y="2765140"/>
                  <a:pt x="2365662" y="2804893"/>
                </a:cubicBezTo>
                <a:cubicBezTo>
                  <a:pt x="2368000" y="2821261"/>
                  <a:pt x="2380856" y="2816585"/>
                  <a:pt x="2386700" y="2824769"/>
                </a:cubicBezTo>
                <a:cubicBezTo>
                  <a:pt x="2383194" y="2834123"/>
                  <a:pt x="2375012" y="2858675"/>
                  <a:pt x="2387869" y="2852830"/>
                </a:cubicBezTo>
                <a:cubicBezTo>
                  <a:pt x="2372675" y="2876213"/>
                  <a:pt x="2363324" y="2820092"/>
                  <a:pt x="2341117" y="2831784"/>
                </a:cubicBezTo>
                <a:cubicBezTo>
                  <a:pt x="2332935" y="2846984"/>
                  <a:pt x="2327091" y="2913627"/>
                  <a:pt x="2313066" y="2876213"/>
                </a:cubicBezTo>
                <a:cubicBezTo>
                  <a:pt x="2315403" y="2844645"/>
                  <a:pt x="2330598" y="2850491"/>
                  <a:pt x="2335273" y="2821261"/>
                </a:cubicBezTo>
                <a:cubicBezTo>
                  <a:pt x="2322416" y="2787355"/>
                  <a:pt x="2321247" y="2853999"/>
                  <a:pt x="2307222" y="2848153"/>
                </a:cubicBezTo>
                <a:cubicBezTo>
                  <a:pt x="2303715" y="2810739"/>
                  <a:pt x="2317741" y="2829446"/>
                  <a:pt x="2321247" y="2811908"/>
                </a:cubicBezTo>
                <a:cubicBezTo>
                  <a:pt x="2318910" y="2785017"/>
                  <a:pt x="2304884" y="2813077"/>
                  <a:pt x="2299040" y="2809570"/>
                </a:cubicBezTo>
                <a:cubicBezTo>
                  <a:pt x="2297871" y="2824769"/>
                  <a:pt x="2296702" y="2841138"/>
                  <a:pt x="2295534" y="2856337"/>
                </a:cubicBezTo>
                <a:cubicBezTo>
                  <a:pt x="2255794" y="2878552"/>
                  <a:pt x="2211380" y="2851660"/>
                  <a:pt x="2179822" y="2829446"/>
                </a:cubicBezTo>
                <a:cubicBezTo>
                  <a:pt x="2169302" y="2827107"/>
                  <a:pt x="2168134" y="2855168"/>
                  <a:pt x="2162290" y="2865691"/>
                </a:cubicBezTo>
                <a:cubicBezTo>
                  <a:pt x="2109694" y="2848153"/>
                  <a:pt x="2066448" y="2919473"/>
                  <a:pt x="2020864" y="2873875"/>
                </a:cubicBezTo>
                <a:cubicBezTo>
                  <a:pt x="2032552" y="2814246"/>
                  <a:pt x="2012683" y="2817754"/>
                  <a:pt x="2012683" y="2780340"/>
                </a:cubicBezTo>
                <a:cubicBezTo>
                  <a:pt x="1998657" y="2811908"/>
                  <a:pt x="1988138" y="2796708"/>
                  <a:pt x="1972943" y="2834123"/>
                </a:cubicBezTo>
                <a:cubicBezTo>
                  <a:pt x="1963593" y="2770986"/>
                  <a:pt x="1929698" y="2832953"/>
                  <a:pt x="1915672" y="2857506"/>
                </a:cubicBezTo>
                <a:cubicBezTo>
                  <a:pt x="1885283" y="2822431"/>
                  <a:pt x="1844375" y="2857506"/>
                  <a:pt x="1823336" y="2804893"/>
                </a:cubicBezTo>
                <a:cubicBezTo>
                  <a:pt x="1817492" y="2824769"/>
                  <a:pt x="1812817" y="2846984"/>
                  <a:pt x="1808142" y="2869198"/>
                </a:cubicBezTo>
                <a:cubicBezTo>
                  <a:pt x="1763727" y="2871537"/>
                  <a:pt x="1749702" y="2868029"/>
                  <a:pt x="1719313" y="2918304"/>
                </a:cubicBezTo>
                <a:cubicBezTo>
                  <a:pt x="1712300" y="2913627"/>
                  <a:pt x="1711131" y="2898428"/>
                  <a:pt x="1701781" y="2898428"/>
                </a:cubicBezTo>
                <a:cubicBezTo>
                  <a:pt x="1686586" y="2901935"/>
                  <a:pt x="1677236" y="2945195"/>
                  <a:pt x="1681911" y="2981440"/>
                </a:cubicBezTo>
                <a:cubicBezTo>
                  <a:pt x="1657366" y="3004824"/>
                  <a:pt x="1635159" y="3037561"/>
                  <a:pt x="1601263" y="3031715"/>
                </a:cubicBezTo>
                <a:cubicBezTo>
                  <a:pt x="1603601" y="2966241"/>
                  <a:pt x="1560355" y="3030546"/>
                  <a:pt x="1551005" y="3000147"/>
                </a:cubicBezTo>
                <a:cubicBezTo>
                  <a:pt x="1541654" y="3010670"/>
                  <a:pt x="1538148" y="3042238"/>
                  <a:pt x="1526460" y="3044576"/>
                </a:cubicBezTo>
                <a:cubicBezTo>
                  <a:pt x="1498409" y="2986117"/>
                  <a:pt x="1464513" y="3043407"/>
                  <a:pt x="1432955" y="3066791"/>
                </a:cubicBezTo>
                <a:cubicBezTo>
                  <a:pt x="1450487" y="3008332"/>
                  <a:pt x="1393216" y="2953380"/>
                  <a:pt x="1383866" y="3025869"/>
                </a:cubicBezTo>
                <a:cubicBezTo>
                  <a:pt x="1360489" y="2990794"/>
                  <a:pt x="1334776" y="3036392"/>
                  <a:pt x="1321919" y="3067960"/>
                </a:cubicBezTo>
                <a:cubicBezTo>
                  <a:pt x="1296205" y="3049253"/>
                  <a:pt x="1258803" y="3057437"/>
                  <a:pt x="1248284" y="3007162"/>
                </a:cubicBezTo>
                <a:cubicBezTo>
                  <a:pt x="1237765" y="3021193"/>
                  <a:pt x="1221402" y="3021193"/>
                  <a:pt x="1213220" y="3042238"/>
                </a:cubicBezTo>
                <a:cubicBezTo>
                  <a:pt x="1203870" y="3021193"/>
                  <a:pt x="1198026" y="2991963"/>
                  <a:pt x="1179325" y="2993132"/>
                </a:cubicBezTo>
                <a:cubicBezTo>
                  <a:pt x="1172312" y="2970918"/>
                  <a:pt x="1186338" y="2975594"/>
                  <a:pt x="1186338" y="2946365"/>
                </a:cubicBezTo>
                <a:cubicBezTo>
                  <a:pt x="1160624" y="2848153"/>
                  <a:pt x="1099846" y="2983779"/>
                  <a:pt x="1070626" y="2911289"/>
                </a:cubicBezTo>
                <a:cubicBezTo>
                  <a:pt x="1056600" y="2913627"/>
                  <a:pt x="1051925" y="2951041"/>
                  <a:pt x="1037899" y="2954549"/>
                </a:cubicBezTo>
                <a:cubicBezTo>
                  <a:pt x="1013354" y="2918304"/>
                  <a:pt x="947901" y="2958056"/>
                  <a:pt x="950239" y="2846984"/>
                </a:cubicBezTo>
                <a:cubicBezTo>
                  <a:pt x="923356" y="2892582"/>
                  <a:pt x="902318" y="2850491"/>
                  <a:pt x="889461" y="2804893"/>
                </a:cubicBezTo>
                <a:cubicBezTo>
                  <a:pt x="890630" y="2756956"/>
                  <a:pt x="909331" y="2768648"/>
                  <a:pt x="914006" y="2732403"/>
                </a:cubicBezTo>
                <a:cubicBezTo>
                  <a:pt x="896474" y="2726557"/>
                  <a:pt x="866085" y="2686805"/>
                  <a:pt x="846215" y="2737080"/>
                </a:cubicBezTo>
                <a:cubicBezTo>
                  <a:pt x="856734" y="2700835"/>
                  <a:pt x="834527" y="2644714"/>
                  <a:pt x="814657" y="2669267"/>
                </a:cubicBezTo>
                <a:cubicBezTo>
                  <a:pt x="818164" y="2613146"/>
                  <a:pt x="774918" y="2656406"/>
                  <a:pt x="783100" y="2592101"/>
                </a:cubicBezTo>
                <a:cubicBezTo>
                  <a:pt x="788944" y="2583916"/>
                  <a:pt x="797125" y="2583916"/>
                  <a:pt x="802969" y="2575732"/>
                </a:cubicBezTo>
                <a:cubicBezTo>
                  <a:pt x="793619" y="2537149"/>
                  <a:pt x="753880" y="2561702"/>
                  <a:pt x="748036" y="2514934"/>
                </a:cubicBezTo>
                <a:cubicBezTo>
                  <a:pt x="752711" y="2499735"/>
                  <a:pt x="760892" y="2496227"/>
                  <a:pt x="771412" y="2498566"/>
                </a:cubicBezTo>
                <a:cubicBezTo>
                  <a:pt x="763230" y="2464659"/>
                  <a:pt x="728166" y="2499735"/>
                  <a:pt x="708296" y="2493889"/>
                </a:cubicBezTo>
                <a:cubicBezTo>
                  <a:pt x="705959" y="2474013"/>
                  <a:pt x="694271" y="2429583"/>
                  <a:pt x="703621" y="2409707"/>
                </a:cubicBezTo>
                <a:cubicBezTo>
                  <a:pt x="695439" y="2398015"/>
                  <a:pt x="688427" y="2383985"/>
                  <a:pt x="684920" y="2361771"/>
                </a:cubicBezTo>
                <a:cubicBezTo>
                  <a:pt x="698946" y="2350079"/>
                  <a:pt x="693102" y="2309157"/>
                  <a:pt x="694271" y="2278758"/>
                </a:cubicBezTo>
                <a:cubicBezTo>
                  <a:pt x="707127" y="2258882"/>
                  <a:pt x="715309" y="2293958"/>
                  <a:pt x="721153" y="2262390"/>
                </a:cubicBezTo>
                <a:cubicBezTo>
                  <a:pt x="705959" y="2228483"/>
                  <a:pt x="662713" y="2296296"/>
                  <a:pt x="673232" y="2202761"/>
                </a:cubicBezTo>
                <a:cubicBezTo>
                  <a:pt x="665050" y="2246021"/>
                  <a:pt x="633493" y="2220299"/>
                  <a:pt x="619467" y="2246021"/>
                </a:cubicBezTo>
                <a:cubicBezTo>
                  <a:pt x="615961" y="2206269"/>
                  <a:pt x="612454" y="2170024"/>
                  <a:pt x="599597" y="2151317"/>
                </a:cubicBezTo>
                <a:cubicBezTo>
                  <a:pt x="559858" y="2209776"/>
                  <a:pt x="537651" y="2144302"/>
                  <a:pt x="492067" y="2161839"/>
                </a:cubicBezTo>
                <a:cubicBezTo>
                  <a:pt x="487392" y="2164178"/>
                  <a:pt x="489730" y="2171193"/>
                  <a:pt x="490898" y="2171193"/>
                </a:cubicBezTo>
                <a:cubicBezTo>
                  <a:pt x="488561" y="2192238"/>
                  <a:pt x="473366" y="2173531"/>
                  <a:pt x="465185" y="2179377"/>
                </a:cubicBezTo>
                <a:cubicBezTo>
                  <a:pt x="483886" y="2145471"/>
                  <a:pt x="457003" y="2165347"/>
                  <a:pt x="453497" y="2140794"/>
                </a:cubicBezTo>
                <a:cubicBezTo>
                  <a:pt x="446484" y="2143132"/>
                  <a:pt x="442977" y="2155993"/>
                  <a:pt x="442977" y="2177039"/>
                </a:cubicBezTo>
                <a:cubicBezTo>
                  <a:pt x="426614" y="2181716"/>
                  <a:pt x="421939" y="2157163"/>
                  <a:pt x="411420" y="2147809"/>
                </a:cubicBezTo>
                <a:cubicBezTo>
                  <a:pt x="411420" y="2132610"/>
                  <a:pt x="416095" y="2131440"/>
                  <a:pt x="417264" y="2119749"/>
                </a:cubicBezTo>
                <a:cubicBezTo>
                  <a:pt x="402069" y="2123256"/>
                  <a:pt x="398563" y="2101042"/>
                  <a:pt x="390381" y="2089350"/>
                </a:cubicBezTo>
                <a:cubicBezTo>
                  <a:pt x="374018" y="2130271"/>
                  <a:pt x="352979" y="2141963"/>
                  <a:pt x="333110" y="2113903"/>
                </a:cubicBezTo>
                <a:cubicBezTo>
                  <a:pt x="321422" y="2120918"/>
                  <a:pt x="336616" y="2137286"/>
                  <a:pt x="329603" y="2160670"/>
                </a:cubicBezTo>
                <a:cubicBezTo>
                  <a:pt x="310902" y="2155993"/>
                  <a:pt x="301552" y="2184054"/>
                  <a:pt x="287526" y="2194577"/>
                </a:cubicBezTo>
                <a:cubicBezTo>
                  <a:pt x="272332" y="2170024"/>
                  <a:pt x="265319" y="2132610"/>
                  <a:pt x="238437" y="2153655"/>
                </a:cubicBezTo>
                <a:cubicBezTo>
                  <a:pt x="232592" y="2134948"/>
                  <a:pt x="232592" y="2106888"/>
                  <a:pt x="227917" y="2088181"/>
                </a:cubicBezTo>
                <a:cubicBezTo>
                  <a:pt x="218567" y="2090519"/>
                  <a:pt x="218567" y="2119749"/>
                  <a:pt x="208048" y="2113903"/>
                </a:cubicBezTo>
                <a:cubicBezTo>
                  <a:pt x="204541" y="2127933"/>
                  <a:pt x="220904" y="2138456"/>
                  <a:pt x="209216" y="2143132"/>
                </a:cubicBezTo>
                <a:cubicBezTo>
                  <a:pt x="205710" y="2141963"/>
                  <a:pt x="202204" y="2141963"/>
                  <a:pt x="198697" y="2141963"/>
                </a:cubicBezTo>
                <a:cubicBezTo>
                  <a:pt x="198697" y="2106888"/>
                  <a:pt x="220904" y="2082335"/>
                  <a:pt x="195191" y="2085842"/>
                </a:cubicBezTo>
                <a:cubicBezTo>
                  <a:pt x="198697" y="2071812"/>
                  <a:pt x="208048" y="2072981"/>
                  <a:pt x="215060" y="2068304"/>
                </a:cubicBezTo>
                <a:cubicBezTo>
                  <a:pt x="213892" y="2029721"/>
                  <a:pt x="209216" y="2015691"/>
                  <a:pt x="217398" y="1975939"/>
                </a:cubicBezTo>
                <a:cubicBezTo>
                  <a:pt x="205710" y="1989969"/>
                  <a:pt x="198697" y="2042582"/>
                  <a:pt x="189347" y="2001661"/>
                </a:cubicBezTo>
                <a:cubicBezTo>
                  <a:pt x="184671" y="2029721"/>
                  <a:pt x="198697" y="2020368"/>
                  <a:pt x="194022" y="2048428"/>
                </a:cubicBezTo>
                <a:cubicBezTo>
                  <a:pt x="183503" y="2040244"/>
                  <a:pt x="182334" y="2063628"/>
                  <a:pt x="170646" y="2056612"/>
                </a:cubicBezTo>
                <a:cubicBezTo>
                  <a:pt x="165971" y="2019198"/>
                  <a:pt x="185840" y="1978277"/>
                  <a:pt x="194022" y="1945540"/>
                </a:cubicBezTo>
                <a:cubicBezTo>
                  <a:pt x="195191" y="1920987"/>
                  <a:pt x="183503" y="1924494"/>
                  <a:pt x="185840" y="1898772"/>
                </a:cubicBezTo>
                <a:cubicBezTo>
                  <a:pt x="205710" y="1911633"/>
                  <a:pt x="210385" y="1876558"/>
                  <a:pt x="218567" y="1854343"/>
                </a:cubicBezTo>
                <a:cubicBezTo>
                  <a:pt x="210385" y="1842651"/>
                  <a:pt x="212723" y="1807575"/>
                  <a:pt x="203372" y="1797053"/>
                </a:cubicBezTo>
                <a:cubicBezTo>
                  <a:pt x="191684" y="1790038"/>
                  <a:pt x="196360" y="1834467"/>
                  <a:pt x="183503" y="1823944"/>
                </a:cubicBezTo>
                <a:cubicBezTo>
                  <a:pt x="185840" y="1833298"/>
                  <a:pt x="191684" y="1834467"/>
                  <a:pt x="189347" y="1852005"/>
                </a:cubicBezTo>
                <a:cubicBezTo>
                  <a:pt x="156620" y="1912802"/>
                  <a:pt x="172983" y="1773669"/>
                  <a:pt x="140257" y="1811083"/>
                </a:cubicBezTo>
                <a:cubicBezTo>
                  <a:pt x="144932" y="1792376"/>
                  <a:pt x="148439" y="1771331"/>
                  <a:pt x="155451" y="1756131"/>
                </a:cubicBezTo>
                <a:cubicBezTo>
                  <a:pt x="154283" y="1744439"/>
                  <a:pt x="146101" y="1747947"/>
                  <a:pt x="141426" y="1746778"/>
                </a:cubicBezTo>
                <a:cubicBezTo>
                  <a:pt x="151945" y="1735086"/>
                  <a:pt x="150776" y="1716379"/>
                  <a:pt x="148439" y="1690657"/>
                </a:cubicBezTo>
                <a:cubicBezTo>
                  <a:pt x="181165" y="1677796"/>
                  <a:pt x="174152" y="1580753"/>
                  <a:pt x="174152" y="1533985"/>
                </a:cubicBezTo>
                <a:cubicBezTo>
                  <a:pt x="154283" y="1536324"/>
                  <a:pt x="135582" y="1590106"/>
                  <a:pt x="122725" y="1577245"/>
                </a:cubicBezTo>
                <a:cubicBezTo>
                  <a:pt x="127400" y="1504756"/>
                  <a:pt x="119218" y="1490725"/>
                  <a:pt x="133244" y="1428758"/>
                </a:cubicBezTo>
                <a:cubicBezTo>
                  <a:pt x="140257" y="1435774"/>
                  <a:pt x="141426" y="1454481"/>
                  <a:pt x="141426" y="1476695"/>
                </a:cubicBezTo>
                <a:cubicBezTo>
                  <a:pt x="156620" y="1469680"/>
                  <a:pt x="164802" y="1445127"/>
                  <a:pt x="174152" y="1422913"/>
                </a:cubicBezTo>
                <a:cubicBezTo>
                  <a:pt x="176490" y="1401867"/>
                  <a:pt x="174152" y="1392514"/>
                  <a:pt x="165971" y="1393683"/>
                </a:cubicBezTo>
                <a:cubicBezTo>
                  <a:pt x="181165" y="1353930"/>
                  <a:pt x="203372" y="1369130"/>
                  <a:pt x="227917" y="1342239"/>
                </a:cubicBezTo>
                <a:cubicBezTo>
                  <a:pt x="230255" y="1310670"/>
                  <a:pt x="210385" y="1327039"/>
                  <a:pt x="212723" y="1294302"/>
                </a:cubicBezTo>
                <a:cubicBezTo>
                  <a:pt x="248956" y="1303655"/>
                  <a:pt x="255969" y="1219474"/>
                  <a:pt x="288695" y="1215966"/>
                </a:cubicBezTo>
                <a:cubicBezTo>
                  <a:pt x="292202" y="1255719"/>
                  <a:pt x="300383" y="1286118"/>
                  <a:pt x="324928" y="1283779"/>
                </a:cubicBezTo>
                <a:cubicBezTo>
                  <a:pt x="329603" y="1281441"/>
                  <a:pt x="331941" y="1267411"/>
                  <a:pt x="336616" y="1266241"/>
                </a:cubicBezTo>
                <a:cubicBezTo>
                  <a:pt x="322590" y="1244027"/>
                  <a:pt x="349473" y="1208951"/>
                  <a:pt x="357655" y="1183229"/>
                </a:cubicBezTo>
                <a:cubicBezTo>
                  <a:pt x="358823" y="1143477"/>
                  <a:pt x="352979" y="1117754"/>
                  <a:pt x="352979" y="1080340"/>
                </a:cubicBezTo>
                <a:cubicBezTo>
                  <a:pt x="347135" y="1094371"/>
                  <a:pt x="334279" y="1087356"/>
                  <a:pt x="323759" y="1088525"/>
                </a:cubicBezTo>
                <a:cubicBezTo>
                  <a:pt x="330772" y="1045265"/>
                  <a:pt x="300383" y="1007851"/>
                  <a:pt x="296877" y="1039419"/>
                </a:cubicBezTo>
                <a:cubicBezTo>
                  <a:pt x="282851" y="1018373"/>
                  <a:pt x="305058" y="992651"/>
                  <a:pt x="317915" y="1013697"/>
                </a:cubicBezTo>
                <a:cubicBezTo>
                  <a:pt x="314409" y="993820"/>
                  <a:pt x="302721" y="991482"/>
                  <a:pt x="293370" y="983298"/>
                </a:cubicBezTo>
                <a:cubicBezTo>
                  <a:pt x="280513" y="996159"/>
                  <a:pt x="282851" y="1003174"/>
                  <a:pt x="282851" y="1038250"/>
                </a:cubicBezTo>
                <a:cubicBezTo>
                  <a:pt x="269994" y="1053449"/>
                  <a:pt x="253631" y="1053449"/>
                  <a:pt x="246618" y="1082679"/>
                </a:cubicBezTo>
                <a:cubicBezTo>
                  <a:pt x="241943" y="1079171"/>
                  <a:pt x="244281" y="1059295"/>
                  <a:pt x="245449" y="1045265"/>
                </a:cubicBezTo>
                <a:cubicBezTo>
                  <a:pt x="213892" y="1062803"/>
                  <a:pt x="192853" y="1045265"/>
                  <a:pt x="181165" y="1003174"/>
                </a:cubicBezTo>
                <a:cubicBezTo>
                  <a:pt x="168308" y="1011358"/>
                  <a:pt x="172983" y="1075664"/>
                  <a:pt x="155451" y="1067479"/>
                </a:cubicBezTo>
                <a:cubicBezTo>
                  <a:pt x="146101" y="1026558"/>
                  <a:pt x="165971" y="1002005"/>
                  <a:pt x="172983" y="975113"/>
                </a:cubicBezTo>
                <a:cubicBezTo>
                  <a:pt x="176490" y="945884"/>
                  <a:pt x="167139" y="944715"/>
                  <a:pt x="156620" y="945884"/>
                </a:cubicBezTo>
                <a:cubicBezTo>
                  <a:pt x="155451" y="920162"/>
                  <a:pt x="162464" y="922500"/>
                  <a:pt x="163633" y="900285"/>
                </a:cubicBezTo>
                <a:cubicBezTo>
                  <a:pt x="163633" y="874563"/>
                  <a:pt x="150776" y="878071"/>
                  <a:pt x="147270" y="861702"/>
                </a:cubicBezTo>
                <a:cubicBezTo>
                  <a:pt x="133244" y="858195"/>
                  <a:pt x="133244" y="900285"/>
                  <a:pt x="119218" y="896778"/>
                </a:cubicBezTo>
                <a:cubicBezTo>
                  <a:pt x="123894" y="833642"/>
                  <a:pt x="135582" y="828965"/>
                  <a:pt x="155451" y="797397"/>
                </a:cubicBezTo>
                <a:cubicBezTo>
                  <a:pt x="140257" y="792720"/>
                  <a:pt x="121556" y="766998"/>
                  <a:pt x="100517" y="783367"/>
                </a:cubicBezTo>
                <a:cubicBezTo>
                  <a:pt x="100517" y="797397"/>
                  <a:pt x="114543" y="813766"/>
                  <a:pt x="99349" y="811427"/>
                </a:cubicBezTo>
                <a:cubicBezTo>
                  <a:pt x="106362" y="825457"/>
                  <a:pt x="120387" y="825457"/>
                  <a:pt x="113374" y="868717"/>
                </a:cubicBezTo>
                <a:cubicBezTo>
                  <a:pt x="106362" y="868717"/>
                  <a:pt x="106362" y="857025"/>
                  <a:pt x="99349" y="858195"/>
                </a:cubicBezTo>
                <a:cubicBezTo>
                  <a:pt x="98180" y="924838"/>
                  <a:pt x="130906" y="918992"/>
                  <a:pt x="132075" y="982129"/>
                </a:cubicBezTo>
                <a:cubicBezTo>
                  <a:pt x="114543" y="976283"/>
                  <a:pt x="126231" y="992651"/>
                  <a:pt x="118050" y="1009020"/>
                </a:cubicBezTo>
                <a:cubicBezTo>
                  <a:pt x="100517" y="994990"/>
                  <a:pt x="80648" y="983298"/>
                  <a:pt x="61947" y="966929"/>
                </a:cubicBezTo>
                <a:cubicBezTo>
                  <a:pt x="101686" y="894439"/>
                  <a:pt x="45584" y="803243"/>
                  <a:pt x="19870" y="889763"/>
                </a:cubicBezTo>
                <a:cubicBezTo>
                  <a:pt x="15195" y="873394"/>
                  <a:pt x="8182" y="861702"/>
                  <a:pt x="0" y="851180"/>
                </a:cubicBezTo>
                <a:cubicBezTo>
                  <a:pt x="4675" y="818442"/>
                  <a:pt x="18701" y="871056"/>
                  <a:pt x="28052" y="825457"/>
                </a:cubicBezTo>
                <a:cubicBezTo>
                  <a:pt x="33896" y="796228"/>
                  <a:pt x="16364" y="811427"/>
                  <a:pt x="19870" y="786874"/>
                </a:cubicBezTo>
                <a:cubicBezTo>
                  <a:pt x="22208" y="762321"/>
                  <a:pt x="31558" y="756475"/>
                  <a:pt x="40908" y="751799"/>
                </a:cubicBezTo>
                <a:cubicBezTo>
                  <a:pt x="43246" y="727246"/>
                  <a:pt x="42077" y="712046"/>
                  <a:pt x="31558" y="713215"/>
                </a:cubicBezTo>
                <a:cubicBezTo>
                  <a:pt x="37402" y="686324"/>
                  <a:pt x="40908" y="726076"/>
                  <a:pt x="50259" y="715554"/>
                </a:cubicBezTo>
                <a:cubicBezTo>
                  <a:pt x="66622" y="702693"/>
                  <a:pt x="65453" y="650079"/>
                  <a:pt x="65453" y="613834"/>
                </a:cubicBezTo>
                <a:cubicBezTo>
                  <a:pt x="71297" y="615004"/>
                  <a:pt x="73635" y="602142"/>
                  <a:pt x="80648" y="605650"/>
                </a:cubicBezTo>
                <a:cubicBezTo>
                  <a:pt x="78310" y="627865"/>
                  <a:pt x="79479" y="644233"/>
                  <a:pt x="84154" y="652418"/>
                </a:cubicBezTo>
                <a:cubicBezTo>
                  <a:pt x="89998" y="648910"/>
                  <a:pt x="84154" y="640726"/>
                  <a:pt x="86492" y="624357"/>
                </a:cubicBezTo>
                <a:cubicBezTo>
                  <a:pt x="93505" y="632541"/>
                  <a:pt x="93505" y="673463"/>
                  <a:pt x="85323" y="689832"/>
                </a:cubicBezTo>
                <a:cubicBezTo>
                  <a:pt x="85323" y="700354"/>
                  <a:pt x="91167" y="698016"/>
                  <a:pt x="95842" y="699185"/>
                </a:cubicBezTo>
                <a:cubicBezTo>
                  <a:pt x="111037" y="665279"/>
                  <a:pt x="104024" y="631372"/>
                  <a:pt x="114543" y="589281"/>
                </a:cubicBezTo>
                <a:cubicBezTo>
                  <a:pt x="130906" y="579928"/>
                  <a:pt x="104024" y="644233"/>
                  <a:pt x="121556" y="645402"/>
                </a:cubicBezTo>
                <a:cubicBezTo>
                  <a:pt x="136750" y="645402"/>
                  <a:pt x="126231" y="569405"/>
                  <a:pt x="144932" y="582266"/>
                </a:cubicBezTo>
                <a:cubicBezTo>
                  <a:pt x="144932" y="570574"/>
                  <a:pt x="137919" y="572913"/>
                  <a:pt x="134413" y="571744"/>
                </a:cubicBezTo>
                <a:cubicBezTo>
                  <a:pt x="135582" y="546021"/>
                  <a:pt x="153114" y="529653"/>
                  <a:pt x="137919" y="515623"/>
                </a:cubicBezTo>
                <a:cubicBezTo>
                  <a:pt x="149607" y="499254"/>
                  <a:pt x="167139" y="500423"/>
                  <a:pt x="177659" y="481716"/>
                </a:cubicBezTo>
                <a:cubicBezTo>
                  <a:pt x="175321" y="451317"/>
                  <a:pt x="162464" y="482885"/>
                  <a:pt x="165971" y="433779"/>
                </a:cubicBezTo>
                <a:cubicBezTo>
                  <a:pt x="182334" y="432610"/>
                  <a:pt x="182334" y="464178"/>
                  <a:pt x="201035" y="454825"/>
                </a:cubicBezTo>
                <a:cubicBezTo>
                  <a:pt x="197528" y="468855"/>
                  <a:pt x="190515" y="474701"/>
                  <a:pt x="181165" y="472363"/>
                </a:cubicBezTo>
                <a:cubicBezTo>
                  <a:pt x="190515" y="502761"/>
                  <a:pt x="219736" y="493408"/>
                  <a:pt x="236099" y="485224"/>
                </a:cubicBezTo>
                <a:cubicBezTo>
                  <a:pt x="234930" y="472363"/>
                  <a:pt x="231424" y="463009"/>
                  <a:pt x="226748" y="457163"/>
                </a:cubicBezTo>
                <a:cubicBezTo>
                  <a:pt x="236099" y="438456"/>
                  <a:pt x="247787" y="440794"/>
                  <a:pt x="241943" y="402211"/>
                </a:cubicBezTo>
                <a:cubicBezTo>
                  <a:pt x="246618" y="391689"/>
                  <a:pt x="255969" y="392858"/>
                  <a:pt x="264150" y="394027"/>
                </a:cubicBezTo>
                <a:cubicBezTo>
                  <a:pt x="265319" y="410396"/>
                  <a:pt x="260644" y="411565"/>
                  <a:pt x="255969" y="412734"/>
                </a:cubicBezTo>
                <a:cubicBezTo>
                  <a:pt x="298046" y="474701"/>
                  <a:pt x="331941" y="388181"/>
                  <a:pt x="370511" y="402211"/>
                </a:cubicBezTo>
                <a:cubicBezTo>
                  <a:pt x="378693" y="404550"/>
                  <a:pt x="376356" y="426764"/>
                  <a:pt x="379862" y="439625"/>
                </a:cubicBezTo>
                <a:cubicBezTo>
                  <a:pt x="386875" y="441964"/>
                  <a:pt x="391550" y="432610"/>
                  <a:pt x="392719" y="412734"/>
                </a:cubicBezTo>
                <a:cubicBezTo>
                  <a:pt x="395056" y="419749"/>
                  <a:pt x="399732" y="423257"/>
                  <a:pt x="406744" y="423257"/>
                </a:cubicBezTo>
                <a:cubicBezTo>
                  <a:pt x="410251" y="437287"/>
                  <a:pt x="409082" y="446640"/>
                  <a:pt x="404407" y="459502"/>
                </a:cubicBezTo>
                <a:cubicBezTo>
                  <a:pt x="407913" y="460671"/>
                  <a:pt x="411420" y="460671"/>
                  <a:pt x="414926" y="460671"/>
                </a:cubicBezTo>
                <a:cubicBezTo>
                  <a:pt x="421939" y="447810"/>
                  <a:pt x="413757" y="420918"/>
                  <a:pt x="426614" y="405719"/>
                </a:cubicBezTo>
                <a:cubicBezTo>
                  <a:pt x="466354" y="413903"/>
                  <a:pt x="506093" y="306338"/>
                  <a:pt x="541157" y="395196"/>
                </a:cubicBezTo>
                <a:cubicBezTo>
                  <a:pt x="552845" y="389350"/>
                  <a:pt x="558689" y="365966"/>
                  <a:pt x="566871" y="349598"/>
                </a:cubicBezTo>
                <a:cubicBezTo>
                  <a:pt x="578559" y="346090"/>
                  <a:pt x="573884" y="375320"/>
                  <a:pt x="583234" y="378828"/>
                </a:cubicBezTo>
                <a:cubicBezTo>
                  <a:pt x="599597" y="357782"/>
                  <a:pt x="619467" y="343752"/>
                  <a:pt x="638168" y="327383"/>
                </a:cubicBezTo>
                <a:cubicBezTo>
                  <a:pt x="646350" y="383504"/>
                  <a:pt x="665050" y="333229"/>
                  <a:pt x="670894" y="329722"/>
                </a:cubicBezTo>
                <a:cubicBezTo>
                  <a:pt x="672063" y="328552"/>
                  <a:pt x="689595" y="358951"/>
                  <a:pt x="695439" y="293477"/>
                </a:cubicBezTo>
                <a:cubicBezTo>
                  <a:pt x="718815" y="348429"/>
                  <a:pt x="765568" y="309845"/>
                  <a:pt x="786606" y="375320"/>
                </a:cubicBezTo>
                <a:cubicBezTo>
                  <a:pt x="839202" y="301661"/>
                  <a:pt x="883617" y="395196"/>
                  <a:pt x="931538" y="300492"/>
                </a:cubicBezTo>
                <a:cubicBezTo>
                  <a:pt x="960758" y="285292"/>
                  <a:pt x="1000498" y="342583"/>
                  <a:pt x="1028549" y="335568"/>
                </a:cubicBezTo>
                <a:cubicBezTo>
                  <a:pt x="1049587" y="330891"/>
                  <a:pt x="1075301" y="260740"/>
                  <a:pt x="1103352" y="313353"/>
                </a:cubicBezTo>
                <a:cubicBezTo>
                  <a:pt x="1102184" y="332060"/>
                  <a:pt x="1101015" y="349598"/>
                  <a:pt x="1099846" y="368305"/>
                </a:cubicBezTo>
                <a:cubicBezTo>
                  <a:pt x="1103352" y="369474"/>
                  <a:pt x="1106859" y="369474"/>
                  <a:pt x="1111534" y="369474"/>
                </a:cubicBezTo>
                <a:cubicBezTo>
                  <a:pt x="1119716" y="362459"/>
                  <a:pt x="1119716" y="329722"/>
                  <a:pt x="1125560" y="314522"/>
                </a:cubicBezTo>
                <a:cubicBezTo>
                  <a:pt x="1147767" y="306338"/>
                  <a:pt x="1161793" y="322706"/>
                  <a:pt x="1179325" y="289969"/>
                </a:cubicBezTo>
                <a:cubicBezTo>
                  <a:pt x="1194519" y="353105"/>
                  <a:pt x="1228414" y="378828"/>
                  <a:pt x="1257635" y="333229"/>
                </a:cubicBezTo>
                <a:cubicBezTo>
                  <a:pt x="1268154" y="361290"/>
                  <a:pt x="1283348" y="362459"/>
                  <a:pt x="1304387" y="355444"/>
                </a:cubicBezTo>
                <a:cubicBezTo>
                  <a:pt x="1333607" y="233848"/>
                  <a:pt x="1372178" y="333229"/>
                  <a:pt x="1409579" y="315691"/>
                </a:cubicBezTo>
                <a:cubicBezTo>
                  <a:pt x="1409579" y="325045"/>
                  <a:pt x="1408410" y="334398"/>
                  <a:pt x="1408410" y="343752"/>
                </a:cubicBezTo>
                <a:cubicBezTo>
                  <a:pt x="1439968" y="296984"/>
                  <a:pt x="1480876" y="319199"/>
                  <a:pt x="1501915" y="257232"/>
                </a:cubicBezTo>
                <a:cubicBezTo>
                  <a:pt x="1528797" y="263078"/>
                  <a:pt x="1539317" y="302830"/>
                  <a:pt x="1556849" y="326214"/>
                </a:cubicBezTo>
                <a:cubicBezTo>
                  <a:pt x="1569706" y="307507"/>
                  <a:pt x="1562693" y="280616"/>
                  <a:pt x="1576718" y="252555"/>
                </a:cubicBezTo>
                <a:cubicBezTo>
                  <a:pt x="1611783" y="245540"/>
                  <a:pt x="1626977" y="305169"/>
                  <a:pt x="1649184" y="313353"/>
                </a:cubicBezTo>
                <a:cubicBezTo>
                  <a:pt x="1666716" y="225664"/>
                  <a:pt x="1702949" y="254894"/>
                  <a:pt x="1734507" y="264247"/>
                </a:cubicBezTo>
                <a:cubicBezTo>
                  <a:pt x="1727494" y="277108"/>
                  <a:pt x="1720481" y="286462"/>
                  <a:pt x="1716975" y="308676"/>
                </a:cubicBezTo>
                <a:cubicBezTo>
                  <a:pt x="1721650" y="332060"/>
                  <a:pt x="1740351" y="333229"/>
                  <a:pt x="1752039" y="320368"/>
                </a:cubicBezTo>
                <a:cubicBezTo>
                  <a:pt x="1750870" y="300492"/>
                  <a:pt x="1742689" y="292308"/>
                  <a:pt x="1745026" y="264247"/>
                </a:cubicBezTo>
                <a:cubicBezTo>
                  <a:pt x="1769571" y="246709"/>
                  <a:pt x="1788272" y="306338"/>
                  <a:pt x="1797622" y="249048"/>
                </a:cubicBezTo>
                <a:cubicBezTo>
                  <a:pt x="1806973" y="258401"/>
                  <a:pt x="1811648" y="279447"/>
                  <a:pt x="1820998" y="288800"/>
                </a:cubicBezTo>
                <a:cubicBezTo>
                  <a:pt x="1831518" y="261909"/>
                  <a:pt x="1845544" y="245540"/>
                  <a:pt x="1864244" y="244371"/>
                </a:cubicBezTo>
                <a:cubicBezTo>
                  <a:pt x="1861907" y="285292"/>
                  <a:pt x="1894633" y="299323"/>
                  <a:pt x="1873595" y="329722"/>
                </a:cubicBezTo>
                <a:cubicBezTo>
                  <a:pt x="1880608" y="355444"/>
                  <a:pt x="1887620" y="337906"/>
                  <a:pt x="1902815" y="340244"/>
                </a:cubicBezTo>
                <a:cubicBezTo>
                  <a:pt x="1901646" y="357782"/>
                  <a:pt x="1896971" y="360121"/>
                  <a:pt x="1895802" y="377658"/>
                </a:cubicBezTo>
                <a:cubicBezTo>
                  <a:pt x="1910996" y="363628"/>
                  <a:pt x="1932035" y="377658"/>
                  <a:pt x="1941386" y="371812"/>
                </a:cubicBezTo>
                <a:cubicBezTo>
                  <a:pt x="1942554" y="339075"/>
                  <a:pt x="1926191" y="343752"/>
                  <a:pt x="1921516" y="323876"/>
                </a:cubicBezTo>
                <a:cubicBezTo>
                  <a:pt x="1922685" y="300492"/>
                  <a:pt x="1925022" y="278277"/>
                  <a:pt x="1929698" y="267755"/>
                </a:cubicBezTo>
                <a:cubicBezTo>
                  <a:pt x="1941386" y="295815"/>
                  <a:pt x="1949567" y="309845"/>
                  <a:pt x="1968268" y="288800"/>
                </a:cubicBezTo>
                <a:cubicBezTo>
                  <a:pt x="1970606" y="306338"/>
                  <a:pt x="1975281" y="319199"/>
                  <a:pt x="1981125" y="327383"/>
                </a:cubicBezTo>
                <a:cubicBezTo>
                  <a:pt x="1996319" y="329722"/>
                  <a:pt x="1998657" y="285292"/>
                  <a:pt x="2013851" y="282954"/>
                </a:cubicBezTo>
                <a:cubicBezTo>
                  <a:pt x="2013851" y="268924"/>
                  <a:pt x="2017358" y="247878"/>
                  <a:pt x="2012683" y="245540"/>
                </a:cubicBezTo>
                <a:cubicBezTo>
                  <a:pt x="2017358" y="229171"/>
                  <a:pt x="2027877" y="226833"/>
                  <a:pt x="2033721" y="210464"/>
                </a:cubicBezTo>
                <a:cubicBezTo>
                  <a:pt x="2039565" y="211634"/>
                  <a:pt x="2033721" y="240863"/>
                  <a:pt x="2041903" y="238525"/>
                </a:cubicBezTo>
                <a:cubicBezTo>
                  <a:pt x="2057097" y="242033"/>
                  <a:pt x="2054760" y="196434"/>
                  <a:pt x="2067616" y="194096"/>
                </a:cubicBezTo>
                <a:cubicBezTo>
                  <a:pt x="2094499" y="202280"/>
                  <a:pt x="2101512" y="249048"/>
                  <a:pt x="2128394" y="216310"/>
                </a:cubicBezTo>
                <a:cubicBezTo>
                  <a:pt x="2130732" y="235017"/>
                  <a:pt x="2131901" y="256063"/>
                  <a:pt x="2140082" y="264247"/>
                </a:cubicBezTo>
                <a:cubicBezTo>
                  <a:pt x="2188004" y="254894"/>
                  <a:pt x="2232418" y="149667"/>
                  <a:pt x="2276832" y="198773"/>
                </a:cubicBezTo>
                <a:cubicBezTo>
                  <a:pt x="2280339" y="168374"/>
                  <a:pt x="2262807" y="182404"/>
                  <a:pt x="2256963" y="169543"/>
                </a:cubicBezTo>
                <a:cubicBezTo>
                  <a:pt x="2295534" y="152005"/>
                  <a:pt x="2358649" y="81854"/>
                  <a:pt x="2364493" y="223326"/>
                </a:cubicBezTo>
                <a:cubicBezTo>
                  <a:pt x="2384363" y="197603"/>
                  <a:pt x="2400726" y="159020"/>
                  <a:pt x="2431115" y="162528"/>
                </a:cubicBezTo>
                <a:cubicBezTo>
                  <a:pt x="2427608" y="59639"/>
                  <a:pt x="2507087" y="-10512"/>
                  <a:pt x="2532801" y="77177"/>
                </a:cubicBezTo>
                <a:cubicBezTo>
                  <a:pt x="2572540" y="46778"/>
                  <a:pt x="2619292" y="54962"/>
                  <a:pt x="2632150" y="130960"/>
                </a:cubicBezTo>
                <a:cubicBezTo>
                  <a:pt x="2649682" y="134467"/>
                  <a:pt x="2655526" y="102899"/>
                  <a:pt x="2668382" y="95884"/>
                </a:cubicBezTo>
                <a:cubicBezTo>
                  <a:pt x="2735004" y="144990"/>
                  <a:pt x="2723316" y="-15189"/>
                  <a:pt x="2785263" y="1180"/>
                </a:cubicBezTo>
                <a:cubicBezTo>
                  <a:pt x="2821496" y="10533"/>
                  <a:pt x="2856560" y="64316"/>
                  <a:pt x="2899806" y="11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931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3884" cy="685800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474086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93645" y="980380"/>
            <a:ext cx="3431858" cy="4897176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860915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940550" y="0"/>
            <a:ext cx="4771993" cy="6855642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689344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495551" y="1248172"/>
            <a:ext cx="6612004" cy="4578712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495728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31847" y="2173082"/>
            <a:ext cx="4513974" cy="2533926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>
            <a:noAutofit/>
          </a:bodyPr>
          <a:lstStyle/>
          <a:p>
            <a:pPr lvl="0"/>
            <a:endParaRPr lang="zh-CN" altLang="en-US" noProof="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516577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-Our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70468" y="201199"/>
            <a:ext cx="7296151" cy="6340977"/>
          </a:xfrm>
          <a:custGeom>
            <a:avLst/>
            <a:gdLst>
              <a:gd name="connsiteX0" fmla="*/ 2929371 w 7296150"/>
              <a:gd name="connsiteY0" fmla="*/ 326 h 6340977"/>
              <a:gd name="connsiteX1" fmla="*/ 3079178 w 7296150"/>
              <a:gd name="connsiteY1" fmla="*/ 24982 h 6340977"/>
              <a:gd name="connsiteX2" fmla="*/ 3188076 w 7296150"/>
              <a:gd name="connsiteY2" fmla="*/ 70069 h 6340977"/>
              <a:gd name="connsiteX3" fmla="*/ 3188076 w 7296150"/>
              <a:gd name="connsiteY3" fmla="*/ 55040 h 6340977"/>
              <a:gd name="connsiteX4" fmla="*/ 3180566 w 7296150"/>
              <a:gd name="connsiteY4" fmla="*/ 92612 h 6340977"/>
              <a:gd name="connsiteX5" fmla="*/ 3270688 w 7296150"/>
              <a:gd name="connsiteY5" fmla="*/ 141456 h 6340977"/>
              <a:gd name="connsiteX6" fmla="*/ 3240647 w 7296150"/>
              <a:gd name="connsiteY6" fmla="*/ 148970 h 6340977"/>
              <a:gd name="connsiteX7" fmla="*/ 3379586 w 7296150"/>
              <a:gd name="connsiteY7" fmla="*/ 216600 h 6340977"/>
              <a:gd name="connsiteX8" fmla="*/ 3342035 w 7296150"/>
              <a:gd name="connsiteY8" fmla="*/ 179028 h 6340977"/>
              <a:gd name="connsiteX9" fmla="*/ 3432157 w 7296150"/>
              <a:gd name="connsiteY9" fmla="*/ 171514 h 6340977"/>
              <a:gd name="connsiteX10" fmla="*/ 3608647 w 7296150"/>
              <a:gd name="connsiteY10" fmla="*/ 363131 h 6340977"/>
              <a:gd name="connsiteX11" fmla="*/ 3578606 w 7296150"/>
              <a:gd name="connsiteY11" fmla="*/ 363131 h 6340977"/>
              <a:gd name="connsiteX12" fmla="*/ 3608647 w 7296150"/>
              <a:gd name="connsiteY12" fmla="*/ 445790 h 6340977"/>
              <a:gd name="connsiteX13" fmla="*/ 3646198 w 7296150"/>
              <a:gd name="connsiteY13" fmla="*/ 472090 h 6340977"/>
              <a:gd name="connsiteX14" fmla="*/ 3664973 w 7296150"/>
              <a:gd name="connsiteY14" fmla="*/ 569778 h 6340977"/>
              <a:gd name="connsiteX15" fmla="*/ 3717544 w 7296150"/>
              <a:gd name="connsiteY15" fmla="*/ 584806 h 6340977"/>
              <a:gd name="connsiteX16" fmla="*/ 3695014 w 7296150"/>
              <a:gd name="connsiteY16" fmla="*/ 532206 h 6340977"/>
              <a:gd name="connsiteX17" fmla="*/ 3871503 w 7296150"/>
              <a:gd name="connsiteY17" fmla="*/ 641165 h 6340977"/>
              <a:gd name="connsiteX18" fmla="*/ 3909054 w 7296150"/>
              <a:gd name="connsiteY18" fmla="*/ 671222 h 6340977"/>
              <a:gd name="connsiteX19" fmla="*/ 3894034 w 7296150"/>
              <a:gd name="connsiteY19" fmla="*/ 693765 h 6340977"/>
              <a:gd name="connsiteX20" fmla="*/ 3939095 w 7296150"/>
              <a:gd name="connsiteY20" fmla="*/ 701280 h 6340977"/>
              <a:gd name="connsiteX21" fmla="*/ 4085544 w 7296150"/>
              <a:gd name="connsiteY21" fmla="*/ 915441 h 6340977"/>
              <a:gd name="connsiteX22" fmla="*/ 4070523 w 7296150"/>
              <a:gd name="connsiteY22" fmla="*/ 892898 h 6340977"/>
              <a:gd name="connsiteX23" fmla="*/ 4216972 w 7296150"/>
              <a:gd name="connsiteY23" fmla="*/ 1024400 h 6340977"/>
              <a:gd name="connsiteX24" fmla="*/ 4262033 w 7296150"/>
              <a:gd name="connsiteY24" fmla="*/ 1046943 h 6340977"/>
              <a:gd name="connsiteX25" fmla="*/ 4329625 w 7296150"/>
              <a:gd name="connsiteY25" fmla="*/ 1107058 h 6340977"/>
              <a:gd name="connsiteX26" fmla="*/ 4385951 w 7296150"/>
              <a:gd name="connsiteY26" fmla="*/ 1223532 h 6340977"/>
              <a:gd name="connsiteX27" fmla="*/ 4408482 w 7296150"/>
              <a:gd name="connsiteY27" fmla="*/ 1216017 h 6340977"/>
              <a:gd name="connsiteX28" fmla="*/ 4393462 w 7296150"/>
              <a:gd name="connsiteY28" fmla="*/ 1231046 h 6340977"/>
              <a:gd name="connsiteX29" fmla="*/ 4415992 w 7296150"/>
              <a:gd name="connsiteY29" fmla="*/ 1246075 h 6340977"/>
              <a:gd name="connsiteX30" fmla="*/ 4431012 w 7296150"/>
              <a:gd name="connsiteY30" fmla="*/ 1223532 h 6340977"/>
              <a:gd name="connsiteX31" fmla="*/ 4423502 w 7296150"/>
              <a:gd name="connsiteY31" fmla="*/ 1291162 h 6340977"/>
              <a:gd name="connsiteX32" fmla="*/ 4453543 w 7296150"/>
              <a:gd name="connsiteY32" fmla="*/ 1313705 h 6340977"/>
              <a:gd name="connsiteX33" fmla="*/ 4431012 w 7296150"/>
              <a:gd name="connsiteY33" fmla="*/ 1313705 h 6340977"/>
              <a:gd name="connsiteX34" fmla="*/ 4461053 w 7296150"/>
              <a:gd name="connsiteY34" fmla="*/ 1340005 h 6340977"/>
              <a:gd name="connsiteX35" fmla="*/ 4438522 w 7296150"/>
              <a:gd name="connsiteY35" fmla="*/ 1355034 h 6340977"/>
              <a:gd name="connsiteX36" fmla="*/ 4483584 w 7296150"/>
              <a:gd name="connsiteY36" fmla="*/ 1415149 h 6340977"/>
              <a:gd name="connsiteX37" fmla="*/ 4491094 w 7296150"/>
              <a:gd name="connsiteY37" fmla="*/ 1430178 h 6340977"/>
              <a:gd name="connsiteX38" fmla="*/ 4517380 w 7296150"/>
              <a:gd name="connsiteY38" fmla="*/ 1546652 h 6340977"/>
              <a:gd name="connsiteX39" fmla="*/ 4532400 w 7296150"/>
              <a:gd name="connsiteY39" fmla="*/ 1576709 h 6340977"/>
              <a:gd name="connsiteX40" fmla="*/ 4562440 w 7296150"/>
              <a:gd name="connsiteY40" fmla="*/ 1614282 h 6340977"/>
              <a:gd name="connsiteX41" fmla="*/ 4532400 w 7296150"/>
              <a:gd name="connsiteY41" fmla="*/ 1614282 h 6340977"/>
              <a:gd name="connsiteX42" fmla="*/ 4532400 w 7296150"/>
              <a:gd name="connsiteY42" fmla="*/ 1663125 h 6340977"/>
              <a:gd name="connsiteX43" fmla="*/ 4539910 w 7296150"/>
              <a:gd name="connsiteY43" fmla="*/ 1678154 h 6340977"/>
              <a:gd name="connsiteX44" fmla="*/ 4569951 w 7296150"/>
              <a:gd name="connsiteY44" fmla="*/ 1685668 h 6340977"/>
              <a:gd name="connsiteX45" fmla="*/ 4562440 w 7296150"/>
              <a:gd name="connsiteY45" fmla="*/ 1715726 h 6340977"/>
              <a:gd name="connsiteX46" fmla="*/ 4584972 w 7296150"/>
              <a:gd name="connsiteY46" fmla="*/ 1974973 h 6340977"/>
              <a:gd name="connsiteX47" fmla="*/ 4660073 w 7296150"/>
              <a:gd name="connsiteY47" fmla="*/ 2392024 h 6340977"/>
              <a:gd name="connsiteX48" fmla="*/ 4645053 w 7296150"/>
              <a:gd name="connsiteY48" fmla="*/ 2392024 h 6340977"/>
              <a:gd name="connsiteX49" fmla="*/ 4667584 w 7296150"/>
              <a:gd name="connsiteY49" fmla="*/ 2583641 h 6340977"/>
              <a:gd name="connsiteX50" fmla="*/ 4675094 w 7296150"/>
              <a:gd name="connsiteY50" fmla="*/ 2790288 h 6340977"/>
              <a:gd name="connsiteX51" fmla="*/ 4645053 w 7296150"/>
              <a:gd name="connsiteY51" fmla="*/ 2812831 h 6340977"/>
              <a:gd name="connsiteX52" fmla="*/ 4667584 w 7296150"/>
              <a:gd name="connsiteY52" fmla="*/ 2820345 h 6340977"/>
              <a:gd name="connsiteX53" fmla="*/ 4675094 w 7296150"/>
              <a:gd name="connsiteY53" fmla="*/ 2959362 h 6340977"/>
              <a:gd name="connsiteX54" fmla="*/ 4686359 w 7296150"/>
              <a:gd name="connsiteY54" fmla="*/ 2876704 h 6340977"/>
              <a:gd name="connsiteX55" fmla="*/ 4716400 w 7296150"/>
              <a:gd name="connsiteY55" fmla="*/ 2936819 h 6340977"/>
              <a:gd name="connsiteX56" fmla="*/ 4708890 w 7296150"/>
              <a:gd name="connsiteY56" fmla="*/ 3113408 h 6340977"/>
              <a:gd name="connsiteX57" fmla="*/ 4746440 w 7296150"/>
              <a:gd name="connsiteY57" fmla="*/ 3098379 h 6340977"/>
              <a:gd name="connsiteX58" fmla="*/ 4738930 w 7296150"/>
              <a:gd name="connsiteY58" fmla="*/ 3135951 h 6340977"/>
              <a:gd name="connsiteX59" fmla="*/ 4753950 w 7296150"/>
              <a:gd name="connsiteY59" fmla="*/ 3143465 h 6340977"/>
              <a:gd name="connsiteX60" fmla="*/ 4829052 w 7296150"/>
              <a:gd name="connsiteY60" fmla="*/ 2989420 h 6340977"/>
              <a:gd name="connsiteX61" fmla="*/ 4836562 w 7296150"/>
              <a:gd name="connsiteY61" fmla="*/ 3038263 h 6340977"/>
              <a:gd name="connsiteX62" fmla="*/ 4900400 w 7296150"/>
              <a:gd name="connsiteY62" fmla="*/ 3011963 h 6340977"/>
              <a:gd name="connsiteX63" fmla="*/ 4975501 w 7296150"/>
              <a:gd name="connsiteY63" fmla="*/ 2929304 h 6340977"/>
              <a:gd name="connsiteX64" fmla="*/ 4829052 w 7296150"/>
              <a:gd name="connsiteY64" fmla="*/ 3075835 h 6340977"/>
              <a:gd name="connsiteX65" fmla="*/ 4836562 w 7296150"/>
              <a:gd name="connsiteY65" fmla="*/ 3113408 h 6340977"/>
              <a:gd name="connsiteX66" fmla="*/ 5061868 w 7296150"/>
              <a:gd name="connsiteY66" fmla="*/ 2906761 h 6340977"/>
              <a:gd name="connsiteX67" fmla="*/ 5054358 w 7296150"/>
              <a:gd name="connsiteY67" fmla="*/ 2884218 h 6340977"/>
              <a:gd name="connsiteX68" fmla="*/ 5335990 w 7296150"/>
              <a:gd name="connsiteY68" fmla="*/ 2658785 h 6340977"/>
              <a:gd name="connsiteX69" fmla="*/ 5369786 w 7296150"/>
              <a:gd name="connsiteY69" fmla="*/ 2583641 h 6340977"/>
              <a:gd name="connsiteX70" fmla="*/ 5399827 w 7296150"/>
              <a:gd name="connsiteY70" fmla="*/ 2613699 h 6340977"/>
              <a:gd name="connsiteX71" fmla="*/ 5452398 w 7296150"/>
              <a:gd name="connsiteY71" fmla="*/ 2546069 h 6340977"/>
              <a:gd name="connsiteX72" fmla="*/ 5444888 w 7296150"/>
              <a:gd name="connsiteY72" fmla="*/ 2523526 h 6340977"/>
              <a:gd name="connsiteX73" fmla="*/ 5673949 w 7296150"/>
              <a:gd name="connsiteY73" fmla="*/ 2283065 h 6340977"/>
              <a:gd name="connsiteX74" fmla="*/ 5707744 w 7296150"/>
              <a:gd name="connsiteY74" fmla="*/ 2200406 h 6340977"/>
              <a:gd name="connsiteX75" fmla="*/ 5760316 w 7296150"/>
              <a:gd name="connsiteY75" fmla="*/ 2113990 h 6340977"/>
              <a:gd name="connsiteX76" fmla="*/ 5790357 w 7296150"/>
              <a:gd name="connsiteY76" fmla="*/ 2098961 h 6340977"/>
              <a:gd name="connsiteX77" fmla="*/ 5899254 w 7296150"/>
              <a:gd name="connsiteY77" fmla="*/ 1959945 h 6340977"/>
              <a:gd name="connsiteX78" fmla="*/ 5929296 w 7296150"/>
              <a:gd name="connsiteY78" fmla="*/ 1877286 h 6340977"/>
              <a:gd name="connsiteX79" fmla="*/ 5914275 w 7296150"/>
              <a:gd name="connsiteY79" fmla="*/ 1847228 h 6340977"/>
              <a:gd name="connsiteX80" fmla="*/ 6026928 w 7296150"/>
              <a:gd name="connsiteY80" fmla="*/ 1670640 h 6340977"/>
              <a:gd name="connsiteX81" fmla="*/ 6098274 w 7296150"/>
              <a:gd name="connsiteY81" fmla="*/ 1452721 h 6340977"/>
              <a:gd name="connsiteX82" fmla="*/ 6173376 w 7296150"/>
              <a:gd name="connsiteY82" fmla="*/ 1467750 h 6340977"/>
              <a:gd name="connsiteX83" fmla="*/ 6203418 w 7296150"/>
              <a:gd name="connsiteY83" fmla="*/ 1482779 h 6340977"/>
              <a:gd name="connsiteX84" fmla="*/ 6222193 w 7296150"/>
              <a:gd name="connsiteY84" fmla="*/ 1531623 h 6340977"/>
              <a:gd name="connsiteX85" fmla="*/ 6282274 w 7296150"/>
              <a:gd name="connsiteY85" fmla="*/ 1452721 h 6340977"/>
              <a:gd name="connsiteX86" fmla="*/ 6334846 w 7296150"/>
              <a:gd name="connsiteY86" fmla="*/ 1445207 h 6340977"/>
              <a:gd name="connsiteX87" fmla="*/ 6297294 w 7296150"/>
              <a:gd name="connsiteY87" fmla="*/ 1400121 h 6340977"/>
              <a:gd name="connsiteX88" fmla="*/ 6451254 w 7296150"/>
              <a:gd name="connsiteY88" fmla="*/ 1306190 h 6340977"/>
              <a:gd name="connsiteX89" fmla="*/ 6357376 w 7296150"/>
              <a:gd name="connsiteY89" fmla="*/ 1467750 h 6340977"/>
              <a:gd name="connsiteX90" fmla="*/ 6391172 w 7296150"/>
              <a:gd name="connsiteY90" fmla="*/ 1629310 h 6340977"/>
              <a:gd name="connsiteX91" fmla="*/ 6488804 w 7296150"/>
              <a:gd name="connsiteY91" fmla="*/ 1663125 h 6340977"/>
              <a:gd name="connsiteX92" fmla="*/ 6635253 w 7296150"/>
              <a:gd name="connsiteY92" fmla="*/ 1599253 h 6340977"/>
              <a:gd name="connsiteX93" fmla="*/ 6680314 w 7296150"/>
              <a:gd name="connsiteY93" fmla="*/ 1606767 h 6340977"/>
              <a:gd name="connsiteX94" fmla="*/ 6789212 w 7296150"/>
              <a:gd name="connsiteY94" fmla="*/ 1599253 h 6340977"/>
              <a:gd name="connsiteX95" fmla="*/ 6657784 w 7296150"/>
              <a:gd name="connsiteY95" fmla="*/ 1700697 h 6340977"/>
              <a:gd name="connsiteX96" fmla="*/ 6680314 w 7296150"/>
              <a:gd name="connsiteY96" fmla="*/ 1723241 h 6340977"/>
              <a:gd name="connsiteX97" fmla="*/ 6702845 w 7296150"/>
              <a:gd name="connsiteY97" fmla="*/ 1708212 h 6340977"/>
              <a:gd name="connsiteX98" fmla="*/ 6642764 w 7296150"/>
              <a:gd name="connsiteY98" fmla="*/ 1944916 h 6340977"/>
              <a:gd name="connsiteX99" fmla="*/ 6665294 w 7296150"/>
              <a:gd name="connsiteY99" fmla="*/ 2031332 h 6340977"/>
              <a:gd name="connsiteX100" fmla="*/ 6751661 w 7296150"/>
              <a:gd name="connsiteY100" fmla="*/ 2046360 h 6340977"/>
              <a:gd name="connsiteX101" fmla="*/ 6774192 w 7296150"/>
              <a:gd name="connsiteY101" fmla="*/ 1929887 h 6340977"/>
              <a:gd name="connsiteX102" fmla="*/ 6826763 w 7296150"/>
              <a:gd name="connsiteY102" fmla="*/ 1847228 h 6340977"/>
              <a:gd name="connsiteX103" fmla="*/ 6871824 w 7296150"/>
              <a:gd name="connsiteY103" fmla="*/ 1813414 h 6340977"/>
              <a:gd name="connsiteX104" fmla="*/ 6935661 w 7296150"/>
              <a:gd name="connsiteY104" fmla="*/ 1839714 h 6340977"/>
              <a:gd name="connsiteX105" fmla="*/ 6886844 w 7296150"/>
              <a:gd name="connsiteY105" fmla="*/ 2129019 h 6340977"/>
              <a:gd name="connsiteX106" fmla="*/ 6864314 w 7296150"/>
              <a:gd name="connsiteY106" fmla="*/ 2113990 h 6340977"/>
              <a:gd name="connsiteX107" fmla="*/ 6920640 w 7296150"/>
              <a:gd name="connsiteY107" fmla="*/ 2230464 h 6340977"/>
              <a:gd name="connsiteX108" fmla="*/ 7033294 w 7296150"/>
              <a:gd name="connsiteY108" fmla="*/ 2061389 h 6340977"/>
              <a:gd name="connsiteX109" fmla="*/ 7179742 w 7296150"/>
              <a:gd name="connsiteY109" fmla="*/ 2136533 h 6340977"/>
              <a:gd name="connsiteX110" fmla="*/ 7224803 w 7296150"/>
              <a:gd name="connsiteY110" fmla="*/ 2129019 h 6340977"/>
              <a:gd name="connsiteX111" fmla="*/ 7243578 w 7296150"/>
              <a:gd name="connsiteY111" fmla="*/ 2159077 h 6340977"/>
              <a:gd name="connsiteX112" fmla="*/ 7258599 w 7296150"/>
              <a:gd name="connsiteY112" fmla="*/ 2136533 h 6340977"/>
              <a:gd name="connsiteX113" fmla="*/ 7266109 w 7296150"/>
              <a:gd name="connsiteY113" fmla="*/ 2200406 h 6340977"/>
              <a:gd name="connsiteX114" fmla="*/ 7232314 w 7296150"/>
              <a:gd name="connsiteY114" fmla="*/ 2215435 h 6340977"/>
              <a:gd name="connsiteX115" fmla="*/ 7258599 w 7296150"/>
              <a:gd name="connsiteY115" fmla="*/ 2275550 h 6340977"/>
              <a:gd name="connsiteX116" fmla="*/ 7281130 w 7296150"/>
              <a:gd name="connsiteY116" fmla="*/ 2298093 h 6340977"/>
              <a:gd name="connsiteX117" fmla="*/ 7288640 w 7296150"/>
              <a:gd name="connsiteY117" fmla="*/ 2407053 h 6340977"/>
              <a:gd name="connsiteX118" fmla="*/ 7273620 w 7296150"/>
              <a:gd name="connsiteY118" fmla="*/ 2392024 h 6340977"/>
              <a:gd name="connsiteX119" fmla="*/ 7251089 w 7296150"/>
              <a:gd name="connsiteY119" fmla="*/ 2384509 h 6340977"/>
              <a:gd name="connsiteX120" fmla="*/ 7273620 w 7296150"/>
              <a:gd name="connsiteY120" fmla="*/ 2414567 h 6340977"/>
              <a:gd name="connsiteX121" fmla="*/ 7217293 w 7296150"/>
              <a:gd name="connsiteY121" fmla="*/ 2452139 h 6340977"/>
              <a:gd name="connsiteX122" fmla="*/ 7258599 w 7296150"/>
              <a:gd name="connsiteY122" fmla="*/ 2444624 h 6340977"/>
              <a:gd name="connsiteX123" fmla="*/ 7251089 w 7296150"/>
              <a:gd name="connsiteY123" fmla="*/ 2474682 h 6340977"/>
              <a:gd name="connsiteX124" fmla="*/ 7281130 w 7296150"/>
              <a:gd name="connsiteY124" fmla="*/ 2474682 h 6340977"/>
              <a:gd name="connsiteX125" fmla="*/ 7296150 w 7296150"/>
              <a:gd name="connsiteY125" fmla="*/ 2489711 h 6340977"/>
              <a:gd name="connsiteX126" fmla="*/ 7251089 w 7296150"/>
              <a:gd name="connsiteY126" fmla="*/ 2553583 h 6340977"/>
              <a:gd name="connsiteX127" fmla="*/ 7217293 w 7296150"/>
              <a:gd name="connsiteY127" fmla="*/ 2561098 h 6340977"/>
              <a:gd name="connsiteX128" fmla="*/ 7243578 w 7296150"/>
              <a:gd name="connsiteY128" fmla="*/ 2598670 h 6340977"/>
              <a:gd name="connsiteX129" fmla="*/ 7179742 w 7296150"/>
              <a:gd name="connsiteY129" fmla="*/ 2628728 h 6340977"/>
              <a:gd name="connsiteX130" fmla="*/ 7187252 w 7296150"/>
              <a:gd name="connsiteY130" fmla="*/ 2628728 h 6340977"/>
              <a:gd name="connsiteX131" fmla="*/ 7194762 w 7296150"/>
              <a:gd name="connsiteY131" fmla="*/ 2658785 h 6340977"/>
              <a:gd name="connsiteX132" fmla="*/ 7187252 w 7296150"/>
              <a:gd name="connsiteY132" fmla="*/ 2643756 h 6340977"/>
              <a:gd name="connsiteX133" fmla="*/ 7157212 w 7296150"/>
              <a:gd name="connsiteY133" fmla="*/ 2658785 h 6340977"/>
              <a:gd name="connsiteX134" fmla="*/ 7172232 w 7296150"/>
              <a:gd name="connsiteY134" fmla="*/ 2685086 h 6340977"/>
              <a:gd name="connsiteX135" fmla="*/ 7142191 w 7296150"/>
              <a:gd name="connsiteY135" fmla="*/ 2745201 h 6340977"/>
              <a:gd name="connsiteX136" fmla="*/ 7164722 w 7296150"/>
              <a:gd name="connsiteY136" fmla="*/ 2775259 h 6340977"/>
              <a:gd name="connsiteX137" fmla="*/ 7179742 w 7296150"/>
              <a:gd name="connsiteY137" fmla="*/ 2745201 h 6340977"/>
              <a:gd name="connsiteX138" fmla="*/ 7209783 w 7296150"/>
              <a:gd name="connsiteY138" fmla="*/ 2760230 h 6340977"/>
              <a:gd name="connsiteX139" fmla="*/ 7232314 w 7296150"/>
              <a:gd name="connsiteY139" fmla="*/ 2722658 h 6340977"/>
              <a:gd name="connsiteX140" fmla="*/ 7232314 w 7296150"/>
              <a:gd name="connsiteY140" fmla="*/ 2752716 h 6340977"/>
              <a:gd name="connsiteX141" fmla="*/ 7251089 w 7296150"/>
              <a:gd name="connsiteY141" fmla="*/ 2737687 h 6340977"/>
              <a:gd name="connsiteX142" fmla="*/ 7224803 w 7296150"/>
              <a:gd name="connsiteY142" fmla="*/ 2790288 h 6340977"/>
              <a:gd name="connsiteX143" fmla="*/ 7187252 w 7296150"/>
              <a:gd name="connsiteY143" fmla="*/ 2775259 h 6340977"/>
              <a:gd name="connsiteX144" fmla="*/ 7142191 w 7296150"/>
              <a:gd name="connsiteY144" fmla="*/ 2790288 h 6340977"/>
              <a:gd name="connsiteX145" fmla="*/ 7172232 w 7296150"/>
              <a:gd name="connsiteY145" fmla="*/ 2790288 h 6340977"/>
              <a:gd name="connsiteX146" fmla="*/ 7134681 w 7296150"/>
              <a:gd name="connsiteY146" fmla="*/ 2745201 h 6340977"/>
              <a:gd name="connsiteX147" fmla="*/ 7097130 w 7296150"/>
              <a:gd name="connsiteY147" fmla="*/ 2767744 h 6340977"/>
              <a:gd name="connsiteX148" fmla="*/ 7127170 w 7296150"/>
              <a:gd name="connsiteY148" fmla="*/ 2767744 h 6340977"/>
              <a:gd name="connsiteX149" fmla="*/ 7134681 w 7296150"/>
              <a:gd name="connsiteY149" fmla="*/ 2797802 h 6340977"/>
              <a:gd name="connsiteX150" fmla="*/ 7104640 w 7296150"/>
              <a:gd name="connsiteY150" fmla="*/ 2782773 h 6340977"/>
              <a:gd name="connsiteX151" fmla="*/ 7089620 w 7296150"/>
              <a:gd name="connsiteY151" fmla="*/ 2797802 h 6340977"/>
              <a:gd name="connsiteX152" fmla="*/ 7119660 w 7296150"/>
              <a:gd name="connsiteY152" fmla="*/ 2797802 h 6340977"/>
              <a:gd name="connsiteX153" fmla="*/ 7055824 w 7296150"/>
              <a:gd name="connsiteY153" fmla="*/ 2891732 h 6340977"/>
              <a:gd name="connsiteX154" fmla="*/ 7097130 w 7296150"/>
              <a:gd name="connsiteY154" fmla="*/ 2869189 h 6340977"/>
              <a:gd name="connsiteX155" fmla="*/ 7127170 w 7296150"/>
              <a:gd name="connsiteY155" fmla="*/ 2914275 h 6340977"/>
              <a:gd name="connsiteX156" fmla="*/ 7157212 w 7296150"/>
              <a:gd name="connsiteY156" fmla="*/ 2914275 h 6340977"/>
              <a:gd name="connsiteX157" fmla="*/ 7179742 w 7296150"/>
              <a:gd name="connsiteY157" fmla="*/ 2884218 h 6340977"/>
              <a:gd name="connsiteX158" fmla="*/ 7142191 w 7296150"/>
              <a:gd name="connsiteY158" fmla="*/ 2944333 h 6340977"/>
              <a:gd name="connsiteX159" fmla="*/ 7104640 w 7296150"/>
              <a:gd name="connsiteY159" fmla="*/ 2921790 h 6340977"/>
              <a:gd name="connsiteX160" fmla="*/ 7112150 w 7296150"/>
              <a:gd name="connsiteY160" fmla="*/ 2891732 h 6340977"/>
              <a:gd name="connsiteX161" fmla="*/ 7074600 w 7296150"/>
              <a:gd name="connsiteY161" fmla="*/ 2906761 h 6340977"/>
              <a:gd name="connsiteX162" fmla="*/ 7104640 w 7296150"/>
              <a:gd name="connsiteY162" fmla="*/ 2921790 h 6340977"/>
              <a:gd name="connsiteX163" fmla="*/ 7127170 w 7296150"/>
              <a:gd name="connsiteY163" fmla="*/ 2951848 h 6340977"/>
              <a:gd name="connsiteX164" fmla="*/ 7040804 w 7296150"/>
              <a:gd name="connsiteY164" fmla="*/ 2936819 h 6340977"/>
              <a:gd name="connsiteX165" fmla="*/ 7089620 w 7296150"/>
              <a:gd name="connsiteY165" fmla="*/ 3004449 h 6340977"/>
              <a:gd name="connsiteX166" fmla="*/ 7119660 w 7296150"/>
              <a:gd name="connsiteY166" fmla="*/ 2996934 h 6340977"/>
              <a:gd name="connsiteX167" fmla="*/ 7104640 w 7296150"/>
              <a:gd name="connsiteY167" fmla="*/ 2974391 h 6340977"/>
              <a:gd name="connsiteX168" fmla="*/ 7149702 w 7296150"/>
              <a:gd name="connsiteY168" fmla="*/ 2959362 h 6340977"/>
              <a:gd name="connsiteX169" fmla="*/ 7082110 w 7296150"/>
              <a:gd name="connsiteY169" fmla="*/ 3030749 h 6340977"/>
              <a:gd name="connsiteX170" fmla="*/ 7040804 w 7296150"/>
              <a:gd name="connsiteY170" fmla="*/ 2959362 h 6340977"/>
              <a:gd name="connsiteX171" fmla="*/ 7025783 w 7296150"/>
              <a:gd name="connsiteY171" fmla="*/ 2981905 h 6340977"/>
              <a:gd name="connsiteX172" fmla="*/ 7089620 w 7296150"/>
              <a:gd name="connsiteY172" fmla="*/ 3038263 h 6340977"/>
              <a:gd name="connsiteX173" fmla="*/ 7104640 w 7296150"/>
              <a:gd name="connsiteY173" fmla="*/ 3068321 h 6340977"/>
              <a:gd name="connsiteX174" fmla="*/ 7074600 w 7296150"/>
              <a:gd name="connsiteY174" fmla="*/ 3060807 h 6340977"/>
              <a:gd name="connsiteX175" fmla="*/ 7055824 w 7296150"/>
              <a:gd name="connsiteY175" fmla="*/ 3030749 h 6340977"/>
              <a:gd name="connsiteX176" fmla="*/ 7040804 w 7296150"/>
              <a:gd name="connsiteY176" fmla="*/ 3090864 h 6340977"/>
              <a:gd name="connsiteX177" fmla="*/ 7063334 w 7296150"/>
              <a:gd name="connsiteY177" fmla="*/ 3113408 h 6340977"/>
              <a:gd name="connsiteX178" fmla="*/ 7063334 w 7296150"/>
              <a:gd name="connsiteY178" fmla="*/ 3105893 h 6340977"/>
              <a:gd name="connsiteX179" fmla="*/ 6995742 w 7296150"/>
              <a:gd name="connsiteY179" fmla="*/ 3098379 h 6340977"/>
              <a:gd name="connsiteX180" fmla="*/ 7033294 w 7296150"/>
              <a:gd name="connsiteY180" fmla="*/ 3150980 h 6340977"/>
              <a:gd name="connsiteX181" fmla="*/ 6995742 w 7296150"/>
              <a:gd name="connsiteY181" fmla="*/ 3207338 h 6340977"/>
              <a:gd name="connsiteX182" fmla="*/ 6965702 w 7296150"/>
              <a:gd name="connsiteY182" fmla="*/ 3188552 h 6340977"/>
              <a:gd name="connsiteX183" fmla="*/ 7010763 w 7296150"/>
              <a:gd name="connsiteY183" fmla="*/ 3150980 h 6340977"/>
              <a:gd name="connsiteX184" fmla="*/ 7003252 w 7296150"/>
              <a:gd name="connsiteY184" fmla="*/ 3128436 h 6340977"/>
              <a:gd name="connsiteX185" fmla="*/ 6928150 w 7296150"/>
              <a:gd name="connsiteY185" fmla="*/ 3237395 h 6340977"/>
              <a:gd name="connsiteX186" fmla="*/ 6886844 w 7296150"/>
              <a:gd name="connsiteY186" fmla="*/ 3244910 h 6340977"/>
              <a:gd name="connsiteX187" fmla="*/ 6913130 w 7296150"/>
              <a:gd name="connsiteY187" fmla="*/ 3274967 h 6340977"/>
              <a:gd name="connsiteX188" fmla="*/ 6913130 w 7296150"/>
              <a:gd name="connsiteY188" fmla="*/ 3244910 h 6340977"/>
              <a:gd name="connsiteX189" fmla="*/ 6943171 w 7296150"/>
              <a:gd name="connsiteY189" fmla="*/ 3222367 h 6340977"/>
              <a:gd name="connsiteX190" fmla="*/ 6935661 w 7296150"/>
              <a:gd name="connsiteY190" fmla="*/ 3259939 h 6340977"/>
              <a:gd name="connsiteX191" fmla="*/ 6980722 w 7296150"/>
              <a:gd name="connsiteY191" fmla="*/ 3222367 h 6340977"/>
              <a:gd name="connsiteX192" fmla="*/ 6905620 w 7296150"/>
              <a:gd name="connsiteY192" fmla="*/ 3305025 h 6340977"/>
              <a:gd name="connsiteX193" fmla="*/ 6920640 w 7296150"/>
              <a:gd name="connsiteY193" fmla="*/ 3327568 h 6340977"/>
              <a:gd name="connsiteX194" fmla="*/ 6913130 w 7296150"/>
              <a:gd name="connsiteY194" fmla="*/ 3320054 h 6340977"/>
              <a:gd name="connsiteX195" fmla="*/ 6879334 w 7296150"/>
              <a:gd name="connsiteY195" fmla="*/ 3342597 h 6340977"/>
              <a:gd name="connsiteX196" fmla="*/ 6905620 w 7296150"/>
              <a:gd name="connsiteY196" fmla="*/ 3350112 h 6340977"/>
              <a:gd name="connsiteX197" fmla="*/ 6920640 w 7296150"/>
              <a:gd name="connsiteY197" fmla="*/ 3331326 h 6340977"/>
              <a:gd name="connsiteX198" fmla="*/ 6864314 w 7296150"/>
              <a:gd name="connsiteY198" fmla="*/ 3391441 h 6340977"/>
              <a:gd name="connsiteX199" fmla="*/ 6856804 w 7296150"/>
              <a:gd name="connsiteY199" fmla="*/ 3357626 h 6340977"/>
              <a:gd name="connsiteX200" fmla="*/ 6856804 w 7296150"/>
              <a:gd name="connsiteY200" fmla="*/ 3413984 h 6340977"/>
              <a:gd name="connsiteX201" fmla="*/ 6804232 w 7296150"/>
              <a:gd name="connsiteY201" fmla="*/ 3383926 h 6340977"/>
              <a:gd name="connsiteX202" fmla="*/ 6826763 w 7296150"/>
              <a:gd name="connsiteY202" fmla="*/ 3436527 h 6340977"/>
              <a:gd name="connsiteX203" fmla="*/ 6856804 w 7296150"/>
              <a:gd name="connsiteY203" fmla="*/ 3429013 h 6340977"/>
              <a:gd name="connsiteX204" fmla="*/ 6811742 w 7296150"/>
              <a:gd name="connsiteY204" fmla="*/ 3489128 h 6340977"/>
              <a:gd name="connsiteX205" fmla="*/ 6725376 w 7296150"/>
              <a:gd name="connsiteY205" fmla="*/ 3504157 h 6340977"/>
              <a:gd name="connsiteX206" fmla="*/ 6744151 w 7296150"/>
              <a:gd name="connsiteY206" fmla="*/ 3537972 h 6340977"/>
              <a:gd name="connsiteX207" fmla="*/ 6702845 w 7296150"/>
              <a:gd name="connsiteY207" fmla="*/ 3553001 h 6340977"/>
              <a:gd name="connsiteX208" fmla="*/ 6736641 w 7296150"/>
              <a:gd name="connsiteY208" fmla="*/ 3545486 h 6340977"/>
              <a:gd name="connsiteX209" fmla="*/ 6687824 w 7296150"/>
              <a:gd name="connsiteY209" fmla="*/ 3643174 h 6340977"/>
              <a:gd name="connsiteX210" fmla="*/ 6657784 w 7296150"/>
              <a:gd name="connsiteY210" fmla="*/ 3628145 h 6340977"/>
              <a:gd name="connsiteX211" fmla="*/ 6635253 w 7296150"/>
              <a:gd name="connsiteY211" fmla="*/ 3665717 h 6340977"/>
              <a:gd name="connsiteX212" fmla="*/ 6605212 w 7296150"/>
              <a:gd name="connsiteY212" fmla="*/ 3737104 h 6340977"/>
              <a:gd name="connsiteX213" fmla="*/ 6560152 w 7296150"/>
              <a:gd name="connsiteY213" fmla="*/ 3722075 h 6340977"/>
              <a:gd name="connsiteX214" fmla="*/ 6575172 w 7296150"/>
              <a:gd name="connsiteY214" fmla="*/ 3759647 h 6340977"/>
              <a:gd name="connsiteX215" fmla="*/ 6526356 w 7296150"/>
              <a:gd name="connsiteY215" fmla="*/ 3812248 h 6340977"/>
              <a:gd name="connsiteX216" fmla="*/ 6458764 w 7296150"/>
              <a:gd name="connsiteY216" fmla="*/ 3842306 h 6340977"/>
              <a:gd name="connsiteX217" fmla="*/ 6481294 w 7296150"/>
              <a:gd name="connsiteY217" fmla="*/ 3891150 h 6340977"/>
              <a:gd name="connsiteX218" fmla="*/ 6451254 w 7296150"/>
              <a:gd name="connsiteY218" fmla="*/ 3921207 h 6340977"/>
              <a:gd name="connsiteX219" fmla="*/ 6488804 w 7296150"/>
              <a:gd name="connsiteY219" fmla="*/ 3943751 h 6340977"/>
              <a:gd name="connsiteX220" fmla="*/ 6488804 w 7296150"/>
              <a:gd name="connsiteY220" fmla="*/ 3883635 h 6340977"/>
              <a:gd name="connsiteX221" fmla="*/ 6533866 w 7296150"/>
              <a:gd name="connsiteY221" fmla="*/ 3891150 h 6340977"/>
              <a:gd name="connsiteX222" fmla="*/ 6518846 w 7296150"/>
              <a:gd name="connsiteY222" fmla="*/ 3951265 h 6340977"/>
              <a:gd name="connsiteX223" fmla="*/ 6582682 w 7296150"/>
              <a:gd name="connsiteY223" fmla="*/ 4075253 h 6340977"/>
              <a:gd name="connsiteX224" fmla="*/ 6541376 w 7296150"/>
              <a:gd name="connsiteY224" fmla="*/ 4187969 h 6340977"/>
              <a:gd name="connsiteX225" fmla="*/ 6379907 w 7296150"/>
              <a:gd name="connsiteY225" fmla="*/ 4458488 h 6340977"/>
              <a:gd name="connsiteX226" fmla="*/ 6188397 w 7296150"/>
              <a:gd name="connsiteY226" fmla="*/ 4657620 h 6340977"/>
              <a:gd name="connsiteX227" fmla="*/ 6188397 w 7296150"/>
              <a:gd name="connsiteY227" fmla="*/ 4702707 h 6340977"/>
              <a:gd name="connsiteX228" fmla="*/ 6120805 w 7296150"/>
              <a:gd name="connsiteY228" fmla="*/ 4759065 h 6340977"/>
              <a:gd name="connsiteX229" fmla="*/ 5899254 w 7296150"/>
              <a:gd name="connsiteY229" fmla="*/ 5003283 h 6340977"/>
              <a:gd name="connsiteX230" fmla="*/ 5715255 w 7296150"/>
              <a:gd name="connsiteY230" fmla="*/ 5149814 h 6340977"/>
              <a:gd name="connsiteX231" fmla="*/ 5673949 w 7296150"/>
              <a:gd name="connsiteY231" fmla="*/ 5224959 h 6340977"/>
              <a:gd name="connsiteX232" fmla="*/ 5636398 w 7296150"/>
              <a:gd name="connsiteY232" fmla="*/ 5266288 h 6340977"/>
              <a:gd name="connsiteX233" fmla="*/ 5591337 w 7296150"/>
              <a:gd name="connsiteY233" fmla="*/ 5318889 h 6340977"/>
              <a:gd name="connsiteX234" fmla="*/ 5583826 w 7296150"/>
              <a:gd name="connsiteY234" fmla="*/ 5303860 h 6340977"/>
              <a:gd name="connsiteX235" fmla="*/ 5275909 w 7296150"/>
              <a:gd name="connsiteY235" fmla="*/ 5563107 h 6340977"/>
              <a:gd name="connsiteX236" fmla="*/ 5260888 w 7296150"/>
              <a:gd name="connsiteY236" fmla="*/ 5604437 h 6340977"/>
              <a:gd name="connsiteX237" fmla="*/ 5208317 w 7296150"/>
              <a:gd name="connsiteY237" fmla="*/ 5649523 h 6340977"/>
              <a:gd name="connsiteX238" fmla="*/ 5200807 w 7296150"/>
              <a:gd name="connsiteY238" fmla="*/ 5634494 h 6340977"/>
              <a:gd name="connsiteX239" fmla="*/ 4907910 w 7296150"/>
              <a:gd name="connsiteY239" fmla="*/ 5878713 h 6340977"/>
              <a:gd name="connsiteX240" fmla="*/ 4645053 w 7296150"/>
              <a:gd name="connsiteY240" fmla="*/ 6040273 h 6340977"/>
              <a:gd name="connsiteX241" fmla="*/ 4547420 w 7296150"/>
              <a:gd name="connsiteY241" fmla="*/ 6119174 h 6340977"/>
              <a:gd name="connsiteX242" fmla="*/ 4370931 w 7296150"/>
              <a:gd name="connsiteY242" fmla="*/ 6194318 h 6340977"/>
              <a:gd name="connsiteX243" fmla="*/ 4209462 w 7296150"/>
              <a:gd name="connsiteY243" fmla="*/ 6246919 h 6340977"/>
              <a:gd name="connsiteX244" fmla="*/ 3976646 w 7296150"/>
              <a:gd name="connsiteY244" fmla="*/ 6288249 h 6340977"/>
              <a:gd name="connsiteX245" fmla="*/ 3586116 w 7296150"/>
              <a:gd name="connsiteY245" fmla="*/ 6310792 h 6340977"/>
              <a:gd name="connsiteX246" fmla="*/ 3533545 w 7296150"/>
              <a:gd name="connsiteY246" fmla="*/ 6246919 h 6340977"/>
              <a:gd name="connsiteX247" fmla="*/ 3556075 w 7296150"/>
              <a:gd name="connsiteY247" fmla="*/ 6288249 h 6340977"/>
              <a:gd name="connsiteX248" fmla="*/ 3439667 w 7296150"/>
              <a:gd name="connsiteY248" fmla="*/ 6273220 h 6340977"/>
              <a:gd name="connsiteX249" fmla="*/ 3402116 w 7296150"/>
              <a:gd name="connsiteY249" fmla="*/ 6209347 h 6340977"/>
              <a:gd name="connsiteX250" fmla="*/ 3495994 w 7296150"/>
              <a:gd name="connsiteY250" fmla="*/ 6126689 h 6340977"/>
              <a:gd name="connsiteX251" fmla="*/ 3454688 w 7296150"/>
              <a:gd name="connsiteY251" fmla="*/ 6077845 h 6340977"/>
              <a:gd name="connsiteX252" fmla="*/ 3372076 w 7296150"/>
              <a:gd name="connsiteY252" fmla="*/ 6119174 h 6340977"/>
              <a:gd name="connsiteX253" fmla="*/ 3432157 w 7296150"/>
              <a:gd name="connsiteY253" fmla="*/ 6134203 h 6340977"/>
              <a:gd name="connsiteX254" fmla="*/ 3255668 w 7296150"/>
              <a:gd name="connsiteY254" fmla="*/ 6201833 h 6340977"/>
              <a:gd name="connsiteX255" fmla="*/ 3180566 w 7296150"/>
              <a:gd name="connsiteY255" fmla="*/ 6186804 h 6340977"/>
              <a:gd name="connsiteX256" fmla="*/ 3255668 w 7296150"/>
              <a:gd name="connsiteY256" fmla="*/ 6156746 h 6340977"/>
              <a:gd name="connsiteX257" fmla="*/ 3248157 w 7296150"/>
              <a:gd name="connsiteY257" fmla="*/ 6134203 h 6340977"/>
              <a:gd name="connsiteX258" fmla="*/ 3071668 w 7296150"/>
              <a:gd name="connsiteY258" fmla="*/ 6092874 h 6340977"/>
              <a:gd name="connsiteX259" fmla="*/ 3195586 w 7296150"/>
              <a:gd name="connsiteY259" fmla="*/ 6092874 h 6340977"/>
              <a:gd name="connsiteX260" fmla="*/ 3233137 w 7296150"/>
              <a:gd name="connsiteY260" fmla="*/ 6032758 h 6340977"/>
              <a:gd name="connsiteX261" fmla="*/ 3270688 w 7296150"/>
              <a:gd name="connsiteY261" fmla="*/ 5995186 h 6340977"/>
              <a:gd name="connsiteX262" fmla="*/ 3071668 w 7296150"/>
              <a:gd name="connsiteY262" fmla="*/ 5871198 h 6340977"/>
              <a:gd name="connsiteX263" fmla="*/ 3041627 w 7296150"/>
              <a:gd name="connsiteY263" fmla="*/ 5878713 h 6340977"/>
              <a:gd name="connsiteX264" fmla="*/ 3026607 w 7296150"/>
              <a:gd name="connsiteY264" fmla="*/ 5788540 h 6340977"/>
              <a:gd name="connsiteX265" fmla="*/ 2902689 w 7296150"/>
              <a:gd name="connsiteY265" fmla="*/ 5709638 h 6340977"/>
              <a:gd name="connsiteX266" fmla="*/ 2917709 w 7296150"/>
              <a:gd name="connsiteY266" fmla="*/ 5679581 h 6340977"/>
              <a:gd name="connsiteX267" fmla="*/ 2962770 w 7296150"/>
              <a:gd name="connsiteY267" fmla="*/ 5724667 h 6340977"/>
              <a:gd name="connsiteX268" fmla="*/ 3011586 w 7296150"/>
              <a:gd name="connsiteY268" fmla="*/ 5709638 h 6340977"/>
              <a:gd name="connsiteX269" fmla="*/ 3124239 w 7296150"/>
              <a:gd name="connsiteY269" fmla="*/ 5803569 h 6340977"/>
              <a:gd name="connsiteX270" fmla="*/ 3203096 w 7296150"/>
              <a:gd name="connsiteY270" fmla="*/ 5773511 h 6340977"/>
              <a:gd name="connsiteX271" fmla="*/ 3203096 w 7296150"/>
              <a:gd name="connsiteY271" fmla="*/ 5717153 h 6340977"/>
              <a:gd name="connsiteX272" fmla="*/ 3173056 w 7296150"/>
              <a:gd name="connsiteY272" fmla="*/ 5747211 h 6340977"/>
              <a:gd name="connsiteX273" fmla="*/ 3124239 w 7296150"/>
              <a:gd name="connsiteY273" fmla="*/ 5687095 h 6340977"/>
              <a:gd name="connsiteX274" fmla="*/ 3165545 w 7296150"/>
              <a:gd name="connsiteY274" fmla="*/ 5717153 h 6340977"/>
              <a:gd name="connsiteX275" fmla="*/ 3139260 w 7296150"/>
              <a:gd name="connsiteY275" fmla="*/ 5495478 h 6340977"/>
              <a:gd name="connsiteX276" fmla="*/ 3180566 w 7296150"/>
              <a:gd name="connsiteY276" fmla="*/ 5502992 h 6340977"/>
              <a:gd name="connsiteX277" fmla="*/ 3124239 w 7296150"/>
              <a:gd name="connsiteY277" fmla="*/ 5209930 h 6340977"/>
              <a:gd name="connsiteX278" fmla="*/ 3139260 w 7296150"/>
              <a:gd name="connsiteY278" fmla="*/ 5243745 h 6340977"/>
              <a:gd name="connsiteX279" fmla="*/ 3165545 w 7296150"/>
              <a:gd name="connsiteY279" fmla="*/ 5232473 h 6340977"/>
              <a:gd name="connsiteX280" fmla="*/ 3180566 w 7296150"/>
              <a:gd name="connsiteY280" fmla="*/ 4871781 h 6340977"/>
              <a:gd name="connsiteX281" fmla="*/ 3210607 w 7296150"/>
              <a:gd name="connsiteY281" fmla="*/ 4886810 h 6340977"/>
              <a:gd name="connsiteX282" fmla="*/ 3225627 w 7296150"/>
              <a:gd name="connsiteY282" fmla="*/ 4774094 h 6340977"/>
              <a:gd name="connsiteX283" fmla="*/ 3240647 w 7296150"/>
              <a:gd name="connsiteY283" fmla="*/ 4605019 h 6340977"/>
              <a:gd name="connsiteX284" fmla="*/ 3240647 w 7296150"/>
              <a:gd name="connsiteY284" fmla="*/ 4150397 h 6340977"/>
              <a:gd name="connsiteX285" fmla="*/ 3210607 w 7296150"/>
              <a:gd name="connsiteY285" fmla="*/ 4187969 h 6340977"/>
              <a:gd name="connsiteX286" fmla="*/ 3195586 w 7296150"/>
              <a:gd name="connsiteY286" fmla="*/ 4157911 h 6340977"/>
              <a:gd name="connsiteX287" fmla="*/ 3173056 w 7296150"/>
              <a:gd name="connsiteY287" fmla="*/ 4496060 h 6340977"/>
              <a:gd name="connsiteX288" fmla="*/ 3165545 w 7296150"/>
              <a:gd name="connsiteY288" fmla="*/ 4511089 h 6340977"/>
              <a:gd name="connsiteX289" fmla="*/ 3131750 w 7296150"/>
              <a:gd name="connsiteY289" fmla="*/ 4503575 h 6340977"/>
              <a:gd name="connsiteX290" fmla="*/ 3131750 w 7296150"/>
              <a:gd name="connsiteY290" fmla="*/ 4574962 h 6340977"/>
              <a:gd name="connsiteX291" fmla="*/ 3165545 w 7296150"/>
              <a:gd name="connsiteY291" fmla="*/ 4556176 h 6340977"/>
              <a:gd name="connsiteX292" fmla="*/ 3165545 w 7296150"/>
              <a:gd name="connsiteY292" fmla="*/ 4605019 h 6340977"/>
              <a:gd name="connsiteX293" fmla="*/ 3116729 w 7296150"/>
              <a:gd name="connsiteY293" fmla="*/ 4635077 h 6340977"/>
              <a:gd name="connsiteX294" fmla="*/ 3158035 w 7296150"/>
              <a:gd name="connsiteY294" fmla="*/ 4187969 h 6340977"/>
              <a:gd name="connsiteX295" fmla="*/ 3131750 w 7296150"/>
              <a:gd name="connsiteY295" fmla="*/ 4180455 h 6340977"/>
              <a:gd name="connsiteX296" fmla="*/ 3165545 w 7296150"/>
              <a:gd name="connsiteY296" fmla="*/ 4097796 h 6340977"/>
              <a:gd name="connsiteX297" fmla="*/ 3165545 w 7296150"/>
              <a:gd name="connsiteY297" fmla="*/ 4060224 h 6340977"/>
              <a:gd name="connsiteX298" fmla="*/ 3131750 w 7296150"/>
              <a:gd name="connsiteY298" fmla="*/ 4052710 h 6340977"/>
              <a:gd name="connsiteX299" fmla="*/ 3124239 w 7296150"/>
              <a:gd name="connsiteY299" fmla="*/ 3973808 h 6340977"/>
              <a:gd name="connsiteX300" fmla="*/ 3109219 w 7296150"/>
              <a:gd name="connsiteY300" fmla="*/ 4018895 h 6340977"/>
              <a:gd name="connsiteX301" fmla="*/ 3079178 w 7296150"/>
              <a:gd name="connsiteY301" fmla="*/ 4060224 h 6340977"/>
              <a:gd name="connsiteX302" fmla="*/ 3086688 w 7296150"/>
              <a:gd name="connsiteY302" fmla="*/ 3936236 h 6340977"/>
              <a:gd name="connsiteX303" fmla="*/ 3064158 w 7296150"/>
              <a:gd name="connsiteY303" fmla="*/ 3913693 h 6340977"/>
              <a:gd name="connsiteX304" fmla="*/ 3079178 w 7296150"/>
              <a:gd name="connsiteY304" fmla="*/ 3891150 h 6340977"/>
              <a:gd name="connsiteX305" fmla="*/ 3116729 w 7296150"/>
              <a:gd name="connsiteY305" fmla="*/ 3665717 h 6340977"/>
              <a:gd name="connsiteX306" fmla="*/ 3109219 w 7296150"/>
              <a:gd name="connsiteY306" fmla="*/ 3590573 h 6340977"/>
              <a:gd name="connsiteX307" fmla="*/ 3158035 w 7296150"/>
              <a:gd name="connsiteY307" fmla="*/ 3707046 h 6340977"/>
              <a:gd name="connsiteX308" fmla="*/ 3165545 w 7296150"/>
              <a:gd name="connsiteY308" fmla="*/ 3537972 h 6340977"/>
              <a:gd name="connsiteX309" fmla="*/ 3210607 w 7296150"/>
              <a:gd name="connsiteY309" fmla="*/ 3496643 h 6340977"/>
              <a:gd name="connsiteX310" fmla="*/ 3180566 w 7296150"/>
              <a:gd name="connsiteY310" fmla="*/ 3357626 h 6340977"/>
              <a:gd name="connsiteX311" fmla="*/ 3173056 w 7296150"/>
              <a:gd name="connsiteY311" fmla="*/ 3459071 h 6340977"/>
              <a:gd name="connsiteX312" fmla="*/ 3139260 w 7296150"/>
              <a:gd name="connsiteY312" fmla="*/ 3305025 h 6340977"/>
              <a:gd name="connsiteX313" fmla="*/ 3180566 w 7296150"/>
              <a:gd name="connsiteY313" fmla="*/ 3297511 h 6340977"/>
              <a:gd name="connsiteX314" fmla="*/ 3158035 w 7296150"/>
              <a:gd name="connsiteY314" fmla="*/ 3214852 h 6340977"/>
              <a:gd name="connsiteX315" fmla="*/ 3109219 w 7296150"/>
              <a:gd name="connsiteY315" fmla="*/ 3128436 h 6340977"/>
              <a:gd name="connsiteX316" fmla="*/ 3019097 w 7296150"/>
              <a:gd name="connsiteY316" fmla="*/ 3011963 h 6340977"/>
              <a:gd name="connsiteX317" fmla="*/ 3026607 w 7296150"/>
              <a:gd name="connsiteY317" fmla="*/ 3090864 h 6340977"/>
              <a:gd name="connsiteX318" fmla="*/ 2996566 w 7296150"/>
              <a:gd name="connsiteY318" fmla="*/ 2996934 h 6340977"/>
              <a:gd name="connsiteX319" fmla="*/ 2981546 w 7296150"/>
              <a:gd name="connsiteY319" fmla="*/ 2974391 h 6340977"/>
              <a:gd name="connsiteX320" fmla="*/ 2947750 w 7296150"/>
              <a:gd name="connsiteY320" fmla="*/ 3004449 h 6340977"/>
              <a:gd name="connsiteX321" fmla="*/ 2895179 w 7296150"/>
              <a:gd name="connsiteY321" fmla="*/ 2959362 h 6340977"/>
              <a:gd name="connsiteX322" fmla="*/ 2872648 w 7296150"/>
              <a:gd name="connsiteY322" fmla="*/ 2884218 h 6340977"/>
              <a:gd name="connsiteX323" fmla="*/ 2925219 w 7296150"/>
              <a:gd name="connsiteY323" fmla="*/ 3060807 h 6340977"/>
              <a:gd name="connsiteX324" fmla="*/ 2865138 w 7296150"/>
              <a:gd name="connsiteY324" fmla="*/ 3045778 h 6340977"/>
              <a:gd name="connsiteX325" fmla="*/ 2850117 w 7296150"/>
              <a:gd name="connsiteY325" fmla="*/ 2989420 h 6340977"/>
              <a:gd name="connsiteX326" fmla="*/ 2842607 w 7296150"/>
              <a:gd name="connsiteY326" fmla="*/ 3068321 h 6340977"/>
              <a:gd name="connsiteX327" fmla="*/ 2778771 w 7296150"/>
              <a:gd name="connsiteY327" fmla="*/ 2936819 h 6340977"/>
              <a:gd name="connsiteX328" fmla="*/ 2658608 w 7296150"/>
              <a:gd name="connsiteY328" fmla="*/ 2861675 h 6340977"/>
              <a:gd name="connsiteX329" fmla="*/ 2643587 w 7296150"/>
              <a:gd name="connsiteY329" fmla="*/ 2827860 h 6340977"/>
              <a:gd name="connsiteX330" fmla="*/ 2448322 w 7296150"/>
              <a:gd name="connsiteY330" fmla="*/ 2812831 h 6340977"/>
              <a:gd name="connsiteX331" fmla="*/ 2388241 w 7296150"/>
              <a:gd name="connsiteY331" fmla="*/ 2812831 h 6340977"/>
              <a:gd name="connsiteX332" fmla="*/ 2102853 w 7296150"/>
              <a:gd name="connsiteY332" fmla="*/ 2835374 h 6340977"/>
              <a:gd name="connsiteX333" fmla="*/ 2087833 w 7296150"/>
              <a:gd name="connsiteY333" fmla="*/ 2876704 h 6340977"/>
              <a:gd name="connsiteX334" fmla="*/ 1948895 w 7296150"/>
              <a:gd name="connsiteY334" fmla="*/ 2906761 h 6340977"/>
              <a:gd name="connsiteX335" fmla="*/ 1851262 w 7296150"/>
              <a:gd name="connsiteY335" fmla="*/ 2906761 h 6340977"/>
              <a:gd name="connsiteX336" fmla="*/ 1813711 w 7296150"/>
              <a:gd name="connsiteY336" fmla="*/ 2891732 h 6340977"/>
              <a:gd name="connsiteX337" fmla="*/ 1719834 w 7296150"/>
              <a:gd name="connsiteY337" fmla="*/ 2921790 h 6340977"/>
              <a:gd name="connsiteX338" fmla="*/ 1727344 w 7296150"/>
              <a:gd name="connsiteY338" fmla="*/ 2899247 h 6340977"/>
              <a:gd name="connsiteX339" fmla="*/ 1573385 w 7296150"/>
              <a:gd name="connsiteY339" fmla="*/ 2944333 h 6340977"/>
              <a:gd name="connsiteX340" fmla="*/ 1167835 w 7296150"/>
              <a:gd name="connsiteY340" fmla="*/ 2981905 h 6340977"/>
              <a:gd name="connsiteX341" fmla="*/ 1137794 w 7296150"/>
              <a:gd name="connsiteY341" fmla="*/ 3011963 h 6340977"/>
              <a:gd name="connsiteX342" fmla="*/ 938774 w 7296150"/>
              <a:gd name="connsiteY342" fmla="*/ 3060807 h 6340977"/>
              <a:gd name="connsiteX343" fmla="*/ 574530 w 7296150"/>
              <a:gd name="connsiteY343" fmla="*/ 3120922 h 6340977"/>
              <a:gd name="connsiteX344" fmla="*/ 559509 w 7296150"/>
              <a:gd name="connsiteY344" fmla="*/ 3143465 h 6340977"/>
              <a:gd name="connsiteX345" fmla="*/ 168980 w 7296150"/>
              <a:gd name="connsiteY345" fmla="*/ 3214852 h 6340977"/>
              <a:gd name="connsiteX346" fmla="*/ 45061 w 7296150"/>
              <a:gd name="connsiteY346" fmla="*/ 3252424 h 6340977"/>
              <a:gd name="connsiteX347" fmla="*/ 15021 w 7296150"/>
              <a:gd name="connsiteY347" fmla="*/ 3166008 h 6340977"/>
              <a:gd name="connsiteX348" fmla="*/ 30041 w 7296150"/>
              <a:gd name="connsiteY348" fmla="*/ 3120922 h 6340977"/>
              <a:gd name="connsiteX349" fmla="*/ 184000 w 7296150"/>
              <a:gd name="connsiteY349" fmla="*/ 3060807 h 6340977"/>
              <a:gd name="connsiteX350" fmla="*/ 469387 w 7296150"/>
              <a:gd name="connsiteY350" fmla="*/ 2966876 h 6340977"/>
              <a:gd name="connsiteX351" fmla="*/ 93878 w 7296150"/>
              <a:gd name="connsiteY351" fmla="*/ 3030749 h 6340977"/>
              <a:gd name="connsiteX352" fmla="*/ 214041 w 7296150"/>
              <a:gd name="connsiteY352" fmla="*/ 2981905 h 6340977"/>
              <a:gd name="connsiteX353" fmla="*/ 199020 w 7296150"/>
              <a:gd name="connsiteY353" fmla="*/ 2974391 h 6340977"/>
              <a:gd name="connsiteX354" fmla="*/ 255347 w 7296150"/>
              <a:gd name="connsiteY354" fmla="*/ 2974391 h 6340977"/>
              <a:gd name="connsiteX355" fmla="*/ 439346 w 7296150"/>
              <a:gd name="connsiteY355" fmla="*/ 2906761 h 6340977"/>
              <a:gd name="connsiteX356" fmla="*/ 461877 w 7296150"/>
              <a:gd name="connsiteY356" fmla="*/ 2876704 h 6340977"/>
              <a:gd name="connsiteX357" fmla="*/ 375510 w 7296150"/>
              <a:gd name="connsiteY357" fmla="*/ 2861675 h 6340977"/>
              <a:gd name="connsiteX358" fmla="*/ 262857 w 7296150"/>
              <a:gd name="connsiteY358" fmla="*/ 2891732 h 6340977"/>
              <a:gd name="connsiteX359" fmla="*/ 153959 w 7296150"/>
              <a:gd name="connsiteY359" fmla="*/ 2959362 h 6340977"/>
              <a:gd name="connsiteX360" fmla="*/ 0 w 7296150"/>
              <a:gd name="connsiteY360" fmla="*/ 2981905 h 6340977"/>
              <a:gd name="connsiteX361" fmla="*/ 15021 w 7296150"/>
              <a:gd name="connsiteY361" fmla="*/ 2906761 h 6340977"/>
              <a:gd name="connsiteX362" fmla="*/ 60082 w 7296150"/>
              <a:gd name="connsiteY362" fmla="*/ 2861675 h 6340977"/>
              <a:gd name="connsiteX363" fmla="*/ 168980 w 7296150"/>
              <a:gd name="connsiteY363" fmla="*/ 2827860 h 6340977"/>
              <a:gd name="connsiteX364" fmla="*/ 277877 w 7296150"/>
              <a:gd name="connsiteY364" fmla="*/ 2775259 h 6340977"/>
              <a:gd name="connsiteX365" fmla="*/ 360489 w 7296150"/>
              <a:gd name="connsiteY365" fmla="*/ 2767744 h 6340977"/>
              <a:gd name="connsiteX366" fmla="*/ 375510 w 7296150"/>
              <a:gd name="connsiteY366" fmla="*/ 2745201 h 6340977"/>
              <a:gd name="connsiteX367" fmla="*/ 405551 w 7296150"/>
              <a:gd name="connsiteY367" fmla="*/ 2752716 h 6340977"/>
              <a:gd name="connsiteX368" fmla="*/ 499428 w 7296150"/>
              <a:gd name="connsiteY368" fmla="*/ 2707629 h 6340977"/>
              <a:gd name="connsiteX369" fmla="*/ 593305 w 7296150"/>
              <a:gd name="connsiteY369" fmla="*/ 2651271 h 6340977"/>
              <a:gd name="connsiteX370" fmla="*/ 600815 w 7296150"/>
              <a:gd name="connsiteY370" fmla="*/ 2576127 h 6340977"/>
              <a:gd name="connsiteX371" fmla="*/ 608326 w 7296150"/>
              <a:gd name="connsiteY371" fmla="*/ 2598670 h 6340977"/>
              <a:gd name="connsiteX372" fmla="*/ 668407 w 7296150"/>
              <a:gd name="connsiteY372" fmla="*/ 2561098 h 6340977"/>
              <a:gd name="connsiteX373" fmla="*/ 683428 w 7296150"/>
              <a:gd name="connsiteY373" fmla="*/ 2598670 h 6340977"/>
              <a:gd name="connsiteX374" fmla="*/ 720978 w 7296150"/>
              <a:gd name="connsiteY374" fmla="*/ 2591156 h 6340977"/>
              <a:gd name="connsiteX375" fmla="*/ 735999 w 7296150"/>
              <a:gd name="connsiteY375" fmla="*/ 2553583 h 6340977"/>
              <a:gd name="connsiteX376" fmla="*/ 762285 w 7296150"/>
              <a:gd name="connsiteY376" fmla="*/ 2576127 h 6340977"/>
              <a:gd name="connsiteX377" fmla="*/ 769795 w 7296150"/>
              <a:gd name="connsiteY377" fmla="*/ 2546069 h 6340977"/>
              <a:gd name="connsiteX378" fmla="*/ 814856 w 7296150"/>
              <a:gd name="connsiteY378" fmla="*/ 2546069 h 6340977"/>
              <a:gd name="connsiteX379" fmla="*/ 822366 w 7296150"/>
              <a:gd name="connsiteY379" fmla="*/ 2576127 h 6340977"/>
              <a:gd name="connsiteX380" fmla="*/ 897468 w 7296150"/>
              <a:gd name="connsiteY380" fmla="*/ 2553583 h 6340977"/>
              <a:gd name="connsiteX381" fmla="*/ 867427 w 7296150"/>
              <a:gd name="connsiteY381" fmla="*/ 2531040 h 6340977"/>
              <a:gd name="connsiteX382" fmla="*/ 1088978 w 7296150"/>
              <a:gd name="connsiteY382" fmla="*/ 2474682 h 6340977"/>
              <a:gd name="connsiteX383" fmla="*/ 1096488 w 7296150"/>
              <a:gd name="connsiteY383" fmla="*/ 2444624 h 6340977"/>
              <a:gd name="connsiteX384" fmla="*/ 1182855 w 7296150"/>
              <a:gd name="connsiteY384" fmla="*/ 2437110 h 6340977"/>
              <a:gd name="connsiteX385" fmla="*/ 1190365 w 7296150"/>
              <a:gd name="connsiteY385" fmla="*/ 2459653 h 6340977"/>
              <a:gd name="connsiteX386" fmla="*/ 1220406 w 7296150"/>
              <a:gd name="connsiteY386" fmla="*/ 2437110 h 6340977"/>
              <a:gd name="connsiteX387" fmla="*/ 1242937 w 7296150"/>
              <a:gd name="connsiteY387" fmla="*/ 2459653 h 6340977"/>
              <a:gd name="connsiteX388" fmla="*/ 1276733 w 7296150"/>
              <a:gd name="connsiteY388" fmla="*/ 2429596 h 6340977"/>
              <a:gd name="connsiteX389" fmla="*/ 1426936 w 7296150"/>
              <a:gd name="connsiteY389" fmla="*/ 2407053 h 6340977"/>
              <a:gd name="connsiteX390" fmla="*/ 1483263 w 7296150"/>
              <a:gd name="connsiteY390" fmla="*/ 2407053 h 6340977"/>
              <a:gd name="connsiteX391" fmla="*/ 2136649 w 7296150"/>
              <a:gd name="connsiteY391" fmla="*/ 2452139 h 6340977"/>
              <a:gd name="connsiteX392" fmla="*/ 2166690 w 7296150"/>
              <a:gd name="connsiteY392" fmla="*/ 2437110 h 6340977"/>
              <a:gd name="connsiteX393" fmla="*/ 2211751 w 7296150"/>
              <a:gd name="connsiteY393" fmla="*/ 2459653 h 6340977"/>
              <a:gd name="connsiteX394" fmla="*/ 2204241 w 7296150"/>
              <a:gd name="connsiteY394" fmla="*/ 2437110 h 6340977"/>
              <a:gd name="connsiteX395" fmla="*/ 2219261 w 7296150"/>
              <a:gd name="connsiteY395" fmla="*/ 2437110 h 6340977"/>
              <a:gd name="connsiteX396" fmla="*/ 2234282 w 7296150"/>
              <a:gd name="connsiteY396" fmla="*/ 2437110 h 6340977"/>
              <a:gd name="connsiteX397" fmla="*/ 2219261 w 7296150"/>
              <a:gd name="connsiteY397" fmla="*/ 2474682 h 6340977"/>
              <a:gd name="connsiteX398" fmla="*/ 2286853 w 7296150"/>
              <a:gd name="connsiteY398" fmla="*/ 2467168 h 6340977"/>
              <a:gd name="connsiteX399" fmla="*/ 2298118 w 7296150"/>
              <a:gd name="connsiteY399" fmla="*/ 2429596 h 6340977"/>
              <a:gd name="connsiteX400" fmla="*/ 2609791 w 7296150"/>
              <a:gd name="connsiteY400" fmla="*/ 2523526 h 6340977"/>
              <a:gd name="connsiteX401" fmla="*/ 2733709 w 7296150"/>
              <a:gd name="connsiteY401" fmla="*/ 2561098 h 6340977"/>
              <a:gd name="connsiteX402" fmla="*/ 3011586 w 7296150"/>
              <a:gd name="connsiteY402" fmla="*/ 2621213 h 6340977"/>
              <a:gd name="connsiteX403" fmla="*/ 3011586 w 7296150"/>
              <a:gd name="connsiteY403" fmla="*/ 2643756 h 6340977"/>
              <a:gd name="connsiteX404" fmla="*/ 3034117 w 7296150"/>
              <a:gd name="connsiteY404" fmla="*/ 2658785 h 6340977"/>
              <a:gd name="connsiteX405" fmla="*/ 3041627 w 7296150"/>
              <a:gd name="connsiteY405" fmla="*/ 2647514 h 6340977"/>
              <a:gd name="connsiteX406" fmla="*/ 3049137 w 7296150"/>
              <a:gd name="connsiteY406" fmla="*/ 2651271 h 6340977"/>
              <a:gd name="connsiteX407" fmla="*/ 3240647 w 7296150"/>
              <a:gd name="connsiteY407" fmla="*/ 2658785 h 6340977"/>
              <a:gd name="connsiteX408" fmla="*/ 3218117 w 7296150"/>
              <a:gd name="connsiteY408" fmla="*/ 2591156 h 6340977"/>
              <a:gd name="connsiteX409" fmla="*/ 3240647 w 7296150"/>
              <a:gd name="connsiteY409" fmla="*/ 2583641 h 6340977"/>
              <a:gd name="connsiteX410" fmla="*/ 3255668 w 7296150"/>
              <a:gd name="connsiteY410" fmla="*/ 2606184 h 6340977"/>
              <a:gd name="connsiteX411" fmla="*/ 3300729 w 7296150"/>
              <a:gd name="connsiteY411" fmla="*/ 2516012 h 6340977"/>
              <a:gd name="connsiteX412" fmla="*/ 3308239 w 7296150"/>
              <a:gd name="connsiteY412" fmla="*/ 2700115 h 6340977"/>
              <a:gd name="connsiteX413" fmla="*/ 3327014 w 7296150"/>
              <a:gd name="connsiteY413" fmla="*/ 2715143 h 6340977"/>
              <a:gd name="connsiteX414" fmla="*/ 3349545 w 7296150"/>
              <a:gd name="connsiteY414" fmla="*/ 2700115 h 6340977"/>
              <a:gd name="connsiteX415" fmla="*/ 3349545 w 7296150"/>
              <a:gd name="connsiteY415" fmla="*/ 2613699 h 6340977"/>
              <a:gd name="connsiteX416" fmla="*/ 3285708 w 7296150"/>
              <a:gd name="connsiteY416" fmla="*/ 2376995 h 6340977"/>
              <a:gd name="connsiteX417" fmla="*/ 3300729 w 7296150"/>
              <a:gd name="connsiteY417" fmla="*/ 2414567 h 6340977"/>
              <a:gd name="connsiteX418" fmla="*/ 3285708 w 7296150"/>
              <a:gd name="connsiteY418" fmla="*/ 2422081 h 6340977"/>
              <a:gd name="connsiteX419" fmla="*/ 3270688 w 7296150"/>
              <a:gd name="connsiteY419" fmla="*/ 2354451 h 6340977"/>
              <a:gd name="connsiteX420" fmla="*/ 3285708 w 7296150"/>
              <a:gd name="connsiteY420" fmla="*/ 2253007 h 6340977"/>
              <a:gd name="connsiteX421" fmla="*/ 3263178 w 7296150"/>
              <a:gd name="connsiteY421" fmla="*/ 2422081 h 6340977"/>
              <a:gd name="connsiteX422" fmla="*/ 3233137 w 7296150"/>
              <a:gd name="connsiteY422" fmla="*/ 2504740 h 6340977"/>
              <a:gd name="connsiteX423" fmla="*/ 3233137 w 7296150"/>
              <a:gd name="connsiteY423" fmla="*/ 2335665 h 6340977"/>
              <a:gd name="connsiteX424" fmla="*/ 3210607 w 7296150"/>
              <a:gd name="connsiteY424" fmla="*/ 2361966 h 6340977"/>
              <a:gd name="connsiteX425" fmla="*/ 3225627 w 7296150"/>
              <a:gd name="connsiteY425" fmla="*/ 2313122 h 6340977"/>
              <a:gd name="connsiteX426" fmla="*/ 3233137 w 7296150"/>
              <a:gd name="connsiteY426" fmla="*/ 2237978 h 6340977"/>
              <a:gd name="connsiteX427" fmla="*/ 3203096 w 7296150"/>
              <a:gd name="connsiteY427" fmla="*/ 2237978 h 6340977"/>
              <a:gd name="connsiteX428" fmla="*/ 3195586 w 7296150"/>
              <a:gd name="connsiteY428" fmla="*/ 2083933 h 6340977"/>
              <a:gd name="connsiteX429" fmla="*/ 3203096 w 7296150"/>
              <a:gd name="connsiteY429" fmla="*/ 2076418 h 6340977"/>
              <a:gd name="connsiteX430" fmla="*/ 3041627 w 7296150"/>
              <a:gd name="connsiteY430" fmla="*/ 1839714 h 6340977"/>
              <a:gd name="connsiteX431" fmla="*/ 3101709 w 7296150"/>
              <a:gd name="connsiteY431" fmla="*/ 2222949 h 6340977"/>
              <a:gd name="connsiteX432" fmla="*/ 3004076 w 7296150"/>
              <a:gd name="connsiteY432" fmla="*/ 1990002 h 6340977"/>
              <a:gd name="connsiteX433" fmla="*/ 2718689 w 7296150"/>
              <a:gd name="connsiteY433" fmla="*/ 1798385 h 6340977"/>
              <a:gd name="connsiteX434" fmla="*/ 2947750 w 7296150"/>
              <a:gd name="connsiteY434" fmla="*/ 1847228 h 6340977"/>
              <a:gd name="connsiteX435" fmla="*/ 2812566 w 7296150"/>
              <a:gd name="connsiteY435" fmla="*/ 1753298 h 6340977"/>
              <a:gd name="connsiteX436" fmla="*/ 2763750 w 7296150"/>
              <a:gd name="connsiteY436" fmla="*/ 1783356 h 6340977"/>
              <a:gd name="connsiteX437" fmla="*/ 2763750 w 7296150"/>
              <a:gd name="connsiteY437" fmla="*/ 1768327 h 6340977"/>
              <a:gd name="connsiteX438" fmla="*/ 2410771 w 7296150"/>
              <a:gd name="connsiteY438" fmla="*/ 1783356 h 6340977"/>
              <a:gd name="connsiteX439" fmla="*/ 2651097 w 7296150"/>
              <a:gd name="connsiteY439" fmla="*/ 1798385 h 6340977"/>
              <a:gd name="connsiteX440" fmla="*/ 2632322 w 7296150"/>
              <a:gd name="connsiteY440" fmla="*/ 1832200 h 6340977"/>
              <a:gd name="connsiteX441" fmla="*/ 2136649 w 7296150"/>
              <a:gd name="connsiteY441" fmla="*/ 1854743 h 6340977"/>
              <a:gd name="connsiteX442" fmla="*/ 2181710 w 7296150"/>
              <a:gd name="connsiteY442" fmla="*/ 1892315 h 6340977"/>
              <a:gd name="connsiteX443" fmla="*/ 1948895 w 7296150"/>
              <a:gd name="connsiteY443" fmla="*/ 1899829 h 6340977"/>
              <a:gd name="connsiteX444" fmla="*/ 1933874 w 7296150"/>
              <a:gd name="connsiteY444" fmla="*/ 1929887 h 6340977"/>
              <a:gd name="connsiteX445" fmla="*/ 1622201 w 7296150"/>
              <a:gd name="connsiteY445" fmla="*/ 1952430 h 6340977"/>
              <a:gd name="connsiteX446" fmla="*/ 1580895 w 7296150"/>
              <a:gd name="connsiteY446" fmla="*/ 1982488 h 6340977"/>
              <a:gd name="connsiteX447" fmla="*/ 1475753 w 7296150"/>
              <a:gd name="connsiteY447" fmla="*/ 1929887 h 6340977"/>
              <a:gd name="connsiteX448" fmla="*/ 1460732 w 7296150"/>
              <a:gd name="connsiteY448" fmla="*/ 1967459 h 6340977"/>
              <a:gd name="connsiteX449" fmla="*/ 1359345 w 7296150"/>
              <a:gd name="connsiteY449" fmla="*/ 1967459 h 6340977"/>
              <a:gd name="connsiteX450" fmla="*/ 1351834 w 7296150"/>
              <a:gd name="connsiteY450" fmla="*/ 1952430 h 6340977"/>
              <a:gd name="connsiteX451" fmla="*/ 1314284 w 7296150"/>
              <a:gd name="connsiteY451" fmla="*/ 1982488 h 6340977"/>
              <a:gd name="connsiteX452" fmla="*/ 1250447 w 7296150"/>
              <a:gd name="connsiteY452" fmla="*/ 1974973 h 6340977"/>
              <a:gd name="connsiteX453" fmla="*/ 1167835 w 7296150"/>
              <a:gd name="connsiteY453" fmla="*/ 1967459 h 6340977"/>
              <a:gd name="connsiteX454" fmla="*/ 1197876 w 7296150"/>
              <a:gd name="connsiteY454" fmla="*/ 1952430 h 6340977"/>
              <a:gd name="connsiteX455" fmla="*/ 1081468 w 7296150"/>
              <a:gd name="connsiteY455" fmla="*/ 1959945 h 6340977"/>
              <a:gd name="connsiteX456" fmla="*/ 1051427 w 7296150"/>
              <a:gd name="connsiteY456" fmla="*/ 1937402 h 6340977"/>
              <a:gd name="connsiteX457" fmla="*/ 1021386 w 7296150"/>
              <a:gd name="connsiteY457" fmla="*/ 1959945 h 6340977"/>
              <a:gd name="connsiteX458" fmla="*/ 1006366 w 7296150"/>
              <a:gd name="connsiteY458" fmla="*/ 1944916 h 6340977"/>
              <a:gd name="connsiteX459" fmla="*/ 904978 w 7296150"/>
              <a:gd name="connsiteY459" fmla="*/ 1944916 h 6340977"/>
              <a:gd name="connsiteX460" fmla="*/ 912488 w 7296150"/>
              <a:gd name="connsiteY460" fmla="*/ 1907344 h 6340977"/>
              <a:gd name="connsiteX461" fmla="*/ 889958 w 7296150"/>
              <a:gd name="connsiteY461" fmla="*/ 1899829 h 6340977"/>
              <a:gd name="connsiteX462" fmla="*/ 852407 w 7296150"/>
              <a:gd name="connsiteY462" fmla="*/ 1929887 h 6340977"/>
              <a:gd name="connsiteX463" fmla="*/ 844897 w 7296150"/>
              <a:gd name="connsiteY463" fmla="*/ 1914858 h 6340977"/>
              <a:gd name="connsiteX464" fmla="*/ 822366 w 7296150"/>
              <a:gd name="connsiteY464" fmla="*/ 1944916 h 6340977"/>
              <a:gd name="connsiteX465" fmla="*/ 762285 w 7296150"/>
              <a:gd name="connsiteY465" fmla="*/ 1967459 h 6340977"/>
              <a:gd name="connsiteX466" fmla="*/ 751019 w 7296150"/>
              <a:gd name="connsiteY466" fmla="*/ 1877286 h 6340977"/>
              <a:gd name="connsiteX467" fmla="*/ 751019 w 7296150"/>
              <a:gd name="connsiteY467" fmla="*/ 1884801 h 6340977"/>
              <a:gd name="connsiteX468" fmla="*/ 743509 w 7296150"/>
              <a:gd name="connsiteY468" fmla="*/ 1862257 h 6340977"/>
              <a:gd name="connsiteX469" fmla="*/ 690938 w 7296150"/>
              <a:gd name="connsiteY469" fmla="*/ 1839714 h 6340977"/>
              <a:gd name="connsiteX470" fmla="*/ 544489 w 7296150"/>
              <a:gd name="connsiteY470" fmla="*/ 1892315 h 6340977"/>
              <a:gd name="connsiteX471" fmla="*/ 645877 w 7296150"/>
              <a:gd name="connsiteY471" fmla="*/ 1768327 h 6340977"/>
              <a:gd name="connsiteX472" fmla="*/ 769795 w 7296150"/>
              <a:gd name="connsiteY472" fmla="*/ 1708212 h 6340977"/>
              <a:gd name="connsiteX473" fmla="*/ 867427 w 7296150"/>
              <a:gd name="connsiteY473" fmla="*/ 1663125 h 6340977"/>
              <a:gd name="connsiteX474" fmla="*/ 919999 w 7296150"/>
              <a:gd name="connsiteY474" fmla="*/ 1651854 h 6340977"/>
              <a:gd name="connsiteX475" fmla="*/ 1006366 w 7296150"/>
              <a:gd name="connsiteY475" fmla="*/ 1584224 h 6340977"/>
              <a:gd name="connsiteX476" fmla="*/ 1088978 w 7296150"/>
              <a:gd name="connsiteY476" fmla="*/ 1531623 h 6340977"/>
              <a:gd name="connsiteX477" fmla="*/ 1096488 w 7296150"/>
              <a:gd name="connsiteY477" fmla="*/ 1554166 h 6340977"/>
              <a:gd name="connsiteX478" fmla="*/ 1137794 w 7296150"/>
              <a:gd name="connsiteY478" fmla="*/ 1539137 h 6340977"/>
              <a:gd name="connsiteX479" fmla="*/ 1160325 w 7296150"/>
              <a:gd name="connsiteY479" fmla="*/ 1501565 h 6340977"/>
              <a:gd name="connsiteX480" fmla="*/ 938774 w 7296150"/>
              <a:gd name="connsiteY480" fmla="*/ 1539137 h 6340977"/>
              <a:gd name="connsiteX481" fmla="*/ 961305 w 7296150"/>
              <a:gd name="connsiteY481" fmla="*/ 1494051 h 6340977"/>
              <a:gd name="connsiteX482" fmla="*/ 1066447 w 7296150"/>
              <a:gd name="connsiteY482" fmla="*/ 1437693 h 6340977"/>
              <a:gd name="connsiteX483" fmla="*/ 1058937 w 7296150"/>
              <a:gd name="connsiteY483" fmla="*/ 1422664 h 6340977"/>
              <a:gd name="connsiteX484" fmla="*/ 897468 w 7296150"/>
              <a:gd name="connsiteY484" fmla="*/ 1452721 h 6340977"/>
              <a:gd name="connsiteX485" fmla="*/ 859917 w 7296150"/>
              <a:gd name="connsiteY485" fmla="*/ 1482779 h 6340977"/>
              <a:gd name="connsiteX486" fmla="*/ 792325 w 7296150"/>
              <a:gd name="connsiteY486" fmla="*/ 1452721 h 6340977"/>
              <a:gd name="connsiteX487" fmla="*/ 769795 w 7296150"/>
              <a:gd name="connsiteY487" fmla="*/ 1501565 h 6340977"/>
              <a:gd name="connsiteX488" fmla="*/ 814856 w 7296150"/>
              <a:gd name="connsiteY488" fmla="*/ 1494051 h 6340977"/>
              <a:gd name="connsiteX489" fmla="*/ 660897 w 7296150"/>
              <a:gd name="connsiteY489" fmla="*/ 1591738 h 6340977"/>
              <a:gd name="connsiteX490" fmla="*/ 720978 w 7296150"/>
              <a:gd name="connsiteY490" fmla="*/ 1539137 h 6340977"/>
              <a:gd name="connsiteX491" fmla="*/ 698448 w 7296150"/>
              <a:gd name="connsiteY491" fmla="*/ 1524109 h 6340977"/>
              <a:gd name="connsiteX492" fmla="*/ 683428 w 7296150"/>
              <a:gd name="connsiteY492" fmla="*/ 1554166 h 6340977"/>
              <a:gd name="connsiteX493" fmla="*/ 623346 w 7296150"/>
              <a:gd name="connsiteY493" fmla="*/ 1561680 h 6340977"/>
              <a:gd name="connsiteX494" fmla="*/ 751019 w 7296150"/>
              <a:gd name="connsiteY494" fmla="*/ 1452721 h 6340977"/>
              <a:gd name="connsiteX495" fmla="*/ 859917 w 7296150"/>
              <a:gd name="connsiteY495" fmla="*/ 1347520 h 6340977"/>
              <a:gd name="connsiteX496" fmla="*/ 769795 w 7296150"/>
              <a:gd name="connsiteY496" fmla="*/ 1362549 h 6340977"/>
              <a:gd name="connsiteX497" fmla="*/ 645877 w 7296150"/>
              <a:gd name="connsiteY497" fmla="*/ 1392606 h 6340977"/>
              <a:gd name="connsiteX498" fmla="*/ 506938 w 7296150"/>
              <a:gd name="connsiteY498" fmla="*/ 1407635 h 6340977"/>
              <a:gd name="connsiteX499" fmla="*/ 292898 w 7296150"/>
              <a:gd name="connsiteY499" fmla="*/ 1385092 h 6340977"/>
              <a:gd name="connsiteX500" fmla="*/ 337959 w 7296150"/>
              <a:gd name="connsiteY500" fmla="*/ 1347520 h 6340977"/>
              <a:gd name="connsiteX501" fmla="*/ 345469 w 7296150"/>
              <a:gd name="connsiteY501" fmla="*/ 1362549 h 6340977"/>
              <a:gd name="connsiteX502" fmla="*/ 529469 w 7296150"/>
              <a:gd name="connsiteY502" fmla="*/ 1253590 h 6340977"/>
              <a:gd name="connsiteX503" fmla="*/ 660897 w 7296150"/>
              <a:gd name="connsiteY503" fmla="*/ 1193474 h 6340977"/>
              <a:gd name="connsiteX504" fmla="*/ 638366 w 7296150"/>
              <a:gd name="connsiteY504" fmla="*/ 1185960 h 6340977"/>
              <a:gd name="connsiteX505" fmla="*/ 698448 w 7296150"/>
              <a:gd name="connsiteY505" fmla="*/ 1084515 h 6340977"/>
              <a:gd name="connsiteX506" fmla="*/ 593305 w 7296150"/>
              <a:gd name="connsiteY506" fmla="*/ 1054458 h 6340977"/>
              <a:gd name="connsiteX507" fmla="*/ 600815 w 7296150"/>
              <a:gd name="connsiteY507" fmla="*/ 1031914 h 6340977"/>
              <a:gd name="connsiteX508" fmla="*/ 713468 w 7296150"/>
              <a:gd name="connsiteY508" fmla="*/ 979313 h 6340977"/>
              <a:gd name="connsiteX509" fmla="*/ 769795 w 7296150"/>
              <a:gd name="connsiteY509" fmla="*/ 994342 h 6340977"/>
              <a:gd name="connsiteX510" fmla="*/ 844897 w 7296150"/>
              <a:gd name="connsiteY510" fmla="*/ 930470 h 6340977"/>
              <a:gd name="connsiteX511" fmla="*/ 867427 w 7296150"/>
              <a:gd name="connsiteY511" fmla="*/ 960527 h 6340977"/>
              <a:gd name="connsiteX512" fmla="*/ 1152814 w 7296150"/>
              <a:gd name="connsiteY512" fmla="*/ 870354 h 6340977"/>
              <a:gd name="connsiteX513" fmla="*/ 1115263 w 7296150"/>
              <a:gd name="connsiteY513" fmla="*/ 862840 h 6340977"/>
              <a:gd name="connsiteX514" fmla="*/ 1115263 w 7296150"/>
              <a:gd name="connsiteY514" fmla="*/ 885383 h 6340977"/>
              <a:gd name="connsiteX515" fmla="*/ 1043917 w 7296150"/>
              <a:gd name="connsiteY515" fmla="*/ 885383 h 6340977"/>
              <a:gd name="connsiteX516" fmla="*/ 1073957 w 7296150"/>
              <a:gd name="connsiteY516" fmla="*/ 832782 h 6340977"/>
              <a:gd name="connsiteX517" fmla="*/ 1182855 w 7296150"/>
              <a:gd name="connsiteY517" fmla="*/ 825268 h 6340977"/>
              <a:gd name="connsiteX518" fmla="*/ 1182855 w 7296150"/>
              <a:gd name="connsiteY518" fmla="*/ 791453 h 6340977"/>
              <a:gd name="connsiteX519" fmla="*/ 1227916 w 7296150"/>
              <a:gd name="connsiteY519" fmla="*/ 783938 h 6340977"/>
              <a:gd name="connsiteX520" fmla="*/ 1220406 w 7296150"/>
              <a:gd name="connsiteY520" fmla="*/ 810239 h 6340977"/>
              <a:gd name="connsiteX521" fmla="*/ 1265467 w 7296150"/>
              <a:gd name="connsiteY521" fmla="*/ 810239 h 6340977"/>
              <a:gd name="connsiteX522" fmla="*/ 1242937 w 7296150"/>
              <a:gd name="connsiteY522" fmla="*/ 761395 h 6340977"/>
              <a:gd name="connsiteX523" fmla="*/ 1284243 w 7296150"/>
              <a:gd name="connsiteY523" fmla="*/ 798967 h 6340977"/>
              <a:gd name="connsiteX524" fmla="*/ 1306773 w 7296150"/>
              <a:gd name="connsiteY524" fmla="*/ 776424 h 6340977"/>
              <a:gd name="connsiteX525" fmla="*/ 1314284 w 7296150"/>
              <a:gd name="connsiteY525" fmla="*/ 798967 h 6340977"/>
              <a:gd name="connsiteX526" fmla="*/ 1419426 w 7296150"/>
              <a:gd name="connsiteY526" fmla="*/ 768910 h 6340977"/>
              <a:gd name="connsiteX527" fmla="*/ 1389385 w 7296150"/>
              <a:gd name="connsiteY527" fmla="*/ 701280 h 6340977"/>
              <a:gd name="connsiteX528" fmla="*/ 1299263 w 7296150"/>
              <a:gd name="connsiteY528" fmla="*/ 746366 h 6340977"/>
              <a:gd name="connsiteX529" fmla="*/ 1291753 w 7296150"/>
              <a:gd name="connsiteY529" fmla="*/ 731338 h 6340977"/>
              <a:gd name="connsiteX530" fmla="*/ 976325 w 7296150"/>
              <a:gd name="connsiteY530" fmla="*/ 761395 h 6340977"/>
              <a:gd name="connsiteX531" fmla="*/ 919999 w 7296150"/>
              <a:gd name="connsiteY531" fmla="*/ 776424 h 6340977"/>
              <a:gd name="connsiteX532" fmla="*/ 927509 w 7296150"/>
              <a:gd name="connsiteY532" fmla="*/ 810239 h 6340977"/>
              <a:gd name="connsiteX533" fmla="*/ 897468 w 7296150"/>
              <a:gd name="connsiteY533" fmla="*/ 840297 h 6340977"/>
              <a:gd name="connsiteX534" fmla="*/ 844897 w 7296150"/>
              <a:gd name="connsiteY534" fmla="*/ 825268 h 6340977"/>
              <a:gd name="connsiteX535" fmla="*/ 904978 w 7296150"/>
              <a:gd name="connsiteY535" fmla="*/ 791453 h 6340977"/>
              <a:gd name="connsiteX536" fmla="*/ 844897 w 7296150"/>
              <a:gd name="connsiteY536" fmla="*/ 776424 h 6340977"/>
              <a:gd name="connsiteX537" fmla="*/ 784815 w 7296150"/>
              <a:gd name="connsiteY537" fmla="*/ 746366 h 6340977"/>
              <a:gd name="connsiteX538" fmla="*/ 889958 w 7296150"/>
              <a:gd name="connsiteY538" fmla="*/ 663708 h 6340977"/>
              <a:gd name="connsiteX539" fmla="*/ 871182 w 7296150"/>
              <a:gd name="connsiteY539" fmla="*/ 648679 h 6340977"/>
              <a:gd name="connsiteX540" fmla="*/ 983835 w 7296150"/>
              <a:gd name="connsiteY540" fmla="*/ 599835 h 6340977"/>
              <a:gd name="connsiteX541" fmla="*/ 976325 w 7296150"/>
              <a:gd name="connsiteY541" fmla="*/ 629893 h 6340977"/>
              <a:gd name="connsiteX542" fmla="*/ 1081468 w 7296150"/>
              <a:gd name="connsiteY542" fmla="*/ 592321 h 6340977"/>
              <a:gd name="connsiteX543" fmla="*/ 1066447 w 7296150"/>
              <a:gd name="connsiteY543" fmla="*/ 577292 h 6340977"/>
              <a:gd name="connsiteX544" fmla="*/ 1190365 w 7296150"/>
              <a:gd name="connsiteY544" fmla="*/ 532206 h 6340977"/>
              <a:gd name="connsiteX545" fmla="*/ 1190365 w 7296150"/>
              <a:gd name="connsiteY545" fmla="*/ 509662 h 6340977"/>
              <a:gd name="connsiteX546" fmla="*/ 1088978 w 7296150"/>
              <a:gd name="connsiteY546" fmla="*/ 524691 h 6340977"/>
              <a:gd name="connsiteX547" fmla="*/ 1122774 w 7296150"/>
              <a:gd name="connsiteY547" fmla="*/ 517177 h 6340977"/>
              <a:gd name="connsiteX548" fmla="*/ 1107753 w 7296150"/>
              <a:gd name="connsiteY548" fmla="*/ 502148 h 6340977"/>
              <a:gd name="connsiteX549" fmla="*/ 1205386 w 7296150"/>
              <a:gd name="connsiteY549" fmla="*/ 445790 h 6340977"/>
              <a:gd name="connsiteX550" fmla="*/ 1682283 w 7296150"/>
              <a:gd name="connsiteY550" fmla="*/ 363131 h 6340977"/>
              <a:gd name="connsiteX551" fmla="*/ 1704813 w 7296150"/>
              <a:gd name="connsiteY551" fmla="*/ 355617 h 6340977"/>
              <a:gd name="connsiteX552" fmla="*/ 1637222 w 7296150"/>
              <a:gd name="connsiteY552" fmla="*/ 340588 h 6340977"/>
              <a:gd name="connsiteX553" fmla="*/ 1697303 w 7296150"/>
              <a:gd name="connsiteY553" fmla="*/ 276715 h 6340977"/>
              <a:gd name="connsiteX554" fmla="*/ 1749875 w 7296150"/>
              <a:gd name="connsiteY554" fmla="*/ 303016 h 6340977"/>
              <a:gd name="connsiteX555" fmla="*/ 1791181 w 7296150"/>
              <a:gd name="connsiteY555" fmla="*/ 284230 h 6340977"/>
              <a:gd name="connsiteX556" fmla="*/ 1813711 w 7296150"/>
              <a:gd name="connsiteY556" fmla="*/ 254172 h 6340977"/>
              <a:gd name="connsiteX557" fmla="*/ 1813711 w 7296150"/>
              <a:gd name="connsiteY557" fmla="*/ 284230 h 6340977"/>
              <a:gd name="connsiteX558" fmla="*/ 1911344 w 7296150"/>
              <a:gd name="connsiteY558" fmla="*/ 269201 h 6340977"/>
              <a:gd name="connsiteX559" fmla="*/ 2012731 w 7296150"/>
              <a:gd name="connsiteY559" fmla="*/ 284230 h 6340977"/>
              <a:gd name="connsiteX560" fmla="*/ 2027752 w 7296150"/>
              <a:gd name="connsiteY560" fmla="*/ 261687 h 6340977"/>
              <a:gd name="connsiteX561" fmla="*/ 2219261 w 7296150"/>
              <a:gd name="connsiteY561" fmla="*/ 254172 h 6340977"/>
              <a:gd name="connsiteX562" fmla="*/ 1982690 w 7296150"/>
              <a:gd name="connsiteY562" fmla="*/ 254172 h 6340977"/>
              <a:gd name="connsiteX563" fmla="*/ 1997711 w 7296150"/>
              <a:gd name="connsiteY563" fmla="*/ 224114 h 6340977"/>
              <a:gd name="connsiteX564" fmla="*/ 1734854 w 7296150"/>
              <a:gd name="connsiteY564" fmla="*/ 254172 h 6340977"/>
              <a:gd name="connsiteX565" fmla="*/ 1990201 w 7296150"/>
              <a:gd name="connsiteY565" fmla="*/ 171514 h 6340977"/>
              <a:gd name="connsiteX566" fmla="*/ 2343180 w 7296150"/>
              <a:gd name="connsiteY566" fmla="*/ 148970 h 6340977"/>
              <a:gd name="connsiteX567" fmla="*/ 2328159 w 7296150"/>
              <a:gd name="connsiteY567" fmla="*/ 133941 h 6340977"/>
              <a:gd name="connsiteX568" fmla="*/ 2350690 w 7296150"/>
              <a:gd name="connsiteY568" fmla="*/ 148970 h 6340977"/>
              <a:gd name="connsiteX569" fmla="*/ 2358200 w 7296150"/>
              <a:gd name="connsiteY569" fmla="*/ 126427 h 6340977"/>
              <a:gd name="connsiteX570" fmla="*/ 2497138 w 7296150"/>
              <a:gd name="connsiteY570" fmla="*/ 100127 h 6340977"/>
              <a:gd name="connsiteX571" fmla="*/ 2527179 w 7296150"/>
              <a:gd name="connsiteY571" fmla="*/ 32497 h 6340977"/>
              <a:gd name="connsiteX572" fmla="*/ 2455832 w 7296150"/>
              <a:gd name="connsiteY572" fmla="*/ 17468 h 6340977"/>
              <a:gd name="connsiteX573" fmla="*/ 2482118 w 7296150"/>
              <a:gd name="connsiteY573" fmla="*/ 40011 h 6340977"/>
              <a:gd name="connsiteX574" fmla="*/ 2410771 w 7296150"/>
              <a:gd name="connsiteY574" fmla="*/ 47526 h 6340977"/>
              <a:gd name="connsiteX575" fmla="*/ 2448322 w 7296150"/>
              <a:gd name="connsiteY575" fmla="*/ 2439 h 6340977"/>
              <a:gd name="connsiteX576" fmla="*/ 2534689 w 7296150"/>
              <a:gd name="connsiteY576" fmla="*/ 24982 h 6340977"/>
              <a:gd name="connsiteX577" fmla="*/ 2609791 w 7296150"/>
              <a:gd name="connsiteY577" fmla="*/ 2439 h 6340977"/>
              <a:gd name="connsiteX578" fmla="*/ 2632322 w 7296150"/>
              <a:gd name="connsiteY578" fmla="*/ 24982 h 6340977"/>
              <a:gd name="connsiteX579" fmla="*/ 2594771 w 7296150"/>
              <a:gd name="connsiteY579" fmla="*/ 24982 h 6340977"/>
              <a:gd name="connsiteX580" fmla="*/ 2778771 w 7296150"/>
              <a:gd name="connsiteY580" fmla="*/ 9954 h 6340977"/>
              <a:gd name="connsiteX581" fmla="*/ 2842607 w 7296150"/>
              <a:gd name="connsiteY581" fmla="*/ 9954 h 6340977"/>
              <a:gd name="connsiteX582" fmla="*/ 2850117 w 7296150"/>
              <a:gd name="connsiteY582" fmla="*/ 32497 h 6340977"/>
              <a:gd name="connsiteX583" fmla="*/ 2902689 w 7296150"/>
              <a:gd name="connsiteY583" fmla="*/ 2439 h 6340977"/>
              <a:gd name="connsiteX584" fmla="*/ 2929371 w 7296150"/>
              <a:gd name="connsiteY584" fmla="*/ 326 h 634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7296150" h="6340977">
                <a:moveTo>
                  <a:pt x="2929371" y="326"/>
                </a:moveTo>
                <a:cubicBezTo>
                  <a:pt x="2988411" y="5668"/>
                  <a:pt x="3026607" y="74296"/>
                  <a:pt x="3079178" y="24982"/>
                </a:cubicBezTo>
                <a:cubicBezTo>
                  <a:pt x="3094199" y="58797"/>
                  <a:pt x="3146770" y="62555"/>
                  <a:pt x="3188076" y="70069"/>
                </a:cubicBezTo>
                <a:cubicBezTo>
                  <a:pt x="3188076" y="66312"/>
                  <a:pt x="3188076" y="58797"/>
                  <a:pt x="3188076" y="55040"/>
                </a:cubicBezTo>
                <a:cubicBezTo>
                  <a:pt x="3206851" y="62555"/>
                  <a:pt x="3180566" y="81341"/>
                  <a:pt x="3180566" y="92612"/>
                </a:cubicBezTo>
                <a:cubicBezTo>
                  <a:pt x="3199341" y="118913"/>
                  <a:pt x="3236892" y="130184"/>
                  <a:pt x="3270688" y="141456"/>
                </a:cubicBezTo>
                <a:cubicBezTo>
                  <a:pt x="3270688" y="148970"/>
                  <a:pt x="3251913" y="145213"/>
                  <a:pt x="3240647" y="148970"/>
                </a:cubicBezTo>
                <a:cubicBezTo>
                  <a:pt x="3270688" y="186542"/>
                  <a:pt x="3311994" y="239143"/>
                  <a:pt x="3379586" y="216600"/>
                </a:cubicBezTo>
                <a:cubicBezTo>
                  <a:pt x="3375831" y="194057"/>
                  <a:pt x="3364565" y="182785"/>
                  <a:pt x="3342035" y="179028"/>
                </a:cubicBezTo>
                <a:cubicBezTo>
                  <a:pt x="3368321" y="163999"/>
                  <a:pt x="3394606" y="179028"/>
                  <a:pt x="3432157" y="171514"/>
                </a:cubicBezTo>
                <a:cubicBezTo>
                  <a:pt x="3473463" y="250415"/>
                  <a:pt x="3544810" y="306773"/>
                  <a:pt x="3608647" y="363131"/>
                </a:cubicBezTo>
                <a:cubicBezTo>
                  <a:pt x="3608647" y="396946"/>
                  <a:pt x="3597381" y="355617"/>
                  <a:pt x="3578606" y="363131"/>
                </a:cubicBezTo>
                <a:cubicBezTo>
                  <a:pt x="3604892" y="381917"/>
                  <a:pt x="3627422" y="404460"/>
                  <a:pt x="3608647" y="445790"/>
                </a:cubicBezTo>
                <a:cubicBezTo>
                  <a:pt x="3616157" y="460819"/>
                  <a:pt x="3634932" y="460819"/>
                  <a:pt x="3646198" y="472090"/>
                </a:cubicBezTo>
                <a:cubicBezTo>
                  <a:pt x="3634932" y="502148"/>
                  <a:pt x="3661218" y="532206"/>
                  <a:pt x="3664973" y="569778"/>
                </a:cubicBezTo>
                <a:cubicBezTo>
                  <a:pt x="3695014" y="573535"/>
                  <a:pt x="3687504" y="577292"/>
                  <a:pt x="3717544" y="584806"/>
                </a:cubicBezTo>
                <a:cubicBezTo>
                  <a:pt x="3710034" y="566020"/>
                  <a:pt x="3706279" y="547234"/>
                  <a:pt x="3695014" y="532206"/>
                </a:cubicBezTo>
                <a:cubicBezTo>
                  <a:pt x="3717544" y="558506"/>
                  <a:pt x="3803912" y="705037"/>
                  <a:pt x="3871503" y="641165"/>
                </a:cubicBezTo>
                <a:cubicBezTo>
                  <a:pt x="3894034" y="641165"/>
                  <a:pt x="3879013" y="674979"/>
                  <a:pt x="3909054" y="671222"/>
                </a:cubicBezTo>
                <a:cubicBezTo>
                  <a:pt x="3909054" y="682494"/>
                  <a:pt x="3901544" y="690008"/>
                  <a:pt x="3894034" y="693765"/>
                </a:cubicBezTo>
                <a:cubicBezTo>
                  <a:pt x="3897789" y="720066"/>
                  <a:pt x="3924074" y="705037"/>
                  <a:pt x="3939095" y="701280"/>
                </a:cubicBezTo>
                <a:cubicBezTo>
                  <a:pt x="4002932" y="776424"/>
                  <a:pt x="4066768" y="802725"/>
                  <a:pt x="4085544" y="915441"/>
                </a:cubicBezTo>
                <a:cubicBezTo>
                  <a:pt x="4074278" y="915441"/>
                  <a:pt x="4081788" y="892898"/>
                  <a:pt x="4070523" y="892898"/>
                </a:cubicBezTo>
                <a:cubicBezTo>
                  <a:pt x="4055503" y="968042"/>
                  <a:pt x="4171911" y="1013128"/>
                  <a:pt x="4216972" y="1024400"/>
                </a:cubicBezTo>
                <a:cubicBezTo>
                  <a:pt x="4220727" y="1031914"/>
                  <a:pt x="4235748" y="1058215"/>
                  <a:pt x="4262033" y="1046943"/>
                </a:cubicBezTo>
                <a:cubicBezTo>
                  <a:pt x="4243258" y="1084515"/>
                  <a:pt x="4307094" y="1110816"/>
                  <a:pt x="4329625" y="1107058"/>
                </a:cubicBezTo>
                <a:cubicBezTo>
                  <a:pt x="4322114" y="1170931"/>
                  <a:pt x="4393462" y="1167174"/>
                  <a:pt x="4385951" y="1223532"/>
                </a:cubicBezTo>
                <a:cubicBezTo>
                  <a:pt x="4389706" y="1219775"/>
                  <a:pt x="4397216" y="1216017"/>
                  <a:pt x="4408482" y="1216017"/>
                </a:cubicBezTo>
                <a:cubicBezTo>
                  <a:pt x="4404726" y="1223532"/>
                  <a:pt x="4400972" y="1231046"/>
                  <a:pt x="4393462" y="1231046"/>
                </a:cubicBezTo>
                <a:cubicBezTo>
                  <a:pt x="4393462" y="1242318"/>
                  <a:pt x="4415992" y="1234803"/>
                  <a:pt x="4415992" y="1246075"/>
                </a:cubicBezTo>
                <a:cubicBezTo>
                  <a:pt x="4423502" y="1242318"/>
                  <a:pt x="4431012" y="1234803"/>
                  <a:pt x="4431012" y="1223532"/>
                </a:cubicBezTo>
                <a:cubicBezTo>
                  <a:pt x="4442278" y="1238561"/>
                  <a:pt x="4419747" y="1276133"/>
                  <a:pt x="4423502" y="1291162"/>
                </a:cubicBezTo>
                <a:cubicBezTo>
                  <a:pt x="4427258" y="1309948"/>
                  <a:pt x="4442278" y="1306190"/>
                  <a:pt x="4453543" y="1313705"/>
                </a:cubicBezTo>
                <a:cubicBezTo>
                  <a:pt x="4472318" y="1328734"/>
                  <a:pt x="4442278" y="1317462"/>
                  <a:pt x="4431012" y="1313705"/>
                </a:cubicBezTo>
                <a:cubicBezTo>
                  <a:pt x="4419747" y="1340005"/>
                  <a:pt x="4453543" y="1358791"/>
                  <a:pt x="4461053" y="1340005"/>
                </a:cubicBezTo>
                <a:cubicBezTo>
                  <a:pt x="4449788" y="1317462"/>
                  <a:pt x="4487339" y="1362549"/>
                  <a:pt x="4438522" y="1355034"/>
                </a:cubicBezTo>
                <a:cubicBezTo>
                  <a:pt x="4453543" y="1377577"/>
                  <a:pt x="4468564" y="1396363"/>
                  <a:pt x="4483584" y="1415149"/>
                </a:cubicBezTo>
                <a:cubicBezTo>
                  <a:pt x="4468564" y="1411392"/>
                  <a:pt x="4453543" y="1415149"/>
                  <a:pt x="4491094" y="1430178"/>
                </a:cubicBezTo>
                <a:cubicBezTo>
                  <a:pt x="4476074" y="1490294"/>
                  <a:pt x="4472318" y="1512837"/>
                  <a:pt x="4517380" y="1546652"/>
                </a:cubicBezTo>
                <a:cubicBezTo>
                  <a:pt x="4494849" y="1572952"/>
                  <a:pt x="4509870" y="1621796"/>
                  <a:pt x="4532400" y="1576709"/>
                </a:cubicBezTo>
                <a:cubicBezTo>
                  <a:pt x="4547420" y="1595495"/>
                  <a:pt x="4521134" y="1618039"/>
                  <a:pt x="4562440" y="1614282"/>
                </a:cubicBezTo>
                <a:cubicBezTo>
                  <a:pt x="4558686" y="1633068"/>
                  <a:pt x="4536155" y="1618039"/>
                  <a:pt x="4532400" y="1614282"/>
                </a:cubicBezTo>
                <a:cubicBezTo>
                  <a:pt x="4532400" y="1629310"/>
                  <a:pt x="4532400" y="1644339"/>
                  <a:pt x="4532400" y="1663125"/>
                </a:cubicBezTo>
                <a:cubicBezTo>
                  <a:pt x="4558686" y="1648096"/>
                  <a:pt x="4554930" y="1663125"/>
                  <a:pt x="4539910" y="1678154"/>
                </a:cubicBezTo>
                <a:cubicBezTo>
                  <a:pt x="4539910" y="1693183"/>
                  <a:pt x="4558686" y="1666882"/>
                  <a:pt x="4569951" y="1685668"/>
                </a:cubicBezTo>
                <a:cubicBezTo>
                  <a:pt x="4558686" y="1693183"/>
                  <a:pt x="4532400" y="1704455"/>
                  <a:pt x="4562440" y="1715726"/>
                </a:cubicBezTo>
                <a:cubicBezTo>
                  <a:pt x="4528645" y="1760813"/>
                  <a:pt x="4622522" y="1892315"/>
                  <a:pt x="4584972" y="1974973"/>
                </a:cubicBezTo>
                <a:cubicBezTo>
                  <a:pt x="4660073" y="2098961"/>
                  <a:pt x="4569951" y="2294336"/>
                  <a:pt x="4660073" y="2392024"/>
                </a:cubicBezTo>
                <a:cubicBezTo>
                  <a:pt x="4660073" y="2399538"/>
                  <a:pt x="4645053" y="2399538"/>
                  <a:pt x="4645053" y="2392024"/>
                </a:cubicBezTo>
                <a:cubicBezTo>
                  <a:pt x="4626278" y="2422081"/>
                  <a:pt x="4615012" y="2561098"/>
                  <a:pt x="4667584" y="2583641"/>
                </a:cubicBezTo>
                <a:cubicBezTo>
                  <a:pt x="4663828" y="2651271"/>
                  <a:pt x="4660073" y="2711386"/>
                  <a:pt x="4675094" y="2790288"/>
                </a:cubicBezTo>
                <a:cubicBezTo>
                  <a:pt x="4667584" y="2797802"/>
                  <a:pt x="4652563" y="2805316"/>
                  <a:pt x="4645053" y="2812831"/>
                </a:cubicBezTo>
                <a:cubicBezTo>
                  <a:pt x="4648808" y="2831617"/>
                  <a:pt x="4656318" y="2805316"/>
                  <a:pt x="4667584" y="2820345"/>
                </a:cubicBezTo>
                <a:cubicBezTo>
                  <a:pt x="4633788" y="2861675"/>
                  <a:pt x="4663828" y="2929304"/>
                  <a:pt x="4675094" y="2959362"/>
                </a:cubicBezTo>
                <a:cubicBezTo>
                  <a:pt x="4690114" y="2933062"/>
                  <a:pt x="4671338" y="2906761"/>
                  <a:pt x="4686359" y="2876704"/>
                </a:cubicBezTo>
                <a:cubicBezTo>
                  <a:pt x="4708890" y="2880461"/>
                  <a:pt x="4667584" y="2951848"/>
                  <a:pt x="4716400" y="2936819"/>
                </a:cubicBezTo>
                <a:cubicBezTo>
                  <a:pt x="4686359" y="3000691"/>
                  <a:pt x="4697624" y="3034506"/>
                  <a:pt x="4708890" y="3113408"/>
                </a:cubicBezTo>
                <a:cubicBezTo>
                  <a:pt x="4727665" y="3083350"/>
                  <a:pt x="4727665" y="3105893"/>
                  <a:pt x="4746440" y="3098379"/>
                </a:cubicBezTo>
                <a:cubicBezTo>
                  <a:pt x="4772726" y="3109650"/>
                  <a:pt x="4731420" y="3117165"/>
                  <a:pt x="4738930" y="3135951"/>
                </a:cubicBezTo>
                <a:cubicBezTo>
                  <a:pt x="4742686" y="3147222"/>
                  <a:pt x="4750196" y="3128436"/>
                  <a:pt x="4753950" y="3143465"/>
                </a:cubicBezTo>
                <a:cubicBezTo>
                  <a:pt x="4765216" y="3102136"/>
                  <a:pt x="4829052" y="3068321"/>
                  <a:pt x="4829052" y="2989420"/>
                </a:cubicBezTo>
                <a:cubicBezTo>
                  <a:pt x="4847828" y="2993177"/>
                  <a:pt x="4832808" y="3023235"/>
                  <a:pt x="4836562" y="3038263"/>
                </a:cubicBezTo>
                <a:cubicBezTo>
                  <a:pt x="4866604" y="3038263"/>
                  <a:pt x="4874114" y="2993177"/>
                  <a:pt x="4900400" y="3011963"/>
                </a:cubicBezTo>
                <a:cubicBezTo>
                  <a:pt x="4904154" y="2966876"/>
                  <a:pt x="4945460" y="2951848"/>
                  <a:pt x="4975501" y="2929304"/>
                </a:cubicBezTo>
                <a:cubicBezTo>
                  <a:pt x="4937950" y="2989420"/>
                  <a:pt x="4889134" y="3034506"/>
                  <a:pt x="4829052" y="3075835"/>
                </a:cubicBezTo>
                <a:cubicBezTo>
                  <a:pt x="4847828" y="3090864"/>
                  <a:pt x="4825298" y="3098379"/>
                  <a:pt x="4836562" y="3113408"/>
                </a:cubicBezTo>
                <a:cubicBezTo>
                  <a:pt x="4956726" y="3083350"/>
                  <a:pt x="4967991" y="2970634"/>
                  <a:pt x="5061868" y="2906761"/>
                </a:cubicBezTo>
                <a:cubicBezTo>
                  <a:pt x="5058114" y="2899247"/>
                  <a:pt x="5054358" y="2891732"/>
                  <a:pt x="5054358" y="2884218"/>
                </a:cubicBezTo>
                <a:cubicBezTo>
                  <a:pt x="5167011" y="2827860"/>
                  <a:pt x="5238358" y="2730173"/>
                  <a:pt x="5335990" y="2658785"/>
                </a:cubicBezTo>
                <a:cubicBezTo>
                  <a:pt x="5324725" y="2628728"/>
                  <a:pt x="5369786" y="2624970"/>
                  <a:pt x="5369786" y="2583641"/>
                </a:cubicBezTo>
                <a:cubicBezTo>
                  <a:pt x="5388562" y="2583641"/>
                  <a:pt x="5388562" y="2606184"/>
                  <a:pt x="5399827" y="2613699"/>
                </a:cubicBezTo>
                <a:cubicBezTo>
                  <a:pt x="5396072" y="2594913"/>
                  <a:pt x="5407337" y="2542312"/>
                  <a:pt x="5452398" y="2546069"/>
                </a:cubicBezTo>
                <a:cubicBezTo>
                  <a:pt x="5448643" y="2538555"/>
                  <a:pt x="5444888" y="2531040"/>
                  <a:pt x="5444888" y="2523526"/>
                </a:cubicBezTo>
                <a:cubicBezTo>
                  <a:pt x="5538766" y="2459653"/>
                  <a:pt x="5595092" y="2361966"/>
                  <a:pt x="5673949" y="2283065"/>
                </a:cubicBezTo>
                <a:cubicBezTo>
                  <a:pt x="5658928" y="2260522"/>
                  <a:pt x="5707744" y="2249250"/>
                  <a:pt x="5707744" y="2200406"/>
                </a:cubicBezTo>
                <a:cubicBezTo>
                  <a:pt x="5737786" y="2207920"/>
                  <a:pt x="5771582" y="2144048"/>
                  <a:pt x="5760316" y="2113990"/>
                </a:cubicBezTo>
                <a:cubicBezTo>
                  <a:pt x="5767826" y="2087690"/>
                  <a:pt x="5775336" y="2113990"/>
                  <a:pt x="5790357" y="2098961"/>
                </a:cubicBezTo>
                <a:cubicBezTo>
                  <a:pt x="5805377" y="2012546"/>
                  <a:pt x="5842928" y="2001274"/>
                  <a:pt x="5899254" y="1959945"/>
                </a:cubicBezTo>
                <a:cubicBezTo>
                  <a:pt x="5903010" y="1914858"/>
                  <a:pt x="5899254" y="1903587"/>
                  <a:pt x="5929296" y="1877286"/>
                </a:cubicBezTo>
                <a:cubicBezTo>
                  <a:pt x="5933050" y="1854743"/>
                  <a:pt x="5914275" y="1862257"/>
                  <a:pt x="5914275" y="1847228"/>
                </a:cubicBezTo>
                <a:cubicBezTo>
                  <a:pt x="5944316" y="1798385"/>
                  <a:pt x="5978112" y="1719483"/>
                  <a:pt x="6026928" y="1670640"/>
                </a:cubicBezTo>
                <a:cubicBezTo>
                  <a:pt x="6023172" y="1625553"/>
                  <a:pt x="6045704" y="1490294"/>
                  <a:pt x="6098274" y="1452721"/>
                </a:cubicBezTo>
                <a:cubicBezTo>
                  <a:pt x="6124560" y="1456479"/>
                  <a:pt x="6143336" y="1471508"/>
                  <a:pt x="6173376" y="1467750"/>
                </a:cubicBezTo>
                <a:cubicBezTo>
                  <a:pt x="6188397" y="1505322"/>
                  <a:pt x="6184642" y="1497808"/>
                  <a:pt x="6203418" y="1482779"/>
                </a:cubicBezTo>
                <a:cubicBezTo>
                  <a:pt x="6207172" y="1509080"/>
                  <a:pt x="6184642" y="1531623"/>
                  <a:pt x="6222193" y="1531623"/>
                </a:cubicBezTo>
                <a:cubicBezTo>
                  <a:pt x="6233458" y="1497808"/>
                  <a:pt x="6259744" y="1479022"/>
                  <a:pt x="6282274" y="1452721"/>
                </a:cubicBezTo>
                <a:cubicBezTo>
                  <a:pt x="6308560" y="1456479"/>
                  <a:pt x="6319825" y="1463993"/>
                  <a:pt x="6334846" y="1445207"/>
                </a:cubicBezTo>
                <a:cubicBezTo>
                  <a:pt x="6331090" y="1422664"/>
                  <a:pt x="6304805" y="1418907"/>
                  <a:pt x="6297294" y="1400121"/>
                </a:cubicBezTo>
                <a:cubicBezTo>
                  <a:pt x="6353621" y="1370063"/>
                  <a:pt x="6379907" y="1336248"/>
                  <a:pt x="6451254" y="1306190"/>
                </a:cubicBezTo>
                <a:cubicBezTo>
                  <a:pt x="6511335" y="1373820"/>
                  <a:pt x="6413702" y="1430178"/>
                  <a:pt x="6357376" y="1467750"/>
                </a:cubicBezTo>
                <a:cubicBezTo>
                  <a:pt x="6361132" y="1550409"/>
                  <a:pt x="6316070" y="1618039"/>
                  <a:pt x="6391172" y="1629310"/>
                </a:cubicBezTo>
                <a:cubicBezTo>
                  <a:pt x="6413702" y="1633068"/>
                  <a:pt x="6470029" y="1663125"/>
                  <a:pt x="6488804" y="1663125"/>
                </a:cubicBezTo>
                <a:cubicBezTo>
                  <a:pt x="6537621" y="1655611"/>
                  <a:pt x="6593947" y="1595495"/>
                  <a:pt x="6635253" y="1599253"/>
                </a:cubicBezTo>
                <a:cubicBezTo>
                  <a:pt x="6657784" y="1595495"/>
                  <a:pt x="6661539" y="1606767"/>
                  <a:pt x="6680314" y="1606767"/>
                </a:cubicBezTo>
                <a:cubicBezTo>
                  <a:pt x="6714110" y="1595495"/>
                  <a:pt x="6766682" y="1557923"/>
                  <a:pt x="6789212" y="1599253"/>
                </a:cubicBezTo>
                <a:cubicBezTo>
                  <a:pt x="6706600" y="1595495"/>
                  <a:pt x="6695335" y="1659368"/>
                  <a:pt x="6657784" y="1700697"/>
                </a:cubicBezTo>
                <a:cubicBezTo>
                  <a:pt x="6661539" y="1711969"/>
                  <a:pt x="6669049" y="1719483"/>
                  <a:pt x="6680314" y="1723241"/>
                </a:cubicBezTo>
                <a:cubicBezTo>
                  <a:pt x="6695335" y="1723241"/>
                  <a:pt x="6702845" y="1715726"/>
                  <a:pt x="6702845" y="1708212"/>
                </a:cubicBezTo>
                <a:cubicBezTo>
                  <a:pt x="6781702" y="1783356"/>
                  <a:pt x="6657784" y="1877286"/>
                  <a:pt x="6642764" y="1944916"/>
                </a:cubicBezTo>
                <a:cubicBezTo>
                  <a:pt x="6676560" y="1941159"/>
                  <a:pt x="6702845" y="1993760"/>
                  <a:pt x="6665294" y="2031332"/>
                </a:cubicBezTo>
                <a:cubicBezTo>
                  <a:pt x="6676560" y="2072661"/>
                  <a:pt x="6710355" y="2050118"/>
                  <a:pt x="6751661" y="2046360"/>
                </a:cubicBezTo>
                <a:cubicBezTo>
                  <a:pt x="6777947" y="2012546"/>
                  <a:pt x="6777947" y="1982488"/>
                  <a:pt x="6774192" y="1929887"/>
                </a:cubicBezTo>
                <a:cubicBezTo>
                  <a:pt x="6804232" y="1914858"/>
                  <a:pt x="6826763" y="1888558"/>
                  <a:pt x="6826763" y="1847228"/>
                </a:cubicBezTo>
                <a:cubicBezTo>
                  <a:pt x="6864314" y="1881043"/>
                  <a:pt x="6841784" y="1828442"/>
                  <a:pt x="6871824" y="1813414"/>
                </a:cubicBezTo>
                <a:cubicBezTo>
                  <a:pt x="6905620" y="1809656"/>
                  <a:pt x="6916886" y="1828442"/>
                  <a:pt x="6935661" y="1839714"/>
                </a:cubicBezTo>
                <a:cubicBezTo>
                  <a:pt x="6931906" y="1956187"/>
                  <a:pt x="6928150" y="2038846"/>
                  <a:pt x="6886844" y="2129019"/>
                </a:cubicBezTo>
                <a:cubicBezTo>
                  <a:pt x="6879334" y="2125262"/>
                  <a:pt x="6879334" y="2113990"/>
                  <a:pt x="6864314" y="2113990"/>
                </a:cubicBezTo>
                <a:cubicBezTo>
                  <a:pt x="6838028" y="2166591"/>
                  <a:pt x="6883090" y="2215435"/>
                  <a:pt x="6920640" y="2230464"/>
                </a:cubicBezTo>
                <a:cubicBezTo>
                  <a:pt x="6969456" y="2174105"/>
                  <a:pt x="6939416" y="2068904"/>
                  <a:pt x="7033294" y="2061389"/>
                </a:cubicBezTo>
                <a:cubicBezTo>
                  <a:pt x="7089620" y="2057632"/>
                  <a:pt x="7138436" y="2102719"/>
                  <a:pt x="7179742" y="2136533"/>
                </a:cubicBezTo>
                <a:cubicBezTo>
                  <a:pt x="7202272" y="2144048"/>
                  <a:pt x="7209783" y="2129019"/>
                  <a:pt x="7224803" y="2129019"/>
                </a:cubicBezTo>
                <a:cubicBezTo>
                  <a:pt x="7217293" y="2155319"/>
                  <a:pt x="7251089" y="2136533"/>
                  <a:pt x="7243578" y="2159077"/>
                </a:cubicBezTo>
                <a:cubicBezTo>
                  <a:pt x="7247334" y="2155319"/>
                  <a:pt x="7254844" y="2147805"/>
                  <a:pt x="7258599" y="2136533"/>
                </a:cubicBezTo>
                <a:cubicBezTo>
                  <a:pt x="7266109" y="2151562"/>
                  <a:pt x="7254844" y="2174105"/>
                  <a:pt x="7266109" y="2200406"/>
                </a:cubicBezTo>
                <a:cubicBezTo>
                  <a:pt x="7251089" y="2200406"/>
                  <a:pt x="7254844" y="2219192"/>
                  <a:pt x="7232314" y="2215435"/>
                </a:cubicBezTo>
                <a:cubicBezTo>
                  <a:pt x="7247334" y="2222949"/>
                  <a:pt x="7281130" y="2279308"/>
                  <a:pt x="7258599" y="2275550"/>
                </a:cubicBezTo>
                <a:cubicBezTo>
                  <a:pt x="7254844" y="2294336"/>
                  <a:pt x="7292395" y="2271793"/>
                  <a:pt x="7281130" y="2298093"/>
                </a:cubicBezTo>
                <a:cubicBezTo>
                  <a:pt x="7262354" y="2290579"/>
                  <a:pt x="7258599" y="2380752"/>
                  <a:pt x="7288640" y="2407053"/>
                </a:cubicBezTo>
                <a:cubicBezTo>
                  <a:pt x="7292395" y="2425838"/>
                  <a:pt x="7236068" y="2384509"/>
                  <a:pt x="7273620" y="2392024"/>
                </a:cubicBezTo>
                <a:cubicBezTo>
                  <a:pt x="7269864" y="2380752"/>
                  <a:pt x="7258599" y="2384509"/>
                  <a:pt x="7251089" y="2384509"/>
                </a:cubicBezTo>
                <a:cubicBezTo>
                  <a:pt x="7247334" y="2403295"/>
                  <a:pt x="7251089" y="2418324"/>
                  <a:pt x="7273620" y="2414567"/>
                </a:cubicBezTo>
                <a:cubicBezTo>
                  <a:pt x="7258599" y="2433353"/>
                  <a:pt x="7232314" y="2422081"/>
                  <a:pt x="7217293" y="2452139"/>
                </a:cubicBezTo>
                <a:cubicBezTo>
                  <a:pt x="7221048" y="2470925"/>
                  <a:pt x="7262354" y="2459653"/>
                  <a:pt x="7258599" y="2444624"/>
                </a:cubicBezTo>
                <a:cubicBezTo>
                  <a:pt x="7258599" y="2444624"/>
                  <a:pt x="7273620" y="2482197"/>
                  <a:pt x="7251089" y="2474682"/>
                </a:cubicBezTo>
                <a:cubicBezTo>
                  <a:pt x="7254844" y="2497225"/>
                  <a:pt x="7266109" y="2467168"/>
                  <a:pt x="7281130" y="2474682"/>
                </a:cubicBezTo>
                <a:cubicBezTo>
                  <a:pt x="7277374" y="2489711"/>
                  <a:pt x="7284884" y="2489711"/>
                  <a:pt x="7296150" y="2489711"/>
                </a:cubicBezTo>
                <a:cubicBezTo>
                  <a:pt x="7262354" y="2489711"/>
                  <a:pt x="7209783" y="2549826"/>
                  <a:pt x="7251089" y="2553583"/>
                </a:cubicBezTo>
                <a:cubicBezTo>
                  <a:pt x="7239824" y="2572370"/>
                  <a:pt x="7228558" y="2579884"/>
                  <a:pt x="7217293" y="2561098"/>
                </a:cubicBezTo>
                <a:cubicBezTo>
                  <a:pt x="7221048" y="2598670"/>
                  <a:pt x="7247334" y="2568612"/>
                  <a:pt x="7243578" y="2598670"/>
                </a:cubicBezTo>
                <a:cubicBezTo>
                  <a:pt x="7228558" y="2617456"/>
                  <a:pt x="7209783" y="2613699"/>
                  <a:pt x="7179742" y="2628728"/>
                </a:cubicBezTo>
                <a:cubicBezTo>
                  <a:pt x="7183497" y="2639999"/>
                  <a:pt x="7187252" y="2632485"/>
                  <a:pt x="7187252" y="2628728"/>
                </a:cubicBezTo>
                <a:cubicBezTo>
                  <a:pt x="7213538" y="2632485"/>
                  <a:pt x="7175987" y="2662543"/>
                  <a:pt x="7194762" y="2658785"/>
                </a:cubicBezTo>
                <a:cubicBezTo>
                  <a:pt x="7191008" y="2677571"/>
                  <a:pt x="7172232" y="2651271"/>
                  <a:pt x="7187252" y="2643756"/>
                </a:cubicBezTo>
                <a:cubicBezTo>
                  <a:pt x="7168477" y="2643756"/>
                  <a:pt x="7175987" y="2681329"/>
                  <a:pt x="7157212" y="2658785"/>
                </a:cubicBezTo>
                <a:cubicBezTo>
                  <a:pt x="7164722" y="2666300"/>
                  <a:pt x="7160966" y="2681329"/>
                  <a:pt x="7172232" y="2685086"/>
                </a:cubicBezTo>
                <a:cubicBezTo>
                  <a:pt x="7157212" y="2700115"/>
                  <a:pt x="7138436" y="2703872"/>
                  <a:pt x="7142191" y="2745201"/>
                </a:cubicBezTo>
                <a:cubicBezTo>
                  <a:pt x="7164722" y="2752716"/>
                  <a:pt x="7168477" y="2748959"/>
                  <a:pt x="7164722" y="2775259"/>
                </a:cubicBezTo>
                <a:cubicBezTo>
                  <a:pt x="7179742" y="2775259"/>
                  <a:pt x="7183497" y="2763987"/>
                  <a:pt x="7179742" y="2745201"/>
                </a:cubicBezTo>
                <a:cubicBezTo>
                  <a:pt x="7183497" y="2756473"/>
                  <a:pt x="7209783" y="2745201"/>
                  <a:pt x="7209783" y="2760230"/>
                </a:cubicBezTo>
                <a:cubicBezTo>
                  <a:pt x="7232314" y="2760230"/>
                  <a:pt x="7224803" y="2730173"/>
                  <a:pt x="7232314" y="2722658"/>
                </a:cubicBezTo>
                <a:cubicBezTo>
                  <a:pt x="7254844" y="2722658"/>
                  <a:pt x="7236068" y="2748959"/>
                  <a:pt x="7232314" y="2752716"/>
                </a:cubicBezTo>
                <a:cubicBezTo>
                  <a:pt x="7239824" y="2748959"/>
                  <a:pt x="7247334" y="2745201"/>
                  <a:pt x="7251089" y="2737687"/>
                </a:cubicBezTo>
                <a:cubicBezTo>
                  <a:pt x="7269864" y="2752716"/>
                  <a:pt x="7236068" y="2763987"/>
                  <a:pt x="7224803" y="2790288"/>
                </a:cubicBezTo>
                <a:cubicBezTo>
                  <a:pt x="7209783" y="2775259"/>
                  <a:pt x="7194762" y="2782773"/>
                  <a:pt x="7187252" y="2775259"/>
                </a:cubicBezTo>
                <a:cubicBezTo>
                  <a:pt x="7191008" y="2786530"/>
                  <a:pt x="7164722" y="2809074"/>
                  <a:pt x="7142191" y="2790288"/>
                </a:cubicBezTo>
                <a:cubicBezTo>
                  <a:pt x="7145946" y="2767744"/>
                  <a:pt x="7157212" y="2797802"/>
                  <a:pt x="7172232" y="2790288"/>
                </a:cubicBezTo>
                <a:cubicBezTo>
                  <a:pt x="7164722" y="2771502"/>
                  <a:pt x="7142191" y="2763987"/>
                  <a:pt x="7134681" y="2745201"/>
                </a:cubicBezTo>
                <a:cubicBezTo>
                  <a:pt x="7123416" y="2752716"/>
                  <a:pt x="7119660" y="2771502"/>
                  <a:pt x="7097130" y="2767744"/>
                </a:cubicBezTo>
                <a:cubicBezTo>
                  <a:pt x="7100885" y="2790288"/>
                  <a:pt x="7112150" y="2760230"/>
                  <a:pt x="7127170" y="2767744"/>
                </a:cubicBezTo>
                <a:cubicBezTo>
                  <a:pt x="7127170" y="2782773"/>
                  <a:pt x="7134681" y="2782773"/>
                  <a:pt x="7134681" y="2797802"/>
                </a:cubicBezTo>
                <a:cubicBezTo>
                  <a:pt x="7119660" y="2797802"/>
                  <a:pt x="7108395" y="2794045"/>
                  <a:pt x="7104640" y="2782773"/>
                </a:cubicBezTo>
                <a:cubicBezTo>
                  <a:pt x="7093375" y="2786530"/>
                  <a:pt x="7097130" y="2797802"/>
                  <a:pt x="7089620" y="2797802"/>
                </a:cubicBezTo>
                <a:cubicBezTo>
                  <a:pt x="7093375" y="2820345"/>
                  <a:pt x="7104640" y="2790288"/>
                  <a:pt x="7119660" y="2797802"/>
                </a:cubicBezTo>
                <a:cubicBezTo>
                  <a:pt x="7100885" y="2831617"/>
                  <a:pt x="7074600" y="2857918"/>
                  <a:pt x="7055824" y="2891732"/>
                </a:cubicBezTo>
                <a:cubicBezTo>
                  <a:pt x="7078354" y="2887975"/>
                  <a:pt x="7085864" y="2876704"/>
                  <a:pt x="7097130" y="2869189"/>
                </a:cubicBezTo>
                <a:cubicBezTo>
                  <a:pt x="7100885" y="2899247"/>
                  <a:pt x="7127170" y="2869189"/>
                  <a:pt x="7127170" y="2914275"/>
                </a:cubicBezTo>
                <a:cubicBezTo>
                  <a:pt x="7138436" y="2903004"/>
                  <a:pt x="7145946" y="2903004"/>
                  <a:pt x="7157212" y="2914275"/>
                </a:cubicBezTo>
                <a:cubicBezTo>
                  <a:pt x="7153456" y="2899247"/>
                  <a:pt x="7175987" y="2906761"/>
                  <a:pt x="7179742" y="2884218"/>
                </a:cubicBezTo>
                <a:cubicBezTo>
                  <a:pt x="7179742" y="2918033"/>
                  <a:pt x="7168477" y="2933062"/>
                  <a:pt x="7142191" y="2944333"/>
                </a:cubicBezTo>
                <a:cubicBezTo>
                  <a:pt x="7138436" y="2940576"/>
                  <a:pt x="7130926" y="2899247"/>
                  <a:pt x="7104640" y="2921790"/>
                </a:cubicBezTo>
                <a:cubicBezTo>
                  <a:pt x="7100885" y="2910518"/>
                  <a:pt x="7130926" y="2891732"/>
                  <a:pt x="7112150" y="2891732"/>
                </a:cubicBezTo>
                <a:cubicBezTo>
                  <a:pt x="7108395" y="2906761"/>
                  <a:pt x="7070844" y="2861675"/>
                  <a:pt x="7074600" y="2906761"/>
                </a:cubicBezTo>
                <a:cubicBezTo>
                  <a:pt x="7093375" y="2899247"/>
                  <a:pt x="7089620" y="2921790"/>
                  <a:pt x="7104640" y="2921790"/>
                </a:cubicBezTo>
                <a:cubicBezTo>
                  <a:pt x="7108395" y="2936819"/>
                  <a:pt x="7134681" y="2929304"/>
                  <a:pt x="7127170" y="2951848"/>
                </a:cubicBezTo>
                <a:cubicBezTo>
                  <a:pt x="7100885" y="2940576"/>
                  <a:pt x="7055824" y="2974391"/>
                  <a:pt x="7040804" y="2936819"/>
                </a:cubicBezTo>
                <a:cubicBezTo>
                  <a:pt x="7033294" y="2951848"/>
                  <a:pt x="7078354" y="2981905"/>
                  <a:pt x="7089620" y="3004449"/>
                </a:cubicBezTo>
                <a:cubicBezTo>
                  <a:pt x="7100885" y="3008206"/>
                  <a:pt x="7104640" y="2996934"/>
                  <a:pt x="7119660" y="2996934"/>
                </a:cubicBezTo>
                <a:cubicBezTo>
                  <a:pt x="7119660" y="2985663"/>
                  <a:pt x="7112150" y="2978148"/>
                  <a:pt x="7104640" y="2974391"/>
                </a:cubicBezTo>
                <a:cubicBezTo>
                  <a:pt x="7115906" y="2966876"/>
                  <a:pt x="7130926" y="2940576"/>
                  <a:pt x="7149702" y="2959362"/>
                </a:cubicBezTo>
                <a:cubicBezTo>
                  <a:pt x="7119660" y="2963119"/>
                  <a:pt x="7142191" y="3015720"/>
                  <a:pt x="7082110" y="3030749"/>
                </a:cubicBezTo>
                <a:cubicBezTo>
                  <a:pt x="7082110" y="2993177"/>
                  <a:pt x="7029538" y="2981905"/>
                  <a:pt x="7040804" y="2959362"/>
                </a:cubicBezTo>
                <a:cubicBezTo>
                  <a:pt x="7014518" y="2963119"/>
                  <a:pt x="7044558" y="2981905"/>
                  <a:pt x="7025783" y="2981905"/>
                </a:cubicBezTo>
                <a:cubicBezTo>
                  <a:pt x="7055824" y="2989420"/>
                  <a:pt x="7067089" y="3049535"/>
                  <a:pt x="7089620" y="3038263"/>
                </a:cubicBezTo>
                <a:cubicBezTo>
                  <a:pt x="7100885" y="3038263"/>
                  <a:pt x="7082110" y="3060807"/>
                  <a:pt x="7104640" y="3068321"/>
                </a:cubicBezTo>
                <a:cubicBezTo>
                  <a:pt x="7082110" y="3090864"/>
                  <a:pt x="7089620" y="3034506"/>
                  <a:pt x="7074600" y="3060807"/>
                </a:cubicBezTo>
                <a:cubicBezTo>
                  <a:pt x="7063334" y="3053292"/>
                  <a:pt x="7074600" y="3042021"/>
                  <a:pt x="7055824" y="3030749"/>
                </a:cubicBezTo>
                <a:cubicBezTo>
                  <a:pt x="7040804" y="3045778"/>
                  <a:pt x="7033294" y="3068321"/>
                  <a:pt x="7040804" y="3090864"/>
                </a:cubicBezTo>
                <a:cubicBezTo>
                  <a:pt x="7067089" y="3075835"/>
                  <a:pt x="7078354" y="3098379"/>
                  <a:pt x="7063334" y="3113408"/>
                </a:cubicBezTo>
                <a:cubicBezTo>
                  <a:pt x="7055824" y="3113408"/>
                  <a:pt x="7059579" y="3105893"/>
                  <a:pt x="7063334" y="3105893"/>
                </a:cubicBezTo>
                <a:cubicBezTo>
                  <a:pt x="7044558" y="3094621"/>
                  <a:pt x="7033294" y="3109650"/>
                  <a:pt x="6995742" y="3098379"/>
                </a:cubicBezTo>
                <a:cubicBezTo>
                  <a:pt x="7025783" y="3105893"/>
                  <a:pt x="7003252" y="3132194"/>
                  <a:pt x="7033294" y="3150980"/>
                </a:cubicBezTo>
                <a:cubicBezTo>
                  <a:pt x="7010763" y="3143465"/>
                  <a:pt x="7025783" y="3203580"/>
                  <a:pt x="6995742" y="3207338"/>
                </a:cubicBezTo>
                <a:cubicBezTo>
                  <a:pt x="6969456" y="3214852"/>
                  <a:pt x="6991988" y="3181037"/>
                  <a:pt x="6965702" y="3188552"/>
                </a:cubicBezTo>
                <a:cubicBezTo>
                  <a:pt x="6969456" y="3166008"/>
                  <a:pt x="6995742" y="3162251"/>
                  <a:pt x="7010763" y="3150980"/>
                </a:cubicBezTo>
                <a:cubicBezTo>
                  <a:pt x="7007008" y="3147222"/>
                  <a:pt x="7003252" y="3139708"/>
                  <a:pt x="7003252" y="3128436"/>
                </a:cubicBezTo>
                <a:cubicBezTo>
                  <a:pt x="6980722" y="3177280"/>
                  <a:pt x="6909375" y="3188552"/>
                  <a:pt x="6928150" y="3237395"/>
                </a:cubicBezTo>
                <a:cubicBezTo>
                  <a:pt x="6905620" y="3229881"/>
                  <a:pt x="6905620" y="3248667"/>
                  <a:pt x="6886844" y="3244910"/>
                </a:cubicBezTo>
                <a:cubicBezTo>
                  <a:pt x="6894355" y="3256181"/>
                  <a:pt x="6909375" y="3259939"/>
                  <a:pt x="6913130" y="3274967"/>
                </a:cubicBezTo>
                <a:cubicBezTo>
                  <a:pt x="6935661" y="3271210"/>
                  <a:pt x="6905620" y="3259939"/>
                  <a:pt x="6913130" y="3244910"/>
                </a:cubicBezTo>
                <a:cubicBezTo>
                  <a:pt x="6924396" y="3241153"/>
                  <a:pt x="6943171" y="3241153"/>
                  <a:pt x="6943171" y="3222367"/>
                </a:cubicBezTo>
                <a:cubicBezTo>
                  <a:pt x="6973212" y="3229881"/>
                  <a:pt x="6935661" y="3237395"/>
                  <a:pt x="6935661" y="3259939"/>
                </a:cubicBezTo>
                <a:cubicBezTo>
                  <a:pt x="6950681" y="3248667"/>
                  <a:pt x="6965702" y="3233638"/>
                  <a:pt x="6980722" y="3222367"/>
                </a:cubicBezTo>
                <a:cubicBezTo>
                  <a:pt x="6988232" y="3252424"/>
                  <a:pt x="6924396" y="3278725"/>
                  <a:pt x="6905620" y="3305025"/>
                </a:cubicBezTo>
                <a:cubicBezTo>
                  <a:pt x="6924396" y="3305025"/>
                  <a:pt x="6924396" y="3312540"/>
                  <a:pt x="6920640" y="3327568"/>
                </a:cubicBezTo>
                <a:cubicBezTo>
                  <a:pt x="6920640" y="3327568"/>
                  <a:pt x="6916886" y="3323811"/>
                  <a:pt x="6913130" y="3320054"/>
                </a:cubicBezTo>
                <a:cubicBezTo>
                  <a:pt x="6905620" y="3331326"/>
                  <a:pt x="6886844" y="3320054"/>
                  <a:pt x="6879334" y="3342597"/>
                </a:cubicBezTo>
                <a:cubicBezTo>
                  <a:pt x="6890600" y="3342597"/>
                  <a:pt x="6898110" y="3346354"/>
                  <a:pt x="6905620" y="3350112"/>
                </a:cubicBezTo>
                <a:cubicBezTo>
                  <a:pt x="6898110" y="3338840"/>
                  <a:pt x="6916886" y="3335083"/>
                  <a:pt x="6920640" y="3331326"/>
                </a:cubicBezTo>
                <a:cubicBezTo>
                  <a:pt x="6909375" y="3353869"/>
                  <a:pt x="6883090" y="3383926"/>
                  <a:pt x="6864314" y="3391441"/>
                </a:cubicBezTo>
                <a:cubicBezTo>
                  <a:pt x="6883090" y="3361383"/>
                  <a:pt x="6849294" y="3398955"/>
                  <a:pt x="6856804" y="3357626"/>
                </a:cubicBezTo>
                <a:cubicBezTo>
                  <a:pt x="6841784" y="3380169"/>
                  <a:pt x="6868069" y="3410227"/>
                  <a:pt x="6856804" y="3413984"/>
                </a:cubicBezTo>
                <a:cubicBezTo>
                  <a:pt x="6845538" y="3429013"/>
                  <a:pt x="6826763" y="3383926"/>
                  <a:pt x="6804232" y="3383926"/>
                </a:cubicBezTo>
                <a:cubicBezTo>
                  <a:pt x="6785457" y="3395198"/>
                  <a:pt x="6856804" y="3413984"/>
                  <a:pt x="6826763" y="3436527"/>
                </a:cubicBezTo>
                <a:cubicBezTo>
                  <a:pt x="6823008" y="3447799"/>
                  <a:pt x="6856804" y="3436527"/>
                  <a:pt x="6856804" y="3429013"/>
                </a:cubicBezTo>
                <a:cubicBezTo>
                  <a:pt x="6875580" y="3447799"/>
                  <a:pt x="6792967" y="3470342"/>
                  <a:pt x="6811742" y="3489128"/>
                </a:cubicBezTo>
                <a:cubicBezTo>
                  <a:pt x="6781702" y="3500400"/>
                  <a:pt x="6762926" y="3492886"/>
                  <a:pt x="6725376" y="3504157"/>
                </a:cubicBezTo>
                <a:cubicBezTo>
                  <a:pt x="6729130" y="3519186"/>
                  <a:pt x="6747906" y="3515429"/>
                  <a:pt x="6744151" y="3537972"/>
                </a:cubicBezTo>
                <a:cubicBezTo>
                  <a:pt x="6717866" y="3522943"/>
                  <a:pt x="6721620" y="3537972"/>
                  <a:pt x="6702845" y="3553001"/>
                </a:cubicBezTo>
                <a:cubicBezTo>
                  <a:pt x="6710355" y="3575544"/>
                  <a:pt x="6714110" y="3534215"/>
                  <a:pt x="6736641" y="3545486"/>
                </a:cubicBezTo>
                <a:cubicBezTo>
                  <a:pt x="6714110" y="3590573"/>
                  <a:pt x="6669049" y="3590573"/>
                  <a:pt x="6687824" y="3643174"/>
                </a:cubicBezTo>
                <a:cubicBezTo>
                  <a:pt x="6669049" y="3650688"/>
                  <a:pt x="6672804" y="3628145"/>
                  <a:pt x="6657784" y="3628145"/>
                </a:cubicBezTo>
                <a:cubicBezTo>
                  <a:pt x="6661539" y="3654445"/>
                  <a:pt x="6665294" y="3661960"/>
                  <a:pt x="6635253" y="3665717"/>
                </a:cubicBezTo>
                <a:cubicBezTo>
                  <a:pt x="6669049" y="3684503"/>
                  <a:pt x="6608968" y="3707046"/>
                  <a:pt x="6605212" y="3737104"/>
                </a:cubicBezTo>
                <a:cubicBezTo>
                  <a:pt x="6575172" y="3744618"/>
                  <a:pt x="6582682" y="3718318"/>
                  <a:pt x="6560152" y="3722075"/>
                </a:cubicBezTo>
                <a:cubicBezTo>
                  <a:pt x="6590192" y="3733347"/>
                  <a:pt x="6537621" y="3748376"/>
                  <a:pt x="6575172" y="3759647"/>
                </a:cubicBezTo>
                <a:cubicBezTo>
                  <a:pt x="6545131" y="3759647"/>
                  <a:pt x="6530110" y="3770919"/>
                  <a:pt x="6526356" y="3812248"/>
                </a:cubicBezTo>
                <a:cubicBezTo>
                  <a:pt x="6481294" y="3800977"/>
                  <a:pt x="6526356" y="3846063"/>
                  <a:pt x="6458764" y="3842306"/>
                </a:cubicBezTo>
                <a:cubicBezTo>
                  <a:pt x="6481294" y="3857335"/>
                  <a:pt x="6477539" y="3853578"/>
                  <a:pt x="6481294" y="3891150"/>
                </a:cubicBezTo>
                <a:cubicBezTo>
                  <a:pt x="6455008" y="3864849"/>
                  <a:pt x="6492560" y="3924964"/>
                  <a:pt x="6451254" y="3921207"/>
                </a:cubicBezTo>
                <a:cubicBezTo>
                  <a:pt x="6455008" y="3928722"/>
                  <a:pt x="6485050" y="3917450"/>
                  <a:pt x="6488804" y="3943751"/>
                </a:cubicBezTo>
                <a:cubicBezTo>
                  <a:pt x="6492560" y="3928722"/>
                  <a:pt x="6466274" y="3913693"/>
                  <a:pt x="6488804" y="3883635"/>
                </a:cubicBezTo>
                <a:cubicBezTo>
                  <a:pt x="6503825" y="3879878"/>
                  <a:pt x="6518846" y="3917450"/>
                  <a:pt x="6533866" y="3891150"/>
                </a:cubicBezTo>
                <a:cubicBezTo>
                  <a:pt x="6548886" y="3913693"/>
                  <a:pt x="6533866" y="3928722"/>
                  <a:pt x="6518846" y="3951265"/>
                </a:cubicBezTo>
                <a:cubicBezTo>
                  <a:pt x="6545131" y="3973808"/>
                  <a:pt x="6530110" y="4056467"/>
                  <a:pt x="6582682" y="4075253"/>
                </a:cubicBezTo>
                <a:cubicBezTo>
                  <a:pt x="6556396" y="4082767"/>
                  <a:pt x="6522600" y="4139125"/>
                  <a:pt x="6541376" y="4187969"/>
                </a:cubicBezTo>
                <a:cubicBezTo>
                  <a:pt x="6515090" y="4304443"/>
                  <a:pt x="6424968" y="4357044"/>
                  <a:pt x="6379907" y="4458488"/>
                </a:cubicBezTo>
                <a:cubicBezTo>
                  <a:pt x="6304805" y="4488546"/>
                  <a:pt x="6274764" y="4601262"/>
                  <a:pt x="6188397" y="4657620"/>
                </a:cubicBezTo>
                <a:cubicBezTo>
                  <a:pt x="6199662" y="4668892"/>
                  <a:pt x="6199662" y="4695192"/>
                  <a:pt x="6188397" y="4702707"/>
                </a:cubicBezTo>
                <a:cubicBezTo>
                  <a:pt x="6154601" y="4687678"/>
                  <a:pt x="6105785" y="4725250"/>
                  <a:pt x="6120805" y="4759065"/>
                </a:cubicBezTo>
                <a:cubicBezTo>
                  <a:pt x="6064479" y="4826695"/>
                  <a:pt x="5940560" y="4920625"/>
                  <a:pt x="5899254" y="5003283"/>
                </a:cubicBezTo>
                <a:cubicBezTo>
                  <a:pt x="5831663" y="5014555"/>
                  <a:pt x="5771582" y="5131028"/>
                  <a:pt x="5715255" y="5149814"/>
                </a:cubicBezTo>
                <a:cubicBezTo>
                  <a:pt x="5722765" y="5194901"/>
                  <a:pt x="5666438" y="5179872"/>
                  <a:pt x="5673949" y="5224959"/>
                </a:cubicBezTo>
                <a:cubicBezTo>
                  <a:pt x="5662684" y="5213687"/>
                  <a:pt x="5628888" y="5232473"/>
                  <a:pt x="5636398" y="5266288"/>
                </a:cubicBezTo>
                <a:cubicBezTo>
                  <a:pt x="5610112" y="5255016"/>
                  <a:pt x="5595092" y="5285074"/>
                  <a:pt x="5591337" y="5318889"/>
                </a:cubicBezTo>
                <a:cubicBezTo>
                  <a:pt x="5583826" y="5318889"/>
                  <a:pt x="5583826" y="5307617"/>
                  <a:pt x="5583826" y="5303860"/>
                </a:cubicBezTo>
                <a:cubicBezTo>
                  <a:pt x="5471174" y="5390276"/>
                  <a:pt x="5381052" y="5480449"/>
                  <a:pt x="5275909" y="5563107"/>
                </a:cubicBezTo>
                <a:cubicBezTo>
                  <a:pt x="5260888" y="5566865"/>
                  <a:pt x="5272154" y="5596922"/>
                  <a:pt x="5260888" y="5604437"/>
                </a:cubicBezTo>
                <a:cubicBezTo>
                  <a:pt x="5230848" y="5585651"/>
                  <a:pt x="5204562" y="5611951"/>
                  <a:pt x="5208317" y="5649523"/>
                </a:cubicBezTo>
                <a:cubicBezTo>
                  <a:pt x="5200807" y="5649523"/>
                  <a:pt x="5200807" y="5638251"/>
                  <a:pt x="5200807" y="5634494"/>
                </a:cubicBezTo>
                <a:cubicBezTo>
                  <a:pt x="5099420" y="5713396"/>
                  <a:pt x="4990522" y="5784783"/>
                  <a:pt x="4907910" y="5878713"/>
                </a:cubicBezTo>
                <a:cubicBezTo>
                  <a:pt x="4810277" y="5916285"/>
                  <a:pt x="4716400" y="6002701"/>
                  <a:pt x="4645053" y="6040273"/>
                </a:cubicBezTo>
                <a:cubicBezTo>
                  <a:pt x="4596236" y="6066573"/>
                  <a:pt x="4558686" y="6074088"/>
                  <a:pt x="4547420" y="6119174"/>
                </a:cubicBezTo>
                <a:cubicBezTo>
                  <a:pt x="4498604" y="6115417"/>
                  <a:pt x="4419747" y="6186804"/>
                  <a:pt x="4370931" y="6194318"/>
                </a:cubicBezTo>
                <a:cubicBezTo>
                  <a:pt x="4322114" y="6186804"/>
                  <a:pt x="4265788" y="6265705"/>
                  <a:pt x="4209462" y="6246919"/>
                </a:cubicBezTo>
                <a:cubicBezTo>
                  <a:pt x="4171911" y="6269462"/>
                  <a:pt x="4051748" y="6303277"/>
                  <a:pt x="3976646" y="6288249"/>
                </a:cubicBezTo>
                <a:cubicBezTo>
                  <a:pt x="3826442" y="6352121"/>
                  <a:pt x="3698769" y="6355878"/>
                  <a:pt x="3586116" y="6310792"/>
                </a:cubicBezTo>
                <a:cubicBezTo>
                  <a:pt x="3601136" y="6269462"/>
                  <a:pt x="3567341" y="6261948"/>
                  <a:pt x="3533545" y="6246919"/>
                </a:cubicBezTo>
                <a:cubicBezTo>
                  <a:pt x="3529790" y="6273220"/>
                  <a:pt x="3541055" y="6280734"/>
                  <a:pt x="3556075" y="6288249"/>
                </a:cubicBezTo>
                <a:cubicBezTo>
                  <a:pt x="3514769" y="6314549"/>
                  <a:pt x="3480973" y="6269462"/>
                  <a:pt x="3439667" y="6273220"/>
                </a:cubicBezTo>
                <a:cubicBezTo>
                  <a:pt x="3435912" y="6239405"/>
                  <a:pt x="3439667" y="6205590"/>
                  <a:pt x="3402116" y="6209347"/>
                </a:cubicBezTo>
                <a:cubicBezTo>
                  <a:pt x="3443422" y="6190561"/>
                  <a:pt x="3488484" y="6179289"/>
                  <a:pt x="3495994" y="6126689"/>
                </a:cubicBezTo>
                <a:cubicBezTo>
                  <a:pt x="3477218" y="6115417"/>
                  <a:pt x="3454688" y="6107903"/>
                  <a:pt x="3454688" y="6077845"/>
                </a:cubicBezTo>
                <a:cubicBezTo>
                  <a:pt x="3413382" y="6077845"/>
                  <a:pt x="3379586" y="6085359"/>
                  <a:pt x="3372076" y="6119174"/>
                </a:cubicBezTo>
                <a:cubicBezTo>
                  <a:pt x="3375831" y="6145475"/>
                  <a:pt x="3409627" y="6145475"/>
                  <a:pt x="3432157" y="6134203"/>
                </a:cubicBezTo>
                <a:cubicBezTo>
                  <a:pt x="3379586" y="6190561"/>
                  <a:pt x="3319504" y="6160503"/>
                  <a:pt x="3255668" y="6201833"/>
                </a:cubicBezTo>
                <a:cubicBezTo>
                  <a:pt x="3236892" y="6168018"/>
                  <a:pt x="3210607" y="6220619"/>
                  <a:pt x="3180566" y="6186804"/>
                </a:cubicBezTo>
                <a:cubicBezTo>
                  <a:pt x="3176811" y="6152989"/>
                  <a:pt x="3244402" y="6190561"/>
                  <a:pt x="3255668" y="6156746"/>
                </a:cubicBezTo>
                <a:cubicBezTo>
                  <a:pt x="3259423" y="6145475"/>
                  <a:pt x="3248157" y="6141717"/>
                  <a:pt x="3248157" y="6134203"/>
                </a:cubicBezTo>
                <a:cubicBezTo>
                  <a:pt x="3180566" y="6152989"/>
                  <a:pt x="3112974" y="6141717"/>
                  <a:pt x="3071668" y="6092874"/>
                </a:cubicBezTo>
                <a:cubicBezTo>
                  <a:pt x="3127994" y="6115417"/>
                  <a:pt x="3146770" y="6070330"/>
                  <a:pt x="3195586" y="6092874"/>
                </a:cubicBezTo>
                <a:cubicBezTo>
                  <a:pt x="3218117" y="6085359"/>
                  <a:pt x="3229382" y="6062816"/>
                  <a:pt x="3233137" y="6032758"/>
                </a:cubicBezTo>
                <a:cubicBezTo>
                  <a:pt x="3259423" y="6047787"/>
                  <a:pt x="3285708" y="6021487"/>
                  <a:pt x="3270688" y="5995186"/>
                </a:cubicBezTo>
                <a:cubicBezTo>
                  <a:pt x="3199341" y="5950100"/>
                  <a:pt x="3105464" y="5961371"/>
                  <a:pt x="3071668" y="5871198"/>
                </a:cubicBezTo>
                <a:cubicBezTo>
                  <a:pt x="3064158" y="5878713"/>
                  <a:pt x="3052893" y="5878713"/>
                  <a:pt x="3041627" y="5878713"/>
                </a:cubicBezTo>
                <a:cubicBezTo>
                  <a:pt x="3064158" y="5837384"/>
                  <a:pt x="3045382" y="5818597"/>
                  <a:pt x="3026607" y="5788540"/>
                </a:cubicBezTo>
                <a:cubicBezTo>
                  <a:pt x="2989056" y="5818597"/>
                  <a:pt x="2951505" y="5705881"/>
                  <a:pt x="2902689" y="5709638"/>
                </a:cubicBezTo>
                <a:cubicBezTo>
                  <a:pt x="2902689" y="5694610"/>
                  <a:pt x="2906444" y="5683338"/>
                  <a:pt x="2917709" y="5679581"/>
                </a:cubicBezTo>
                <a:cubicBezTo>
                  <a:pt x="2936485" y="5690852"/>
                  <a:pt x="2959015" y="5698367"/>
                  <a:pt x="2962770" y="5724667"/>
                </a:cubicBezTo>
                <a:cubicBezTo>
                  <a:pt x="2992811" y="5735939"/>
                  <a:pt x="2985301" y="5705881"/>
                  <a:pt x="3011586" y="5709638"/>
                </a:cubicBezTo>
                <a:cubicBezTo>
                  <a:pt x="3034117" y="5754725"/>
                  <a:pt x="3071668" y="5788540"/>
                  <a:pt x="3124239" y="5803569"/>
                </a:cubicBezTo>
                <a:cubicBezTo>
                  <a:pt x="3150525" y="5792297"/>
                  <a:pt x="3169300" y="5750968"/>
                  <a:pt x="3203096" y="5773511"/>
                </a:cubicBezTo>
                <a:cubicBezTo>
                  <a:pt x="3218117" y="5765997"/>
                  <a:pt x="3210607" y="5724667"/>
                  <a:pt x="3203096" y="5717153"/>
                </a:cubicBezTo>
                <a:cubicBezTo>
                  <a:pt x="3173056" y="5709638"/>
                  <a:pt x="3188076" y="5743453"/>
                  <a:pt x="3173056" y="5747211"/>
                </a:cubicBezTo>
                <a:cubicBezTo>
                  <a:pt x="3143015" y="5743453"/>
                  <a:pt x="3135505" y="5713396"/>
                  <a:pt x="3124239" y="5687095"/>
                </a:cubicBezTo>
                <a:cubicBezTo>
                  <a:pt x="3131750" y="5702124"/>
                  <a:pt x="3165545" y="5694610"/>
                  <a:pt x="3165545" y="5717153"/>
                </a:cubicBezTo>
                <a:cubicBezTo>
                  <a:pt x="3203096" y="5630737"/>
                  <a:pt x="3143015" y="5570622"/>
                  <a:pt x="3139260" y="5495478"/>
                </a:cubicBezTo>
                <a:cubicBezTo>
                  <a:pt x="3150525" y="5502992"/>
                  <a:pt x="3161790" y="5506749"/>
                  <a:pt x="3180566" y="5502992"/>
                </a:cubicBezTo>
                <a:cubicBezTo>
                  <a:pt x="3158035" y="5386519"/>
                  <a:pt x="3112974" y="5333918"/>
                  <a:pt x="3124239" y="5209930"/>
                </a:cubicBezTo>
                <a:cubicBezTo>
                  <a:pt x="3158035" y="5209930"/>
                  <a:pt x="3120484" y="5232473"/>
                  <a:pt x="3139260" y="5243745"/>
                </a:cubicBezTo>
                <a:cubicBezTo>
                  <a:pt x="3154280" y="5243745"/>
                  <a:pt x="3154280" y="5236230"/>
                  <a:pt x="3165545" y="5232473"/>
                </a:cubicBezTo>
                <a:cubicBezTo>
                  <a:pt x="3135505" y="5100971"/>
                  <a:pt x="3173056" y="4992012"/>
                  <a:pt x="3180566" y="4871781"/>
                </a:cubicBezTo>
                <a:cubicBezTo>
                  <a:pt x="3191831" y="4875538"/>
                  <a:pt x="3199341" y="4883053"/>
                  <a:pt x="3210607" y="4886810"/>
                </a:cubicBezTo>
                <a:cubicBezTo>
                  <a:pt x="3225627" y="4856752"/>
                  <a:pt x="3270688" y="4796637"/>
                  <a:pt x="3225627" y="4774094"/>
                </a:cubicBezTo>
                <a:cubicBezTo>
                  <a:pt x="3278198" y="4713978"/>
                  <a:pt x="3229382" y="4661377"/>
                  <a:pt x="3240647" y="4605019"/>
                </a:cubicBezTo>
                <a:cubicBezTo>
                  <a:pt x="3191831" y="4469760"/>
                  <a:pt x="3255668" y="4319471"/>
                  <a:pt x="3240647" y="4150397"/>
                </a:cubicBezTo>
                <a:cubicBezTo>
                  <a:pt x="3233137" y="4169183"/>
                  <a:pt x="3210607" y="4169183"/>
                  <a:pt x="3210607" y="4187969"/>
                </a:cubicBezTo>
                <a:cubicBezTo>
                  <a:pt x="3195586" y="4187969"/>
                  <a:pt x="3206851" y="4161669"/>
                  <a:pt x="3195586" y="4157911"/>
                </a:cubicBezTo>
                <a:cubicBezTo>
                  <a:pt x="3188076" y="4278142"/>
                  <a:pt x="3165545" y="4368315"/>
                  <a:pt x="3173056" y="4496060"/>
                </a:cubicBezTo>
                <a:cubicBezTo>
                  <a:pt x="3154280" y="4492303"/>
                  <a:pt x="3154280" y="4511089"/>
                  <a:pt x="3165545" y="4511089"/>
                </a:cubicBezTo>
                <a:cubicBezTo>
                  <a:pt x="3158035" y="4518603"/>
                  <a:pt x="3131750" y="4526118"/>
                  <a:pt x="3131750" y="4503575"/>
                </a:cubicBezTo>
                <a:cubicBezTo>
                  <a:pt x="3116729" y="4511089"/>
                  <a:pt x="3124239" y="4563690"/>
                  <a:pt x="3131750" y="4574962"/>
                </a:cubicBezTo>
                <a:cubicBezTo>
                  <a:pt x="3150525" y="4574962"/>
                  <a:pt x="3161790" y="4571204"/>
                  <a:pt x="3165545" y="4556176"/>
                </a:cubicBezTo>
                <a:cubicBezTo>
                  <a:pt x="3180566" y="4559933"/>
                  <a:pt x="3154280" y="4582476"/>
                  <a:pt x="3165545" y="4605019"/>
                </a:cubicBezTo>
                <a:cubicBezTo>
                  <a:pt x="3139260" y="4571204"/>
                  <a:pt x="3131750" y="4616291"/>
                  <a:pt x="3116729" y="4635077"/>
                </a:cubicBezTo>
                <a:cubicBezTo>
                  <a:pt x="3090443" y="4488546"/>
                  <a:pt x="3146770" y="4357044"/>
                  <a:pt x="3158035" y="4187969"/>
                </a:cubicBezTo>
                <a:cubicBezTo>
                  <a:pt x="3154280" y="4180455"/>
                  <a:pt x="3143015" y="4184212"/>
                  <a:pt x="3131750" y="4180455"/>
                </a:cubicBezTo>
                <a:cubicBezTo>
                  <a:pt x="3154280" y="4146640"/>
                  <a:pt x="3124239" y="4105310"/>
                  <a:pt x="3165545" y="4097796"/>
                </a:cubicBezTo>
                <a:cubicBezTo>
                  <a:pt x="3158035" y="4094039"/>
                  <a:pt x="3146770" y="4060224"/>
                  <a:pt x="3165545" y="4060224"/>
                </a:cubicBezTo>
                <a:cubicBezTo>
                  <a:pt x="3158035" y="4037681"/>
                  <a:pt x="3154280" y="4048952"/>
                  <a:pt x="3131750" y="4052710"/>
                </a:cubicBezTo>
                <a:cubicBezTo>
                  <a:pt x="3139260" y="4018895"/>
                  <a:pt x="3127994" y="4000109"/>
                  <a:pt x="3124239" y="3973808"/>
                </a:cubicBezTo>
                <a:cubicBezTo>
                  <a:pt x="3094199" y="3970051"/>
                  <a:pt x="3105464" y="4003866"/>
                  <a:pt x="3109219" y="4018895"/>
                </a:cubicBezTo>
                <a:cubicBezTo>
                  <a:pt x="3079178" y="4000109"/>
                  <a:pt x="3090443" y="4037681"/>
                  <a:pt x="3079178" y="4060224"/>
                </a:cubicBezTo>
                <a:cubicBezTo>
                  <a:pt x="3064158" y="4041438"/>
                  <a:pt x="3056648" y="3962537"/>
                  <a:pt x="3086688" y="3936236"/>
                </a:cubicBezTo>
                <a:cubicBezTo>
                  <a:pt x="3079178" y="3932479"/>
                  <a:pt x="3067913" y="3894907"/>
                  <a:pt x="3064158" y="3913693"/>
                </a:cubicBezTo>
                <a:cubicBezTo>
                  <a:pt x="3045382" y="3909936"/>
                  <a:pt x="3064158" y="3883635"/>
                  <a:pt x="3079178" y="3891150"/>
                </a:cubicBezTo>
                <a:cubicBezTo>
                  <a:pt x="3071668" y="3800977"/>
                  <a:pt x="3052893" y="3710804"/>
                  <a:pt x="3116729" y="3665717"/>
                </a:cubicBezTo>
                <a:cubicBezTo>
                  <a:pt x="3090443" y="3654445"/>
                  <a:pt x="3120484" y="3628145"/>
                  <a:pt x="3109219" y="3590573"/>
                </a:cubicBezTo>
                <a:cubicBezTo>
                  <a:pt x="3139260" y="3631902"/>
                  <a:pt x="3131750" y="3665717"/>
                  <a:pt x="3158035" y="3707046"/>
                </a:cubicBezTo>
                <a:cubicBezTo>
                  <a:pt x="3173056" y="3650688"/>
                  <a:pt x="3169300" y="3598087"/>
                  <a:pt x="3165545" y="3537972"/>
                </a:cubicBezTo>
                <a:cubicBezTo>
                  <a:pt x="3176811" y="3522943"/>
                  <a:pt x="3199341" y="3515429"/>
                  <a:pt x="3210607" y="3496643"/>
                </a:cubicBezTo>
                <a:cubicBezTo>
                  <a:pt x="3169300" y="3459071"/>
                  <a:pt x="3221872" y="3406470"/>
                  <a:pt x="3180566" y="3357626"/>
                </a:cubicBezTo>
                <a:cubicBezTo>
                  <a:pt x="3165545" y="3380169"/>
                  <a:pt x="3188076" y="3447799"/>
                  <a:pt x="3173056" y="3459071"/>
                </a:cubicBezTo>
                <a:cubicBezTo>
                  <a:pt x="3124239" y="3429013"/>
                  <a:pt x="3165545" y="3368898"/>
                  <a:pt x="3139260" y="3305025"/>
                </a:cubicBezTo>
                <a:cubicBezTo>
                  <a:pt x="3150525" y="3293753"/>
                  <a:pt x="3161790" y="3323811"/>
                  <a:pt x="3180566" y="3297511"/>
                </a:cubicBezTo>
                <a:cubicBezTo>
                  <a:pt x="3188076" y="3256181"/>
                  <a:pt x="3158035" y="3244910"/>
                  <a:pt x="3158035" y="3214852"/>
                </a:cubicBezTo>
                <a:cubicBezTo>
                  <a:pt x="3131750" y="3244910"/>
                  <a:pt x="3127994" y="3139708"/>
                  <a:pt x="3109219" y="3128436"/>
                </a:cubicBezTo>
                <a:cubicBezTo>
                  <a:pt x="3067913" y="3098379"/>
                  <a:pt x="3071668" y="3026992"/>
                  <a:pt x="3019097" y="3011963"/>
                </a:cubicBezTo>
                <a:cubicBezTo>
                  <a:pt x="3004076" y="3042021"/>
                  <a:pt x="3030362" y="3064564"/>
                  <a:pt x="3026607" y="3090864"/>
                </a:cubicBezTo>
                <a:cubicBezTo>
                  <a:pt x="2992811" y="3079593"/>
                  <a:pt x="2985301" y="3026992"/>
                  <a:pt x="2996566" y="2996934"/>
                </a:cubicBezTo>
                <a:cubicBezTo>
                  <a:pt x="2989056" y="2989420"/>
                  <a:pt x="2977791" y="2989420"/>
                  <a:pt x="2981546" y="2974391"/>
                </a:cubicBezTo>
                <a:cubicBezTo>
                  <a:pt x="2955260" y="2970634"/>
                  <a:pt x="2977791" y="3011963"/>
                  <a:pt x="2947750" y="3004449"/>
                </a:cubicBezTo>
                <a:cubicBezTo>
                  <a:pt x="2943995" y="2978148"/>
                  <a:pt x="2936485" y="2951848"/>
                  <a:pt x="2895179" y="2959362"/>
                </a:cubicBezTo>
                <a:cubicBezTo>
                  <a:pt x="2910199" y="2936819"/>
                  <a:pt x="2872648" y="2914275"/>
                  <a:pt x="2872648" y="2884218"/>
                </a:cubicBezTo>
                <a:cubicBezTo>
                  <a:pt x="2835097" y="2936819"/>
                  <a:pt x="2913954" y="3004449"/>
                  <a:pt x="2925219" y="3060807"/>
                </a:cubicBezTo>
                <a:cubicBezTo>
                  <a:pt x="2913954" y="3064564"/>
                  <a:pt x="2883913" y="3038263"/>
                  <a:pt x="2865138" y="3045778"/>
                </a:cubicBezTo>
                <a:cubicBezTo>
                  <a:pt x="2857628" y="3026992"/>
                  <a:pt x="2857628" y="3004449"/>
                  <a:pt x="2850117" y="2989420"/>
                </a:cubicBezTo>
                <a:cubicBezTo>
                  <a:pt x="2812566" y="3004449"/>
                  <a:pt x="2861383" y="3045778"/>
                  <a:pt x="2842607" y="3068321"/>
                </a:cubicBezTo>
                <a:cubicBezTo>
                  <a:pt x="2820077" y="3038263"/>
                  <a:pt x="2820077" y="2966876"/>
                  <a:pt x="2778771" y="2936819"/>
                </a:cubicBezTo>
                <a:cubicBezTo>
                  <a:pt x="2831342" y="2872946"/>
                  <a:pt x="2699914" y="2816588"/>
                  <a:pt x="2658608" y="2861675"/>
                </a:cubicBezTo>
                <a:cubicBezTo>
                  <a:pt x="2666118" y="2835374"/>
                  <a:pt x="2632322" y="2854160"/>
                  <a:pt x="2643587" y="2827860"/>
                </a:cubicBezTo>
                <a:cubicBezTo>
                  <a:pt x="2527179" y="2820345"/>
                  <a:pt x="2497138" y="2857918"/>
                  <a:pt x="2448322" y="2812831"/>
                </a:cubicBezTo>
                <a:cubicBezTo>
                  <a:pt x="2414526" y="2816588"/>
                  <a:pt x="2399506" y="2861675"/>
                  <a:pt x="2388241" y="2812831"/>
                </a:cubicBezTo>
                <a:cubicBezTo>
                  <a:pt x="2283098" y="2831617"/>
                  <a:pt x="2219261" y="2842889"/>
                  <a:pt x="2102853" y="2835374"/>
                </a:cubicBezTo>
                <a:cubicBezTo>
                  <a:pt x="2076568" y="2842889"/>
                  <a:pt x="2106609" y="2861675"/>
                  <a:pt x="2087833" y="2876704"/>
                </a:cubicBezTo>
                <a:cubicBezTo>
                  <a:pt x="2042772" y="2876704"/>
                  <a:pt x="1971425" y="2865432"/>
                  <a:pt x="1948895" y="2906761"/>
                </a:cubicBezTo>
                <a:cubicBezTo>
                  <a:pt x="1918854" y="2876704"/>
                  <a:pt x="1862527" y="2891732"/>
                  <a:pt x="1851262" y="2906761"/>
                </a:cubicBezTo>
                <a:cubicBezTo>
                  <a:pt x="1832487" y="2891732"/>
                  <a:pt x="1809956" y="2918033"/>
                  <a:pt x="1813711" y="2891732"/>
                </a:cubicBezTo>
                <a:cubicBezTo>
                  <a:pt x="1791181" y="2918033"/>
                  <a:pt x="1764895" y="2891732"/>
                  <a:pt x="1719834" y="2921790"/>
                </a:cubicBezTo>
                <a:cubicBezTo>
                  <a:pt x="1723589" y="2914275"/>
                  <a:pt x="1727344" y="2910518"/>
                  <a:pt x="1727344" y="2899247"/>
                </a:cubicBezTo>
                <a:cubicBezTo>
                  <a:pt x="1678528" y="2933062"/>
                  <a:pt x="1603426" y="2903004"/>
                  <a:pt x="1573385" y="2944333"/>
                </a:cubicBezTo>
                <a:cubicBezTo>
                  <a:pt x="1426936" y="2906761"/>
                  <a:pt x="1310528" y="2993177"/>
                  <a:pt x="1167835" y="2981905"/>
                </a:cubicBezTo>
                <a:cubicBezTo>
                  <a:pt x="1156570" y="2993177"/>
                  <a:pt x="1134039" y="2989420"/>
                  <a:pt x="1137794" y="3011963"/>
                </a:cubicBezTo>
                <a:cubicBezTo>
                  <a:pt x="1058937" y="3011963"/>
                  <a:pt x="991345" y="3034506"/>
                  <a:pt x="938774" y="3060807"/>
                </a:cubicBezTo>
                <a:cubicBezTo>
                  <a:pt x="871182" y="3072078"/>
                  <a:pt x="668407" y="3083350"/>
                  <a:pt x="574530" y="3120922"/>
                </a:cubicBezTo>
                <a:cubicBezTo>
                  <a:pt x="567020" y="3124679"/>
                  <a:pt x="559509" y="3132194"/>
                  <a:pt x="559509" y="3143465"/>
                </a:cubicBezTo>
                <a:cubicBezTo>
                  <a:pt x="413061" y="3135951"/>
                  <a:pt x="352979" y="3203580"/>
                  <a:pt x="168980" y="3214852"/>
                </a:cubicBezTo>
                <a:cubicBezTo>
                  <a:pt x="131429" y="3244910"/>
                  <a:pt x="90123" y="3226124"/>
                  <a:pt x="45061" y="3252424"/>
                </a:cubicBezTo>
                <a:cubicBezTo>
                  <a:pt x="22531" y="3218609"/>
                  <a:pt x="82612" y="3169766"/>
                  <a:pt x="15021" y="3166008"/>
                </a:cubicBezTo>
                <a:cubicBezTo>
                  <a:pt x="22531" y="3154737"/>
                  <a:pt x="37551" y="3147222"/>
                  <a:pt x="30041" y="3120922"/>
                </a:cubicBezTo>
                <a:cubicBezTo>
                  <a:pt x="108898" y="3109650"/>
                  <a:pt x="146449" y="3109650"/>
                  <a:pt x="184000" y="3060807"/>
                </a:cubicBezTo>
                <a:cubicBezTo>
                  <a:pt x="266612" y="3045778"/>
                  <a:pt x="368000" y="2989420"/>
                  <a:pt x="469387" y="2966876"/>
                </a:cubicBezTo>
                <a:cubicBezTo>
                  <a:pt x="341714" y="2921790"/>
                  <a:pt x="225306" y="3079593"/>
                  <a:pt x="93878" y="3030749"/>
                </a:cubicBezTo>
                <a:cubicBezTo>
                  <a:pt x="127673" y="2993177"/>
                  <a:pt x="161469" y="3000691"/>
                  <a:pt x="214041" y="2981905"/>
                </a:cubicBezTo>
                <a:cubicBezTo>
                  <a:pt x="214041" y="2974391"/>
                  <a:pt x="206530" y="2978148"/>
                  <a:pt x="199020" y="2974391"/>
                </a:cubicBezTo>
                <a:cubicBezTo>
                  <a:pt x="210286" y="2940576"/>
                  <a:pt x="221551" y="2985663"/>
                  <a:pt x="255347" y="2974391"/>
                </a:cubicBezTo>
                <a:cubicBezTo>
                  <a:pt x="311673" y="2948090"/>
                  <a:pt x="371755" y="2925547"/>
                  <a:pt x="439346" y="2906761"/>
                </a:cubicBezTo>
                <a:cubicBezTo>
                  <a:pt x="446857" y="2899247"/>
                  <a:pt x="446857" y="2880461"/>
                  <a:pt x="461877" y="2876704"/>
                </a:cubicBezTo>
                <a:cubicBezTo>
                  <a:pt x="435591" y="2850403"/>
                  <a:pt x="386775" y="2887975"/>
                  <a:pt x="375510" y="2861675"/>
                </a:cubicBezTo>
                <a:cubicBezTo>
                  <a:pt x="349224" y="2876704"/>
                  <a:pt x="296653" y="2906761"/>
                  <a:pt x="262857" y="2891732"/>
                </a:cubicBezTo>
                <a:cubicBezTo>
                  <a:pt x="244081" y="2929304"/>
                  <a:pt x="176490" y="2925547"/>
                  <a:pt x="153959" y="2959362"/>
                </a:cubicBezTo>
                <a:cubicBezTo>
                  <a:pt x="108898" y="2936819"/>
                  <a:pt x="45061" y="2989420"/>
                  <a:pt x="0" y="2981905"/>
                </a:cubicBezTo>
                <a:cubicBezTo>
                  <a:pt x="0" y="2948090"/>
                  <a:pt x="22531" y="2955605"/>
                  <a:pt x="15021" y="2906761"/>
                </a:cubicBezTo>
                <a:cubicBezTo>
                  <a:pt x="33796" y="2891732"/>
                  <a:pt x="67592" y="2895489"/>
                  <a:pt x="60082" y="2861675"/>
                </a:cubicBezTo>
                <a:cubicBezTo>
                  <a:pt x="101388" y="2850403"/>
                  <a:pt x="131429" y="2839131"/>
                  <a:pt x="168980" y="2827860"/>
                </a:cubicBezTo>
                <a:cubicBezTo>
                  <a:pt x="210286" y="2816588"/>
                  <a:pt x="240326" y="2790288"/>
                  <a:pt x="277877" y="2775259"/>
                </a:cubicBezTo>
                <a:cubicBezTo>
                  <a:pt x="300408" y="2767744"/>
                  <a:pt x="334204" y="2775259"/>
                  <a:pt x="360489" y="2767744"/>
                </a:cubicBezTo>
                <a:cubicBezTo>
                  <a:pt x="371755" y="2763987"/>
                  <a:pt x="371755" y="2745201"/>
                  <a:pt x="375510" y="2745201"/>
                </a:cubicBezTo>
                <a:cubicBezTo>
                  <a:pt x="390530" y="2737687"/>
                  <a:pt x="398040" y="2752716"/>
                  <a:pt x="405551" y="2752716"/>
                </a:cubicBezTo>
                <a:cubicBezTo>
                  <a:pt x="435591" y="2745201"/>
                  <a:pt x="458122" y="2711386"/>
                  <a:pt x="499428" y="2707629"/>
                </a:cubicBezTo>
                <a:cubicBezTo>
                  <a:pt x="536979" y="2700115"/>
                  <a:pt x="582040" y="2666300"/>
                  <a:pt x="593305" y="2651271"/>
                </a:cubicBezTo>
                <a:cubicBezTo>
                  <a:pt x="593305" y="2647514"/>
                  <a:pt x="574530" y="2587398"/>
                  <a:pt x="600815" y="2576127"/>
                </a:cubicBezTo>
                <a:cubicBezTo>
                  <a:pt x="585795" y="2561098"/>
                  <a:pt x="630856" y="2576127"/>
                  <a:pt x="608326" y="2598670"/>
                </a:cubicBezTo>
                <a:cubicBezTo>
                  <a:pt x="619591" y="2579884"/>
                  <a:pt x="664652" y="2587398"/>
                  <a:pt x="668407" y="2561098"/>
                </a:cubicBezTo>
                <a:cubicBezTo>
                  <a:pt x="683428" y="2561098"/>
                  <a:pt x="683428" y="2579884"/>
                  <a:pt x="683428" y="2598670"/>
                </a:cubicBezTo>
                <a:cubicBezTo>
                  <a:pt x="705958" y="2606184"/>
                  <a:pt x="702203" y="2587398"/>
                  <a:pt x="720978" y="2591156"/>
                </a:cubicBezTo>
                <a:cubicBezTo>
                  <a:pt x="732244" y="2583641"/>
                  <a:pt x="739754" y="2572370"/>
                  <a:pt x="735999" y="2553583"/>
                </a:cubicBezTo>
                <a:cubicBezTo>
                  <a:pt x="758529" y="2546069"/>
                  <a:pt x="751019" y="2568612"/>
                  <a:pt x="762285" y="2576127"/>
                </a:cubicBezTo>
                <a:cubicBezTo>
                  <a:pt x="769795" y="2572370"/>
                  <a:pt x="766040" y="2557341"/>
                  <a:pt x="769795" y="2546069"/>
                </a:cubicBezTo>
                <a:cubicBezTo>
                  <a:pt x="784815" y="2546069"/>
                  <a:pt x="799835" y="2546069"/>
                  <a:pt x="814856" y="2546069"/>
                </a:cubicBezTo>
                <a:cubicBezTo>
                  <a:pt x="811101" y="2561098"/>
                  <a:pt x="818611" y="2564855"/>
                  <a:pt x="822366" y="2576127"/>
                </a:cubicBezTo>
                <a:cubicBezTo>
                  <a:pt x="859917" y="2572370"/>
                  <a:pt x="867427" y="2568612"/>
                  <a:pt x="897468" y="2553583"/>
                </a:cubicBezTo>
                <a:cubicBezTo>
                  <a:pt x="893713" y="2542312"/>
                  <a:pt x="886203" y="2527283"/>
                  <a:pt x="867427" y="2531040"/>
                </a:cubicBezTo>
                <a:cubicBezTo>
                  <a:pt x="927509" y="2478439"/>
                  <a:pt x="1036406" y="2478439"/>
                  <a:pt x="1088978" y="2474682"/>
                </a:cubicBezTo>
                <a:cubicBezTo>
                  <a:pt x="1111508" y="2467168"/>
                  <a:pt x="1077713" y="2455896"/>
                  <a:pt x="1096488" y="2444624"/>
                </a:cubicBezTo>
                <a:cubicBezTo>
                  <a:pt x="1137794" y="2452139"/>
                  <a:pt x="1152814" y="2452139"/>
                  <a:pt x="1182855" y="2437110"/>
                </a:cubicBezTo>
                <a:cubicBezTo>
                  <a:pt x="1186610" y="2444624"/>
                  <a:pt x="1190365" y="2448382"/>
                  <a:pt x="1190365" y="2459653"/>
                </a:cubicBezTo>
                <a:cubicBezTo>
                  <a:pt x="1205386" y="2459653"/>
                  <a:pt x="1205386" y="2437110"/>
                  <a:pt x="1220406" y="2437110"/>
                </a:cubicBezTo>
                <a:cubicBezTo>
                  <a:pt x="1235427" y="2437110"/>
                  <a:pt x="1235427" y="2459653"/>
                  <a:pt x="1242937" y="2459653"/>
                </a:cubicBezTo>
                <a:cubicBezTo>
                  <a:pt x="1261712" y="2459653"/>
                  <a:pt x="1257957" y="2437110"/>
                  <a:pt x="1276733" y="2429596"/>
                </a:cubicBezTo>
                <a:cubicBezTo>
                  <a:pt x="1314284" y="2410810"/>
                  <a:pt x="1396896" y="2452139"/>
                  <a:pt x="1426936" y="2407053"/>
                </a:cubicBezTo>
                <a:cubicBezTo>
                  <a:pt x="1434447" y="2418324"/>
                  <a:pt x="1479508" y="2429596"/>
                  <a:pt x="1483263" y="2407053"/>
                </a:cubicBezTo>
                <a:cubicBezTo>
                  <a:pt x="1671018" y="2418324"/>
                  <a:pt x="1922609" y="2392024"/>
                  <a:pt x="2136649" y="2452139"/>
                </a:cubicBezTo>
                <a:cubicBezTo>
                  <a:pt x="2151670" y="2455896"/>
                  <a:pt x="2162935" y="2452139"/>
                  <a:pt x="2166690" y="2437110"/>
                </a:cubicBezTo>
                <a:cubicBezTo>
                  <a:pt x="2166690" y="2455896"/>
                  <a:pt x="2174200" y="2474682"/>
                  <a:pt x="2211751" y="2459653"/>
                </a:cubicBezTo>
                <a:cubicBezTo>
                  <a:pt x="2211751" y="2448382"/>
                  <a:pt x="2211751" y="2437110"/>
                  <a:pt x="2204241" y="2437110"/>
                </a:cubicBezTo>
                <a:cubicBezTo>
                  <a:pt x="2204241" y="2425838"/>
                  <a:pt x="2219261" y="2429596"/>
                  <a:pt x="2219261" y="2437110"/>
                </a:cubicBezTo>
                <a:cubicBezTo>
                  <a:pt x="2223016" y="2437110"/>
                  <a:pt x="2230527" y="2437110"/>
                  <a:pt x="2234282" y="2437110"/>
                </a:cubicBezTo>
                <a:cubicBezTo>
                  <a:pt x="2230527" y="2455896"/>
                  <a:pt x="2200486" y="2459653"/>
                  <a:pt x="2219261" y="2474682"/>
                </a:cubicBezTo>
                <a:cubicBezTo>
                  <a:pt x="2238037" y="2448382"/>
                  <a:pt x="2245547" y="2470925"/>
                  <a:pt x="2286853" y="2467168"/>
                </a:cubicBezTo>
                <a:cubicBezTo>
                  <a:pt x="2305629" y="2470925"/>
                  <a:pt x="2290608" y="2440867"/>
                  <a:pt x="2298118" y="2429596"/>
                </a:cubicBezTo>
                <a:cubicBezTo>
                  <a:pt x="2403261" y="2444624"/>
                  <a:pt x="2500894" y="2497225"/>
                  <a:pt x="2609791" y="2523526"/>
                </a:cubicBezTo>
                <a:cubicBezTo>
                  <a:pt x="2647342" y="2531040"/>
                  <a:pt x="2748730" y="2523526"/>
                  <a:pt x="2733709" y="2561098"/>
                </a:cubicBezTo>
                <a:cubicBezTo>
                  <a:pt x="2835097" y="2553583"/>
                  <a:pt x="2928974" y="2651271"/>
                  <a:pt x="3011586" y="2621213"/>
                </a:cubicBezTo>
                <a:cubicBezTo>
                  <a:pt x="3022852" y="2624970"/>
                  <a:pt x="3007831" y="2632485"/>
                  <a:pt x="3011586" y="2643756"/>
                </a:cubicBezTo>
                <a:cubicBezTo>
                  <a:pt x="3011586" y="2655028"/>
                  <a:pt x="3034117" y="2647514"/>
                  <a:pt x="3034117" y="2658785"/>
                </a:cubicBezTo>
                <a:cubicBezTo>
                  <a:pt x="3045382" y="2655028"/>
                  <a:pt x="3045382" y="2651271"/>
                  <a:pt x="3041627" y="2647514"/>
                </a:cubicBezTo>
                <a:cubicBezTo>
                  <a:pt x="3045382" y="2647514"/>
                  <a:pt x="3045382" y="2651271"/>
                  <a:pt x="3049137" y="2651271"/>
                </a:cubicBezTo>
                <a:cubicBezTo>
                  <a:pt x="3071668" y="2673814"/>
                  <a:pt x="3225627" y="2688843"/>
                  <a:pt x="3240647" y="2658785"/>
                </a:cubicBezTo>
                <a:cubicBezTo>
                  <a:pt x="3214362" y="2628728"/>
                  <a:pt x="3206851" y="2647514"/>
                  <a:pt x="3218117" y="2591156"/>
                </a:cubicBezTo>
                <a:cubicBezTo>
                  <a:pt x="3225627" y="2602427"/>
                  <a:pt x="3244402" y="2617456"/>
                  <a:pt x="3240647" y="2583641"/>
                </a:cubicBezTo>
                <a:cubicBezTo>
                  <a:pt x="3251913" y="2587398"/>
                  <a:pt x="3255668" y="2594913"/>
                  <a:pt x="3255668" y="2606184"/>
                </a:cubicBezTo>
                <a:cubicBezTo>
                  <a:pt x="3293219" y="2594913"/>
                  <a:pt x="3274443" y="2534798"/>
                  <a:pt x="3300729" y="2516012"/>
                </a:cubicBezTo>
                <a:cubicBezTo>
                  <a:pt x="3327014" y="2564855"/>
                  <a:pt x="3304484" y="2621213"/>
                  <a:pt x="3308239" y="2700115"/>
                </a:cubicBezTo>
                <a:cubicBezTo>
                  <a:pt x="3311994" y="2707629"/>
                  <a:pt x="3327014" y="2703872"/>
                  <a:pt x="3327014" y="2715143"/>
                </a:cubicBezTo>
                <a:cubicBezTo>
                  <a:pt x="3334525" y="2707629"/>
                  <a:pt x="3334525" y="2696357"/>
                  <a:pt x="3349545" y="2700115"/>
                </a:cubicBezTo>
                <a:cubicBezTo>
                  <a:pt x="3338280" y="2666300"/>
                  <a:pt x="3327014" y="2639999"/>
                  <a:pt x="3349545" y="2613699"/>
                </a:cubicBezTo>
                <a:cubicBezTo>
                  <a:pt x="3300729" y="2542312"/>
                  <a:pt x="3372076" y="2414567"/>
                  <a:pt x="3285708" y="2376995"/>
                </a:cubicBezTo>
                <a:cubicBezTo>
                  <a:pt x="3278198" y="2403295"/>
                  <a:pt x="3323259" y="2392024"/>
                  <a:pt x="3300729" y="2414567"/>
                </a:cubicBezTo>
                <a:cubicBezTo>
                  <a:pt x="3289464" y="2403295"/>
                  <a:pt x="3285708" y="2388267"/>
                  <a:pt x="3285708" y="2422081"/>
                </a:cubicBezTo>
                <a:cubicBezTo>
                  <a:pt x="3259423" y="2407053"/>
                  <a:pt x="3285708" y="2380752"/>
                  <a:pt x="3270688" y="2354451"/>
                </a:cubicBezTo>
                <a:cubicBezTo>
                  <a:pt x="3353300" y="2361966"/>
                  <a:pt x="3315749" y="2279308"/>
                  <a:pt x="3285708" y="2253007"/>
                </a:cubicBezTo>
                <a:cubicBezTo>
                  <a:pt x="3293219" y="2286822"/>
                  <a:pt x="3251913" y="2373238"/>
                  <a:pt x="3263178" y="2422081"/>
                </a:cubicBezTo>
                <a:cubicBezTo>
                  <a:pt x="3266933" y="2433353"/>
                  <a:pt x="3304484" y="2516012"/>
                  <a:pt x="3233137" y="2504740"/>
                </a:cubicBezTo>
                <a:cubicBezTo>
                  <a:pt x="3221872" y="2433353"/>
                  <a:pt x="3218117" y="2388267"/>
                  <a:pt x="3233137" y="2335665"/>
                </a:cubicBezTo>
                <a:cubicBezTo>
                  <a:pt x="3214362" y="2331908"/>
                  <a:pt x="3218117" y="2354451"/>
                  <a:pt x="3210607" y="2361966"/>
                </a:cubicBezTo>
                <a:cubicBezTo>
                  <a:pt x="3203096" y="2350694"/>
                  <a:pt x="3191831" y="2313122"/>
                  <a:pt x="3225627" y="2313122"/>
                </a:cubicBezTo>
                <a:cubicBezTo>
                  <a:pt x="3221872" y="2298093"/>
                  <a:pt x="3221872" y="2256764"/>
                  <a:pt x="3233137" y="2237978"/>
                </a:cubicBezTo>
                <a:cubicBezTo>
                  <a:pt x="3229382" y="2215435"/>
                  <a:pt x="3218117" y="2245492"/>
                  <a:pt x="3203096" y="2237978"/>
                </a:cubicBezTo>
                <a:cubicBezTo>
                  <a:pt x="3191831" y="2215435"/>
                  <a:pt x="3199341" y="2110233"/>
                  <a:pt x="3195586" y="2083933"/>
                </a:cubicBezTo>
                <a:cubicBezTo>
                  <a:pt x="3191831" y="2072661"/>
                  <a:pt x="3169300" y="2065147"/>
                  <a:pt x="3203096" y="2076418"/>
                </a:cubicBezTo>
                <a:cubicBezTo>
                  <a:pt x="3176811" y="1982488"/>
                  <a:pt x="3169300" y="1824685"/>
                  <a:pt x="3041627" y="1839714"/>
                </a:cubicBezTo>
                <a:cubicBezTo>
                  <a:pt x="3034117" y="1967459"/>
                  <a:pt x="3124239" y="2098961"/>
                  <a:pt x="3101709" y="2222949"/>
                </a:cubicBezTo>
                <a:cubicBezTo>
                  <a:pt x="3049137" y="2166591"/>
                  <a:pt x="3079178" y="2027574"/>
                  <a:pt x="3004076" y="1990002"/>
                </a:cubicBezTo>
                <a:cubicBezTo>
                  <a:pt x="3030362" y="1828442"/>
                  <a:pt x="2838852" y="1854743"/>
                  <a:pt x="2718689" y="1798385"/>
                </a:cubicBezTo>
                <a:cubicBezTo>
                  <a:pt x="2786281" y="1813414"/>
                  <a:pt x="2868893" y="1824685"/>
                  <a:pt x="2947750" y="1847228"/>
                </a:cubicBezTo>
                <a:cubicBezTo>
                  <a:pt x="2902689" y="1820928"/>
                  <a:pt x="2910199" y="1719483"/>
                  <a:pt x="2812566" y="1753298"/>
                </a:cubicBezTo>
                <a:cubicBezTo>
                  <a:pt x="2786281" y="1760813"/>
                  <a:pt x="2786281" y="1768327"/>
                  <a:pt x="2763750" y="1783356"/>
                </a:cubicBezTo>
                <a:cubicBezTo>
                  <a:pt x="2756240" y="1783356"/>
                  <a:pt x="2756240" y="1768327"/>
                  <a:pt x="2763750" y="1768327"/>
                </a:cubicBezTo>
                <a:cubicBezTo>
                  <a:pt x="2632322" y="1775841"/>
                  <a:pt x="2579751" y="1775841"/>
                  <a:pt x="2410771" y="1783356"/>
                </a:cubicBezTo>
                <a:cubicBezTo>
                  <a:pt x="2500894" y="1809656"/>
                  <a:pt x="2553465" y="1783356"/>
                  <a:pt x="2651097" y="1798385"/>
                </a:cubicBezTo>
                <a:cubicBezTo>
                  <a:pt x="2647342" y="1813414"/>
                  <a:pt x="2624812" y="1805899"/>
                  <a:pt x="2632322" y="1832200"/>
                </a:cubicBezTo>
                <a:cubicBezTo>
                  <a:pt x="2429547" y="1805899"/>
                  <a:pt x="2309384" y="1832200"/>
                  <a:pt x="2136649" y="1854743"/>
                </a:cubicBezTo>
                <a:cubicBezTo>
                  <a:pt x="2144159" y="1873529"/>
                  <a:pt x="2181710" y="1862257"/>
                  <a:pt x="2181710" y="1892315"/>
                </a:cubicBezTo>
                <a:cubicBezTo>
                  <a:pt x="2087833" y="1877286"/>
                  <a:pt x="2039017" y="1881043"/>
                  <a:pt x="1948895" y="1899829"/>
                </a:cubicBezTo>
                <a:cubicBezTo>
                  <a:pt x="1937629" y="1899829"/>
                  <a:pt x="1945140" y="1926130"/>
                  <a:pt x="1933874" y="1929887"/>
                </a:cubicBezTo>
                <a:cubicBezTo>
                  <a:pt x="1817466" y="1888558"/>
                  <a:pt x="1719834" y="1974973"/>
                  <a:pt x="1622201" y="1952430"/>
                </a:cubicBezTo>
                <a:cubicBezTo>
                  <a:pt x="1599671" y="1956187"/>
                  <a:pt x="1610936" y="1990002"/>
                  <a:pt x="1580895" y="1982488"/>
                </a:cubicBezTo>
                <a:cubicBezTo>
                  <a:pt x="1543344" y="1967459"/>
                  <a:pt x="1539589" y="1918615"/>
                  <a:pt x="1475753" y="1929887"/>
                </a:cubicBezTo>
                <a:cubicBezTo>
                  <a:pt x="1464487" y="1937402"/>
                  <a:pt x="1456977" y="1948673"/>
                  <a:pt x="1460732" y="1967459"/>
                </a:cubicBezTo>
                <a:cubicBezTo>
                  <a:pt x="1441957" y="1929887"/>
                  <a:pt x="1393141" y="1963702"/>
                  <a:pt x="1359345" y="1967459"/>
                </a:cubicBezTo>
                <a:cubicBezTo>
                  <a:pt x="1340569" y="1971216"/>
                  <a:pt x="1348079" y="1952430"/>
                  <a:pt x="1351834" y="1952430"/>
                </a:cubicBezTo>
                <a:cubicBezTo>
                  <a:pt x="1333059" y="1956187"/>
                  <a:pt x="1329304" y="1978731"/>
                  <a:pt x="1314284" y="1982488"/>
                </a:cubicBezTo>
                <a:cubicBezTo>
                  <a:pt x="1299263" y="1986245"/>
                  <a:pt x="1254202" y="1974973"/>
                  <a:pt x="1250447" y="1974973"/>
                </a:cubicBezTo>
                <a:cubicBezTo>
                  <a:pt x="1216651" y="1993760"/>
                  <a:pt x="1194120" y="1978731"/>
                  <a:pt x="1167835" y="1967459"/>
                </a:cubicBezTo>
                <a:cubicBezTo>
                  <a:pt x="1171590" y="1959945"/>
                  <a:pt x="1182855" y="1956187"/>
                  <a:pt x="1197876" y="1952430"/>
                </a:cubicBezTo>
                <a:cubicBezTo>
                  <a:pt x="1175345" y="1907344"/>
                  <a:pt x="1085223" y="1952430"/>
                  <a:pt x="1081468" y="1959945"/>
                </a:cubicBezTo>
                <a:cubicBezTo>
                  <a:pt x="1073957" y="1952430"/>
                  <a:pt x="1058937" y="1948673"/>
                  <a:pt x="1051427" y="1937402"/>
                </a:cubicBezTo>
                <a:cubicBezTo>
                  <a:pt x="1032651" y="1937402"/>
                  <a:pt x="1047672" y="1967459"/>
                  <a:pt x="1021386" y="1959945"/>
                </a:cubicBezTo>
                <a:cubicBezTo>
                  <a:pt x="1043917" y="1944916"/>
                  <a:pt x="998856" y="1941159"/>
                  <a:pt x="1006366" y="1944916"/>
                </a:cubicBezTo>
                <a:cubicBezTo>
                  <a:pt x="961305" y="1907344"/>
                  <a:pt x="961305" y="1907344"/>
                  <a:pt x="904978" y="1944916"/>
                </a:cubicBezTo>
                <a:cubicBezTo>
                  <a:pt x="912488" y="1937402"/>
                  <a:pt x="916243" y="1926130"/>
                  <a:pt x="912488" y="1907344"/>
                </a:cubicBezTo>
                <a:cubicBezTo>
                  <a:pt x="908733" y="1888558"/>
                  <a:pt x="901223" y="1914858"/>
                  <a:pt x="889958" y="1899829"/>
                </a:cubicBezTo>
                <a:cubicBezTo>
                  <a:pt x="867427" y="1899829"/>
                  <a:pt x="863672" y="1918615"/>
                  <a:pt x="852407" y="1929887"/>
                </a:cubicBezTo>
                <a:cubicBezTo>
                  <a:pt x="844897" y="1929887"/>
                  <a:pt x="844897" y="1922373"/>
                  <a:pt x="844897" y="1914858"/>
                </a:cubicBezTo>
                <a:cubicBezTo>
                  <a:pt x="829876" y="1918615"/>
                  <a:pt x="829876" y="1933644"/>
                  <a:pt x="822366" y="1944916"/>
                </a:cubicBezTo>
                <a:cubicBezTo>
                  <a:pt x="784815" y="1926130"/>
                  <a:pt x="777305" y="1959945"/>
                  <a:pt x="762285" y="1967459"/>
                </a:cubicBezTo>
                <a:cubicBezTo>
                  <a:pt x="758529" y="1937402"/>
                  <a:pt x="769795" y="1903587"/>
                  <a:pt x="751019" y="1877286"/>
                </a:cubicBezTo>
                <a:cubicBezTo>
                  <a:pt x="743509" y="1877286"/>
                  <a:pt x="747264" y="1884801"/>
                  <a:pt x="751019" y="1884801"/>
                </a:cubicBezTo>
                <a:cubicBezTo>
                  <a:pt x="747264" y="1903587"/>
                  <a:pt x="728489" y="1869772"/>
                  <a:pt x="743509" y="1862257"/>
                </a:cubicBezTo>
                <a:cubicBezTo>
                  <a:pt x="709713" y="1850986"/>
                  <a:pt x="694693" y="1873529"/>
                  <a:pt x="690938" y="1839714"/>
                </a:cubicBezTo>
                <a:cubicBezTo>
                  <a:pt x="627101" y="1873529"/>
                  <a:pt x="627101" y="1873529"/>
                  <a:pt x="544489" y="1892315"/>
                </a:cubicBezTo>
                <a:cubicBezTo>
                  <a:pt x="533224" y="1805899"/>
                  <a:pt x="615836" y="1813414"/>
                  <a:pt x="645877" y="1768327"/>
                </a:cubicBezTo>
                <a:cubicBezTo>
                  <a:pt x="687183" y="1805899"/>
                  <a:pt x="732244" y="1726998"/>
                  <a:pt x="769795" y="1708212"/>
                </a:cubicBezTo>
                <a:cubicBezTo>
                  <a:pt x="807346" y="1719483"/>
                  <a:pt x="871182" y="1678154"/>
                  <a:pt x="867427" y="1663125"/>
                </a:cubicBezTo>
                <a:cubicBezTo>
                  <a:pt x="874937" y="1655611"/>
                  <a:pt x="897468" y="1659368"/>
                  <a:pt x="919999" y="1651854"/>
                </a:cubicBezTo>
                <a:cubicBezTo>
                  <a:pt x="912488" y="1610524"/>
                  <a:pt x="942529" y="1557923"/>
                  <a:pt x="1006366" y="1584224"/>
                </a:cubicBezTo>
                <a:cubicBezTo>
                  <a:pt x="1021386" y="1550409"/>
                  <a:pt x="1062692" y="1550409"/>
                  <a:pt x="1088978" y="1531623"/>
                </a:cubicBezTo>
                <a:cubicBezTo>
                  <a:pt x="1100243" y="1531623"/>
                  <a:pt x="1096488" y="1542895"/>
                  <a:pt x="1096488" y="1554166"/>
                </a:cubicBezTo>
                <a:cubicBezTo>
                  <a:pt x="1111508" y="1554166"/>
                  <a:pt x="1119019" y="1509080"/>
                  <a:pt x="1137794" y="1539137"/>
                </a:cubicBezTo>
                <a:cubicBezTo>
                  <a:pt x="1152814" y="1531623"/>
                  <a:pt x="1141549" y="1501565"/>
                  <a:pt x="1160325" y="1501565"/>
                </a:cubicBezTo>
                <a:cubicBezTo>
                  <a:pt x="1103998" y="1467750"/>
                  <a:pt x="1013876" y="1516594"/>
                  <a:pt x="938774" y="1539137"/>
                </a:cubicBezTo>
                <a:cubicBezTo>
                  <a:pt x="935019" y="1516594"/>
                  <a:pt x="953794" y="1509080"/>
                  <a:pt x="961305" y="1494051"/>
                </a:cubicBezTo>
                <a:cubicBezTo>
                  <a:pt x="1010121" y="1490294"/>
                  <a:pt x="1032651" y="1460236"/>
                  <a:pt x="1066447" y="1437693"/>
                </a:cubicBezTo>
                <a:cubicBezTo>
                  <a:pt x="1066447" y="1433935"/>
                  <a:pt x="1058937" y="1430178"/>
                  <a:pt x="1058937" y="1422664"/>
                </a:cubicBezTo>
                <a:cubicBezTo>
                  <a:pt x="1017631" y="1448964"/>
                  <a:pt x="953794" y="1486536"/>
                  <a:pt x="897468" y="1452721"/>
                </a:cubicBezTo>
                <a:cubicBezTo>
                  <a:pt x="878692" y="1456479"/>
                  <a:pt x="871182" y="1471508"/>
                  <a:pt x="859917" y="1482779"/>
                </a:cubicBezTo>
                <a:cubicBezTo>
                  <a:pt x="852407" y="1471508"/>
                  <a:pt x="848652" y="1437693"/>
                  <a:pt x="792325" y="1452721"/>
                </a:cubicBezTo>
                <a:cubicBezTo>
                  <a:pt x="781060" y="1467750"/>
                  <a:pt x="773550" y="1479022"/>
                  <a:pt x="769795" y="1501565"/>
                </a:cubicBezTo>
                <a:cubicBezTo>
                  <a:pt x="773550" y="1516594"/>
                  <a:pt x="803591" y="1494051"/>
                  <a:pt x="814856" y="1494051"/>
                </a:cubicBezTo>
                <a:cubicBezTo>
                  <a:pt x="792325" y="1524109"/>
                  <a:pt x="705958" y="1557923"/>
                  <a:pt x="660897" y="1591738"/>
                </a:cubicBezTo>
                <a:cubicBezTo>
                  <a:pt x="645877" y="1569195"/>
                  <a:pt x="709713" y="1557923"/>
                  <a:pt x="720978" y="1539137"/>
                </a:cubicBezTo>
                <a:cubicBezTo>
                  <a:pt x="720978" y="1527866"/>
                  <a:pt x="698448" y="1535380"/>
                  <a:pt x="698448" y="1524109"/>
                </a:cubicBezTo>
                <a:cubicBezTo>
                  <a:pt x="672162" y="1531623"/>
                  <a:pt x="698448" y="1539137"/>
                  <a:pt x="683428" y="1554166"/>
                </a:cubicBezTo>
                <a:cubicBezTo>
                  <a:pt x="657142" y="1550409"/>
                  <a:pt x="642122" y="1557923"/>
                  <a:pt x="623346" y="1561680"/>
                </a:cubicBezTo>
                <a:cubicBezTo>
                  <a:pt x="649632" y="1516594"/>
                  <a:pt x="728489" y="1479022"/>
                  <a:pt x="751019" y="1452721"/>
                </a:cubicBezTo>
                <a:cubicBezTo>
                  <a:pt x="781060" y="1445207"/>
                  <a:pt x="882448" y="1422664"/>
                  <a:pt x="859917" y="1347520"/>
                </a:cubicBezTo>
                <a:cubicBezTo>
                  <a:pt x="818611" y="1355034"/>
                  <a:pt x="822366" y="1370063"/>
                  <a:pt x="769795" y="1362549"/>
                </a:cubicBezTo>
                <a:cubicBezTo>
                  <a:pt x="743509" y="1298676"/>
                  <a:pt x="642122" y="1366306"/>
                  <a:pt x="645877" y="1392606"/>
                </a:cubicBezTo>
                <a:cubicBezTo>
                  <a:pt x="615836" y="1400121"/>
                  <a:pt x="567020" y="1400121"/>
                  <a:pt x="506938" y="1407635"/>
                </a:cubicBezTo>
                <a:cubicBezTo>
                  <a:pt x="503183" y="1313705"/>
                  <a:pt x="341714" y="1385092"/>
                  <a:pt x="292898" y="1385092"/>
                </a:cubicBezTo>
                <a:cubicBezTo>
                  <a:pt x="266612" y="1362549"/>
                  <a:pt x="341714" y="1373820"/>
                  <a:pt x="337959" y="1347520"/>
                </a:cubicBezTo>
                <a:cubicBezTo>
                  <a:pt x="345469" y="1347520"/>
                  <a:pt x="345469" y="1355034"/>
                  <a:pt x="345469" y="1362549"/>
                </a:cubicBezTo>
                <a:cubicBezTo>
                  <a:pt x="401795" y="1302433"/>
                  <a:pt x="480652" y="1309948"/>
                  <a:pt x="529469" y="1253590"/>
                </a:cubicBezTo>
                <a:cubicBezTo>
                  <a:pt x="589550" y="1261104"/>
                  <a:pt x="638366" y="1242318"/>
                  <a:pt x="660897" y="1193474"/>
                </a:cubicBezTo>
                <a:cubicBezTo>
                  <a:pt x="660897" y="1182203"/>
                  <a:pt x="645877" y="1185960"/>
                  <a:pt x="638366" y="1185960"/>
                </a:cubicBezTo>
                <a:cubicBezTo>
                  <a:pt x="645877" y="1140873"/>
                  <a:pt x="687183" y="1125844"/>
                  <a:pt x="698448" y="1084515"/>
                </a:cubicBezTo>
                <a:cubicBezTo>
                  <a:pt x="657142" y="1061972"/>
                  <a:pt x="664652" y="1061972"/>
                  <a:pt x="593305" y="1054458"/>
                </a:cubicBezTo>
                <a:cubicBezTo>
                  <a:pt x="578285" y="1031914"/>
                  <a:pt x="627101" y="1039429"/>
                  <a:pt x="600815" y="1031914"/>
                </a:cubicBezTo>
                <a:cubicBezTo>
                  <a:pt x="638366" y="1016885"/>
                  <a:pt x="690938" y="1009371"/>
                  <a:pt x="713468" y="979313"/>
                </a:cubicBezTo>
                <a:cubicBezTo>
                  <a:pt x="690938" y="1016885"/>
                  <a:pt x="758529" y="968042"/>
                  <a:pt x="769795" y="994342"/>
                </a:cubicBezTo>
                <a:cubicBezTo>
                  <a:pt x="784815" y="960527"/>
                  <a:pt x="829876" y="979313"/>
                  <a:pt x="844897" y="930470"/>
                </a:cubicBezTo>
                <a:cubicBezTo>
                  <a:pt x="856162" y="937984"/>
                  <a:pt x="874937" y="937984"/>
                  <a:pt x="867427" y="960527"/>
                </a:cubicBezTo>
                <a:cubicBezTo>
                  <a:pt x="987590" y="941741"/>
                  <a:pt x="1085223" y="930470"/>
                  <a:pt x="1152814" y="870354"/>
                </a:cubicBezTo>
                <a:cubicBezTo>
                  <a:pt x="1145304" y="840297"/>
                  <a:pt x="1115263" y="889140"/>
                  <a:pt x="1115263" y="862840"/>
                </a:cubicBezTo>
                <a:cubicBezTo>
                  <a:pt x="1103998" y="866597"/>
                  <a:pt x="1115263" y="870354"/>
                  <a:pt x="1115263" y="885383"/>
                </a:cubicBezTo>
                <a:cubicBezTo>
                  <a:pt x="1088978" y="900412"/>
                  <a:pt x="1077713" y="881626"/>
                  <a:pt x="1043917" y="885383"/>
                </a:cubicBezTo>
                <a:cubicBezTo>
                  <a:pt x="1066447" y="855325"/>
                  <a:pt x="1077713" y="877869"/>
                  <a:pt x="1073957" y="832782"/>
                </a:cubicBezTo>
                <a:cubicBezTo>
                  <a:pt x="1103998" y="862840"/>
                  <a:pt x="1156570" y="840297"/>
                  <a:pt x="1182855" y="825268"/>
                </a:cubicBezTo>
                <a:cubicBezTo>
                  <a:pt x="1182855" y="802725"/>
                  <a:pt x="1171590" y="806482"/>
                  <a:pt x="1182855" y="791453"/>
                </a:cubicBezTo>
                <a:cubicBezTo>
                  <a:pt x="1190365" y="783938"/>
                  <a:pt x="1209141" y="783938"/>
                  <a:pt x="1227916" y="783938"/>
                </a:cubicBezTo>
                <a:cubicBezTo>
                  <a:pt x="1231671" y="798967"/>
                  <a:pt x="1220406" y="798967"/>
                  <a:pt x="1220406" y="810239"/>
                </a:cubicBezTo>
                <a:cubicBezTo>
                  <a:pt x="1246692" y="802725"/>
                  <a:pt x="1250447" y="825268"/>
                  <a:pt x="1265467" y="810239"/>
                </a:cubicBezTo>
                <a:cubicBezTo>
                  <a:pt x="1257957" y="806482"/>
                  <a:pt x="1227916" y="791453"/>
                  <a:pt x="1242937" y="761395"/>
                </a:cubicBezTo>
                <a:cubicBezTo>
                  <a:pt x="1257957" y="772667"/>
                  <a:pt x="1257957" y="798967"/>
                  <a:pt x="1284243" y="798967"/>
                </a:cubicBezTo>
                <a:cubicBezTo>
                  <a:pt x="1299263" y="802725"/>
                  <a:pt x="1306773" y="795210"/>
                  <a:pt x="1306773" y="776424"/>
                </a:cubicBezTo>
                <a:cubicBezTo>
                  <a:pt x="1314284" y="780181"/>
                  <a:pt x="1310528" y="791453"/>
                  <a:pt x="1314284" y="798967"/>
                </a:cubicBezTo>
                <a:cubicBezTo>
                  <a:pt x="1359345" y="776424"/>
                  <a:pt x="1374365" y="780181"/>
                  <a:pt x="1419426" y="768910"/>
                </a:cubicBezTo>
                <a:cubicBezTo>
                  <a:pt x="1415671" y="738852"/>
                  <a:pt x="1408161" y="716309"/>
                  <a:pt x="1389385" y="701280"/>
                </a:cubicBezTo>
                <a:cubicBezTo>
                  <a:pt x="1359345" y="731338"/>
                  <a:pt x="1321794" y="716309"/>
                  <a:pt x="1299263" y="746366"/>
                </a:cubicBezTo>
                <a:cubicBezTo>
                  <a:pt x="1291753" y="746366"/>
                  <a:pt x="1291753" y="738852"/>
                  <a:pt x="1291753" y="731338"/>
                </a:cubicBezTo>
                <a:cubicBezTo>
                  <a:pt x="1186610" y="750124"/>
                  <a:pt x="1066447" y="821511"/>
                  <a:pt x="976325" y="761395"/>
                </a:cubicBezTo>
                <a:cubicBezTo>
                  <a:pt x="950039" y="761395"/>
                  <a:pt x="953794" y="787696"/>
                  <a:pt x="919999" y="776424"/>
                </a:cubicBezTo>
                <a:cubicBezTo>
                  <a:pt x="919999" y="791453"/>
                  <a:pt x="931264" y="795210"/>
                  <a:pt x="927509" y="810239"/>
                </a:cubicBezTo>
                <a:cubicBezTo>
                  <a:pt x="908733" y="806482"/>
                  <a:pt x="908733" y="829025"/>
                  <a:pt x="897468" y="840297"/>
                </a:cubicBezTo>
                <a:cubicBezTo>
                  <a:pt x="897468" y="817753"/>
                  <a:pt x="886203" y="821511"/>
                  <a:pt x="844897" y="825268"/>
                </a:cubicBezTo>
                <a:cubicBezTo>
                  <a:pt x="863672" y="810239"/>
                  <a:pt x="874937" y="791453"/>
                  <a:pt x="904978" y="791453"/>
                </a:cubicBezTo>
                <a:cubicBezTo>
                  <a:pt x="904978" y="753881"/>
                  <a:pt x="878692" y="787696"/>
                  <a:pt x="844897" y="776424"/>
                </a:cubicBezTo>
                <a:cubicBezTo>
                  <a:pt x="882448" y="742609"/>
                  <a:pt x="822366" y="750124"/>
                  <a:pt x="784815" y="746366"/>
                </a:cubicBezTo>
                <a:cubicBezTo>
                  <a:pt x="792325" y="693765"/>
                  <a:pt x="859917" y="693765"/>
                  <a:pt x="889958" y="663708"/>
                </a:cubicBezTo>
                <a:cubicBezTo>
                  <a:pt x="889958" y="656193"/>
                  <a:pt x="878692" y="648679"/>
                  <a:pt x="871182" y="648679"/>
                </a:cubicBezTo>
                <a:cubicBezTo>
                  <a:pt x="886203" y="629893"/>
                  <a:pt x="942529" y="607350"/>
                  <a:pt x="983835" y="599835"/>
                </a:cubicBezTo>
                <a:cubicBezTo>
                  <a:pt x="976325" y="607350"/>
                  <a:pt x="976325" y="618621"/>
                  <a:pt x="976325" y="629893"/>
                </a:cubicBezTo>
                <a:cubicBezTo>
                  <a:pt x="1002611" y="607350"/>
                  <a:pt x="1043917" y="603592"/>
                  <a:pt x="1081468" y="592321"/>
                </a:cubicBezTo>
                <a:cubicBezTo>
                  <a:pt x="1085223" y="581049"/>
                  <a:pt x="1077713" y="577292"/>
                  <a:pt x="1066447" y="577292"/>
                </a:cubicBezTo>
                <a:cubicBezTo>
                  <a:pt x="1100243" y="554749"/>
                  <a:pt x="1156570" y="554749"/>
                  <a:pt x="1190365" y="532206"/>
                </a:cubicBezTo>
                <a:cubicBezTo>
                  <a:pt x="1182855" y="520934"/>
                  <a:pt x="1186610" y="520934"/>
                  <a:pt x="1190365" y="509662"/>
                </a:cubicBezTo>
                <a:cubicBezTo>
                  <a:pt x="1152814" y="505905"/>
                  <a:pt x="1111508" y="535963"/>
                  <a:pt x="1088978" y="524691"/>
                </a:cubicBezTo>
                <a:cubicBezTo>
                  <a:pt x="1088978" y="490876"/>
                  <a:pt x="1100243" y="524691"/>
                  <a:pt x="1122774" y="517177"/>
                </a:cubicBezTo>
                <a:cubicBezTo>
                  <a:pt x="1122774" y="502148"/>
                  <a:pt x="1115263" y="502148"/>
                  <a:pt x="1107753" y="502148"/>
                </a:cubicBezTo>
                <a:cubicBezTo>
                  <a:pt x="1130284" y="475847"/>
                  <a:pt x="1171590" y="464576"/>
                  <a:pt x="1205386" y="445790"/>
                </a:cubicBezTo>
                <a:cubicBezTo>
                  <a:pt x="1366855" y="460819"/>
                  <a:pt x="1517059" y="381917"/>
                  <a:pt x="1682283" y="363131"/>
                </a:cubicBezTo>
                <a:cubicBezTo>
                  <a:pt x="1644732" y="385674"/>
                  <a:pt x="1701058" y="378160"/>
                  <a:pt x="1704813" y="355617"/>
                </a:cubicBezTo>
                <a:cubicBezTo>
                  <a:pt x="1686038" y="329316"/>
                  <a:pt x="1652242" y="351860"/>
                  <a:pt x="1637222" y="340588"/>
                </a:cubicBezTo>
                <a:cubicBezTo>
                  <a:pt x="1644732" y="306773"/>
                  <a:pt x="1686038" y="306773"/>
                  <a:pt x="1697303" y="276715"/>
                </a:cubicBezTo>
                <a:cubicBezTo>
                  <a:pt x="1727344" y="287987"/>
                  <a:pt x="1727344" y="303016"/>
                  <a:pt x="1749875" y="303016"/>
                </a:cubicBezTo>
                <a:cubicBezTo>
                  <a:pt x="1738609" y="284230"/>
                  <a:pt x="1806201" y="254172"/>
                  <a:pt x="1791181" y="284230"/>
                </a:cubicBezTo>
                <a:cubicBezTo>
                  <a:pt x="1813711" y="291744"/>
                  <a:pt x="1798691" y="261687"/>
                  <a:pt x="1813711" y="254172"/>
                </a:cubicBezTo>
                <a:cubicBezTo>
                  <a:pt x="1832487" y="257929"/>
                  <a:pt x="1813711" y="280473"/>
                  <a:pt x="1813711" y="284230"/>
                </a:cubicBezTo>
                <a:cubicBezTo>
                  <a:pt x="1847507" y="269201"/>
                  <a:pt x="1888813" y="310530"/>
                  <a:pt x="1911344" y="269201"/>
                </a:cubicBezTo>
                <a:cubicBezTo>
                  <a:pt x="1941384" y="306773"/>
                  <a:pt x="1982690" y="246658"/>
                  <a:pt x="2012731" y="284230"/>
                </a:cubicBezTo>
                <a:cubicBezTo>
                  <a:pt x="2020241" y="284230"/>
                  <a:pt x="2027752" y="276715"/>
                  <a:pt x="2027752" y="261687"/>
                </a:cubicBezTo>
                <a:cubicBezTo>
                  <a:pt x="2095343" y="276715"/>
                  <a:pt x="2132894" y="257929"/>
                  <a:pt x="2219261" y="254172"/>
                </a:cubicBezTo>
                <a:cubicBezTo>
                  <a:pt x="2162935" y="209086"/>
                  <a:pt x="2054037" y="261687"/>
                  <a:pt x="1982690" y="254172"/>
                </a:cubicBezTo>
                <a:cubicBezTo>
                  <a:pt x="1975180" y="235386"/>
                  <a:pt x="1997711" y="239143"/>
                  <a:pt x="1997711" y="224114"/>
                </a:cubicBezTo>
                <a:cubicBezTo>
                  <a:pt x="1877548" y="224114"/>
                  <a:pt x="1839997" y="239143"/>
                  <a:pt x="1734854" y="254172"/>
                </a:cubicBezTo>
                <a:cubicBezTo>
                  <a:pt x="1761140" y="156485"/>
                  <a:pt x="1945140" y="242900"/>
                  <a:pt x="1990201" y="171514"/>
                </a:cubicBezTo>
                <a:cubicBezTo>
                  <a:pt x="2084078" y="179028"/>
                  <a:pt x="2234282" y="145213"/>
                  <a:pt x="2343180" y="148970"/>
                </a:cubicBezTo>
                <a:cubicBezTo>
                  <a:pt x="2339424" y="141456"/>
                  <a:pt x="2335669" y="133941"/>
                  <a:pt x="2328159" y="133941"/>
                </a:cubicBezTo>
                <a:cubicBezTo>
                  <a:pt x="2331914" y="111398"/>
                  <a:pt x="2358200" y="130184"/>
                  <a:pt x="2350690" y="148970"/>
                </a:cubicBezTo>
                <a:cubicBezTo>
                  <a:pt x="2376975" y="145213"/>
                  <a:pt x="2331914" y="122670"/>
                  <a:pt x="2358200" y="126427"/>
                </a:cubicBezTo>
                <a:cubicBezTo>
                  <a:pt x="2384486" y="145213"/>
                  <a:pt x="2470853" y="107641"/>
                  <a:pt x="2497138" y="100127"/>
                </a:cubicBezTo>
                <a:cubicBezTo>
                  <a:pt x="2542200" y="92612"/>
                  <a:pt x="2489628" y="43768"/>
                  <a:pt x="2527179" y="32497"/>
                </a:cubicBezTo>
                <a:cubicBezTo>
                  <a:pt x="2504649" y="9954"/>
                  <a:pt x="2493383" y="24982"/>
                  <a:pt x="2455832" y="17468"/>
                </a:cubicBezTo>
                <a:cubicBezTo>
                  <a:pt x="2455832" y="32497"/>
                  <a:pt x="2463343" y="40011"/>
                  <a:pt x="2482118" y="40011"/>
                </a:cubicBezTo>
                <a:cubicBezTo>
                  <a:pt x="2455832" y="58797"/>
                  <a:pt x="2437057" y="36254"/>
                  <a:pt x="2410771" y="47526"/>
                </a:cubicBezTo>
                <a:cubicBezTo>
                  <a:pt x="2422037" y="28740"/>
                  <a:pt x="2459587" y="40011"/>
                  <a:pt x="2448322" y="2439"/>
                </a:cubicBezTo>
                <a:cubicBezTo>
                  <a:pt x="2474608" y="2439"/>
                  <a:pt x="2609791" y="9954"/>
                  <a:pt x="2534689" y="24982"/>
                </a:cubicBezTo>
                <a:cubicBezTo>
                  <a:pt x="2560975" y="47526"/>
                  <a:pt x="2602281" y="21225"/>
                  <a:pt x="2609791" y="2439"/>
                </a:cubicBezTo>
                <a:cubicBezTo>
                  <a:pt x="2617301" y="9954"/>
                  <a:pt x="2639832" y="2439"/>
                  <a:pt x="2632322" y="24982"/>
                </a:cubicBezTo>
                <a:cubicBezTo>
                  <a:pt x="2613546" y="24982"/>
                  <a:pt x="2609791" y="9954"/>
                  <a:pt x="2594771" y="24982"/>
                </a:cubicBezTo>
                <a:cubicBezTo>
                  <a:pt x="2647342" y="28740"/>
                  <a:pt x="2752485" y="40011"/>
                  <a:pt x="2778771" y="9954"/>
                </a:cubicBezTo>
                <a:cubicBezTo>
                  <a:pt x="2812566" y="28740"/>
                  <a:pt x="2805056" y="13711"/>
                  <a:pt x="2842607" y="9954"/>
                </a:cubicBezTo>
                <a:cubicBezTo>
                  <a:pt x="2838852" y="21225"/>
                  <a:pt x="2850117" y="21225"/>
                  <a:pt x="2850117" y="32497"/>
                </a:cubicBezTo>
                <a:cubicBezTo>
                  <a:pt x="2868893" y="6196"/>
                  <a:pt x="2902689" y="40011"/>
                  <a:pt x="2902689" y="2439"/>
                </a:cubicBezTo>
                <a:cubicBezTo>
                  <a:pt x="2912077" y="91"/>
                  <a:pt x="2920936" y="-437"/>
                  <a:pt x="2929371" y="326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89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9" name="Picture Placeholder 13828"/>
          <p:cNvSpPr>
            <a:spLocks noGrp="1"/>
          </p:cNvSpPr>
          <p:nvPr>
            <p:ph type="pic" sz="quarter" idx="10"/>
          </p:nvPr>
        </p:nvSpPr>
        <p:spPr>
          <a:xfrm>
            <a:off x="4526028" y="571532"/>
            <a:ext cx="3140691" cy="3080543"/>
          </a:xfrm>
          <a:custGeom>
            <a:avLst/>
            <a:gdLst>
              <a:gd name="connsiteX0" fmla="*/ 3053770 w 3140691"/>
              <a:gd name="connsiteY0" fmla="*/ 1104106 h 3080543"/>
              <a:gd name="connsiteX1" fmla="*/ 3057651 w 3140691"/>
              <a:gd name="connsiteY1" fmla="*/ 1107278 h 3080543"/>
              <a:gd name="connsiteX2" fmla="*/ 3057260 w 3140691"/>
              <a:gd name="connsiteY2" fmla="*/ 1116998 h 3080543"/>
              <a:gd name="connsiteX3" fmla="*/ 3053324 w 3140691"/>
              <a:gd name="connsiteY3" fmla="*/ 1102459 h 3080543"/>
              <a:gd name="connsiteX4" fmla="*/ 3053770 w 3140691"/>
              <a:gd name="connsiteY4" fmla="*/ 1104106 h 3080543"/>
              <a:gd name="connsiteX5" fmla="*/ 3053571 w 3140691"/>
              <a:gd name="connsiteY5" fmla="*/ 1103943 h 3080543"/>
              <a:gd name="connsiteX6" fmla="*/ 2826160 w 3140691"/>
              <a:gd name="connsiteY6" fmla="*/ 905030 h 3080543"/>
              <a:gd name="connsiteX7" fmla="*/ 2826548 w 3140691"/>
              <a:gd name="connsiteY7" fmla="*/ 905574 h 3080543"/>
              <a:gd name="connsiteX8" fmla="*/ 2826516 w 3140691"/>
              <a:gd name="connsiteY8" fmla="*/ 905665 h 3080543"/>
              <a:gd name="connsiteX9" fmla="*/ 2820588 w 3140691"/>
              <a:gd name="connsiteY9" fmla="*/ 895074 h 3080543"/>
              <a:gd name="connsiteX10" fmla="*/ 2826160 w 3140691"/>
              <a:gd name="connsiteY10" fmla="*/ 905030 h 3080543"/>
              <a:gd name="connsiteX11" fmla="*/ 2822504 w 3140691"/>
              <a:gd name="connsiteY11" fmla="*/ 899898 h 3080543"/>
              <a:gd name="connsiteX12" fmla="*/ 2820588 w 3140691"/>
              <a:gd name="connsiteY12" fmla="*/ 895074 h 3080543"/>
              <a:gd name="connsiteX13" fmla="*/ 2918492 w 3140691"/>
              <a:gd name="connsiteY13" fmla="*/ 761409 h 3080543"/>
              <a:gd name="connsiteX14" fmla="*/ 2927289 w 3140691"/>
              <a:gd name="connsiteY14" fmla="*/ 780990 h 3080543"/>
              <a:gd name="connsiteX15" fmla="*/ 2924168 w 3140691"/>
              <a:gd name="connsiteY15" fmla="*/ 790355 h 3080543"/>
              <a:gd name="connsiteX16" fmla="*/ 2926154 w 3140691"/>
              <a:gd name="connsiteY16" fmla="*/ 790923 h 3080543"/>
              <a:gd name="connsiteX17" fmla="*/ 2921614 w 3140691"/>
              <a:gd name="connsiteY17" fmla="*/ 790355 h 3080543"/>
              <a:gd name="connsiteX18" fmla="*/ 2925870 w 3140691"/>
              <a:gd name="connsiteY18" fmla="*/ 808234 h 3080543"/>
              <a:gd name="connsiteX19" fmla="*/ 2928424 w 3140691"/>
              <a:gd name="connsiteY19" fmla="*/ 809937 h 3080543"/>
              <a:gd name="connsiteX20" fmla="*/ 2929276 w 3140691"/>
              <a:gd name="connsiteY20" fmla="*/ 801139 h 3080543"/>
              <a:gd name="connsiteX21" fmla="*/ 2935519 w 3140691"/>
              <a:gd name="connsiteY21" fmla="*/ 826397 h 3080543"/>
              <a:gd name="connsiteX22" fmla="*/ 2933249 w 3140691"/>
              <a:gd name="connsiteY22" fmla="*/ 823559 h 3080543"/>
              <a:gd name="connsiteX23" fmla="*/ 2943748 w 3140691"/>
              <a:gd name="connsiteY23" fmla="*/ 853073 h 3080543"/>
              <a:gd name="connsiteX24" fmla="*/ 2924168 w 3140691"/>
              <a:gd name="connsiteY24" fmla="*/ 817883 h 3080543"/>
              <a:gd name="connsiteX25" fmla="*/ 2931546 w 3140691"/>
              <a:gd name="connsiteY25" fmla="*/ 833207 h 3080543"/>
              <a:gd name="connsiteX26" fmla="*/ 2904871 w 3140691"/>
              <a:gd name="connsiteY26" fmla="*/ 786950 h 3080543"/>
              <a:gd name="connsiteX27" fmla="*/ 2915938 w 3140691"/>
              <a:gd name="connsiteY27" fmla="*/ 816180 h 3080543"/>
              <a:gd name="connsiteX28" fmla="*/ 2899479 w 3140691"/>
              <a:gd name="connsiteY28" fmla="*/ 782977 h 3080543"/>
              <a:gd name="connsiteX29" fmla="*/ 2903452 w 3140691"/>
              <a:gd name="connsiteY29" fmla="*/ 779571 h 3080543"/>
              <a:gd name="connsiteX30" fmla="*/ 2908560 w 3140691"/>
              <a:gd name="connsiteY30" fmla="*/ 788085 h 3080543"/>
              <a:gd name="connsiteX31" fmla="*/ 2903736 w 3140691"/>
              <a:gd name="connsiteY31" fmla="*/ 770774 h 3080543"/>
              <a:gd name="connsiteX32" fmla="*/ 2908276 w 3140691"/>
              <a:gd name="connsiteY32" fmla="*/ 766517 h 3080543"/>
              <a:gd name="connsiteX33" fmla="*/ 2910546 w 3140691"/>
              <a:gd name="connsiteY33" fmla="*/ 786382 h 3080543"/>
              <a:gd name="connsiteX34" fmla="*/ 2917641 w 3140691"/>
              <a:gd name="connsiteY34" fmla="*/ 793477 h 3080543"/>
              <a:gd name="connsiteX35" fmla="*/ 2915371 w 3140691"/>
              <a:gd name="connsiteY35" fmla="*/ 782409 h 3080543"/>
              <a:gd name="connsiteX36" fmla="*/ 2921330 w 3140691"/>
              <a:gd name="connsiteY36" fmla="*/ 787801 h 3080543"/>
              <a:gd name="connsiteX37" fmla="*/ 2918492 w 3140691"/>
              <a:gd name="connsiteY37" fmla="*/ 761409 h 3080543"/>
              <a:gd name="connsiteX38" fmla="*/ 2509740 w 3140691"/>
              <a:gd name="connsiteY38" fmla="*/ 500958 h 3080543"/>
              <a:gd name="connsiteX39" fmla="*/ 2520918 w 3140691"/>
              <a:gd name="connsiteY39" fmla="*/ 508268 h 3080543"/>
              <a:gd name="connsiteX40" fmla="*/ 2515952 w 3140691"/>
              <a:gd name="connsiteY40" fmla="*/ 506671 h 3080543"/>
              <a:gd name="connsiteX41" fmla="*/ 2508431 w 3140691"/>
              <a:gd name="connsiteY41" fmla="*/ 499754 h 3080543"/>
              <a:gd name="connsiteX42" fmla="*/ 2509740 w 3140691"/>
              <a:gd name="connsiteY42" fmla="*/ 500958 h 3080543"/>
              <a:gd name="connsiteX43" fmla="*/ 2508281 w 3140691"/>
              <a:gd name="connsiteY43" fmla="*/ 500004 h 3080543"/>
              <a:gd name="connsiteX44" fmla="*/ 1656814 w 3140691"/>
              <a:gd name="connsiteY44" fmla="*/ 0 h 3080543"/>
              <a:gd name="connsiteX45" fmla="*/ 1656828 w 3140691"/>
              <a:gd name="connsiteY45" fmla="*/ 0 h 3080543"/>
              <a:gd name="connsiteX46" fmla="*/ 1679016 w 3140691"/>
              <a:gd name="connsiteY46" fmla="*/ 1312 h 3080543"/>
              <a:gd name="connsiteX47" fmla="*/ 1693134 w 3140691"/>
              <a:gd name="connsiteY47" fmla="*/ 1986 h 3080543"/>
              <a:gd name="connsiteX48" fmla="*/ 1733998 w 3140691"/>
              <a:gd name="connsiteY48" fmla="*/ 1986 h 3080543"/>
              <a:gd name="connsiteX49" fmla="*/ 1728323 w 3140691"/>
              <a:gd name="connsiteY49" fmla="*/ 9364 h 3080543"/>
              <a:gd name="connsiteX50" fmla="*/ 1704485 w 3140691"/>
              <a:gd name="connsiteY50" fmla="*/ 11351 h 3080543"/>
              <a:gd name="connsiteX51" fmla="*/ 1712431 w 3140691"/>
              <a:gd name="connsiteY51" fmla="*/ 19013 h 3080543"/>
              <a:gd name="connsiteX52" fmla="*/ 1712431 w 3140691"/>
              <a:gd name="connsiteY52" fmla="*/ 17594 h 3080543"/>
              <a:gd name="connsiteX53" fmla="*/ 1743079 w 3140691"/>
              <a:gd name="connsiteY53" fmla="*/ 15891 h 3080543"/>
              <a:gd name="connsiteX54" fmla="*/ 1760390 w 3140691"/>
              <a:gd name="connsiteY54" fmla="*/ 17594 h 3080543"/>
              <a:gd name="connsiteX55" fmla="*/ 1761241 w 3140691"/>
              <a:gd name="connsiteY55" fmla="*/ 22419 h 3080543"/>
              <a:gd name="connsiteX56" fmla="*/ 1829632 w 3140691"/>
              <a:gd name="connsiteY56" fmla="*/ 26675 h 3080543"/>
              <a:gd name="connsiteX57" fmla="*/ 1852051 w 3140691"/>
              <a:gd name="connsiteY57" fmla="*/ 34338 h 3080543"/>
              <a:gd name="connsiteX58" fmla="*/ 1922144 w 3140691"/>
              <a:gd name="connsiteY58" fmla="*/ 40581 h 3080543"/>
              <a:gd name="connsiteX59" fmla="*/ 1968116 w 3140691"/>
              <a:gd name="connsiteY59" fmla="*/ 51365 h 3080543"/>
              <a:gd name="connsiteX60" fmla="*/ 2017210 w 3140691"/>
              <a:gd name="connsiteY60" fmla="*/ 60163 h 3080543"/>
              <a:gd name="connsiteX61" fmla="*/ 2040480 w 3140691"/>
              <a:gd name="connsiteY61" fmla="*/ 70663 h 3080543"/>
              <a:gd name="connsiteX62" fmla="*/ 2037358 w 3140691"/>
              <a:gd name="connsiteY62" fmla="*/ 63568 h 3080543"/>
              <a:gd name="connsiteX63" fmla="*/ 2057223 w 3140691"/>
              <a:gd name="connsiteY63" fmla="*/ 71798 h 3080543"/>
              <a:gd name="connsiteX64" fmla="*/ 2053817 w 3140691"/>
              <a:gd name="connsiteY64" fmla="*/ 74920 h 3080543"/>
              <a:gd name="connsiteX65" fmla="*/ 2073966 w 3140691"/>
              <a:gd name="connsiteY65" fmla="*/ 77758 h 3080543"/>
              <a:gd name="connsiteX66" fmla="*/ 2090141 w 3140691"/>
              <a:gd name="connsiteY66" fmla="*/ 86555 h 3080543"/>
              <a:gd name="connsiteX67" fmla="*/ 2140370 w 3140691"/>
              <a:gd name="connsiteY67" fmla="*/ 100461 h 3080543"/>
              <a:gd name="connsiteX68" fmla="*/ 2185207 w 3140691"/>
              <a:gd name="connsiteY68" fmla="*/ 116921 h 3080543"/>
              <a:gd name="connsiteX69" fmla="*/ 2201950 w 3140691"/>
              <a:gd name="connsiteY69" fmla="*/ 121461 h 3080543"/>
              <a:gd name="connsiteX70" fmla="*/ 2207342 w 3140691"/>
              <a:gd name="connsiteY70" fmla="*/ 129691 h 3080543"/>
              <a:gd name="connsiteX71" fmla="*/ 2258138 w 3140691"/>
              <a:gd name="connsiteY71" fmla="*/ 150976 h 3080543"/>
              <a:gd name="connsiteX72" fmla="*/ 2230044 w 3140691"/>
              <a:gd name="connsiteY72" fmla="*/ 137070 h 3080543"/>
              <a:gd name="connsiteX73" fmla="*/ 2256436 w 3140691"/>
              <a:gd name="connsiteY73" fmla="*/ 142178 h 3080543"/>
              <a:gd name="connsiteX74" fmla="*/ 2255868 w 3140691"/>
              <a:gd name="connsiteY74" fmla="*/ 145867 h 3080543"/>
              <a:gd name="connsiteX75" fmla="*/ 2297584 w 3140691"/>
              <a:gd name="connsiteY75" fmla="*/ 160624 h 3080543"/>
              <a:gd name="connsiteX76" fmla="*/ 2367961 w 3140691"/>
              <a:gd name="connsiteY76" fmla="*/ 199504 h 3080543"/>
              <a:gd name="connsiteX77" fmla="*/ 2363704 w 3140691"/>
              <a:gd name="connsiteY77" fmla="*/ 190139 h 3080543"/>
              <a:gd name="connsiteX78" fmla="*/ 2346961 w 3140691"/>
              <a:gd name="connsiteY78" fmla="*/ 187301 h 3080543"/>
              <a:gd name="connsiteX79" fmla="*/ 2329083 w 3140691"/>
              <a:gd name="connsiteY79" fmla="*/ 174814 h 3080543"/>
              <a:gd name="connsiteX80" fmla="*/ 2272895 w 3140691"/>
              <a:gd name="connsiteY80" fmla="*/ 147286 h 3080543"/>
              <a:gd name="connsiteX81" fmla="*/ 2277151 w 3140691"/>
              <a:gd name="connsiteY81" fmla="*/ 143597 h 3080543"/>
              <a:gd name="connsiteX82" fmla="*/ 2255301 w 3140691"/>
              <a:gd name="connsiteY82" fmla="*/ 131110 h 3080543"/>
              <a:gd name="connsiteX83" fmla="*/ 2238841 w 3140691"/>
              <a:gd name="connsiteY83" fmla="*/ 127137 h 3080543"/>
              <a:gd name="connsiteX84" fmla="*/ 2249057 w 3140691"/>
              <a:gd name="connsiteY84" fmla="*/ 128556 h 3080543"/>
              <a:gd name="connsiteX85" fmla="*/ 2220396 w 3140691"/>
              <a:gd name="connsiteY85" fmla="*/ 114650 h 3080543"/>
              <a:gd name="connsiteX86" fmla="*/ 2237422 w 3140691"/>
              <a:gd name="connsiteY86" fmla="*/ 116069 h 3080543"/>
              <a:gd name="connsiteX87" fmla="*/ 2276584 w 3140691"/>
              <a:gd name="connsiteY87" fmla="*/ 131394 h 3080543"/>
              <a:gd name="connsiteX88" fmla="*/ 2288503 w 3140691"/>
              <a:gd name="connsiteY88" fmla="*/ 140191 h 3080543"/>
              <a:gd name="connsiteX89" fmla="*/ 2305529 w 3140691"/>
              <a:gd name="connsiteY89" fmla="*/ 142462 h 3080543"/>
              <a:gd name="connsiteX90" fmla="*/ 2330786 w 3140691"/>
              <a:gd name="connsiteY90" fmla="*/ 155232 h 3080543"/>
              <a:gd name="connsiteX91" fmla="*/ 2320002 w 3140691"/>
              <a:gd name="connsiteY91" fmla="*/ 155800 h 3080543"/>
              <a:gd name="connsiteX92" fmla="*/ 2328232 w 3140691"/>
              <a:gd name="connsiteY92" fmla="*/ 164881 h 3080543"/>
              <a:gd name="connsiteX93" fmla="*/ 2338164 w 3140691"/>
              <a:gd name="connsiteY93" fmla="*/ 168003 h 3080543"/>
              <a:gd name="connsiteX94" fmla="*/ 2335894 w 3140691"/>
              <a:gd name="connsiteY94" fmla="*/ 162895 h 3080543"/>
              <a:gd name="connsiteX95" fmla="*/ 2365407 w 3140691"/>
              <a:gd name="connsiteY95" fmla="*/ 184179 h 3080543"/>
              <a:gd name="connsiteX96" fmla="*/ 2371934 w 3140691"/>
              <a:gd name="connsiteY96" fmla="*/ 186166 h 3080543"/>
              <a:gd name="connsiteX97" fmla="*/ 2367393 w 3140691"/>
              <a:gd name="connsiteY97" fmla="*/ 177936 h 3080543"/>
              <a:gd name="connsiteX98" fmla="*/ 2397474 w 3140691"/>
              <a:gd name="connsiteY98" fmla="*/ 196382 h 3080543"/>
              <a:gd name="connsiteX99" fmla="*/ 2379028 w 3140691"/>
              <a:gd name="connsiteY99" fmla="*/ 186733 h 3080543"/>
              <a:gd name="connsiteX100" fmla="*/ 2396055 w 3140691"/>
              <a:gd name="connsiteY100" fmla="*/ 190139 h 3080543"/>
              <a:gd name="connsiteX101" fmla="*/ 2426419 w 3140691"/>
              <a:gd name="connsiteY101" fmla="*/ 207450 h 3080543"/>
              <a:gd name="connsiteX102" fmla="*/ 2409393 w 3140691"/>
              <a:gd name="connsiteY102" fmla="*/ 204044 h 3080543"/>
              <a:gd name="connsiteX103" fmla="*/ 2434365 w 3140691"/>
              <a:gd name="connsiteY103" fmla="*/ 226464 h 3080543"/>
              <a:gd name="connsiteX104" fmla="*/ 2413365 w 3140691"/>
              <a:gd name="connsiteY104" fmla="*/ 214261 h 3080543"/>
              <a:gd name="connsiteX105" fmla="*/ 2405987 w 3140691"/>
              <a:gd name="connsiteY105" fmla="*/ 203477 h 3080543"/>
              <a:gd name="connsiteX106" fmla="*/ 2378177 w 3140691"/>
              <a:gd name="connsiteY106" fmla="*/ 189287 h 3080543"/>
              <a:gd name="connsiteX107" fmla="*/ 2370515 w 3140691"/>
              <a:gd name="connsiteY107" fmla="*/ 190990 h 3080543"/>
              <a:gd name="connsiteX108" fmla="*/ 2392082 w 3140691"/>
              <a:gd name="connsiteY108" fmla="*/ 202058 h 3080543"/>
              <a:gd name="connsiteX109" fmla="*/ 2389528 w 3140691"/>
              <a:gd name="connsiteY109" fmla="*/ 210288 h 3080543"/>
              <a:gd name="connsiteX110" fmla="*/ 2401163 w 3140691"/>
              <a:gd name="connsiteY110" fmla="*/ 217950 h 3080543"/>
              <a:gd name="connsiteX111" fmla="*/ 2418473 w 3140691"/>
              <a:gd name="connsiteY111" fmla="*/ 220220 h 3080543"/>
              <a:gd name="connsiteX112" fmla="*/ 2410528 w 3140691"/>
              <a:gd name="connsiteY112" fmla="*/ 222774 h 3080543"/>
              <a:gd name="connsiteX113" fmla="*/ 2425284 w 3140691"/>
              <a:gd name="connsiteY113" fmla="*/ 231288 h 3080543"/>
              <a:gd name="connsiteX114" fmla="*/ 2464162 w 3140691"/>
              <a:gd name="connsiteY114" fmla="*/ 253708 h 3080543"/>
              <a:gd name="connsiteX115" fmla="*/ 2458203 w 3140691"/>
              <a:gd name="connsiteY115" fmla="*/ 240369 h 3080543"/>
              <a:gd name="connsiteX116" fmla="*/ 2442311 w 3140691"/>
              <a:gd name="connsiteY116" fmla="*/ 234126 h 3080543"/>
              <a:gd name="connsiteX117" fmla="*/ 2442027 w 3140691"/>
              <a:gd name="connsiteY117" fmla="*/ 225045 h 3080543"/>
              <a:gd name="connsiteX118" fmla="*/ 2452243 w 3140691"/>
              <a:gd name="connsiteY118" fmla="*/ 226748 h 3080543"/>
              <a:gd name="connsiteX119" fmla="*/ 2481472 w 3140691"/>
              <a:gd name="connsiteY119" fmla="*/ 248032 h 3080543"/>
              <a:gd name="connsiteX120" fmla="*/ 2505310 w 3140691"/>
              <a:gd name="connsiteY120" fmla="*/ 269600 h 3080543"/>
              <a:gd name="connsiteX121" fmla="*/ 2539363 w 3140691"/>
              <a:gd name="connsiteY121" fmla="*/ 291168 h 3080543"/>
              <a:gd name="connsiteX122" fmla="*/ 2568025 w 3140691"/>
              <a:gd name="connsiteY122" fmla="*/ 319547 h 3080543"/>
              <a:gd name="connsiteX123" fmla="*/ 2520350 w 3140691"/>
              <a:gd name="connsiteY123" fmla="*/ 286627 h 3080543"/>
              <a:gd name="connsiteX124" fmla="*/ 2481189 w 3140691"/>
              <a:gd name="connsiteY124" fmla="*/ 256829 h 3080543"/>
              <a:gd name="connsiteX125" fmla="*/ 2484026 w 3140691"/>
              <a:gd name="connsiteY125" fmla="*/ 267613 h 3080543"/>
              <a:gd name="connsiteX126" fmla="*/ 2494242 w 3140691"/>
              <a:gd name="connsiteY126" fmla="*/ 269884 h 3080543"/>
              <a:gd name="connsiteX127" fmla="*/ 2508715 w 3140691"/>
              <a:gd name="connsiteY127" fmla="*/ 279249 h 3080543"/>
              <a:gd name="connsiteX128" fmla="*/ 2503891 w 3140691"/>
              <a:gd name="connsiteY128" fmla="*/ 282087 h 3080543"/>
              <a:gd name="connsiteX129" fmla="*/ 2593281 w 3140691"/>
              <a:gd name="connsiteY129" fmla="*/ 346507 h 3080543"/>
              <a:gd name="connsiteX130" fmla="*/ 2599524 w 3140691"/>
              <a:gd name="connsiteY130" fmla="*/ 341966 h 3080543"/>
              <a:gd name="connsiteX131" fmla="*/ 2611159 w 3140691"/>
              <a:gd name="connsiteY131" fmla="*/ 349345 h 3080543"/>
              <a:gd name="connsiteX132" fmla="*/ 2604065 w 3140691"/>
              <a:gd name="connsiteY132" fmla="*/ 355021 h 3080543"/>
              <a:gd name="connsiteX133" fmla="*/ 2634429 w 3140691"/>
              <a:gd name="connsiteY133" fmla="*/ 377724 h 3080543"/>
              <a:gd name="connsiteX134" fmla="*/ 2638118 w 3140691"/>
              <a:gd name="connsiteY134" fmla="*/ 391630 h 3080543"/>
              <a:gd name="connsiteX135" fmla="*/ 2672456 w 3140691"/>
              <a:gd name="connsiteY135" fmla="*/ 420009 h 3080543"/>
              <a:gd name="connsiteX136" fmla="*/ 2680969 w 3140691"/>
              <a:gd name="connsiteY136" fmla="*/ 419441 h 3080543"/>
              <a:gd name="connsiteX137" fmla="*/ 2688631 w 3140691"/>
              <a:gd name="connsiteY137" fmla="*/ 432779 h 3080543"/>
              <a:gd name="connsiteX138" fmla="*/ 2692036 w 3140691"/>
              <a:gd name="connsiteY138" fmla="*/ 427387 h 3080543"/>
              <a:gd name="connsiteX139" fmla="*/ 2720698 w 3140691"/>
              <a:gd name="connsiteY139" fmla="*/ 458037 h 3080543"/>
              <a:gd name="connsiteX140" fmla="*/ 2712752 w 3140691"/>
              <a:gd name="connsiteY140" fmla="*/ 457469 h 3080543"/>
              <a:gd name="connsiteX141" fmla="*/ 2743968 w 3140691"/>
              <a:gd name="connsiteY141" fmla="*/ 489821 h 3080543"/>
              <a:gd name="connsiteX142" fmla="*/ 2740563 w 3140691"/>
              <a:gd name="connsiteY142" fmla="*/ 482726 h 3080543"/>
              <a:gd name="connsiteX143" fmla="*/ 2756454 w 3140691"/>
              <a:gd name="connsiteY143" fmla="*/ 495781 h 3080543"/>
              <a:gd name="connsiteX144" fmla="*/ 2752481 w 3140691"/>
              <a:gd name="connsiteY144" fmla="*/ 495213 h 3080543"/>
              <a:gd name="connsiteX145" fmla="*/ 2788238 w 3140691"/>
              <a:gd name="connsiteY145" fmla="*/ 542890 h 3080543"/>
              <a:gd name="connsiteX146" fmla="*/ 2831940 w 3140691"/>
              <a:gd name="connsiteY146" fmla="*/ 591702 h 3080543"/>
              <a:gd name="connsiteX147" fmla="*/ 2861169 w 3140691"/>
              <a:gd name="connsiteY147" fmla="*/ 639946 h 3080543"/>
              <a:gd name="connsiteX148" fmla="*/ 2887844 w 3140691"/>
              <a:gd name="connsiteY148" fmla="*/ 676555 h 3080543"/>
              <a:gd name="connsiteX149" fmla="*/ 2909979 w 3140691"/>
              <a:gd name="connsiteY149" fmla="*/ 710894 h 3080543"/>
              <a:gd name="connsiteX150" fmla="*/ 2865709 w 3140691"/>
              <a:gd name="connsiteY150" fmla="*/ 649879 h 3080543"/>
              <a:gd name="connsiteX151" fmla="*/ 2860034 w 3140691"/>
              <a:gd name="connsiteY151" fmla="*/ 646473 h 3080543"/>
              <a:gd name="connsiteX152" fmla="*/ 2889830 w 3140691"/>
              <a:gd name="connsiteY152" fmla="*/ 688191 h 3080543"/>
              <a:gd name="connsiteX153" fmla="*/ 2881317 w 3140691"/>
              <a:gd name="connsiteY153" fmla="*/ 687055 h 3080543"/>
              <a:gd name="connsiteX154" fmla="*/ 2900614 w 3140691"/>
              <a:gd name="connsiteY154" fmla="*/ 705786 h 3080543"/>
              <a:gd name="connsiteX155" fmla="*/ 2888979 w 3140691"/>
              <a:gd name="connsiteY155" fmla="*/ 698123 h 3080543"/>
              <a:gd name="connsiteX156" fmla="*/ 2927289 w 3140691"/>
              <a:gd name="connsiteY156" fmla="*/ 754598 h 3080543"/>
              <a:gd name="connsiteX157" fmla="*/ 2926438 w 3140691"/>
              <a:gd name="connsiteY157" fmla="*/ 741543 h 3080543"/>
              <a:gd name="connsiteX158" fmla="*/ 2932681 w 3140691"/>
              <a:gd name="connsiteY158" fmla="*/ 758571 h 3080543"/>
              <a:gd name="connsiteX159" fmla="*/ 2937505 w 3140691"/>
              <a:gd name="connsiteY159" fmla="*/ 759138 h 3080543"/>
              <a:gd name="connsiteX160" fmla="*/ 2957086 w 3140691"/>
              <a:gd name="connsiteY160" fmla="*/ 825829 h 3080543"/>
              <a:gd name="connsiteX161" fmla="*/ 2977234 w 3140691"/>
              <a:gd name="connsiteY161" fmla="*/ 869533 h 3080543"/>
              <a:gd name="connsiteX162" fmla="*/ 2985748 w 3140691"/>
              <a:gd name="connsiteY162" fmla="*/ 875492 h 3080543"/>
              <a:gd name="connsiteX163" fmla="*/ 3005045 w 3140691"/>
              <a:gd name="connsiteY163" fmla="*/ 915507 h 3080543"/>
              <a:gd name="connsiteX164" fmla="*/ 3002207 w 3140691"/>
              <a:gd name="connsiteY164" fmla="*/ 921466 h 3080543"/>
              <a:gd name="connsiteX165" fmla="*/ 3008734 w 3140691"/>
              <a:gd name="connsiteY165" fmla="*/ 933385 h 3080543"/>
              <a:gd name="connsiteX166" fmla="*/ 3019801 w 3140691"/>
              <a:gd name="connsiteY166" fmla="*/ 946156 h 3080543"/>
              <a:gd name="connsiteX167" fmla="*/ 3016112 w 3140691"/>
              <a:gd name="connsiteY167" fmla="*/ 956372 h 3080543"/>
              <a:gd name="connsiteX168" fmla="*/ 3028315 w 3140691"/>
              <a:gd name="connsiteY168" fmla="*/ 976522 h 3080543"/>
              <a:gd name="connsiteX169" fmla="*/ 3026612 w 3140691"/>
              <a:gd name="connsiteY169" fmla="*/ 985603 h 3080543"/>
              <a:gd name="connsiteX170" fmla="*/ 3041368 w 3140691"/>
              <a:gd name="connsiteY170" fmla="*/ 1027320 h 3080543"/>
              <a:gd name="connsiteX171" fmla="*/ 3042220 w 3140691"/>
              <a:gd name="connsiteY171" fmla="*/ 1019090 h 3080543"/>
              <a:gd name="connsiteX172" fmla="*/ 3043639 w 3140691"/>
              <a:gd name="connsiteY172" fmla="*/ 1049172 h 3080543"/>
              <a:gd name="connsiteX173" fmla="*/ 3058395 w 3140691"/>
              <a:gd name="connsiteY173" fmla="*/ 1097984 h 3080543"/>
              <a:gd name="connsiteX174" fmla="*/ 3054139 w 3140691"/>
              <a:gd name="connsiteY174" fmla="*/ 1085213 h 3080543"/>
              <a:gd name="connsiteX175" fmla="*/ 3050733 w 3140691"/>
              <a:gd name="connsiteY175" fmla="*/ 1086916 h 3080543"/>
              <a:gd name="connsiteX176" fmla="*/ 3053324 w 3140691"/>
              <a:gd name="connsiteY176" fmla="*/ 1102459 h 3080543"/>
              <a:gd name="connsiteX177" fmla="*/ 3048818 w 3140691"/>
              <a:gd name="connsiteY177" fmla="*/ 1085816 h 3080543"/>
              <a:gd name="connsiteX178" fmla="*/ 3039098 w 3140691"/>
              <a:gd name="connsiteY178" fmla="*/ 1059105 h 3080543"/>
              <a:gd name="connsiteX179" fmla="*/ 3040233 w 3140691"/>
              <a:gd name="connsiteY179" fmla="*/ 1043212 h 3080543"/>
              <a:gd name="connsiteX180" fmla="*/ 3034842 w 3140691"/>
              <a:gd name="connsiteY180" fmla="*/ 1042361 h 3080543"/>
              <a:gd name="connsiteX181" fmla="*/ 3032571 w 3140691"/>
              <a:gd name="connsiteY181" fmla="*/ 1034415 h 3080543"/>
              <a:gd name="connsiteX182" fmla="*/ 3027180 w 3140691"/>
              <a:gd name="connsiteY182" fmla="*/ 1015685 h 3080543"/>
              <a:gd name="connsiteX183" fmla="*/ 3016396 w 3140691"/>
              <a:gd name="connsiteY183" fmla="*/ 976238 h 3080543"/>
              <a:gd name="connsiteX184" fmla="*/ 3010720 w 3140691"/>
              <a:gd name="connsiteY184" fmla="*/ 975670 h 3080543"/>
              <a:gd name="connsiteX185" fmla="*/ 2998234 w 3140691"/>
              <a:gd name="connsiteY185" fmla="*/ 930264 h 3080543"/>
              <a:gd name="connsiteX186" fmla="*/ 2987734 w 3140691"/>
              <a:gd name="connsiteY186" fmla="*/ 905290 h 3080543"/>
              <a:gd name="connsiteX187" fmla="*/ 2979505 w 3140691"/>
              <a:gd name="connsiteY187" fmla="*/ 888263 h 3080543"/>
              <a:gd name="connsiteX188" fmla="*/ 2958505 w 3140691"/>
              <a:gd name="connsiteY188" fmla="*/ 837464 h 3080543"/>
              <a:gd name="connsiteX189" fmla="*/ 2929843 w 3140691"/>
              <a:gd name="connsiteY189" fmla="*/ 787517 h 3080543"/>
              <a:gd name="connsiteX190" fmla="*/ 2927289 w 3140691"/>
              <a:gd name="connsiteY190" fmla="*/ 780990 h 3080543"/>
              <a:gd name="connsiteX191" fmla="*/ 2918776 w 3140691"/>
              <a:gd name="connsiteY191" fmla="*/ 761976 h 3080543"/>
              <a:gd name="connsiteX192" fmla="*/ 2921614 w 3140691"/>
              <a:gd name="connsiteY192" fmla="*/ 754881 h 3080543"/>
              <a:gd name="connsiteX193" fmla="*/ 2916222 w 3140691"/>
              <a:gd name="connsiteY193" fmla="*/ 746368 h 3080543"/>
              <a:gd name="connsiteX194" fmla="*/ 2914235 w 3140691"/>
              <a:gd name="connsiteY194" fmla="*/ 748070 h 3080543"/>
              <a:gd name="connsiteX195" fmla="*/ 2883587 w 3140691"/>
              <a:gd name="connsiteY195" fmla="*/ 698975 h 3080543"/>
              <a:gd name="connsiteX196" fmla="*/ 2843007 w 3140691"/>
              <a:gd name="connsiteY196" fmla="*/ 644771 h 3080543"/>
              <a:gd name="connsiteX197" fmla="*/ 2873655 w 3140691"/>
              <a:gd name="connsiteY197" fmla="*/ 708340 h 3080543"/>
              <a:gd name="connsiteX198" fmla="*/ 2883020 w 3140691"/>
              <a:gd name="connsiteY198" fmla="*/ 713164 h 3080543"/>
              <a:gd name="connsiteX199" fmla="*/ 2884155 w 3140691"/>
              <a:gd name="connsiteY199" fmla="*/ 725935 h 3080543"/>
              <a:gd name="connsiteX200" fmla="*/ 2898628 w 3140691"/>
              <a:gd name="connsiteY200" fmla="*/ 744097 h 3080543"/>
              <a:gd name="connsiteX201" fmla="*/ 2889547 w 3140691"/>
              <a:gd name="connsiteY201" fmla="*/ 734448 h 3080543"/>
              <a:gd name="connsiteX202" fmla="*/ 2902884 w 3140691"/>
              <a:gd name="connsiteY202" fmla="*/ 758003 h 3080543"/>
              <a:gd name="connsiteX203" fmla="*/ 2900046 w 3140691"/>
              <a:gd name="connsiteY203" fmla="*/ 765098 h 3080543"/>
              <a:gd name="connsiteX204" fmla="*/ 2888695 w 3140691"/>
              <a:gd name="connsiteY204" fmla="*/ 739840 h 3080543"/>
              <a:gd name="connsiteX205" fmla="*/ 2878479 w 3140691"/>
              <a:gd name="connsiteY205" fmla="*/ 722813 h 3080543"/>
              <a:gd name="connsiteX206" fmla="*/ 2858331 w 3140691"/>
              <a:gd name="connsiteY206" fmla="*/ 691029 h 3080543"/>
              <a:gd name="connsiteX207" fmla="*/ 2853791 w 3140691"/>
              <a:gd name="connsiteY207" fmla="*/ 690745 h 3080543"/>
              <a:gd name="connsiteX208" fmla="*/ 2875641 w 3140691"/>
              <a:gd name="connsiteY208" fmla="*/ 742678 h 3080543"/>
              <a:gd name="connsiteX209" fmla="*/ 2871101 w 3140691"/>
              <a:gd name="connsiteY209" fmla="*/ 737854 h 3080543"/>
              <a:gd name="connsiteX210" fmla="*/ 2857763 w 3140691"/>
              <a:gd name="connsiteY210" fmla="*/ 709759 h 3080543"/>
              <a:gd name="connsiteX211" fmla="*/ 2840737 w 3140691"/>
              <a:gd name="connsiteY211" fmla="*/ 689893 h 3080543"/>
              <a:gd name="connsiteX212" fmla="*/ 2821156 w 3140691"/>
              <a:gd name="connsiteY212" fmla="*/ 653284 h 3080543"/>
              <a:gd name="connsiteX213" fmla="*/ 2818602 w 3140691"/>
              <a:gd name="connsiteY213" fmla="*/ 655839 h 3080543"/>
              <a:gd name="connsiteX214" fmla="*/ 2810089 w 3140691"/>
              <a:gd name="connsiteY214" fmla="*/ 626608 h 3080543"/>
              <a:gd name="connsiteX215" fmla="*/ 2802427 w 3140691"/>
              <a:gd name="connsiteY215" fmla="*/ 624905 h 3080543"/>
              <a:gd name="connsiteX216" fmla="*/ 2795616 w 3140691"/>
              <a:gd name="connsiteY216" fmla="*/ 612702 h 3080543"/>
              <a:gd name="connsiteX217" fmla="*/ 2801859 w 3140691"/>
              <a:gd name="connsiteY217" fmla="*/ 615824 h 3080543"/>
              <a:gd name="connsiteX218" fmla="*/ 2781994 w 3140691"/>
              <a:gd name="connsiteY218" fmla="*/ 598229 h 3080543"/>
              <a:gd name="connsiteX219" fmla="*/ 2770643 w 3140691"/>
              <a:gd name="connsiteY219" fmla="*/ 575810 h 3080543"/>
              <a:gd name="connsiteX220" fmla="*/ 2770076 w 3140691"/>
              <a:gd name="connsiteY220" fmla="*/ 591986 h 3080543"/>
              <a:gd name="connsiteX221" fmla="*/ 2774049 w 3140691"/>
              <a:gd name="connsiteY221" fmla="*/ 602486 h 3080543"/>
              <a:gd name="connsiteX222" fmla="*/ 2780292 w 3140691"/>
              <a:gd name="connsiteY222" fmla="*/ 600216 h 3080543"/>
              <a:gd name="connsiteX223" fmla="*/ 2833075 w 3140691"/>
              <a:gd name="connsiteY223" fmla="*/ 678826 h 3080543"/>
              <a:gd name="connsiteX224" fmla="*/ 2805832 w 3140691"/>
              <a:gd name="connsiteY224" fmla="*/ 659812 h 3080543"/>
              <a:gd name="connsiteX225" fmla="*/ 2793629 w 3140691"/>
              <a:gd name="connsiteY225" fmla="*/ 639946 h 3080543"/>
              <a:gd name="connsiteX226" fmla="*/ 2791075 w 3140691"/>
              <a:gd name="connsiteY226" fmla="*/ 642500 h 3080543"/>
              <a:gd name="connsiteX227" fmla="*/ 2775467 w 3140691"/>
              <a:gd name="connsiteY227" fmla="*/ 615824 h 3080543"/>
              <a:gd name="connsiteX228" fmla="*/ 2755319 w 3140691"/>
              <a:gd name="connsiteY228" fmla="*/ 594256 h 3080543"/>
              <a:gd name="connsiteX229" fmla="*/ 2775751 w 3140691"/>
              <a:gd name="connsiteY229" fmla="*/ 613270 h 3080543"/>
              <a:gd name="connsiteX230" fmla="*/ 2786535 w 3140691"/>
              <a:gd name="connsiteY230" fmla="*/ 628595 h 3080543"/>
              <a:gd name="connsiteX231" fmla="*/ 2798454 w 3140691"/>
              <a:gd name="connsiteY231" fmla="*/ 644203 h 3080543"/>
              <a:gd name="connsiteX232" fmla="*/ 2763833 w 3140691"/>
              <a:gd name="connsiteY232" fmla="*/ 593972 h 3080543"/>
              <a:gd name="connsiteX233" fmla="*/ 2745387 w 3140691"/>
              <a:gd name="connsiteY233" fmla="*/ 570985 h 3080543"/>
              <a:gd name="connsiteX234" fmla="*/ 2726090 w 3140691"/>
              <a:gd name="connsiteY234" fmla="*/ 547147 h 3080543"/>
              <a:gd name="connsiteX235" fmla="*/ 2725239 w 3140691"/>
              <a:gd name="connsiteY235" fmla="*/ 558782 h 3080543"/>
              <a:gd name="connsiteX236" fmla="*/ 2738860 w 3140691"/>
              <a:gd name="connsiteY236" fmla="*/ 567864 h 3080543"/>
              <a:gd name="connsiteX237" fmla="*/ 2732901 w 3140691"/>
              <a:gd name="connsiteY237" fmla="*/ 565026 h 3080543"/>
              <a:gd name="connsiteX238" fmla="*/ 2757022 w 3140691"/>
              <a:gd name="connsiteY238" fmla="*/ 592270 h 3080543"/>
              <a:gd name="connsiteX239" fmla="*/ 2740279 w 3140691"/>
              <a:gd name="connsiteY239" fmla="*/ 582053 h 3080543"/>
              <a:gd name="connsiteX240" fmla="*/ 2772630 w 3140691"/>
              <a:gd name="connsiteY240" fmla="*/ 624054 h 3080543"/>
              <a:gd name="connsiteX241" fmla="*/ 2806116 w 3140691"/>
              <a:gd name="connsiteY241" fmla="*/ 664352 h 3080543"/>
              <a:gd name="connsiteX242" fmla="*/ 2785684 w 3140691"/>
              <a:gd name="connsiteY242" fmla="*/ 658109 h 3080543"/>
              <a:gd name="connsiteX243" fmla="*/ 2771495 w 3140691"/>
              <a:gd name="connsiteY243" fmla="*/ 630297 h 3080543"/>
              <a:gd name="connsiteX244" fmla="*/ 2753333 w 3140691"/>
              <a:gd name="connsiteY244" fmla="*/ 616675 h 3080543"/>
              <a:gd name="connsiteX245" fmla="*/ 2768657 w 3140691"/>
              <a:gd name="connsiteY245" fmla="*/ 638527 h 3080543"/>
              <a:gd name="connsiteX246" fmla="*/ 2760711 w 3140691"/>
              <a:gd name="connsiteY246" fmla="*/ 632852 h 3080543"/>
              <a:gd name="connsiteX247" fmla="*/ 2766103 w 3140691"/>
              <a:gd name="connsiteY247" fmla="*/ 642500 h 3080543"/>
              <a:gd name="connsiteX248" fmla="*/ 2769508 w 3140691"/>
              <a:gd name="connsiteY248" fmla="*/ 651582 h 3080543"/>
              <a:gd name="connsiteX249" fmla="*/ 2742265 w 3140691"/>
              <a:gd name="connsiteY249" fmla="*/ 614973 h 3080543"/>
              <a:gd name="connsiteX250" fmla="*/ 2742265 w 3140691"/>
              <a:gd name="connsiteY250" fmla="*/ 624622 h 3080543"/>
              <a:gd name="connsiteX251" fmla="*/ 2750211 w 3140691"/>
              <a:gd name="connsiteY251" fmla="*/ 639946 h 3080543"/>
              <a:gd name="connsiteX252" fmla="*/ 2759008 w 3140691"/>
              <a:gd name="connsiteY252" fmla="*/ 644487 h 3080543"/>
              <a:gd name="connsiteX253" fmla="*/ 2767238 w 3140691"/>
              <a:gd name="connsiteY253" fmla="*/ 658960 h 3080543"/>
              <a:gd name="connsiteX254" fmla="*/ 2733468 w 3140691"/>
              <a:gd name="connsiteY254" fmla="*/ 620365 h 3080543"/>
              <a:gd name="connsiteX255" fmla="*/ 2754468 w 3140691"/>
              <a:gd name="connsiteY255" fmla="*/ 654420 h 3080543"/>
              <a:gd name="connsiteX256" fmla="*/ 2770359 w 3140691"/>
              <a:gd name="connsiteY256" fmla="*/ 679109 h 3080543"/>
              <a:gd name="connsiteX257" fmla="*/ 2780292 w 3140691"/>
              <a:gd name="connsiteY257" fmla="*/ 691596 h 3080543"/>
              <a:gd name="connsiteX258" fmla="*/ 2799305 w 3140691"/>
              <a:gd name="connsiteY258" fmla="*/ 721962 h 3080543"/>
              <a:gd name="connsiteX259" fmla="*/ 2783981 w 3140691"/>
              <a:gd name="connsiteY259" fmla="*/ 710610 h 3080543"/>
              <a:gd name="connsiteX260" fmla="*/ 2791359 w 3140691"/>
              <a:gd name="connsiteY260" fmla="*/ 725367 h 3080543"/>
              <a:gd name="connsiteX261" fmla="*/ 2798454 w 3140691"/>
              <a:gd name="connsiteY261" fmla="*/ 727070 h 3080543"/>
              <a:gd name="connsiteX262" fmla="*/ 2837899 w 3140691"/>
              <a:gd name="connsiteY262" fmla="*/ 785247 h 3080543"/>
              <a:gd name="connsiteX263" fmla="*/ 2835629 w 3140691"/>
              <a:gd name="connsiteY263" fmla="*/ 791490 h 3080543"/>
              <a:gd name="connsiteX264" fmla="*/ 2818602 w 3140691"/>
              <a:gd name="connsiteY264" fmla="*/ 768787 h 3080543"/>
              <a:gd name="connsiteX265" fmla="*/ 2805832 w 3140691"/>
              <a:gd name="connsiteY265" fmla="*/ 767652 h 3080543"/>
              <a:gd name="connsiteX266" fmla="*/ 2814913 w 3140691"/>
              <a:gd name="connsiteY266" fmla="*/ 788936 h 3080543"/>
              <a:gd name="connsiteX267" fmla="*/ 2778589 w 3140691"/>
              <a:gd name="connsiteY267" fmla="*/ 733313 h 3080543"/>
              <a:gd name="connsiteX268" fmla="*/ 2761279 w 3140691"/>
              <a:gd name="connsiteY268" fmla="*/ 719975 h 3080543"/>
              <a:gd name="connsiteX269" fmla="*/ 2762414 w 3140691"/>
              <a:gd name="connsiteY269" fmla="*/ 732178 h 3080543"/>
              <a:gd name="connsiteX270" fmla="*/ 2740846 w 3140691"/>
              <a:gd name="connsiteY270" fmla="*/ 705786 h 3080543"/>
              <a:gd name="connsiteX271" fmla="*/ 2744252 w 3140691"/>
              <a:gd name="connsiteY271" fmla="*/ 702096 h 3080543"/>
              <a:gd name="connsiteX272" fmla="*/ 2725522 w 3140691"/>
              <a:gd name="connsiteY272" fmla="*/ 672582 h 3080543"/>
              <a:gd name="connsiteX273" fmla="*/ 2701969 w 3140691"/>
              <a:gd name="connsiteY273" fmla="*/ 642784 h 3080543"/>
              <a:gd name="connsiteX274" fmla="*/ 2700834 w 3140691"/>
              <a:gd name="connsiteY274" fmla="*/ 649028 h 3080543"/>
              <a:gd name="connsiteX275" fmla="*/ 2678983 w 3140691"/>
              <a:gd name="connsiteY275" fmla="*/ 636825 h 3080543"/>
              <a:gd name="connsiteX276" fmla="*/ 2675861 w 3140691"/>
              <a:gd name="connsiteY276" fmla="*/ 626041 h 3080543"/>
              <a:gd name="connsiteX277" fmla="*/ 2643226 w 3140691"/>
              <a:gd name="connsiteY277" fmla="*/ 607878 h 3080543"/>
              <a:gd name="connsiteX278" fmla="*/ 2655429 w 3140691"/>
              <a:gd name="connsiteY278" fmla="*/ 617243 h 3080543"/>
              <a:gd name="connsiteX279" fmla="*/ 2657699 w 3140691"/>
              <a:gd name="connsiteY279" fmla="*/ 614121 h 3080543"/>
              <a:gd name="connsiteX280" fmla="*/ 2630173 w 3140691"/>
              <a:gd name="connsiteY280" fmla="*/ 585175 h 3080543"/>
              <a:gd name="connsiteX281" fmla="*/ 2625632 w 3140691"/>
              <a:gd name="connsiteY281" fmla="*/ 575810 h 3080543"/>
              <a:gd name="connsiteX282" fmla="*/ 2635281 w 3140691"/>
              <a:gd name="connsiteY282" fmla="*/ 583188 h 3080543"/>
              <a:gd name="connsiteX283" fmla="*/ 2621092 w 3140691"/>
              <a:gd name="connsiteY283" fmla="*/ 566161 h 3080543"/>
              <a:gd name="connsiteX284" fmla="*/ 2615984 w 3140691"/>
              <a:gd name="connsiteY284" fmla="*/ 568147 h 3080543"/>
              <a:gd name="connsiteX285" fmla="*/ 2624213 w 3140691"/>
              <a:gd name="connsiteY285" fmla="*/ 577796 h 3080543"/>
              <a:gd name="connsiteX286" fmla="*/ 2616551 w 3140691"/>
              <a:gd name="connsiteY286" fmla="*/ 561904 h 3080543"/>
              <a:gd name="connsiteX287" fmla="*/ 2579092 w 3140691"/>
              <a:gd name="connsiteY287" fmla="*/ 530119 h 3080543"/>
              <a:gd name="connsiteX288" fmla="*/ 2590727 w 3140691"/>
              <a:gd name="connsiteY288" fmla="*/ 528984 h 3080543"/>
              <a:gd name="connsiteX289" fmla="*/ 2618821 w 3140691"/>
              <a:gd name="connsiteY289" fmla="*/ 558782 h 3080543"/>
              <a:gd name="connsiteX290" fmla="*/ 2619389 w 3140691"/>
              <a:gd name="connsiteY290" fmla="*/ 552539 h 3080543"/>
              <a:gd name="connsiteX291" fmla="*/ 2623362 w 3140691"/>
              <a:gd name="connsiteY291" fmla="*/ 563039 h 3080543"/>
              <a:gd name="connsiteX292" fmla="*/ 2634429 w 3140691"/>
              <a:gd name="connsiteY292" fmla="*/ 573823 h 3080543"/>
              <a:gd name="connsiteX293" fmla="*/ 2656564 w 3140691"/>
              <a:gd name="connsiteY293" fmla="*/ 580350 h 3080543"/>
              <a:gd name="connsiteX294" fmla="*/ 2652591 w 3140691"/>
              <a:gd name="connsiteY294" fmla="*/ 565309 h 3080543"/>
              <a:gd name="connsiteX295" fmla="*/ 2609741 w 3140691"/>
              <a:gd name="connsiteY295" fmla="*/ 515930 h 3080543"/>
              <a:gd name="connsiteX296" fmla="*/ 2561498 w 3140691"/>
              <a:gd name="connsiteY296" fmla="*/ 470523 h 3080543"/>
              <a:gd name="connsiteX297" fmla="*/ 2583349 w 3140691"/>
              <a:gd name="connsiteY297" fmla="*/ 482726 h 3080543"/>
              <a:gd name="connsiteX298" fmla="*/ 2565187 w 3140691"/>
              <a:gd name="connsiteY298" fmla="*/ 463996 h 3080543"/>
              <a:gd name="connsiteX299" fmla="*/ 2555823 w 3140691"/>
              <a:gd name="connsiteY299" fmla="*/ 448672 h 3080543"/>
              <a:gd name="connsiteX300" fmla="*/ 2565471 w 3140691"/>
              <a:gd name="connsiteY300" fmla="*/ 451509 h 3080543"/>
              <a:gd name="connsiteX301" fmla="*/ 2558944 w 3140691"/>
              <a:gd name="connsiteY301" fmla="*/ 430509 h 3080543"/>
              <a:gd name="connsiteX302" fmla="*/ 2570295 w 3140691"/>
              <a:gd name="connsiteY302" fmla="*/ 442712 h 3080543"/>
              <a:gd name="connsiteX303" fmla="*/ 2551850 w 3140691"/>
              <a:gd name="connsiteY303" fmla="*/ 416887 h 3080543"/>
              <a:gd name="connsiteX304" fmla="*/ 2588741 w 3140691"/>
              <a:gd name="connsiteY304" fmla="*/ 442996 h 3080543"/>
              <a:gd name="connsiteX305" fmla="*/ 2601511 w 3140691"/>
              <a:gd name="connsiteY305" fmla="*/ 447253 h 3080543"/>
              <a:gd name="connsiteX306" fmla="*/ 2567741 w 3140691"/>
              <a:gd name="connsiteY306" fmla="*/ 421428 h 3080543"/>
              <a:gd name="connsiteX307" fmla="*/ 2573417 w 3140691"/>
              <a:gd name="connsiteY307" fmla="*/ 424549 h 3080543"/>
              <a:gd name="connsiteX308" fmla="*/ 2568876 w 3140691"/>
              <a:gd name="connsiteY308" fmla="*/ 419157 h 3080543"/>
              <a:gd name="connsiteX309" fmla="*/ 2578525 w 3140691"/>
              <a:gd name="connsiteY309" fmla="*/ 421995 h 3080543"/>
              <a:gd name="connsiteX310" fmla="*/ 2562349 w 3140691"/>
              <a:gd name="connsiteY310" fmla="*/ 410927 h 3080543"/>
              <a:gd name="connsiteX311" fmla="*/ 2551282 w 3140691"/>
              <a:gd name="connsiteY311" fmla="*/ 397589 h 3080543"/>
              <a:gd name="connsiteX312" fmla="*/ 2564620 w 3140691"/>
              <a:gd name="connsiteY312" fmla="*/ 400143 h 3080543"/>
              <a:gd name="connsiteX313" fmla="*/ 2567457 w 3140691"/>
              <a:gd name="connsiteY313" fmla="*/ 408657 h 3080543"/>
              <a:gd name="connsiteX314" fmla="*/ 2610308 w 3140691"/>
              <a:gd name="connsiteY314" fmla="*/ 439307 h 3080543"/>
              <a:gd name="connsiteX315" fmla="*/ 2649186 w 3140691"/>
              <a:gd name="connsiteY315" fmla="*/ 469104 h 3080543"/>
              <a:gd name="connsiteX316" fmla="*/ 2642091 w 3140691"/>
              <a:gd name="connsiteY316" fmla="*/ 467969 h 3080543"/>
              <a:gd name="connsiteX317" fmla="*/ 2654010 w 3140691"/>
              <a:gd name="connsiteY317" fmla="*/ 473645 h 3080543"/>
              <a:gd name="connsiteX318" fmla="*/ 2686928 w 3140691"/>
              <a:gd name="connsiteY318" fmla="*/ 506849 h 3080543"/>
              <a:gd name="connsiteX319" fmla="*/ 2700550 w 3140691"/>
              <a:gd name="connsiteY319" fmla="*/ 538066 h 3080543"/>
              <a:gd name="connsiteX320" fmla="*/ 2714739 w 3140691"/>
              <a:gd name="connsiteY320" fmla="*/ 546012 h 3080543"/>
              <a:gd name="connsiteX321" fmla="*/ 2699415 w 3140691"/>
              <a:gd name="connsiteY321" fmla="*/ 525863 h 3080543"/>
              <a:gd name="connsiteX322" fmla="*/ 2685226 w 3140691"/>
              <a:gd name="connsiteY322" fmla="*/ 508835 h 3080543"/>
              <a:gd name="connsiteX323" fmla="*/ 2710198 w 3140691"/>
              <a:gd name="connsiteY323" fmla="*/ 530119 h 3080543"/>
              <a:gd name="connsiteX324" fmla="*/ 2666780 w 3140691"/>
              <a:gd name="connsiteY324" fmla="*/ 481024 h 3080543"/>
              <a:gd name="connsiteX325" fmla="*/ 2621375 w 3140691"/>
              <a:gd name="connsiteY325" fmla="*/ 433347 h 3080543"/>
              <a:gd name="connsiteX326" fmla="*/ 2632727 w 3140691"/>
              <a:gd name="connsiteY326" fmla="*/ 439874 h 3080543"/>
              <a:gd name="connsiteX327" fmla="*/ 2611727 w 3140691"/>
              <a:gd name="connsiteY327" fmla="*/ 416887 h 3080543"/>
              <a:gd name="connsiteX328" fmla="*/ 2587322 w 3140691"/>
              <a:gd name="connsiteY328" fmla="*/ 406671 h 3080543"/>
              <a:gd name="connsiteX329" fmla="*/ 2599808 w 3140691"/>
              <a:gd name="connsiteY329" fmla="*/ 424549 h 3080543"/>
              <a:gd name="connsiteX330" fmla="*/ 2570579 w 3140691"/>
              <a:gd name="connsiteY330" fmla="*/ 402981 h 3080543"/>
              <a:gd name="connsiteX331" fmla="*/ 2546742 w 3140691"/>
              <a:gd name="connsiteY331" fmla="*/ 380846 h 3080543"/>
              <a:gd name="connsiteX332" fmla="*/ 2508999 w 3140691"/>
              <a:gd name="connsiteY332" fmla="*/ 358994 h 3080543"/>
              <a:gd name="connsiteX333" fmla="*/ 2509283 w 3140691"/>
              <a:gd name="connsiteY333" fmla="*/ 365237 h 3080543"/>
              <a:gd name="connsiteX334" fmla="*/ 2486297 w 3140691"/>
              <a:gd name="connsiteY334" fmla="*/ 354453 h 3080543"/>
              <a:gd name="connsiteX335" fmla="*/ 2461324 w 3140691"/>
              <a:gd name="connsiteY335" fmla="*/ 346223 h 3080543"/>
              <a:gd name="connsiteX336" fmla="*/ 2473810 w 3140691"/>
              <a:gd name="connsiteY336" fmla="*/ 349913 h 3080543"/>
              <a:gd name="connsiteX337" fmla="*/ 2448554 w 3140691"/>
              <a:gd name="connsiteY337" fmla="*/ 335155 h 3080543"/>
              <a:gd name="connsiteX338" fmla="*/ 2453378 w 3140691"/>
              <a:gd name="connsiteY338" fmla="*/ 332318 h 3080543"/>
              <a:gd name="connsiteX339" fmla="*/ 2427838 w 3140691"/>
              <a:gd name="connsiteY339" fmla="*/ 326358 h 3080543"/>
              <a:gd name="connsiteX340" fmla="*/ 2404852 w 3140691"/>
              <a:gd name="connsiteY340" fmla="*/ 314439 h 3080543"/>
              <a:gd name="connsiteX341" fmla="*/ 2455932 w 3140691"/>
              <a:gd name="connsiteY341" fmla="*/ 350196 h 3080543"/>
              <a:gd name="connsiteX342" fmla="*/ 2475513 w 3140691"/>
              <a:gd name="connsiteY342" fmla="*/ 361548 h 3080543"/>
              <a:gd name="connsiteX343" fmla="*/ 2485162 w 3140691"/>
              <a:gd name="connsiteY343" fmla="*/ 363534 h 3080543"/>
              <a:gd name="connsiteX344" fmla="*/ 2490553 w 3140691"/>
              <a:gd name="connsiteY344" fmla="*/ 374886 h 3080543"/>
              <a:gd name="connsiteX345" fmla="*/ 2475513 w 3140691"/>
              <a:gd name="connsiteY345" fmla="*/ 368927 h 3080543"/>
              <a:gd name="connsiteX346" fmla="*/ 2470689 w 3140691"/>
              <a:gd name="connsiteY346" fmla="*/ 356724 h 3080543"/>
              <a:gd name="connsiteX347" fmla="*/ 2467000 w 3140691"/>
              <a:gd name="connsiteY347" fmla="*/ 364670 h 3080543"/>
              <a:gd name="connsiteX348" fmla="*/ 2455081 w 3140691"/>
              <a:gd name="connsiteY348" fmla="*/ 360129 h 3080543"/>
              <a:gd name="connsiteX349" fmla="*/ 2420460 w 3140691"/>
              <a:gd name="connsiteY349" fmla="*/ 343953 h 3080543"/>
              <a:gd name="connsiteX350" fmla="*/ 2487432 w 3140691"/>
              <a:gd name="connsiteY350" fmla="*/ 395603 h 3080543"/>
              <a:gd name="connsiteX351" fmla="*/ 2487716 w 3140691"/>
              <a:gd name="connsiteY351" fmla="*/ 401846 h 3080543"/>
              <a:gd name="connsiteX352" fmla="*/ 2507296 w 3140691"/>
              <a:gd name="connsiteY352" fmla="*/ 419157 h 3080543"/>
              <a:gd name="connsiteX353" fmla="*/ 2492256 w 3140691"/>
              <a:gd name="connsiteY353" fmla="*/ 414333 h 3080543"/>
              <a:gd name="connsiteX354" fmla="*/ 2514675 w 3140691"/>
              <a:gd name="connsiteY354" fmla="*/ 431928 h 3080543"/>
              <a:gd name="connsiteX355" fmla="*/ 2528012 w 3140691"/>
              <a:gd name="connsiteY355" fmla="*/ 459739 h 3080543"/>
              <a:gd name="connsiteX356" fmla="*/ 2557525 w 3140691"/>
              <a:gd name="connsiteY356" fmla="*/ 483294 h 3080543"/>
              <a:gd name="connsiteX357" fmla="*/ 2587322 w 3140691"/>
              <a:gd name="connsiteY357" fmla="*/ 505997 h 3080543"/>
              <a:gd name="connsiteX358" fmla="*/ 2614565 w 3140691"/>
              <a:gd name="connsiteY358" fmla="*/ 532390 h 3080543"/>
              <a:gd name="connsiteX359" fmla="*/ 2614565 w 3140691"/>
              <a:gd name="connsiteY359" fmla="*/ 540620 h 3080543"/>
              <a:gd name="connsiteX360" fmla="*/ 2577390 w 3140691"/>
              <a:gd name="connsiteY360" fmla="*/ 504862 h 3080543"/>
              <a:gd name="connsiteX361" fmla="*/ 2555255 w 3140691"/>
              <a:gd name="connsiteY361" fmla="*/ 485848 h 3080543"/>
              <a:gd name="connsiteX362" fmla="*/ 2533972 w 3140691"/>
              <a:gd name="connsiteY362" fmla="*/ 467686 h 3080543"/>
              <a:gd name="connsiteX363" fmla="*/ 2529147 w 3140691"/>
              <a:gd name="connsiteY363" fmla="*/ 470240 h 3080543"/>
              <a:gd name="connsiteX364" fmla="*/ 2510134 w 3140691"/>
              <a:gd name="connsiteY364" fmla="*/ 453780 h 3080543"/>
              <a:gd name="connsiteX365" fmla="*/ 2546742 w 3140691"/>
              <a:gd name="connsiteY365" fmla="*/ 488970 h 3080543"/>
              <a:gd name="connsiteX366" fmla="*/ 2547877 w 3140691"/>
              <a:gd name="connsiteY366" fmla="*/ 504862 h 3080543"/>
              <a:gd name="connsiteX367" fmla="*/ 2538512 w 3140691"/>
              <a:gd name="connsiteY367" fmla="*/ 490389 h 3080543"/>
              <a:gd name="connsiteX368" fmla="*/ 2471540 w 3140691"/>
              <a:gd name="connsiteY368" fmla="*/ 440725 h 3080543"/>
              <a:gd name="connsiteX369" fmla="*/ 2471256 w 3140691"/>
              <a:gd name="connsiteY369" fmla="*/ 434482 h 3080543"/>
              <a:gd name="connsiteX370" fmla="*/ 2459621 w 3140691"/>
              <a:gd name="connsiteY370" fmla="*/ 430793 h 3080543"/>
              <a:gd name="connsiteX371" fmla="*/ 2455649 w 3140691"/>
              <a:gd name="connsiteY371" fmla="*/ 424833 h 3080543"/>
              <a:gd name="connsiteX372" fmla="*/ 2450824 w 3140691"/>
              <a:gd name="connsiteY372" fmla="*/ 413765 h 3080543"/>
              <a:gd name="connsiteX373" fmla="*/ 2442027 w 3140691"/>
              <a:gd name="connsiteY373" fmla="*/ 410927 h 3080543"/>
              <a:gd name="connsiteX374" fmla="*/ 2447986 w 3140691"/>
              <a:gd name="connsiteY374" fmla="*/ 419441 h 3080543"/>
              <a:gd name="connsiteX375" fmla="*/ 2425284 w 3140691"/>
              <a:gd name="connsiteY375" fmla="*/ 395603 h 3080543"/>
              <a:gd name="connsiteX376" fmla="*/ 2435784 w 3140691"/>
              <a:gd name="connsiteY376" fmla="*/ 402414 h 3080543"/>
              <a:gd name="connsiteX377" fmla="*/ 2423581 w 3140691"/>
              <a:gd name="connsiteY377" fmla="*/ 391630 h 3080543"/>
              <a:gd name="connsiteX378" fmla="*/ 2426135 w 3140691"/>
              <a:gd name="connsiteY378" fmla="*/ 385954 h 3080543"/>
              <a:gd name="connsiteX379" fmla="*/ 2416771 w 3140691"/>
              <a:gd name="connsiteY379" fmla="*/ 384251 h 3080543"/>
              <a:gd name="connsiteX380" fmla="*/ 2413649 w 3140691"/>
              <a:gd name="connsiteY380" fmla="*/ 376305 h 3080543"/>
              <a:gd name="connsiteX381" fmla="*/ 2468986 w 3140691"/>
              <a:gd name="connsiteY381" fmla="*/ 411495 h 3080543"/>
              <a:gd name="connsiteX382" fmla="*/ 2474945 w 3140691"/>
              <a:gd name="connsiteY382" fmla="*/ 406671 h 3080543"/>
              <a:gd name="connsiteX383" fmla="*/ 2460189 w 3140691"/>
              <a:gd name="connsiteY383" fmla="*/ 391346 h 3080543"/>
              <a:gd name="connsiteX384" fmla="*/ 2440892 w 3140691"/>
              <a:gd name="connsiteY384" fmla="*/ 376021 h 3080543"/>
              <a:gd name="connsiteX385" fmla="*/ 2434933 w 3140691"/>
              <a:gd name="connsiteY385" fmla="*/ 373751 h 3080543"/>
              <a:gd name="connsiteX386" fmla="*/ 2429825 w 3140691"/>
              <a:gd name="connsiteY386" fmla="*/ 378008 h 3080543"/>
              <a:gd name="connsiteX387" fmla="*/ 2413933 w 3140691"/>
              <a:gd name="connsiteY387" fmla="*/ 375170 h 3080543"/>
              <a:gd name="connsiteX388" fmla="*/ 2384988 w 3140691"/>
              <a:gd name="connsiteY388" fmla="*/ 347358 h 3080543"/>
              <a:gd name="connsiteX389" fmla="*/ 2389244 w 3140691"/>
              <a:gd name="connsiteY389" fmla="*/ 345656 h 3080543"/>
              <a:gd name="connsiteX390" fmla="*/ 2364839 w 3140691"/>
              <a:gd name="connsiteY390" fmla="*/ 330047 h 3080543"/>
              <a:gd name="connsiteX391" fmla="*/ 2364555 w 3140691"/>
              <a:gd name="connsiteY391" fmla="*/ 339980 h 3080543"/>
              <a:gd name="connsiteX392" fmla="*/ 2412514 w 3140691"/>
              <a:gd name="connsiteY392" fmla="*/ 378575 h 3080543"/>
              <a:gd name="connsiteX393" fmla="*/ 2377042 w 3140691"/>
              <a:gd name="connsiteY393" fmla="*/ 367224 h 3080543"/>
              <a:gd name="connsiteX394" fmla="*/ 2379596 w 3140691"/>
              <a:gd name="connsiteY394" fmla="*/ 361548 h 3080543"/>
              <a:gd name="connsiteX395" fmla="*/ 2362285 w 3140691"/>
              <a:gd name="connsiteY395" fmla="*/ 354453 h 3080543"/>
              <a:gd name="connsiteX396" fmla="*/ 2366258 w 3140691"/>
              <a:gd name="connsiteY396" fmla="*/ 352467 h 3080543"/>
              <a:gd name="connsiteX397" fmla="*/ 2347812 w 3140691"/>
              <a:gd name="connsiteY397" fmla="*/ 340547 h 3080543"/>
              <a:gd name="connsiteX398" fmla="*/ 2335610 w 3140691"/>
              <a:gd name="connsiteY398" fmla="*/ 337993 h 3080543"/>
              <a:gd name="connsiteX399" fmla="*/ 2363704 w 3140691"/>
              <a:gd name="connsiteY399" fmla="*/ 359561 h 3080543"/>
              <a:gd name="connsiteX400" fmla="*/ 2345258 w 3140691"/>
              <a:gd name="connsiteY400" fmla="*/ 356156 h 3080543"/>
              <a:gd name="connsiteX401" fmla="*/ 2349231 w 3140691"/>
              <a:gd name="connsiteY401" fmla="*/ 354169 h 3080543"/>
              <a:gd name="connsiteX402" fmla="*/ 2392650 w 3140691"/>
              <a:gd name="connsiteY402" fmla="*/ 377724 h 3080543"/>
              <a:gd name="connsiteX403" fmla="*/ 2394920 w 3140691"/>
              <a:gd name="connsiteY403" fmla="*/ 388224 h 3080543"/>
              <a:gd name="connsiteX404" fmla="*/ 2342988 w 3140691"/>
              <a:gd name="connsiteY404" fmla="*/ 362116 h 3080543"/>
              <a:gd name="connsiteX405" fmla="*/ 2341569 w 3140691"/>
              <a:gd name="connsiteY405" fmla="*/ 365521 h 3080543"/>
              <a:gd name="connsiteX406" fmla="*/ 2324259 w 3140691"/>
              <a:gd name="connsiteY406" fmla="*/ 360129 h 3080543"/>
              <a:gd name="connsiteX407" fmla="*/ 2302408 w 3140691"/>
              <a:gd name="connsiteY407" fmla="*/ 349061 h 3080543"/>
              <a:gd name="connsiteX408" fmla="*/ 2375623 w 3140691"/>
              <a:gd name="connsiteY408" fmla="*/ 391062 h 3080543"/>
              <a:gd name="connsiteX409" fmla="*/ 2410528 w 3140691"/>
              <a:gd name="connsiteY409" fmla="*/ 414617 h 3080543"/>
              <a:gd name="connsiteX410" fmla="*/ 2441743 w 3140691"/>
              <a:gd name="connsiteY410" fmla="*/ 439307 h 3080543"/>
              <a:gd name="connsiteX411" fmla="*/ 2462175 w 3140691"/>
              <a:gd name="connsiteY411" fmla="*/ 452361 h 3080543"/>
              <a:gd name="connsiteX412" fmla="*/ 2468135 w 3140691"/>
              <a:gd name="connsiteY412" fmla="*/ 447536 h 3080543"/>
              <a:gd name="connsiteX413" fmla="*/ 2477500 w 3140691"/>
              <a:gd name="connsiteY413" fmla="*/ 449523 h 3080543"/>
              <a:gd name="connsiteX414" fmla="*/ 2485162 w 3140691"/>
              <a:gd name="connsiteY414" fmla="*/ 461158 h 3080543"/>
              <a:gd name="connsiteX415" fmla="*/ 2495945 w 3140691"/>
              <a:gd name="connsiteY415" fmla="*/ 485281 h 3080543"/>
              <a:gd name="connsiteX416" fmla="*/ 2486297 w 3140691"/>
              <a:gd name="connsiteY416" fmla="*/ 484145 h 3080543"/>
              <a:gd name="connsiteX417" fmla="*/ 2506055 w 3140691"/>
              <a:gd name="connsiteY417" fmla="*/ 498548 h 3080543"/>
              <a:gd name="connsiteX418" fmla="*/ 2508281 w 3140691"/>
              <a:gd name="connsiteY418" fmla="*/ 500004 h 3080543"/>
              <a:gd name="connsiteX419" fmla="*/ 2505877 w 3140691"/>
              <a:gd name="connsiteY419" fmla="*/ 504011 h 3080543"/>
              <a:gd name="connsiteX420" fmla="*/ 2471256 w 3140691"/>
              <a:gd name="connsiteY420" fmla="*/ 480456 h 3080543"/>
              <a:gd name="connsiteX421" fmla="*/ 2495661 w 3140691"/>
              <a:gd name="connsiteY421" fmla="*/ 497767 h 3080543"/>
              <a:gd name="connsiteX422" fmla="*/ 2510985 w 3140691"/>
              <a:gd name="connsiteY422" fmla="*/ 519335 h 3080543"/>
              <a:gd name="connsiteX423" fmla="*/ 2502756 w 3140691"/>
              <a:gd name="connsiteY423" fmla="*/ 520754 h 3080543"/>
              <a:gd name="connsiteX424" fmla="*/ 2496796 w 3140691"/>
              <a:gd name="connsiteY424" fmla="*/ 507984 h 3080543"/>
              <a:gd name="connsiteX425" fmla="*/ 2481189 w 3140691"/>
              <a:gd name="connsiteY425" fmla="*/ 499186 h 3080543"/>
              <a:gd name="connsiteX426" fmla="*/ 2480621 w 3140691"/>
              <a:gd name="connsiteY426" fmla="*/ 494078 h 3080543"/>
              <a:gd name="connsiteX427" fmla="*/ 2459054 w 3140691"/>
              <a:gd name="connsiteY427" fmla="*/ 477618 h 3080543"/>
              <a:gd name="connsiteX428" fmla="*/ 2456784 w 3140691"/>
              <a:gd name="connsiteY428" fmla="*/ 482159 h 3080543"/>
              <a:gd name="connsiteX429" fmla="*/ 2421879 w 3140691"/>
              <a:gd name="connsiteY429" fmla="*/ 453780 h 3080543"/>
              <a:gd name="connsiteX430" fmla="*/ 2392082 w 3140691"/>
              <a:gd name="connsiteY430" fmla="*/ 431928 h 3080543"/>
              <a:gd name="connsiteX431" fmla="*/ 2367109 w 3140691"/>
              <a:gd name="connsiteY431" fmla="*/ 407522 h 3080543"/>
              <a:gd name="connsiteX432" fmla="*/ 2372785 w 3140691"/>
              <a:gd name="connsiteY432" fmla="*/ 416887 h 3080543"/>
              <a:gd name="connsiteX433" fmla="*/ 2385555 w 3140691"/>
              <a:gd name="connsiteY433" fmla="*/ 424833 h 3080543"/>
              <a:gd name="connsiteX434" fmla="*/ 2356893 w 3140691"/>
              <a:gd name="connsiteY434" fmla="*/ 408657 h 3080543"/>
              <a:gd name="connsiteX435" fmla="*/ 2360866 w 3140691"/>
              <a:gd name="connsiteY435" fmla="*/ 406954 h 3080543"/>
              <a:gd name="connsiteX436" fmla="*/ 2330502 w 3140691"/>
              <a:gd name="connsiteY436" fmla="*/ 386522 h 3080543"/>
              <a:gd name="connsiteX437" fmla="*/ 2311773 w 3140691"/>
              <a:gd name="connsiteY437" fmla="*/ 379143 h 3080543"/>
              <a:gd name="connsiteX438" fmla="*/ 2299286 w 3140691"/>
              <a:gd name="connsiteY438" fmla="*/ 385103 h 3080543"/>
              <a:gd name="connsiteX439" fmla="*/ 2305529 w 3140691"/>
              <a:gd name="connsiteY439" fmla="*/ 393900 h 3080543"/>
              <a:gd name="connsiteX440" fmla="*/ 2302124 w 3140691"/>
              <a:gd name="connsiteY440" fmla="*/ 395035 h 3080543"/>
              <a:gd name="connsiteX441" fmla="*/ 2289638 w 3140691"/>
              <a:gd name="connsiteY441" fmla="*/ 385954 h 3080543"/>
              <a:gd name="connsiteX442" fmla="*/ 2283678 w 3140691"/>
              <a:gd name="connsiteY442" fmla="*/ 385386 h 3080543"/>
              <a:gd name="connsiteX443" fmla="*/ 2283962 w 3140691"/>
              <a:gd name="connsiteY443" fmla="*/ 385954 h 3080543"/>
              <a:gd name="connsiteX444" fmla="*/ 2308651 w 3140691"/>
              <a:gd name="connsiteY444" fmla="*/ 399860 h 3080543"/>
              <a:gd name="connsiteX445" fmla="*/ 2312056 w 3140691"/>
              <a:gd name="connsiteY445" fmla="*/ 393332 h 3080543"/>
              <a:gd name="connsiteX446" fmla="*/ 2320002 w 3140691"/>
              <a:gd name="connsiteY446" fmla="*/ 397589 h 3080543"/>
              <a:gd name="connsiteX447" fmla="*/ 2319435 w 3140691"/>
              <a:gd name="connsiteY447" fmla="*/ 398725 h 3080543"/>
              <a:gd name="connsiteX448" fmla="*/ 2325394 w 3140691"/>
              <a:gd name="connsiteY448" fmla="*/ 407806 h 3080543"/>
              <a:gd name="connsiteX449" fmla="*/ 2321421 w 3140691"/>
              <a:gd name="connsiteY449" fmla="*/ 407522 h 3080543"/>
              <a:gd name="connsiteX450" fmla="*/ 2667348 w 3140691"/>
              <a:gd name="connsiteY450" fmla="*/ 714583 h 3080543"/>
              <a:gd name="connsiteX451" fmla="*/ 2679550 w 3140691"/>
              <a:gd name="connsiteY451" fmla="*/ 726502 h 3080543"/>
              <a:gd name="connsiteX452" fmla="*/ 2676996 w 3140691"/>
              <a:gd name="connsiteY452" fmla="*/ 727070 h 3080543"/>
              <a:gd name="connsiteX453" fmla="*/ 2682672 w 3140691"/>
              <a:gd name="connsiteY453" fmla="*/ 734732 h 3080543"/>
              <a:gd name="connsiteX454" fmla="*/ 2680685 w 3140691"/>
              <a:gd name="connsiteY454" fmla="*/ 715718 h 3080543"/>
              <a:gd name="connsiteX455" fmla="*/ 2680402 w 3140691"/>
              <a:gd name="connsiteY455" fmla="*/ 714867 h 3080543"/>
              <a:gd name="connsiteX456" fmla="*/ 2680685 w 3140691"/>
              <a:gd name="connsiteY456" fmla="*/ 715435 h 3080543"/>
              <a:gd name="connsiteX457" fmla="*/ 2680685 w 3140691"/>
              <a:gd name="connsiteY457" fmla="*/ 714867 h 3080543"/>
              <a:gd name="connsiteX458" fmla="*/ 2680402 w 3140691"/>
              <a:gd name="connsiteY458" fmla="*/ 714867 h 3080543"/>
              <a:gd name="connsiteX459" fmla="*/ 2640105 w 3140691"/>
              <a:gd name="connsiteY459" fmla="*/ 664352 h 3080543"/>
              <a:gd name="connsiteX460" fmla="*/ 2634713 w 3140691"/>
              <a:gd name="connsiteY460" fmla="*/ 647892 h 3080543"/>
              <a:gd name="connsiteX461" fmla="*/ 2621092 w 3140691"/>
              <a:gd name="connsiteY461" fmla="*/ 631433 h 3080543"/>
              <a:gd name="connsiteX462" fmla="*/ 2602930 w 3140691"/>
              <a:gd name="connsiteY462" fmla="*/ 612986 h 3080543"/>
              <a:gd name="connsiteX463" fmla="*/ 2589308 w 3140691"/>
              <a:gd name="connsiteY463" fmla="*/ 604756 h 3080543"/>
              <a:gd name="connsiteX464" fmla="*/ 2579376 w 3140691"/>
              <a:gd name="connsiteY464" fmla="*/ 593405 h 3080543"/>
              <a:gd name="connsiteX465" fmla="*/ 2559795 w 3140691"/>
              <a:gd name="connsiteY465" fmla="*/ 564458 h 3080543"/>
              <a:gd name="connsiteX466" fmla="*/ 2594700 w 3140691"/>
              <a:gd name="connsiteY466" fmla="*/ 592553 h 3080543"/>
              <a:gd name="connsiteX467" fmla="*/ 2589592 w 3140691"/>
              <a:gd name="connsiteY467" fmla="*/ 594540 h 3080543"/>
              <a:gd name="connsiteX468" fmla="*/ 2628186 w 3140691"/>
              <a:gd name="connsiteY468" fmla="*/ 632000 h 3080543"/>
              <a:gd name="connsiteX469" fmla="*/ 2609457 w 3140691"/>
              <a:gd name="connsiteY469" fmla="*/ 607027 h 3080543"/>
              <a:gd name="connsiteX470" fmla="*/ 2590160 w 3140691"/>
              <a:gd name="connsiteY470" fmla="*/ 583188 h 3080543"/>
              <a:gd name="connsiteX471" fmla="*/ 2604065 w 3140691"/>
              <a:gd name="connsiteY471" fmla="*/ 589432 h 3080543"/>
              <a:gd name="connsiteX472" fmla="*/ 2628754 w 3140691"/>
              <a:gd name="connsiteY472" fmla="*/ 621784 h 3080543"/>
              <a:gd name="connsiteX473" fmla="*/ 2637835 w 3140691"/>
              <a:gd name="connsiteY473" fmla="*/ 629446 h 3080543"/>
              <a:gd name="connsiteX474" fmla="*/ 2634429 w 3140691"/>
              <a:gd name="connsiteY474" fmla="*/ 624054 h 3080543"/>
              <a:gd name="connsiteX475" fmla="*/ 2653159 w 3140691"/>
              <a:gd name="connsiteY475" fmla="*/ 649028 h 3080543"/>
              <a:gd name="connsiteX476" fmla="*/ 2684942 w 3140691"/>
              <a:gd name="connsiteY476" fmla="*/ 676555 h 3080543"/>
              <a:gd name="connsiteX477" fmla="*/ 2675293 w 3140691"/>
              <a:gd name="connsiteY477" fmla="*/ 669177 h 3080543"/>
              <a:gd name="connsiteX478" fmla="*/ 2684658 w 3140691"/>
              <a:gd name="connsiteY478" fmla="*/ 685637 h 3080543"/>
              <a:gd name="connsiteX479" fmla="*/ 2697712 w 3140691"/>
              <a:gd name="connsiteY479" fmla="*/ 696137 h 3080543"/>
              <a:gd name="connsiteX480" fmla="*/ 2715874 w 3140691"/>
              <a:gd name="connsiteY480" fmla="*/ 704367 h 3080543"/>
              <a:gd name="connsiteX481" fmla="*/ 2713604 w 3140691"/>
              <a:gd name="connsiteY481" fmla="*/ 714583 h 3080543"/>
              <a:gd name="connsiteX482" fmla="*/ 2723252 w 3140691"/>
              <a:gd name="connsiteY482" fmla="*/ 723948 h 3080543"/>
              <a:gd name="connsiteX483" fmla="*/ 2728076 w 3140691"/>
              <a:gd name="connsiteY483" fmla="*/ 736151 h 3080543"/>
              <a:gd name="connsiteX484" fmla="*/ 2741698 w 3140691"/>
              <a:gd name="connsiteY484" fmla="*/ 748070 h 3080543"/>
              <a:gd name="connsiteX485" fmla="*/ 2729212 w 3140691"/>
              <a:gd name="connsiteY485" fmla="*/ 739557 h 3080543"/>
              <a:gd name="connsiteX486" fmla="*/ 2746806 w 3140691"/>
              <a:gd name="connsiteY486" fmla="*/ 768503 h 3080543"/>
              <a:gd name="connsiteX487" fmla="*/ 2755035 w 3140691"/>
              <a:gd name="connsiteY487" fmla="*/ 769071 h 3080543"/>
              <a:gd name="connsiteX488" fmla="*/ 2759008 w 3140691"/>
              <a:gd name="connsiteY488" fmla="*/ 785815 h 3080543"/>
              <a:gd name="connsiteX489" fmla="*/ 2770076 w 3140691"/>
              <a:gd name="connsiteY489" fmla="*/ 804261 h 3080543"/>
              <a:gd name="connsiteX490" fmla="*/ 2778022 w 3140691"/>
              <a:gd name="connsiteY490" fmla="*/ 809369 h 3080543"/>
              <a:gd name="connsiteX491" fmla="*/ 2762697 w 3140691"/>
              <a:gd name="connsiteY491" fmla="*/ 786666 h 3080543"/>
              <a:gd name="connsiteX492" fmla="*/ 2784548 w 3140691"/>
              <a:gd name="connsiteY492" fmla="*/ 819586 h 3080543"/>
              <a:gd name="connsiteX493" fmla="*/ 2774332 w 3140691"/>
              <a:gd name="connsiteY493" fmla="*/ 808518 h 3080543"/>
              <a:gd name="connsiteX494" fmla="*/ 2794481 w 3140691"/>
              <a:gd name="connsiteY494" fmla="*/ 842573 h 3080543"/>
              <a:gd name="connsiteX495" fmla="*/ 2813494 w 3140691"/>
              <a:gd name="connsiteY495" fmla="*/ 877479 h 3080543"/>
              <a:gd name="connsiteX496" fmla="*/ 2809521 w 3140691"/>
              <a:gd name="connsiteY496" fmla="*/ 880600 h 3080543"/>
              <a:gd name="connsiteX497" fmla="*/ 2795616 w 3140691"/>
              <a:gd name="connsiteY497" fmla="*/ 852222 h 3080543"/>
              <a:gd name="connsiteX498" fmla="*/ 2778022 w 3140691"/>
              <a:gd name="connsiteY498" fmla="*/ 832072 h 3080543"/>
              <a:gd name="connsiteX499" fmla="*/ 2786535 w 3140691"/>
              <a:gd name="connsiteY499" fmla="*/ 848532 h 3080543"/>
              <a:gd name="connsiteX500" fmla="*/ 2791359 w 3140691"/>
              <a:gd name="connsiteY500" fmla="*/ 849100 h 3080543"/>
              <a:gd name="connsiteX501" fmla="*/ 2795616 w 3140691"/>
              <a:gd name="connsiteY501" fmla="*/ 866411 h 3080543"/>
              <a:gd name="connsiteX502" fmla="*/ 2799305 w 3140691"/>
              <a:gd name="connsiteY502" fmla="*/ 877763 h 3080543"/>
              <a:gd name="connsiteX503" fmla="*/ 2824845 w 3140691"/>
              <a:gd name="connsiteY503" fmla="*/ 910398 h 3080543"/>
              <a:gd name="connsiteX504" fmla="*/ 2826516 w 3140691"/>
              <a:gd name="connsiteY504" fmla="*/ 905665 h 3080543"/>
              <a:gd name="connsiteX505" fmla="*/ 2834068 w 3140691"/>
              <a:gd name="connsiteY505" fmla="*/ 919160 h 3080543"/>
              <a:gd name="connsiteX506" fmla="*/ 2842439 w 3140691"/>
              <a:gd name="connsiteY506" fmla="*/ 942183 h 3080543"/>
              <a:gd name="connsiteX507" fmla="*/ 2853223 w 3140691"/>
              <a:gd name="connsiteY507" fmla="*/ 952967 h 3080543"/>
              <a:gd name="connsiteX508" fmla="*/ 2849534 w 3140691"/>
              <a:gd name="connsiteY508" fmla="*/ 959210 h 3080543"/>
              <a:gd name="connsiteX509" fmla="*/ 2830521 w 3140691"/>
              <a:gd name="connsiteY509" fmla="*/ 921182 h 3080543"/>
              <a:gd name="connsiteX510" fmla="*/ 2842439 w 3140691"/>
              <a:gd name="connsiteY510" fmla="*/ 953251 h 3080543"/>
              <a:gd name="connsiteX511" fmla="*/ 2839602 w 3140691"/>
              <a:gd name="connsiteY511" fmla="*/ 958643 h 3080543"/>
              <a:gd name="connsiteX512" fmla="*/ 2851237 w 3140691"/>
              <a:gd name="connsiteY512" fmla="*/ 986738 h 3080543"/>
              <a:gd name="connsiteX513" fmla="*/ 2847264 w 3140691"/>
              <a:gd name="connsiteY513" fmla="*/ 989008 h 3080543"/>
              <a:gd name="connsiteX514" fmla="*/ 2866561 w 3140691"/>
              <a:gd name="connsiteY514" fmla="*/ 1007455 h 3080543"/>
              <a:gd name="connsiteX515" fmla="*/ 2873939 w 3140691"/>
              <a:gd name="connsiteY515" fmla="*/ 1021360 h 3080543"/>
              <a:gd name="connsiteX516" fmla="*/ 2866561 w 3140691"/>
              <a:gd name="connsiteY516" fmla="*/ 1000360 h 3080543"/>
              <a:gd name="connsiteX517" fmla="*/ 2871952 w 3140691"/>
              <a:gd name="connsiteY517" fmla="*/ 1000928 h 3080543"/>
              <a:gd name="connsiteX518" fmla="*/ 2879331 w 3140691"/>
              <a:gd name="connsiteY518" fmla="*/ 1025901 h 3080543"/>
              <a:gd name="connsiteX519" fmla="*/ 2885006 w 3140691"/>
              <a:gd name="connsiteY519" fmla="*/ 1015685 h 3080543"/>
              <a:gd name="connsiteX520" fmla="*/ 2890398 w 3140691"/>
              <a:gd name="connsiteY520" fmla="*/ 1027320 h 3080543"/>
              <a:gd name="connsiteX521" fmla="*/ 2898060 w 3140691"/>
              <a:gd name="connsiteY521" fmla="*/ 1027036 h 3080543"/>
              <a:gd name="connsiteX522" fmla="*/ 2896357 w 3140691"/>
              <a:gd name="connsiteY522" fmla="*/ 1006320 h 3080543"/>
              <a:gd name="connsiteX523" fmla="*/ 2915371 w 3140691"/>
              <a:gd name="connsiteY523" fmla="*/ 996387 h 3080543"/>
              <a:gd name="connsiteX524" fmla="*/ 2922749 w 3140691"/>
              <a:gd name="connsiteY524" fmla="*/ 1010860 h 3080543"/>
              <a:gd name="connsiteX525" fmla="*/ 2920762 w 3140691"/>
              <a:gd name="connsiteY525" fmla="*/ 996955 h 3080543"/>
              <a:gd name="connsiteX526" fmla="*/ 2928424 w 3140691"/>
              <a:gd name="connsiteY526" fmla="*/ 1004049 h 3080543"/>
              <a:gd name="connsiteX527" fmla="*/ 2935803 w 3140691"/>
              <a:gd name="connsiteY527" fmla="*/ 1022779 h 3080543"/>
              <a:gd name="connsiteX528" fmla="*/ 2938073 w 3140691"/>
              <a:gd name="connsiteY528" fmla="*/ 1009441 h 3080543"/>
              <a:gd name="connsiteX529" fmla="*/ 2948856 w 3140691"/>
              <a:gd name="connsiteY529" fmla="*/ 1023347 h 3080543"/>
              <a:gd name="connsiteX530" fmla="*/ 2954816 w 3140691"/>
              <a:gd name="connsiteY530" fmla="*/ 1031293 h 3080543"/>
              <a:gd name="connsiteX531" fmla="*/ 2965599 w 3140691"/>
              <a:gd name="connsiteY531" fmla="*/ 1044915 h 3080543"/>
              <a:gd name="connsiteX532" fmla="*/ 2969856 w 3140691"/>
              <a:gd name="connsiteY532" fmla="*/ 1027888 h 3080543"/>
              <a:gd name="connsiteX533" fmla="*/ 2973829 w 3140691"/>
              <a:gd name="connsiteY533" fmla="*/ 1037253 h 3080543"/>
              <a:gd name="connsiteX534" fmla="*/ 2972978 w 3140691"/>
              <a:gd name="connsiteY534" fmla="*/ 1026469 h 3080543"/>
              <a:gd name="connsiteX535" fmla="*/ 2981775 w 3140691"/>
              <a:gd name="connsiteY535" fmla="*/ 1033563 h 3080543"/>
              <a:gd name="connsiteX536" fmla="*/ 2973545 w 3140691"/>
              <a:gd name="connsiteY536" fmla="*/ 1014833 h 3080543"/>
              <a:gd name="connsiteX537" fmla="*/ 3003058 w 3140691"/>
              <a:gd name="connsiteY537" fmla="*/ 1026752 h 3080543"/>
              <a:gd name="connsiteX538" fmla="*/ 3010153 w 3140691"/>
              <a:gd name="connsiteY538" fmla="*/ 1046334 h 3080543"/>
              <a:gd name="connsiteX539" fmla="*/ 3011288 w 3140691"/>
              <a:gd name="connsiteY539" fmla="*/ 1046050 h 3080543"/>
              <a:gd name="connsiteX540" fmla="*/ 3011288 w 3140691"/>
              <a:gd name="connsiteY540" fmla="*/ 1045483 h 3080543"/>
              <a:gd name="connsiteX541" fmla="*/ 2993694 w 3140691"/>
              <a:gd name="connsiteY541" fmla="*/ 989860 h 3080543"/>
              <a:gd name="connsiteX542" fmla="*/ 2997950 w 3140691"/>
              <a:gd name="connsiteY542" fmla="*/ 968008 h 3080543"/>
              <a:gd name="connsiteX543" fmla="*/ 3001072 w 3140691"/>
              <a:gd name="connsiteY543" fmla="*/ 981630 h 3080543"/>
              <a:gd name="connsiteX544" fmla="*/ 2997950 w 3140691"/>
              <a:gd name="connsiteY544" fmla="*/ 983616 h 3080543"/>
              <a:gd name="connsiteX545" fmla="*/ 3001639 w 3140691"/>
              <a:gd name="connsiteY545" fmla="*/ 996671 h 3080543"/>
              <a:gd name="connsiteX546" fmla="*/ 3003342 w 3140691"/>
              <a:gd name="connsiteY546" fmla="*/ 987873 h 3080543"/>
              <a:gd name="connsiteX547" fmla="*/ 3020936 w 3140691"/>
              <a:gd name="connsiteY547" fmla="*/ 1019658 h 3080543"/>
              <a:gd name="connsiteX548" fmla="*/ 3008734 w 3140691"/>
              <a:gd name="connsiteY548" fmla="*/ 1019090 h 3080543"/>
              <a:gd name="connsiteX549" fmla="*/ 3012991 w 3140691"/>
              <a:gd name="connsiteY549" fmla="*/ 1036969 h 3080543"/>
              <a:gd name="connsiteX550" fmla="*/ 3012707 w 3140691"/>
              <a:gd name="connsiteY550" fmla="*/ 1033563 h 3080543"/>
              <a:gd name="connsiteX551" fmla="*/ 3012991 w 3140691"/>
              <a:gd name="connsiteY551" fmla="*/ 1033847 h 3080543"/>
              <a:gd name="connsiteX552" fmla="*/ 3011288 w 3140691"/>
              <a:gd name="connsiteY552" fmla="*/ 1029023 h 3080543"/>
              <a:gd name="connsiteX553" fmla="*/ 3016396 w 3140691"/>
              <a:gd name="connsiteY553" fmla="*/ 1036969 h 3080543"/>
              <a:gd name="connsiteX554" fmla="*/ 3030301 w 3140691"/>
              <a:gd name="connsiteY554" fmla="*/ 1044631 h 3080543"/>
              <a:gd name="connsiteX555" fmla="*/ 3023207 w 3140691"/>
              <a:gd name="connsiteY555" fmla="*/ 1047753 h 3080543"/>
              <a:gd name="connsiteX556" fmla="*/ 3031436 w 3140691"/>
              <a:gd name="connsiteY556" fmla="*/ 1063078 h 3080543"/>
              <a:gd name="connsiteX557" fmla="*/ 3027747 w 3140691"/>
              <a:gd name="connsiteY557" fmla="*/ 1065348 h 3080543"/>
              <a:gd name="connsiteX558" fmla="*/ 3042504 w 3140691"/>
              <a:gd name="connsiteY558" fmla="*/ 1105930 h 3080543"/>
              <a:gd name="connsiteX559" fmla="*/ 3039098 w 3140691"/>
              <a:gd name="connsiteY559" fmla="*/ 1107349 h 3080543"/>
              <a:gd name="connsiteX560" fmla="*/ 3029450 w 3140691"/>
              <a:gd name="connsiteY560" fmla="*/ 1090038 h 3080543"/>
              <a:gd name="connsiteX561" fmla="*/ 3029166 w 3140691"/>
              <a:gd name="connsiteY561" fmla="*/ 1101389 h 3080543"/>
              <a:gd name="connsiteX562" fmla="*/ 3030301 w 3140691"/>
              <a:gd name="connsiteY562" fmla="*/ 1100822 h 3080543"/>
              <a:gd name="connsiteX563" fmla="*/ 3048179 w 3140691"/>
              <a:gd name="connsiteY563" fmla="*/ 1154174 h 3080543"/>
              <a:gd name="connsiteX564" fmla="*/ 3042787 w 3140691"/>
              <a:gd name="connsiteY564" fmla="*/ 1150201 h 3080543"/>
              <a:gd name="connsiteX565" fmla="*/ 3046760 w 3140691"/>
              <a:gd name="connsiteY565" fmla="*/ 1162120 h 3080543"/>
              <a:gd name="connsiteX566" fmla="*/ 3050166 w 3140691"/>
              <a:gd name="connsiteY566" fmla="*/ 1153323 h 3080543"/>
              <a:gd name="connsiteX567" fmla="*/ 3056409 w 3140691"/>
              <a:gd name="connsiteY567" fmla="*/ 1166094 h 3080543"/>
              <a:gd name="connsiteX568" fmla="*/ 3065206 w 3140691"/>
              <a:gd name="connsiteY568" fmla="*/ 1166377 h 3080543"/>
              <a:gd name="connsiteX569" fmla="*/ 3062652 w 3140691"/>
              <a:gd name="connsiteY569" fmla="*/ 1144809 h 3080543"/>
              <a:gd name="connsiteX570" fmla="*/ 3074854 w 3140691"/>
              <a:gd name="connsiteY570" fmla="*/ 1170350 h 3080543"/>
              <a:gd name="connsiteX571" fmla="*/ 3058395 w 3140691"/>
              <a:gd name="connsiteY571" fmla="*/ 1198729 h 3080543"/>
              <a:gd name="connsiteX572" fmla="*/ 3060665 w 3140691"/>
              <a:gd name="connsiteY572" fmla="*/ 1183121 h 3080543"/>
              <a:gd name="connsiteX573" fmla="*/ 3057260 w 3140691"/>
              <a:gd name="connsiteY573" fmla="*/ 1191635 h 3080543"/>
              <a:gd name="connsiteX574" fmla="*/ 3056976 w 3140691"/>
              <a:gd name="connsiteY574" fmla="*/ 1176878 h 3080543"/>
              <a:gd name="connsiteX575" fmla="*/ 3041368 w 3140691"/>
              <a:gd name="connsiteY575" fmla="*/ 1167796 h 3080543"/>
              <a:gd name="connsiteX576" fmla="*/ 3041936 w 3140691"/>
              <a:gd name="connsiteY576" fmla="*/ 1150485 h 3080543"/>
              <a:gd name="connsiteX577" fmla="*/ 3039098 w 3140691"/>
              <a:gd name="connsiteY577" fmla="*/ 1154458 h 3080543"/>
              <a:gd name="connsiteX578" fmla="*/ 3035125 w 3140691"/>
              <a:gd name="connsiteY578" fmla="*/ 1134877 h 3080543"/>
              <a:gd name="connsiteX579" fmla="*/ 3041652 w 3140691"/>
              <a:gd name="connsiteY579" fmla="*/ 1149634 h 3080543"/>
              <a:gd name="connsiteX580" fmla="*/ 3041936 w 3140691"/>
              <a:gd name="connsiteY580" fmla="*/ 1149917 h 3080543"/>
              <a:gd name="connsiteX581" fmla="*/ 3041936 w 3140691"/>
              <a:gd name="connsiteY581" fmla="*/ 1149350 h 3080543"/>
              <a:gd name="connsiteX582" fmla="*/ 3042504 w 3140691"/>
              <a:gd name="connsiteY582" fmla="*/ 1149917 h 3080543"/>
              <a:gd name="connsiteX583" fmla="*/ 3044490 w 3140691"/>
              <a:gd name="connsiteY583" fmla="*/ 1141404 h 3080543"/>
              <a:gd name="connsiteX584" fmla="*/ 3037396 w 3140691"/>
              <a:gd name="connsiteY584" fmla="*/ 1133741 h 3080543"/>
              <a:gd name="connsiteX585" fmla="*/ 3033423 w 3140691"/>
              <a:gd name="connsiteY585" fmla="*/ 1110187 h 3080543"/>
              <a:gd name="connsiteX586" fmla="*/ 3028031 w 3140691"/>
              <a:gd name="connsiteY586" fmla="*/ 1105646 h 3080543"/>
              <a:gd name="connsiteX587" fmla="*/ 3015545 w 3140691"/>
              <a:gd name="connsiteY587" fmla="*/ 1057969 h 3080543"/>
              <a:gd name="connsiteX588" fmla="*/ 3003342 w 3140691"/>
              <a:gd name="connsiteY588" fmla="*/ 1070456 h 3080543"/>
              <a:gd name="connsiteX589" fmla="*/ 3004477 w 3140691"/>
              <a:gd name="connsiteY589" fmla="*/ 1077267 h 3080543"/>
              <a:gd name="connsiteX590" fmla="*/ 3001923 w 3140691"/>
              <a:gd name="connsiteY590" fmla="*/ 1078686 h 3080543"/>
              <a:gd name="connsiteX591" fmla="*/ 3001072 w 3140691"/>
              <a:gd name="connsiteY591" fmla="*/ 1072443 h 3080543"/>
              <a:gd name="connsiteX592" fmla="*/ 3001639 w 3140691"/>
              <a:gd name="connsiteY592" fmla="*/ 1078686 h 3080543"/>
              <a:gd name="connsiteX593" fmla="*/ 3001923 w 3140691"/>
              <a:gd name="connsiteY593" fmla="*/ 1078686 h 3080543"/>
              <a:gd name="connsiteX594" fmla="*/ 3001923 w 3140691"/>
              <a:gd name="connsiteY594" fmla="*/ 1080105 h 3080543"/>
              <a:gd name="connsiteX595" fmla="*/ 3005612 w 3140691"/>
              <a:gd name="connsiteY595" fmla="*/ 1104511 h 3080543"/>
              <a:gd name="connsiteX596" fmla="*/ 3005045 w 3140691"/>
              <a:gd name="connsiteY596" fmla="*/ 1097416 h 3080543"/>
              <a:gd name="connsiteX597" fmla="*/ 3017531 w 3140691"/>
              <a:gd name="connsiteY597" fmla="*/ 1107065 h 3080543"/>
              <a:gd name="connsiteX598" fmla="*/ 3018666 w 3140691"/>
              <a:gd name="connsiteY598" fmla="*/ 1117565 h 3080543"/>
              <a:gd name="connsiteX599" fmla="*/ 3026896 w 3140691"/>
              <a:gd name="connsiteY599" fmla="*/ 1114160 h 3080543"/>
              <a:gd name="connsiteX600" fmla="*/ 3030017 w 3140691"/>
              <a:gd name="connsiteY600" fmla="*/ 1127782 h 3080543"/>
              <a:gd name="connsiteX601" fmla="*/ 3040517 w 3140691"/>
              <a:gd name="connsiteY601" fmla="*/ 1190216 h 3080543"/>
              <a:gd name="connsiteX602" fmla="*/ 3036828 w 3140691"/>
              <a:gd name="connsiteY602" fmla="*/ 1206108 h 3080543"/>
              <a:gd name="connsiteX603" fmla="*/ 3029734 w 3140691"/>
              <a:gd name="connsiteY603" fmla="*/ 1208378 h 3080543"/>
              <a:gd name="connsiteX604" fmla="*/ 3023774 w 3140691"/>
              <a:gd name="connsiteY604" fmla="*/ 1181702 h 3080543"/>
              <a:gd name="connsiteX605" fmla="*/ 3022639 w 3140691"/>
              <a:gd name="connsiteY605" fmla="*/ 1203838 h 3080543"/>
              <a:gd name="connsiteX606" fmla="*/ 3030585 w 3140691"/>
              <a:gd name="connsiteY606" fmla="*/ 1233352 h 3080543"/>
              <a:gd name="connsiteX607" fmla="*/ 3037112 w 3140691"/>
              <a:gd name="connsiteY607" fmla="*/ 1216892 h 3080543"/>
              <a:gd name="connsiteX608" fmla="*/ 3041085 w 3140691"/>
              <a:gd name="connsiteY608" fmla="*/ 1247825 h 3080543"/>
              <a:gd name="connsiteX609" fmla="*/ 3040233 w 3140691"/>
              <a:gd name="connsiteY609" fmla="*/ 1230230 h 3080543"/>
              <a:gd name="connsiteX610" fmla="*/ 3046476 w 3140691"/>
              <a:gd name="connsiteY610" fmla="*/ 1221149 h 3080543"/>
              <a:gd name="connsiteX611" fmla="*/ 3043355 w 3140691"/>
              <a:gd name="connsiteY611" fmla="*/ 1236474 h 3080543"/>
              <a:gd name="connsiteX612" fmla="*/ 3049314 w 3140691"/>
              <a:gd name="connsiteY612" fmla="*/ 1241866 h 3080543"/>
              <a:gd name="connsiteX613" fmla="*/ 3053571 w 3140691"/>
              <a:gd name="connsiteY613" fmla="*/ 1218595 h 3080543"/>
              <a:gd name="connsiteX614" fmla="*/ 3060098 w 3140691"/>
              <a:gd name="connsiteY614" fmla="*/ 1238460 h 3080543"/>
              <a:gd name="connsiteX615" fmla="*/ 3066625 w 3140691"/>
              <a:gd name="connsiteY615" fmla="*/ 1239879 h 3080543"/>
              <a:gd name="connsiteX616" fmla="*/ 3064355 w 3140691"/>
              <a:gd name="connsiteY616" fmla="*/ 1222568 h 3080543"/>
              <a:gd name="connsiteX617" fmla="*/ 3066909 w 3140691"/>
              <a:gd name="connsiteY617" fmla="*/ 1261731 h 3080543"/>
              <a:gd name="connsiteX618" fmla="*/ 3069746 w 3140691"/>
              <a:gd name="connsiteY618" fmla="*/ 1246406 h 3080543"/>
              <a:gd name="connsiteX619" fmla="*/ 3076273 w 3140691"/>
              <a:gd name="connsiteY619" fmla="*/ 1247825 h 3080543"/>
              <a:gd name="connsiteX620" fmla="*/ 3072584 w 3140691"/>
              <a:gd name="connsiteY620" fmla="*/ 1256623 h 3080543"/>
              <a:gd name="connsiteX621" fmla="*/ 3078260 w 3140691"/>
              <a:gd name="connsiteY621" fmla="*/ 1273082 h 3080543"/>
              <a:gd name="connsiteX622" fmla="*/ 3072300 w 3140691"/>
              <a:gd name="connsiteY622" fmla="*/ 1278474 h 3080543"/>
              <a:gd name="connsiteX623" fmla="*/ 3069746 w 3140691"/>
              <a:gd name="connsiteY623" fmla="*/ 1322462 h 3080543"/>
              <a:gd name="connsiteX624" fmla="*/ 3080246 w 3140691"/>
              <a:gd name="connsiteY624" fmla="*/ 1298056 h 3080543"/>
              <a:gd name="connsiteX625" fmla="*/ 3075138 w 3140691"/>
              <a:gd name="connsiteY625" fmla="*/ 1295786 h 3080543"/>
              <a:gd name="connsiteX626" fmla="*/ 3076273 w 3140691"/>
              <a:gd name="connsiteY626" fmla="*/ 1281029 h 3080543"/>
              <a:gd name="connsiteX627" fmla="*/ 3081098 w 3140691"/>
              <a:gd name="connsiteY627" fmla="*/ 1294083 h 3080543"/>
              <a:gd name="connsiteX628" fmla="*/ 3087057 w 3140691"/>
              <a:gd name="connsiteY628" fmla="*/ 1274218 h 3080543"/>
              <a:gd name="connsiteX629" fmla="*/ 3098408 w 3140691"/>
              <a:gd name="connsiteY629" fmla="*/ 1274502 h 3080543"/>
              <a:gd name="connsiteX630" fmla="*/ 3095286 w 3140691"/>
              <a:gd name="connsiteY630" fmla="*/ 1297488 h 3080543"/>
              <a:gd name="connsiteX631" fmla="*/ 3089043 w 3140691"/>
              <a:gd name="connsiteY631" fmla="*/ 1284718 h 3080543"/>
              <a:gd name="connsiteX632" fmla="*/ 3084503 w 3140691"/>
              <a:gd name="connsiteY632" fmla="*/ 1289542 h 3080543"/>
              <a:gd name="connsiteX633" fmla="*/ 3080814 w 3140691"/>
              <a:gd name="connsiteY633" fmla="*/ 1305151 h 3080543"/>
              <a:gd name="connsiteX634" fmla="*/ 3081949 w 3140691"/>
              <a:gd name="connsiteY634" fmla="*/ 1333814 h 3080543"/>
              <a:gd name="connsiteX635" fmla="*/ 3062936 w 3140691"/>
              <a:gd name="connsiteY635" fmla="*/ 1352544 h 3080543"/>
              <a:gd name="connsiteX636" fmla="*/ 3054990 w 3140691"/>
              <a:gd name="connsiteY636" fmla="*/ 1326151 h 3080543"/>
              <a:gd name="connsiteX637" fmla="*/ 3054706 w 3140691"/>
              <a:gd name="connsiteY637" fmla="*/ 1336935 h 3080543"/>
              <a:gd name="connsiteX638" fmla="*/ 3048179 w 3140691"/>
              <a:gd name="connsiteY638" fmla="*/ 1334665 h 3080543"/>
              <a:gd name="connsiteX639" fmla="*/ 3047328 w 3140691"/>
              <a:gd name="connsiteY639" fmla="*/ 1306854 h 3080543"/>
              <a:gd name="connsiteX640" fmla="*/ 3052720 w 3140691"/>
              <a:gd name="connsiteY640" fmla="*/ 1312529 h 3080543"/>
              <a:gd name="connsiteX641" fmla="*/ 3044774 w 3140691"/>
              <a:gd name="connsiteY641" fmla="*/ 1264853 h 3080543"/>
              <a:gd name="connsiteX642" fmla="*/ 3042220 w 3140691"/>
              <a:gd name="connsiteY642" fmla="*/ 1304583 h 3080543"/>
              <a:gd name="connsiteX643" fmla="*/ 3039666 w 3140691"/>
              <a:gd name="connsiteY643" fmla="*/ 1290961 h 3080543"/>
              <a:gd name="connsiteX644" fmla="*/ 3034842 w 3140691"/>
              <a:gd name="connsiteY644" fmla="*/ 1306570 h 3080543"/>
              <a:gd name="connsiteX645" fmla="*/ 3040233 w 3140691"/>
              <a:gd name="connsiteY645" fmla="*/ 1311962 h 3080543"/>
              <a:gd name="connsiteX646" fmla="*/ 3027747 w 3140691"/>
              <a:gd name="connsiteY646" fmla="*/ 1343179 h 3080543"/>
              <a:gd name="connsiteX647" fmla="*/ 3028598 w 3140691"/>
              <a:gd name="connsiteY647" fmla="*/ 1370423 h 3080543"/>
              <a:gd name="connsiteX648" fmla="*/ 3015261 w 3140691"/>
              <a:gd name="connsiteY648" fmla="*/ 1373260 h 3080543"/>
              <a:gd name="connsiteX649" fmla="*/ 3020653 w 3140691"/>
              <a:gd name="connsiteY649" fmla="*/ 1392842 h 3080543"/>
              <a:gd name="connsiteX650" fmla="*/ 3031720 w 3140691"/>
              <a:gd name="connsiteY650" fmla="*/ 1387166 h 3080543"/>
              <a:gd name="connsiteX651" fmla="*/ 3034558 w 3140691"/>
              <a:gd name="connsiteY651" fmla="*/ 1400504 h 3080543"/>
              <a:gd name="connsiteX652" fmla="*/ 3024909 w 3140691"/>
              <a:gd name="connsiteY652" fmla="*/ 1409302 h 3080543"/>
              <a:gd name="connsiteX653" fmla="*/ 3025761 w 3140691"/>
              <a:gd name="connsiteY653" fmla="*/ 1446478 h 3080543"/>
              <a:gd name="connsiteX654" fmla="*/ 3029734 w 3140691"/>
              <a:gd name="connsiteY654" fmla="*/ 1428883 h 3080543"/>
              <a:gd name="connsiteX655" fmla="*/ 3035693 w 3140691"/>
              <a:gd name="connsiteY655" fmla="*/ 1431438 h 3080543"/>
              <a:gd name="connsiteX656" fmla="*/ 3032855 w 3140691"/>
              <a:gd name="connsiteY656" fmla="*/ 1469466 h 3080543"/>
              <a:gd name="connsiteX657" fmla="*/ 3040517 w 3140691"/>
              <a:gd name="connsiteY657" fmla="*/ 1464925 h 3080543"/>
              <a:gd name="connsiteX658" fmla="*/ 3044206 w 3140691"/>
              <a:gd name="connsiteY658" fmla="*/ 1495574 h 3080543"/>
              <a:gd name="connsiteX659" fmla="*/ 3049882 w 3140691"/>
              <a:gd name="connsiteY659" fmla="*/ 1487912 h 3080543"/>
              <a:gd name="connsiteX660" fmla="*/ 3046760 w 3140691"/>
              <a:gd name="connsiteY660" fmla="*/ 1515723 h 3080543"/>
              <a:gd name="connsiteX661" fmla="*/ 3060098 w 3140691"/>
              <a:gd name="connsiteY661" fmla="*/ 1503804 h 3080543"/>
              <a:gd name="connsiteX662" fmla="*/ 3058679 w 3140691"/>
              <a:gd name="connsiteY662" fmla="*/ 1483371 h 3080543"/>
              <a:gd name="connsiteX663" fmla="*/ 3062084 w 3140691"/>
              <a:gd name="connsiteY663" fmla="*/ 1484506 h 3080543"/>
              <a:gd name="connsiteX664" fmla="*/ 3064922 w 3140691"/>
              <a:gd name="connsiteY664" fmla="*/ 1485925 h 3080543"/>
              <a:gd name="connsiteX665" fmla="*/ 3067476 w 3140691"/>
              <a:gd name="connsiteY665" fmla="*/ 1502953 h 3080543"/>
              <a:gd name="connsiteX666" fmla="*/ 3072300 w 3140691"/>
              <a:gd name="connsiteY666" fmla="*/ 1485074 h 3080543"/>
              <a:gd name="connsiteX667" fmla="*/ 3079395 w 3140691"/>
              <a:gd name="connsiteY667" fmla="*/ 1494439 h 3080543"/>
              <a:gd name="connsiteX668" fmla="*/ 3075138 w 3140691"/>
              <a:gd name="connsiteY668" fmla="*/ 1466911 h 3080543"/>
              <a:gd name="connsiteX669" fmla="*/ 3083935 w 3140691"/>
              <a:gd name="connsiteY669" fmla="*/ 1469182 h 3080543"/>
              <a:gd name="connsiteX670" fmla="*/ 3083368 w 3140691"/>
              <a:gd name="connsiteY670" fmla="*/ 1422924 h 3080543"/>
              <a:gd name="connsiteX671" fmla="*/ 3091881 w 3140691"/>
              <a:gd name="connsiteY671" fmla="*/ 1403626 h 3080543"/>
              <a:gd name="connsiteX672" fmla="*/ 3092165 w 3140691"/>
              <a:gd name="connsiteY672" fmla="*/ 1428600 h 3080543"/>
              <a:gd name="connsiteX673" fmla="*/ 3088192 w 3140691"/>
              <a:gd name="connsiteY673" fmla="*/ 1429167 h 3080543"/>
              <a:gd name="connsiteX674" fmla="*/ 3087908 w 3140691"/>
              <a:gd name="connsiteY674" fmla="*/ 1461519 h 3080543"/>
              <a:gd name="connsiteX675" fmla="*/ 3093584 w 3140691"/>
              <a:gd name="connsiteY675" fmla="*/ 1410437 h 3080543"/>
              <a:gd name="connsiteX676" fmla="*/ 3095854 w 3140691"/>
              <a:gd name="connsiteY676" fmla="*/ 1406464 h 3080543"/>
              <a:gd name="connsiteX677" fmla="*/ 3098408 w 3140691"/>
              <a:gd name="connsiteY677" fmla="*/ 1405896 h 3080543"/>
              <a:gd name="connsiteX678" fmla="*/ 3097273 w 3140691"/>
              <a:gd name="connsiteY678" fmla="*/ 1416964 h 3080543"/>
              <a:gd name="connsiteX679" fmla="*/ 3102097 w 3140691"/>
              <a:gd name="connsiteY679" fmla="*/ 1405329 h 3080543"/>
              <a:gd name="connsiteX680" fmla="*/ 3106070 w 3140691"/>
              <a:gd name="connsiteY680" fmla="*/ 1415262 h 3080543"/>
              <a:gd name="connsiteX681" fmla="*/ 3101813 w 3140691"/>
              <a:gd name="connsiteY681" fmla="*/ 1448465 h 3080543"/>
              <a:gd name="connsiteX682" fmla="*/ 3098408 w 3140691"/>
              <a:gd name="connsiteY682" fmla="*/ 1431154 h 3080543"/>
              <a:gd name="connsiteX683" fmla="*/ 3098976 w 3140691"/>
              <a:gd name="connsiteY683" fmla="*/ 1470601 h 3080543"/>
              <a:gd name="connsiteX684" fmla="*/ 3104935 w 3140691"/>
              <a:gd name="connsiteY684" fmla="*/ 1469466 h 3080543"/>
              <a:gd name="connsiteX685" fmla="*/ 3110043 w 3140691"/>
              <a:gd name="connsiteY685" fmla="*/ 1465209 h 3080543"/>
              <a:gd name="connsiteX686" fmla="*/ 3110327 w 3140691"/>
              <a:gd name="connsiteY686" fmla="*/ 1447046 h 3080543"/>
              <a:gd name="connsiteX687" fmla="*/ 3116570 w 3140691"/>
              <a:gd name="connsiteY687" fmla="*/ 1449600 h 3080543"/>
              <a:gd name="connsiteX688" fmla="*/ 3108340 w 3140691"/>
              <a:gd name="connsiteY688" fmla="*/ 1418383 h 3080543"/>
              <a:gd name="connsiteX689" fmla="*/ 3111746 w 3140691"/>
              <a:gd name="connsiteY689" fmla="*/ 1399653 h 3080543"/>
              <a:gd name="connsiteX690" fmla="*/ 3114583 w 3140691"/>
              <a:gd name="connsiteY690" fmla="*/ 1417248 h 3080543"/>
              <a:gd name="connsiteX691" fmla="*/ 3120543 w 3140691"/>
              <a:gd name="connsiteY691" fmla="*/ 1405045 h 3080543"/>
              <a:gd name="connsiteX692" fmla="*/ 3140691 w 3140691"/>
              <a:gd name="connsiteY692" fmla="*/ 1404761 h 3080543"/>
              <a:gd name="connsiteX693" fmla="*/ 3133313 w 3140691"/>
              <a:gd name="connsiteY693" fmla="*/ 1424627 h 3080543"/>
              <a:gd name="connsiteX694" fmla="*/ 3140691 w 3140691"/>
              <a:gd name="connsiteY694" fmla="*/ 1426897 h 3080543"/>
              <a:gd name="connsiteX695" fmla="*/ 3136434 w 3140691"/>
              <a:gd name="connsiteY695" fmla="*/ 1453573 h 3080543"/>
              <a:gd name="connsiteX696" fmla="*/ 3133029 w 3140691"/>
              <a:gd name="connsiteY696" fmla="*/ 1435694 h 3080543"/>
              <a:gd name="connsiteX697" fmla="*/ 3129056 w 3140691"/>
              <a:gd name="connsiteY697" fmla="*/ 1443924 h 3080543"/>
              <a:gd name="connsiteX698" fmla="*/ 3136434 w 3140691"/>
              <a:gd name="connsiteY698" fmla="*/ 1460952 h 3080543"/>
              <a:gd name="connsiteX699" fmla="*/ 3126218 w 3140691"/>
              <a:gd name="connsiteY699" fmla="*/ 1462655 h 3080543"/>
              <a:gd name="connsiteX700" fmla="*/ 3128489 w 3140691"/>
              <a:gd name="connsiteY700" fmla="*/ 1480533 h 3080543"/>
              <a:gd name="connsiteX701" fmla="*/ 3119975 w 3140691"/>
              <a:gd name="connsiteY701" fmla="*/ 1490182 h 3080543"/>
              <a:gd name="connsiteX702" fmla="*/ 3112881 w 3140691"/>
              <a:gd name="connsiteY702" fmla="*/ 1515156 h 3080543"/>
              <a:gd name="connsiteX703" fmla="*/ 3108624 w 3140691"/>
              <a:gd name="connsiteY703" fmla="*/ 1504939 h 3080543"/>
              <a:gd name="connsiteX704" fmla="*/ 3098124 w 3140691"/>
              <a:gd name="connsiteY704" fmla="*/ 1531332 h 3080543"/>
              <a:gd name="connsiteX705" fmla="*/ 3096705 w 3140691"/>
              <a:gd name="connsiteY705" fmla="*/ 1513737 h 3080543"/>
              <a:gd name="connsiteX706" fmla="*/ 3103232 w 3140691"/>
              <a:gd name="connsiteY706" fmla="*/ 1491317 h 3080543"/>
              <a:gd name="connsiteX707" fmla="*/ 3082516 w 3140691"/>
              <a:gd name="connsiteY707" fmla="*/ 1540129 h 3080543"/>
              <a:gd name="connsiteX708" fmla="*/ 3078827 w 3140691"/>
              <a:gd name="connsiteY708" fmla="*/ 1501534 h 3080543"/>
              <a:gd name="connsiteX709" fmla="*/ 3076841 w 3140691"/>
              <a:gd name="connsiteY709" fmla="*/ 1494723 h 3080543"/>
              <a:gd name="connsiteX710" fmla="*/ 3076841 w 3140691"/>
              <a:gd name="connsiteY710" fmla="*/ 1512318 h 3080543"/>
              <a:gd name="connsiteX711" fmla="*/ 3068895 w 3140691"/>
              <a:gd name="connsiteY711" fmla="*/ 1537859 h 3080543"/>
              <a:gd name="connsiteX712" fmla="*/ 3067192 w 3140691"/>
              <a:gd name="connsiteY712" fmla="*/ 1527643 h 3080543"/>
              <a:gd name="connsiteX713" fmla="*/ 3064071 w 3140691"/>
              <a:gd name="connsiteY713" fmla="*/ 1538427 h 3080543"/>
              <a:gd name="connsiteX714" fmla="*/ 3068895 w 3140691"/>
              <a:gd name="connsiteY714" fmla="*/ 1541264 h 3080543"/>
              <a:gd name="connsiteX715" fmla="*/ 3062936 w 3140691"/>
              <a:gd name="connsiteY715" fmla="*/ 1597739 h 3080543"/>
              <a:gd name="connsiteX716" fmla="*/ 3054706 w 3140691"/>
              <a:gd name="connsiteY716" fmla="*/ 1605117 h 3080543"/>
              <a:gd name="connsiteX717" fmla="*/ 3048747 w 3140691"/>
              <a:gd name="connsiteY717" fmla="*/ 1646834 h 3080543"/>
              <a:gd name="connsiteX718" fmla="*/ 3047044 w 3140691"/>
              <a:gd name="connsiteY718" fmla="*/ 1595185 h 3080543"/>
              <a:gd name="connsiteX719" fmla="*/ 3046760 w 3140691"/>
              <a:gd name="connsiteY719" fmla="*/ 1564251 h 3080543"/>
              <a:gd name="connsiteX720" fmla="*/ 3040517 w 3140691"/>
              <a:gd name="connsiteY720" fmla="*/ 1574752 h 3080543"/>
              <a:gd name="connsiteX721" fmla="*/ 3040801 w 3140691"/>
              <a:gd name="connsiteY721" fmla="*/ 1605685 h 3080543"/>
              <a:gd name="connsiteX722" fmla="*/ 3031720 w 3140691"/>
              <a:gd name="connsiteY722" fmla="*/ 1619874 h 3080543"/>
              <a:gd name="connsiteX723" fmla="*/ 3030301 w 3140691"/>
              <a:gd name="connsiteY723" fmla="*/ 1609658 h 3080543"/>
              <a:gd name="connsiteX724" fmla="*/ 3020653 w 3140691"/>
              <a:gd name="connsiteY724" fmla="*/ 1626969 h 3080543"/>
              <a:gd name="connsiteX725" fmla="*/ 3028882 w 3140691"/>
              <a:gd name="connsiteY725" fmla="*/ 1661024 h 3080543"/>
              <a:gd name="connsiteX726" fmla="*/ 3022639 w 3140691"/>
              <a:gd name="connsiteY726" fmla="*/ 1667835 h 3080543"/>
              <a:gd name="connsiteX727" fmla="*/ 3023774 w 3140691"/>
              <a:gd name="connsiteY727" fmla="*/ 1715796 h 3080543"/>
              <a:gd name="connsiteX728" fmla="*/ 3027180 w 3140691"/>
              <a:gd name="connsiteY728" fmla="*/ 1705579 h 3080543"/>
              <a:gd name="connsiteX729" fmla="*/ 3039950 w 3140691"/>
              <a:gd name="connsiteY729" fmla="*/ 1723174 h 3080543"/>
              <a:gd name="connsiteX730" fmla="*/ 3025477 w 3140691"/>
              <a:gd name="connsiteY730" fmla="*/ 1743607 h 3080543"/>
              <a:gd name="connsiteX731" fmla="*/ 3027180 w 3140691"/>
              <a:gd name="connsiteY731" fmla="*/ 1729701 h 3080543"/>
              <a:gd name="connsiteX732" fmla="*/ 3017531 w 3140691"/>
              <a:gd name="connsiteY732" fmla="*/ 1739634 h 3080543"/>
              <a:gd name="connsiteX733" fmla="*/ 3019234 w 3140691"/>
              <a:gd name="connsiteY733" fmla="*/ 1726012 h 3080543"/>
              <a:gd name="connsiteX734" fmla="*/ 3008166 w 3140691"/>
              <a:gd name="connsiteY734" fmla="*/ 1729134 h 3080543"/>
              <a:gd name="connsiteX735" fmla="*/ 2995680 w 3140691"/>
              <a:gd name="connsiteY735" fmla="*/ 1745593 h 3080543"/>
              <a:gd name="connsiteX736" fmla="*/ 2980640 w 3140691"/>
              <a:gd name="connsiteY736" fmla="*/ 1795257 h 3080543"/>
              <a:gd name="connsiteX737" fmla="*/ 2988018 w 3140691"/>
              <a:gd name="connsiteY737" fmla="*/ 1792703 h 3080543"/>
              <a:gd name="connsiteX738" fmla="*/ 2972126 w 3140691"/>
              <a:gd name="connsiteY738" fmla="*/ 1808027 h 3080543"/>
              <a:gd name="connsiteX739" fmla="*/ 2975532 w 3140691"/>
              <a:gd name="connsiteY739" fmla="*/ 1815122 h 3080543"/>
              <a:gd name="connsiteX740" fmla="*/ 2967302 w 3140691"/>
              <a:gd name="connsiteY740" fmla="*/ 1821082 h 3080543"/>
              <a:gd name="connsiteX741" fmla="*/ 2971843 w 3140691"/>
              <a:gd name="connsiteY741" fmla="*/ 1828460 h 3080543"/>
              <a:gd name="connsiteX742" fmla="*/ 2964464 w 3140691"/>
              <a:gd name="connsiteY742" fmla="*/ 1848042 h 3080543"/>
              <a:gd name="connsiteX743" fmla="*/ 2977802 w 3140691"/>
              <a:gd name="connsiteY743" fmla="*/ 1887772 h 3080543"/>
              <a:gd name="connsiteX744" fmla="*/ 2975816 w 3140691"/>
              <a:gd name="connsiteY744" fmla="*/ 1901394 h 3080543"/>
              <a:gd name="connsiteX745" fmla="*/ 2967586 w 3140691"/>
              <a:gd name="connsiteY745" fmla="*/ 1917570 h 3080543"/>
              <a:gd name="connsiteX746" fmla="*/ 2970140 w 3140691"/>
              <a:gd name="connsiteY746" fmla="*/ 1924949 h 3080543"/>
              <a:gd name="connsiteX747" fmla="*/ 2957937 w 3140691"/>
              <a:gd name="connsiteY747" fmla="*/ 1940274 h 3080543"/>
              <a:gd name="connsiteX748" fmla="*/ 2962762 w 3140691"/>
              <a:gd name="connsiteY748" fmla="*/ 1937720 h 3080543"/>
              <a:gd name="connsiteX749" fmla="*/ 2952829 w 3140691"/>
              <a:gd name="connsiteY749" fmla="*/ 1963828 h 3080543"/>
              <a:gd name="connsiteX750" fmla="*/ 2950559 w 3140691"/>
              <a:gd name="connsiteY750" fmla="*/ 1970355 h 3080543"/>
              <a:gd name="connsiteX751" fmla="*/ 2946302 w 3140691"/>
              <a:gd name="connsiteY751" fmla="*/ 1987099 h 3080543"/>
              <a:gd name="connsiteX752" fmla="*/ 2957937 w 3140691"/>
              <a:gd name="connsiteY752" fmla="*/ 1961274 h 3080543"/>
              <a:gd name="connsiteX753" fmla="*/ 2966451 w 3140691"/>
              <a:gd name="connsiteY753" fmla="*/ 1952477 h 3080543"/>
              <a:gd name="connsiteX754" fmla="*/ 2966451 w 3140691"/>
              <a:gd name="connsiteY754" fmla="*/ 1962977 h 3080543"/>
              <a:gd name="connsiteX755" fmla="*/ 2956519 w 3140691"/>
              <a:gd name="connsiteY755" fmla="*/ 1978585 h 3080543"/>
              <a:gd name="connsiteX756" fmla="*/ 2958505 w 3140691"/>
              <a:gd name="connsiteY756" fmla="*/ 1993342 h 3080543"/>
              <a:gd name="connsiteX757" fmla="*/ 2962478 w 3140691"/>
              <a:gd name="connsiteY757" fmla="*/ 1990505 h 3080543"/>
              <a:gd name="connsiteX758" fmla="*/ 2976383 w 3140691"/>
              <a:gd name="connsiteY758" fmla="*/ 1939990 h 3080543"/>
              <a:gd name="connsiteX759" fmla="*/ 2977802 w 3140691"/>
              <a:gd name="connsiteY759" fmla="*/ 1943963 h 3080543"/>
              <a:gd name="connsiteX760" fmla="*/ 2989437 w 3140691"/>
              <a:gd name="connsiteY760" fmla="*/ 1896570 h 3080543"/>
              <a:gd name="connsiteX761" fmla="*/ 3000788 w 3140691"/>
              <a:gd name="connsiteY761" fmla="*/ 1876988 h 3080543"/>
              <a:gd name="connsiteX762" fmla="*/ 3003626 w 3140691"/>
              <a:gd name="connsiteY762" fmla="*/ 1884367 h 3080543"/>
              <a:gd name="connsiteX763" fmla="*/ 2998234 w 3140691"/>
              <a:gd name="connsiteY763" fmla="*/ 1901394 h 3080543"/>
              <a:gd name="connsiteX764" fmla="*/ 3005896 w 3140691"/>
              <a:gd name="connsiteY764" fmla="*/ 1877840 h 3080543"/>
              <a:gd name="connsiteX765" fmla="*/ 3010720 w 3140691"/>
              <a:gd name="connsiteY765" fmla="*/ 1875002 h 3080543"/>
              <a:gd name="connsiteX766" fmla="*/ 3020369 w 3140691"/>
              <a:gd name="connsiteY766" fmla="*/ 1897421 h 3080543"/>
              <a:gd name="connsiteX767" fmla="*/ 3024625 w 3140691"/>
              <a:gd name="connsiteY767" fmla="*/ 1908773 h 3080543"/>
              <a:gd name="connsiteX768" fmla="*/ 3013842 w 3140691"/>
              <a:gd name="connsiteY768" fmla="*/ 1936017 h 3080543"/>
              <a:gd name="connsiteX769" fmla="*/ 3016396 w 3140691"/>
              <a:gd name="connsiteY769" fmla="*/ 1965247 h 3080543"/>
              <a:gd name="connsiteX770" fmla="*/ 3009869 w 3140691"/>
              <a:gd name="connsiteY770" fmla="*/ 1985964 h 3080543"/>
              <a:gd name="connsiteX771" fmla="*/ 3012423 w 3140691"/>
              <a:gd name="connsiteY771" fmla="*/ 1975464 h 3080543"/>
              <a:gd name="connsiteX772" fmla="*/ 3004761 w 3140691"/>
              <a:gd name="connsiteY772" fmla="*/ 1984829 h 3080543"/>
              <a:gd name="connsiteX773" fmla="*/ 3005045 w 3140691"/>
              <a:gd name="connsiteY773" fmla="*/ 1966666 h 3080543"/>
              <a:gd name="connsiteX774" fmla="*/ 2986599 w 3140691"/>
              <a:gd name="connsiteY774" fmla="*/ 2006681 h 3080543"/>
              <a:gd name="connsiteX775" fmla="*/ 2975816 w 3140691"/>
              <a:gd name="connsiteY775" fmla="*/ 2025978 h 3080543"/>
              <a:gd name="connsiteX776" fmla="*/ 2969005 w 3140691"/>
              <a:gd name="connsiteY776" fmla="*/ 2031654 h 3080543"/>
              <a:gd name="connsiteX777" fmla="*/ 2976099 w 3140691"/>
              <a:gd name="connsiteY777" fmla="*/ 2018600 h 3080543"/>
              <a:gd name="connsiteX778" fmla="*/ 2961343 w 3140691"/>
              <a:gd name="connsiteY778" fmla="*/ 2037046 h 3080543"/>
              <a:gd name="connsiteX779" fmla="*/ 2957937 w 3140691"/>
              <a:gd name="connsiteY779" fmla="*/ 2032506 h 3080543"/>
              <a:gd name="connsiteX780" fmla="*/ 2927857 w 3140691"/>
              <a:gd name="connsiteY780" fmla="*/ 2082736 h 3080543"/>
              <a:gd name="connsiteX781" fmla="*/ 2928424 w 3140691"/>
              <a:gd name="connsiteY781" fmla="*/ 2090115 h 3080543"/>
              <a:gd name="connsiteX782" fmla="*/ 2912533 w 3140691"/>
              <a:gd name="connsiteY782" fmla="*/ 2111115 h 3080543"/>
              <a:gd name="connsiteX783" fmla="*/ 2900898 w 3140691"/>
              <a:gd name="connsiteY783" fmla="*/ 2114805 h 3080543"/>
              <a:gd name="connsiteX784" fmla="*/ 2900614 w 3140691"/>
              <a:gd name="connsiteY784" fmla="*/ 2129278 h 3080543"/>
              <a:gd name="connsiteX785" fmla="*/ 2885290 w 3140691"/>
              <a:gd name="connsiteY785" fmla="*/ 2146022 h 3080543"/>
              <a:gd name="connsiteX786" fmla="*/ 2897492 w 3140691"/>
              <a:gd name="connsiteY786" fmla="*/ 2131832 h 3080543"/>
              <a:gd name="connsiteX787" fmla="*/ 2881885 w 3140691"/>
              <a:gd name="connsiteY787" fmla="*/ 2152265 h 3080543"/>
              <a:gd name="connsiteX788" fmla="*/ 2883587 w 3140691"/>
              <a:gd name="connsiteY788" fmla="*/ 2141765 h 3080543"/>
              <a:gd name="connsiteX789" fmla="*/ 2840453 w 3140691"/>
              <a:gd name="connsiteY789" fmla="*/ 2192563 h 3080543"/>
              <a:gd name="connsiteX790" fmla="*/ 2831656 w 3140691"/>
              <a:gd name="connsiteY790" fmla="*/ 2211293 h 3080543"/>
              <a:gd name="connsiteX791" fmla="*/ 2837899 w 3140691"/>
              <a:gd name="connsiteY791" fmla="*/ 2206185 h 3080543"/>
              <a:gd name="connsiteX792" fmla="*/ 2814913 w 3140691"/>
              <a:gd name="connsiteY792" fmla="*/ 2245348 h 3080543"/>
              <a:gd name="connsiteX793" fmla="*/ 2819453 w 3140691"/>
              <a:gd name="connsiteY793" fmla="*/ 2247335 h 3080543"/>
              <a:gd name="connsiteX794" fmla="*/ 2819737 w 3140691"/>
              <a:gd name="connsiteY794" fmla="*/ 2239956 h 3080543"/>
              <a:gd name="connsiteX795" fmla="*/ 2833358 w 3140691"/>
              <a:gd name="connsiteY795" fmla="*/ 2222929 h 3080543"/>
              <a:gd name="connsiteX796" fmla="*/ 2842723 w 3140691"/>
              <a:gd name="connsiteY796" fmla="*/ 2226618 h 3080543"/>
              <a:gd name="connsiteX797" fmla="*/ 2872804 w 3140691"/>
              <a:gd name="connsiteY797" fmla="*/ 2171279 h 3080543"/>
              <a:gd name="connsiteX798" fmla="*/ 2841588 w 3140691"/>
              <a:gd name="connsiteY798" fmla="*/ 2237686 h 3080543"/>
              <a:gd name="connsiteX799" fmla="*/ 2848115 w 3140691"/>
              <a:gd name="connsiteY799" fmla="*/ 2236551 h 3080543"/>
              <a:gd name="connsiteX800" fmla="*/ 2848115 w 3140691"/>
              <a:gd name="connsiteY800" fmla="*/ 2243929 h 3080543"/>
              <a:gd name="connsiteX801" fmla="*/ 2838466 w 3140691"/>
              <a:gd name="connsiteY801" fmla="*/ 2258970 h 3080543"/>
              <a:gd name="connsiteX802" fmla="*/ 2863155 w 3140691"/>
              <a:gd name="connsiteY802" fmla="*/ 2238537 h 3080543"/>
              <a:gd name="connsiteX803" fmla="*/ 2880466 w 3140691"/>
              <a:gd name="connsiteY803" fmla="*/ 2215266 h 3080543"/>
              <a:gd name="connsiteX804" fmla="*/ 2851804 w 3140691"/>
              <a:gd name="connsiteY804" fmla="*/ 2237970 h 3080543"/>
              <a:gd name="connsiteX805" fmla="*/ 2864858 w 3140691"/>
              <a:gd name="connsiteY805" fmla="*/ 2224064 h 3080543"/>
              <a:gd name="connsiteX806" fmla="*/ 2852655 w 3140691"/>
              <a:gd name="connsiteY806" fmla="*/ 2226902 h 3080543"/>
              <a:gd name="connsiteX807" fmla="*/ 2879614 w 3140691"/>
              <a:gd name="connsiteY807" fmla="*/ 2207320 h 3080543"/>
              <a:gd name="connsiteX808" fmla="*/ 2887276 w 3140691"/>
              <a:gd name="connsiteY808" fmla="*/ 2191428 h 3080543"/>
              <a:gd name="connsiteX809" fmla="*/ 2895506 w 3140691"/>
              <a:gd name="connsiteY809" fmla="*/ 2186604 h 3080543"/>
              <a:gd name="connsiteX810" fmla="*/ 2898060 w 3140691"/>
              <a:gd name="connsiteY810" fmla="*/ 2195117 h 3080543"/>
              <a:gd name="connsiteX811" fmla="*/ 2915654 w 3140691"/>
              <a:gd name="connsiteY811" fmla="*/ 2186320 h 3080543"/>
              <a:gd name="connsiteX812" fmla="*/ 2937505 w 3140691"/>
              <a:gd name="connsiteY812" fmla="*/ 2144603 h 3080543"/>
              <a:gd name="connsiteX813" fmla="*/ 2929560 w 3140691"/>
              <a:gd name="connsiteY813" fmla="*/ 2146022 h 3080543"/>
              <a:gd name="connsiteX814" fmla="*/ 2943465 w 3140691"/>
              <a:gd name="connsiteY814" fmla="*/ 2135238 h 3080543"/>
              <a:gd name="connsiteX815" fmla="*/ 2927006 w 3140691"/>
              <a:gd name="connsiteY815" fmla="*/ 2178657 h 3080543"/>
              <a:gd name="connsiteX816" fmla="*/ 2938357 w 3140691"/>
              <a:gd name="connsiteY816" fmla="*/ 2163617 h 3080543"/>
              <a:gd name="connsiteX817" fmla="*/ 2921046 w 3140691"/>
              <a:gd name="connsiteY817" fmla="*/ 2184333 h 3080543"/>
              <a:gd name="connsiteX818" fmla="*/ 2903736 w 3140691"/>
              <a:gd name="connsiteY818" fmla="*/ 2220091 h 3080543"/>
              <a:gd name="connsiteX819" fmla="*/ 2912249 w 3140691"/>
              <a:gd name="connsiteY819" fmla="*/ 2207888 h 3080543"/>
              <a:gd name="connsiteX820" fmla="*/ 2911681 w 3140691"/>
              <a:gd name="connsiteY820" fmla="*/ 2219239 h 3080543"/>
              <a:gd name="connsiteX821" fmla="*/ 2902601 w 3140691"/>
              <a:gd name="connsiteY821" fmla="*/ 2219523 h 3080543"/>
              <a:gd name="connsiteX822" fmla="*/ 2898911 w 3140691"/>
              <a:gd name="connsiteY822" fmla="*/ 2225767 h 3080543"/>
              <a:gd name="connsiteX823" fmla="*/ 2900614 w 3140691"/>
              <a:gd name="connsiteY823" fmla="*/ 2230307 h 3080543"/>
              <a:gd name="connsiteX824" fmla="*/ 2891817 w 3140691"/>
              <a:gd name="connsiteY824" fmla="*/ 2234564 h 3080543"/>
              <a:gd name="connsiteX825" fmla="*/ 2874506 w 3140691"/>
              <a:gd name="connsiteY825" fmla="*/ 2262376 h 3080543"/>
              <a:gd name="connsiteX826" fmla="*/ 2888695 w 3140691"/>
              <a:gd name="connsiteY826" fmla="*/ 2237402 h 3080543"/>
              <a:gd name="connsiteX827" fmla="*/ 2850953 w 3140691"/>
              <a:gd name="connsiteY827" fmla="*/ 2283376 h 3080543"/>
              <a:gd name="connsiteX828" fmla="*/ 2866561 w 3140691"/>
              <a:gd name="connsiteY828" fmla="*/ 2270606 h 3080543"/>
              <a:gd name="connsiteX829" fmla="*/ 2835629 w 3140691"/>
              <a:gd name="connsiteY829" fmla="*/ 2327364 h 3080543"/>
              <a:gd name="connsiteX830" fmla="*/ 2842439 w 3140691"/>
              <a:gd name="connsiteY830" fmla="*/ 2326512 h 3080543"/>
              <a:gd name="connsiteX831" fmla="*/ 2823710 w 3140691"/>
              <a:gd name="connsiteY831" fmla="*/ 2353472 h 3080543"/>
              <a:gd name="connsiteX832" fmla="*/ 2839885 w 3140691"/>
              <a:gd name="connsiteY832" fmla="*/ 2341269 h 3080543"/>
              <a:gd name="connsiteX833" fmla="*/ 2817183 w 3140691"/>
              <a:gd name="connsiteY833" fmla="*/ 2370216 h 3080543"/>
              <a:gd name="connsiteX834" fmla="*/ 2825980 w 3140691"/>
              <a:gd name="connsiteY834" fmla="*/ 2358581 h 3080543"/>
              <a:gd name="connsiteX835" fmla="*/ 2812926 w 3140691"/>
              <a:gd name="connsiteY835" fmla="*/ 2384122 h 3080543"/>
              <a:gd name="connsiteX836" fmla="*/ 2804981 w 3140691"/>
              <a:gd name="connsiteY836" fmla="*/ 2380149 h 3080543"/>
              <a:gd name="connsiteX837" fmla="*/ 2796183 w 3140691"/>
              <a:gd name="connsiteY837" fmla="*/ 2396041 h 3080543"/>
              <a:gd name="connsiteX838" fmla="*/ 2766103 w 3140691"/>
              <a:gd name="connsiteY838" fmla="*/ 2420731 h 3080543"/>
              <a:gd name="connsiteX839" fmla="*/ 2799872 w 3140691"/>
              <a:gd name="connsiteY839" fmla="*/ 2383838 h 3080543"/>
              <a:gd name="connsiteX840" fmla="*/ 2827399 w 3140691"/>
              <a:gd name="connsiteY840" fmla="*/ 2339283 h 3080543"/>
              <a:gd name="connsiteX841" fmla="*/ 2814913 w 3140691"/>
              <a:gd name="connsiteY841" fmla="*/ 2356594 h 3080543"/>
              <a:gd name="connsiteX842" fmla="*/ 2798170 w 3140691"/>
              <a:gd name="connsiteY842" fmla="*/ 2381000 h 3080543"/>
              <a:gd name="connsiteX843" fmla="*/ 2787102 w 3140691"/>
              <a:gd name="connsiteY843" fmla="*/ 2387243 h 3080543"/>
              <a:gd name="connsiteX844" fmla="*/ 2760143 w 3140691"/>
              <a:gd name="connsiteY844" fmla="*/ 2421866 h 3080543"/>
              <a:gd name="connsiteX845" fmla="*/ 2741414 w 3140691"/>
              <a:gd name="connsiteY845" fmla="*/ 2447691 h 3080543"/>
              <a:gd name="connsiteX846" fmla="*/ 2735738 w 3140691"/>
              <a:gd name="connsiteY846" fmla="*/ 2448826 h 3080543"/>
              <a:gd name="connsiteX847" fmla="*/ 2710766 w 3140691"/>
              <a:gd name="connsiteY847" fmla="*/ 2483732 h 3080543"/>
              <a:gd name="connsiteX848" fmla="*/ 2722117 w 3140691"/>
              <a:gd name="connsiteY848" fmla="*/ 2478056 h 3080543"/>
              <a:gd name="connsiteX849" fmla="*/ 2706509 w 3140691"/>
              <a:gd name="connsiteY849" fmla="*/ 2493665 h 3080543"/>
              <a:gd name="connsiteX850" fmla="*/ 2711901 w 3140691"/>
              <a:gd name="connsiteY850" fmla="*/ 2497070 h 3080543"/>
              <a:gd name="connsiteX851" fmla="*/ 2688631 w 3140691"/>
              <a:gd name="connsiteY851" fmla="*/ 2516652 h 3080543"/>
              <a:gd name="connsiteX852" fmla="*/ 2676145 w 3140691"/>
              <a:gd name="connsiteY852" fmla="*/ 2551558 h 3080543"/>
              <a:gd name="connsiteX853" fmla="*/ 2686077 w 3140691"/>
              <a:gd name="connsiteY853" fmla="*/ 2531976 h 3080543"/>
              <a:gd name="connsiteX854" fmla="*/ 2673307 w 3140691"/>
              <a:gd name="connsiteY854" fmla="*/ 2545315 h 3080543"/>
              <a:gd name="connsiteX855" fmla="*/ 2682956 w 3140691"/>
              <a:gd name="connsiteY855" fmla="*/ 2529990 h 3080543"/>
              <a:gd name="connsiteX856" fmla="*/ 2696009 w 3140691"/>
              <a:gd name="connsiteY856" fmla="*/ 2521192 h 3080543"/>
              <a:gd name="connsiteX857" fmla="*/ 2687212 w 3140691"/>
              <a:gd name="connsiteY857" fmla="*/ 2532828 h 3080543"/>
              <a:gd name="connsiteX858" fmla="*/ 2686645 w 3140691"/>
              <a:gd name="connsiteY858" fmla="*/ 2536801 h 3080543"/>
              <a:gd name="connsiteX859" fmla="*/ 2703388 w 3140691"/>
              <a:gd name="connsiteY859" fmla="*/ 2517219 h 3080543"/>
              <a:gd name="connsiteX860" fmla="*/ 2719847 w 3140691"/>
              <a:gd name="connsiteY860" fmla="*/ 2497638 h 3080543"/>
              <a:gd name="connsiteX861" fmla="*/ 2748225 w 3140691"/>
              <a:gd name="connsiteY861" fmla="*/ 2472380 h 3080543"/>
              <a:gd name="connsiteX862" fmla="*/ 2736590 w 3140691"/>
              <a:gd name="connsiteY862" fmla="*/ 2478340 h 3080543"/>
              <a:gd name="connsiteX863" fmla="*/ 2772346 w 3140691"/>
              <a:gd name="connsiteY863" fmla="*/ 2440312 h 3080543"/>
              <a:gd name="connsiteX864" fmla="*/ 2787386 w 3140691"/>
              <a:gd name="connsiteY864" fmla="*/ 2436623 h 3080543"/>
              <a:gd name="connsiteX865" fmla="*/ 2812075 w 3140691"/>
              <a:gd name="connsiteY865" fmla="*/ 2411649 h 3080543"/>
              <a:gd name="connsiteX866" fmla="*/ 2839318 w 3140691"/>
              <a:gd name="connsiteY866" fmla="*/ 2378730 h 3080543"/>
              <a:gd name="connsiteX867" fmla="*/ 2860601 w 3140691"/>
              <a:gd name="connsiteY867" fmla="*/ 2350634 h 3080543"/>
              <a:gd name="connsiteX868" fmla="*/ 2855493 w 3140691"/>
              <a:gd name="connsiteY868" fmla="*/ 2368513 h 3080543"/>
              <a:gd name="connsiteX869" fmla="*/ 2878479 w 3140691"/>
              <a:gd name="connsiteY869" fmla="*/ 2326796 h 3080543"/>
              <a:gd name="connsiteX870" fmla="*/ 2883304 w 3140691"/>
              <a:gd name="connsiteY870" fmla="*/ 2328783 h 3080543"/>
              <a:gd name="connsiteX871" fmla="*/ 2865425 w 3140691"/>
              <a:gd name="connsiteY871" fmla="*/ 2360851 h 3080543"/>
              <a:gd name="connsiteX872" fmla="*/ 2877628 w 3140691"/>
              <a:gd name="connsiteY872" fmla="*/ 2354324 h 3080543"/>
              <a:gd name="connsiteX873" fmla="*/ 2877060 w 3140691"/>
              <a:gd name="connsiteY873" fmla="*/ 2342121 h 3080543"/>
              <a:gd name="connsiteX874" fmla="*/ 2892952 w 3140691"/>
              <a:gd name="connsiteY874" fmla="*/ 2316863 h 3080543"/>
              <a:gd name="connsiteX875" fmla="*/ 2909695 w 3140691"/>
              <a:gd name="connsiteY875" fmla="*/ 2312039 h 3080543"/>
              <a:gd name="connsiteX876" fmla="*/ 2900614 w 3140691"/>
              <a:gd name="connsiteY876" fmla="*/ 2336161 h 3080543"/>
              <a:gd name="connsiteX877" fmla="*/ 2907709 w 3140691"/>
              <a:gd name="connsiteY877" fmla="*/ 2339283 h 3080543"/>
              <a:gd name="connsiteX878" fmla="*/ 2895790 w 3140691"/>
              <a:gd name="connsiteY878" fmla="*/ 2354324 h 3080543"/>
              <a:gd name="connsiteX879" fmla="*/ 2895506 w 3140691"/>
              <a:gd name="connsiteY879" fmla="*/ 2374473 h 3080543"/>
              <a:gd name="connsiteX880" fmla="*/ 2895222 w 3140691"/>
              <a:gd name="connsiteY880" fmla="*/ 2366243 h 3080543"/>
              <a:gd name="connsiteX881" fmla="*/ 2834777 w 3140691"/>
              <a:gd name="connsiteY881" fmla="*/ 2444285 h 3080543"/>
              <a:gd name="connsiteX882" fmla="*/ 2776035 w 3140691"/>
              <a:gd name="connsiteY882" fmla="*/ 2501327 h 3080543"/>
              <a:gd name="connsiteX883" fmla="*/ 2757022 w 3140691"/>
              <a:gd name="connsiteY883" fmla="*/ 2528855 h 3080543"/>
              <a:gd name="connsiteX884" fmla="*/ 2748792 w 3140691"/>
              <a:gd name="connsiteY884" fmla="*/ 2532544 h 3080543"/>
              <a:gd name="connsiteX885" fmla="*/ 2755319 w 3140691"/>
              <a:gd name="connsiteY885" fmla="*/ 2523463 h 3080543"/>
              <a:gd name="connsiteX886" fmla="*/ 2701117 w 3140691"/>
              <a:gd name="connsiteY886" fmla="*/ 2572275 h 3080543"/>
              <a:gd name="connsiteX887" fmla="*/ 2714171 w 3140691"/>
              <a:gd name="connsiteY887" fmla="*/ 2567734 h 3080543"/>
              <a:gd name="connsiteX888" fmla="*/ 2699982 w 3140691"/>
              <a:gd name="connsiteY888" fmla="*/ 2580788 h 3080543"/>
              <a:gd name="connsiteX889" fmla="*/ 2699415 w 3140691"/>
              <a:gd name="connsiteY889" fmla="*/ 2575964 h 3080543"/>
              <a:gd name="connsiteX890" fmla="*/ 2668767 w 3140691"/>
              <a:gd name="connsiteY890" fmla="*/ 2604343 h 3080543"/>
              <a:gd name="connsiteX891" fmla="*/ 2664794 w 3140691"/>
              <a:gd name="connsiteY891" fmla="*/ 2601221 h 3080543"/>
              <a:gd name="connsiteX892" fmla="*/ 2682388 w 3140691"/>
              <a:gd name="connsiteY892" fmla="*/ 2582207 h 3080543"/>
              <a:gd name="connsiteX893" fmla="*/ 2655145 w 3140691"/>
              <a:gd name="connsiteY893" fmla="*/ 2603492 h 3080543"/>
              <a:gd name="connsiteX894" fmla="*/ 2648902 w 3140691"/>
              <a:gd name="connsiteY894" fmla="*/ 2599235 h 3080543"/>
              <a:gd name="connsiteX895" fmla="*/ 2621092 w 3140691"/>
              <a:gd name="connsiteY895" fmla="*/ 2624208 h 3080543"/>
              <a:gd name="connsiteX896" fmla="*/ 2612862 w 3140691"/>
              <a:gd name="connsiteY896" fmla="*/ 2636411 h 3080543"/>
              <a:gd name="connsiteX897" fmla="*/ 2627619 w 3140691"/>
              <a:gd name="connsiteY897" fmla="*/ 2626195 h 3080543"/>
              <a:gd name="connsiteX898" fmla="*/ 2571430 w 3140691"/>
              <a:gd name="connsiteY898" fmla="*/ 2664790 h 3080543"/>
              <a:gd name="connsiteX899" fmla="*/ 2629321 w 3140691"/>
              <a:gd name="connsiteY899" fmla="*/ 2607748 h 3080543"/>
              <a:gd name="connsiteX900" fmla="*/ 2658834 w 3140691"/>
              <a:gd name="connsiteY900" fmla="*/ 2579369 h 3080543"/>
              <a:gd name="connsiteX901" fmla="*/ 2645780 w 3140691"/>
              <a:gd name="connsiteY901" fmla="*/ 2596964 h 3080543"/>
              <a:gd name="connsiteX902" fmla="*/ 2685226 w 3140691"/>
              <a:gd name="connsiteY902" fmla="*/ 2562058 h 3080543"/>
              <a:gd name="connsiteX903" fmla="*/ 2642943 w 3140691"/>
              <a:gd name="connsiteY903" fmla="*/ 2585897 h 3080543"/>
              <a:gd name="connsiteX904" fmla="*/ 2631592 w 3140691"/>
              <a:gd name="connsiteY904" fmla="*/ 2600370 h 3080543"/>
              <a:gd name="connsiteX905" fmla="*/ 2628754 w 3140691"/>
              <a:gd name="connsiteY905" fmla="*/ 2598100 h 3080543"/>
              <a:gd name="connsiteX906" fmla="*/ 2609173 w 3140691"/>
              <a:gd name="connsiteY906" fmla="*/ 2619951 h 3080543"/>
              <a:gd name="connsiteX907" fmla="*/ 2602079 w 3140691"/>
              <a:gd name="connsiteY907" fmla="*/ 2614559 h 3080543"/>
              <a:gd name="connsiteX908" fmla="*/ 2596119 w 3140691"/>
              <a:gd name="connsiteY908" fmla="*/ 2628181 h 3080543"/>
              <a:gd name="connsiteX909" fmla="*/ 2540782 w 3140691"/>
              <a:gd name="connsiteY909" fmla="*/ 2672736 h 3080543"/>
              <a:gd name="connsiteX910" fmla="*/ 2541917 w 3140691"/>
              <a:gd name="connsiteY910" fmla="*/ 2678128 h 3080543"/>
              <a:gd name="connsiteX911" fmla="*/ 2555255 w 3140691"/>
              <a:gd name="connsiteY911" fmla="*/ 2664507 h 3080543"/>
              <a:gd name="connsiteX912" fmla="*/ 2570295 w 3140691"/>
              <a:gd name="connsiteY912" fmla="*/ 2654290 h 3080543"/>
              <a:gd name="connsiteX913" fmla="*/ 2555823 w 3140691"/>
              <a:gd name="connsiteY913" fmla="*/ 2669047 h 3080543"/>
              <a:gd name="connsiteX914" fmla="*/ 2558377 w 3140691"/>
              <a:gd name="connsiteY914" fmla="*/ 2673020 h 3080543"/>
              <a:gd name="connsiteX915" fmla="*/ 2539931 w 3140691"/>
              <a:gd name="connsiteY915" fmla="*/ 2695723 h 3080543"/>
              <a:gd name="connsiteX916" fmla="*/ 2539080 w 3140691"/>
              <a:gd name="connsiteY916" fmla="*/ 2690048 h 3080543"/>
              <a:gd name="connsiteX917" fmla="*/ 2531418 w 3140691"/>
              <a:gd name="connsiteY917" fmla="*/ 2697994 h 3080543"/>
              <a:gd name="connsiteX918" fmla="*/ 2548728 w 3140691"/>
              <a:gd name="connsiteY918" fmla="*/ 2698278 h 3080543"/>
              <a:gd name="connsiteX919" fmla="*/ 2533120 w 3140691"/>
              <a:gd name="connsiteY919" fmla="*/ 2709062 h 3080543"/>
              <a:gd name="connsiteX920" fmla="*/ 2509850 w 3140691"/>
              <a:gd name="connsiteY920" fmla="*/ 2745671 h 3080543"/>
              <a:gd name="connsiteX921" fmla="*/ 2463027 w 3140691"/>
              <a:gd name="connsiteY921" fmla="*/ 2785401 h 3080543"/>
              <a:gd name="connsiteX922" fmla="*/ 2409960 w 3140691"/>
              <a:gd name="connsiteY922" fmla="*/ 2843578 h 3080543"/>
              <a:gd name="connsiteX923" fmla="*/ 2386690 w 3140691"/>
              <a:gd name="connsiteY923" fmla="*/ 2863160 h 3080543"/>
              <a:gd name="connsiteX924" fmla="*/ 2371934 w 3140691"/>
              <a:gd name="connsiteY924" fmla="*/ 2869119 h 3080543"/>
              <a:gd name="connsiteX925" fmla="*/ 2375339 w 3140691"/>
              <a:gd name="connsiteY925" fmla="*/ 2872809 h 3080543"/>
              <a:gd name="connsiteX926" fmla="*/ 2367109 w 3140691"/>
              <a:gd name="connsiteY926" fmla="*/ 2874795 h 3080543"/>
              <a:gd name="connsiteX927" fmla="*/ 2358880 w 3140691"/>
              <a:gd name="connsiteY927" fmla="*/ 2888417 h 3080543"/>
              <a:gd name="connsiteX928" fmla="*/ 2312624 w 3140691"/>
              <a:gd name="connsiteY928" fmla="*/ 2916229 h 3080543"/>
              <a:gd name="connsiteX929" fmla="*/ 2266652 w 3140691"/>
              <a:gd name="connsiteY929" fmla="*/ 2943756 h 3080543"/>
              <a:gd name="connsiteX930" fmla="*/ 2254165 w 3140691"/>
              <a:gd name="connsiteY930" fmla="*/ 2946310 h 3080543"/>
              <a:gd name="connsiteX931" fmla="*/ 2167045 w 3140691"/>
              <a:gd name="connsiteY931" fmla="*/ 2988027 h 3080543"/>
              <a:gd name="connsiteX932" fmla="*/ 2123627 w 3140691"/>
              <a:gd name="connsiteY932" fmla="*/ 3003352 h 3080543"/>
              <a:gd name="connsiteX933" fmla="*/ 2101776 w 3140691"/>
              <a:gd name="connsiteY933" fmla="*/ 3011582 h 3080543"/>
              <a:gd name="connsiteX934" fmla="*/ 2079074 w 3140691"/>
              <a:gd name="connsiteY934" fmla="*/ 3020380 h 3080543"/>
              <a:gd name="connsiteX935" fmla="*/ 2037358 w 3140691"/>
              <a:gd name="connsiteY935" fmla="*/ 3031731 h 3080543"/>
              <a:gd name="connsiteX936" fmla="*/ 2031115 w 3140691"/>
              <a:gd name="connsiteY936" fmla="*/ 3028609 h 3080543"/>
              <a:gd name="connsiteX937" fmla="*/ 1977765 w 3140691"/>
              <a:gd name="connsiteY937" fmla="*/ 3044218 h 3080543"/>
              <a:gd name="connsiteX938" fmla="*/ 1921576 w 3140691"/>
              <a:gd name="connsiteY938" fmla="*/ 3056421 h 3080543"/>
              <a:gd name="connsiteX939" fmla="*/ 1919590 w 3140691"/>
              <a:gd name="connsiteY939" fmla="*/ 3053015 h 3080543"/>
              <a:gd name="connsiteX940" fmla="*/ 1875604 w 3140691"/>
              <a:gd name="connsiteY940" fmla="*/ 3066070 h 3080543"/>
              <a:gd name="connsiteX941" fmla="*/ 1844672 w 3140691"/>
              <a:gd name="connsiteY941" fmla="*/ 3070894 h 3080543"/>
              <a:gd name="connsiteX942" fmla="*/ 1838429 w 3140691"/>
              <a:gd name="connsiteY942" fmla="*/ 3066070 h 3080543"/>
              <a:gd name="connsiteX943" fmla="*/ 1820551 w 3140691"/>
              <a:gd name="connsiteY943" fmla="*/ 3072597 h 3080543"/>
              <a:gd name="connsiteX944" fmla="*/ 1766066 w 3140691"/>
              <a:gd name="connsiteY944" fmla="*/ 3073165 h 3080543"/>
              <a:gd name="connsiteX945" fmla="*/ 1702499 w 3140691"/>
              <a:gd name="connsiteY945" fmla="*/ 3080543 h 3080543"/>
              <a:gd name="connsiteX946" fmla="*/ 1645176 w 3140691"/>
              <a:gd name="connsiteY946" fmla="*/ 3074016 h 3080543"/>
              <a:gd name="connsiteX947" fmla="*/ 1650000 w 3140691"/>
              <a:gd name="connsiteY947" fmla="*/ 3064651 h 3080543"/>
              <a:gd name="connsiteX948" fmla="*/ 1623041 w 3140691"/>
              <a:gd name="connsiteY948" fmla="*/ 3064367 h 3080543"/>
              <a:gd name="connsiteX949" fmla="*/ 1590690 w 3140691"/>
              <a:gd name="connsiteY949" fmla="*/ 3066637 h 3080543"/>
              <a:gd name="connsiteX950" fmla="*/ 1534786 w 3140691"/>
              <a:gd name="connsiteY950" fmla="*/ 3066070 h 3080543"/>
              <a:gd name="connsiteX951" fmla="*/ 1626446 w 3140691"/>
              <a:gd name="connsiteY951" fmla="*/ 3061245 h 3080543"/>
              <a:gd name="connsiteX952" fmla="*/ 1711580 w 3140691"/>
              <a:gd name="connsiteY952" fmla="*/ 3050178 h 3080543"/>
              <a:gd name="connsiteX953" fmla="*/ 1956765 w 3140691"/>
              <a:gd name="connsiteY953" fmla="*/ 2987460 h 3080543"/>
              <a:gd name="connsiteX954" fmla="*/ 2170734 w 3140691"/>
              <a:gd name="connsiteY954" fmla="*/ 2903458 h 3080543"/>
              <a:gd name="connsiteX955" fmla="*/ 2147464 w 3140691"/>
              <a:gd name="connsiteY955" fmla="*/ 2902039 h 3080543"/>
              <a:gd name="connsiteX956" fmla="*/ 2255584 w 3140691"/>
              <a:gd name="connsiteY956" fmla="*/ 2846700 h 3080543"/>
              <a:gd name="connsiteX957" fmla="*/ 2243382 w 3140691"/>
              <a:gd name="connsiteY957" fmla="*/ 2848970 h 3080543"/>
              <a:gd name="connsiteX958" fmla="*/ 2205072 w 3140691"/>
              <a:gd name="connsiteY958" fmla="*/ 2870538 h 3080543"/>
              <a:gd name="connsiteX959" fmla="*/ 2149735 w 3140691"/>
              <a:gd name="connsiteY959" fmla="*/ 2891823 h 3080543"/>
              <a:gd name="connsiteX960" fmla="*/ 2091844 w 3140691"/>
              <a:gd name="connsiteY960" fmla="*/ 2909418 h 3080543"/>
              <a:gd name="connsiteX961" fmla="*/ 2088438 w 3140691"/>
              <a:gd name="connsiteY961" fmla="*/ 2917647 h 3080543"/>
              <a:gd name="connsiteX962" fmla="*/ 2071412 w 3140691"/>
              <a:gd name="connsiteY962" fmla="*/ 2919918 h 3080543"/>
              <a:gd name="connsiteX963" fmla="*/ 2047007 w 3140691"/>
              <a:gd name="connsiteY963" fmla="*/ 2932688 h 3080543"/>
              <a:gd name="connsiteX964" fmla="*/ 1994224 w 3140691"/>
              <a:gd name="connsiteY964" fmla="*/ 2942905 h 3080543"/>
              <a:gd name="connsiteX965" fmla="*/ 1999899 w 3140691"/>
              <a:gd name="connsiteY965" fmla="*/ 2938080 h 3080543"/>
              <a:gd name="connsiteX966" fmla="*/ 1973508 w 3140691"/>
              <a:gd name="connsiteY966" fmla="*/ 2949432 h 3080543"/>
              <a:gd name="connsiteX967" fmla="*/ 1966981 w 3140691"/>
              <a:gd name="connsiteY967" fmla="*/ 2945175 h 3080543"/>
              <a:gd name="connsiteX968" fmla="*/ 1921293 w 3140691"/>
              <a:gd name="connsiteY968" fmla="*/ 2955959 h 3080543"/>
              <a:gd name="connsiteX969" fmla="*/ 1873902 w 3140691"/>
              <a:gd name="connsiteY969" fmla="*/ 2967311 h 3080543"/>
              <a:gd name="connsiteX970" fmla="*/ 1867091 w 3140691"/>
              <a:gd name="connsiteY970" fmla="*/ 2961635 h 3080543"/>
              <a:gd name="connsiteX971" fmla="*/ 1844956 w 3140691"/>
              <a:gd name="connsiteY971" fmla="*/ 2964757 h 3080543"/>
              <a:gd name="connsiteX972" fmla="*/ 1843253 w 3140691"/>
              <a:gd name="connsiteY972" fmla="*/ 2969297 h 3080543"/>
              <a:gd name="connsiteX973" fmla="*/ 1824808 w 3140691"/>
              <a:gd name="connsiteY973" fmla="*/ 2972135 h 3080543"/>
              <a:gd name="connsiteX974" fmla="*/ 1819416 w 3140691"/>
              <a:gd name="connsiteY974" fmla="*/ 2968162 h 3080543"/>
              <a:gd name="connsiteX975" fmla="*/ 1778268 w 3140691"/>
              <a:gd name="connsiteY975" fmla="*/ 2981217 h 3080543"/>
              <a:gd name="connsiteX976" fmla="*/ 1739674 w 3140691"/>
              <a:gd name="connsiteY976" fmla="*/ 2979514 h 3080543"/>
              <a:gd name="connsiteX977" fmla="*/ 1767484 w 3140691"/>
              <a:gd name="connsiteY977" fmla="*/ 2973270 h 3080543"/>
              <a:gd name="connsiteX978" fmla="*/ 1747620 w 3140691"/>
              <a:gd name="connsiteY978" fmla="*/ 2970716 h 3080543"/>
              <a:gd name="connsiteX979" fmla="*/ 1763795 w 3140691"/>
              <a:gd name="connsiteY979" fmla="*/ 2966743 h 3080543"/>
              <a:gd name="connsiteX980" fmla="*/ 1785930 w 3140691"/>
              <a:gd name="connsiteY980" fmla="*/ 2961635 h 3080543"/>
              <a:gd name="connsiteX981" fmla="*/ 1758971 w 3140691"/>
              <a:gd name="connsiteY981" fmla="*/ 2961067 h 3080543"/>
              <a:gd name="connsiteX982" fmla="*/ 1735134 w 3140691"/>
              <a:gd name="connsiteY982" fmla="*/ 2967595 h 3080543"/>
              <a:gd name="connsiteX983" fmla="*/ 1740525 w 3140691"/>
              <a:gd name="connsiteY983" fmla="*/ 2971851 h 3080543"/>
              <a:gd name="connsiteX984" fmla="*/ 1708742 w 3140691"/>
              <a:gd name="connsiteY984" fmla="*/ 2967311 h 3080543"/>
              <a:gd name="connsiteX985" fmla="*/ 1722080 w 3140691"/>
              <a:gd name="connsiteY985" fmla="*/ 2962486 h 3080543"/>
              <a:gd name="connsiteX986" fmla="*/ 1717256 w 3140691"/>
              <a:gd name="connsiteY986" fmla="*/ 2959365 h 3080543"/>
              <a:gd name="connsiteX987" fmla="*/ 1685756 w 3140691"/>
              <a:gd name="connsiteY987" fmla="*/ 2966176 h 3080543"/>
              <a:gd name="connsiteX988" fmla="*/ 1673270 w 3140691"/>
              <a:gd name="connsiteY988" fmla="*/ 2961351 h 3080543"/>
              <a:gd name="connsiteX989" fmla="*/ 1697391 w 3140691"/>
              <a:gd name="connsiteY989" fmla="*/ 2956527 h 3080543"/>
              <a:gd name="connsiteX990" fmla="*/ 1640068 w 3140691"/>
              <a:gd name="connsiteY990" fmla="*/ 2960784 h 3080543"/>
              <a:gd name="connsiteX991" fmla="*/ 1645176 w 3140691"/>
              <a:gd name="connsiteY991" fmla="*/ 2953689 h 3080543"/>
              <a:gd name="connsiteX992" fmla="*/ 1605163 w 3140691"/>
              <a:gd name="connsiteY992" fmla="*/ 2965892 h 3080543"/>
              <a:gd name="connsiteX993" fmla="*/ 1572812 w 3140691"/>
              <a:gd name="connsiteY993" fmla="*/ 2967311 h 3080543"/>
              <a:gd name="connsiteX994" fmla="*/ 1584447 w 3140691"/>
              <a:gd name="connsiteY994" fmla="*/ 2970149 h 3080543"/>
              <a:gd name="connsiteX995" fmla="*/ 1553799 w 3140691"/>
              <a:gd name="connsiteY995" fmla="*/ 2963905 h 3080543"/>
              <a:gd name="connsiteX996" fmla="*/ 1551245 w 3140691"/>
              <a:gd name="connsiteY996" fmla="*/ 2967878 h 3080543"/>
              <a:gd name="connsiteX997" fmla="*/ 1546421 w 3140691"/>
              <a:gd name="connsiteY997" fmla="*/ 2963338 h 3080543"/>
              <a:gd name="connsiteX998" fmla="*/ 1524002 w 3140691"/>
              <a:gd name="connsiteY998" fmla="*/ 2959365 h 3080543"/>
              <a:gd name="connsiteX999" fmla="*/ 1515205 w 3140691"/>
              <a:gd name="connsiteY999" fmla="*/ 2967311 h 3080543"/>
              <a:gd name="connsiteX1000" fmla="*/ 1471787 w 3140691"/>
              <a:gd name="connsiteY1000" fmla="*/ 2966176 h 3080543"/>
              <a:gd name="connsiteX1001" fmla="*/ 1500448 w 3140691"/>
              <a:gd name="connsiteY1001" fmla="*/ 2965324 h 3080543"/>
              <a:gd name="connsiteX1002" fmla="*/ 1492503 w 3140691"/>
              <a:gd name="connsiteY1002" fmla="*/ 2961635 h 3080543"/>
              <a:gd name="connsiteX1003" fmla="*/ 1506975 w 3140691"/>
              <a:gd name="connsiteY1003" fmla="*/ 2962486 h 3080543"/>
              <a:gd name="connsiteX1004" fmla="*/ 1516340 w 3140691"/>
              <a:gd name="connsiteY1004" fmla="*/ 2957094 h 3080543"/>
              <a:gd name="connsiteX1005" fmla="*/ 1295844 w 3140691"/>
              <a:gd name="connsiteY1005" fmla="*/ 2941486 h 3080543"/>
              <a:gd name="connsiteX1006" fmla="*/ 1232277 w 3140691"/>
              <a:gd name="connsiteY1006" fmla="*/ 2928999 h 3080543"/>
              <a:gd name="connsiteX1007" fmla="*/ 1221494 w 3140691"/>
              <a:gd name="connsiteY1007" fmla="*/ 2922188 h 3080543"/>
              <a:gd name="connsiteX1008" fmla="*/ 1197089 w 3140691"/>
              <a:gd name="connsiteY1008" fmla="*/ 2919634 h 3080543"/>
              <a:gd name="connsiteX1009" fmla="*/ 1204183 w 3140691"/>
              <a:gd name="connsiteY1009" fmla="*/ 2917080 h 3080543"/>
              <a:gd name="connsiteX1010" fmla="*/ 1176089 w 3140691"/>
              <a:gd name="connsiteY1010" fmla="*/ 2912539 h 3080543"/>
              <a:gd name="connsiteX1011" fmla="*/ 1183183 w 3140691"/>
              <a:gd name="connsiteY1011" fmla="*/ 2911120 h 3080543"/>
              <a:gd name="connsiteX1012" fmla="*/ 1144873 w 3140691"/>
              <a:gd name="connsiteY1012" fmla="*/ 2906296 h 3080543"/>
              <a:gd name="connsiteX1013" fmla="*/ 1121320 w 3140691"/>
              <a:gd name="connsiteY1013" fmla="*/ 2886147 h 3080543"/>
              <a:gd name="connsiteX1014" fmla="*/ 1104009 w 3140691"/>
              <a:gd name="connsiteY1014" fmla="*/ 2885012 h 3080543"/>
              <a:gd name="connsiteX1015" fmla="*/ 1073645 w 3140691"/>
              <a:gd name="connsiteY1015" fmla="*/ 2873376 h 3080543"/>
              <a:gd name="connsiteX1016" fmla="*/ 1014051 w 3140691"/>
              <a:gd name="connsiteY1016" fmla="*/ 2846416 h 3080543"/>
              <a:gd name="connsiteX1017" fmla="*/ 966376 w 3140691"/>
              <a:gd name="connsiteY1017" fmla="*/ 2832794 h 3080543"/>
              <a:gd name="connsiteX1018" fmla="*/ 928634 w 3140691"/>
              <a:gd name="connsiteY1018" fmla="*/ 2813780 h 3080543"/>
              <a:gd name="connsiteX1019" fmla="*/ 944809 w 3140691"/>
              <a:gd name="connsiteY1019" fmla="*/ 2820875 h 3080543"/>
              <a:gd name="connsiteX1020" fmla="*/ 955309 w 3140691"/>
              <a:gd name="connsiteY1020" fmla="*/ 2819456 h 3080543"/>
              <a:gd name="connsiteX1021" fmla="*/ 954457 w 3140691"/>
              <a:gd name="connsiteY1021" fmla="*/ 2825699 h 3080543"/>
              <a:gd name="connsiteX1022" fmla="*/ 966660 w 3140691"/>
              <a:gd name="connsiteY1022" fmla="*/ 2828537 h 3080543"/>
              <a:gd name="connsiteX1023" fmla="*/ 984254 w 3140691"/>
              <a:gd name="connsiteY1023" fmla="*/ 2835916 h 3080543"/>
              <a:gd name="connsiteX1024" fmla="*/ 991065 w 3140691"/>
              <a:gd name="connsiteY1024" fmla="*/ 2835348 h 3080543"/>
              <a:gd name="connsiteX1025" fmla="*/ 969498 w 3140691"/>
              <a:gd name="connsiteY1025" fmla="*/ 2822862 h 3080543"/>
              <a:gd name="connsiteX1026" fmla="*/ 945660 w 3140691"/>
              <a:gd name="connsiteY1026" fmla="*/ 2816051 h 3080543"/>
              <a:gd name="connsiteX1027" fmla="*/ 919836 w 3140691"/>
              <a:gd name="connsiteY1027" fmla="*/ 2804983 h 3080543"/>
              <a:gd name="connsiteX1028" fmla="*/ 939701 w 3140691"/>
              <a:gd name="connsiteY1028" fmla="*/ 2809807 h 3080543"/>
              <a:gd name="connsiteX1029" fmla="*/ 940552 w 3140691"/>
              <a:gd name="connsiteY1029" fmla="*/ 2804983 h 3080543"/>
              <a:gd name="connsiteX1030" fmla="*/ 923809 w 3140691"/>
              <a:gd name="connsiteY1030" fmla="*/ 2802429 h 3080543"/>
              <a:gd name="connsiteX1031" fmla="*/ 901675 w 3140691"/>
              <a:gd name="connsiteY1031" fmla="*/ 2790226 h 3080543"/>
              <a:gd name="connsiteX1032" fmla="*/ 937998 w 3140691"/>
              <a:gd name="connsiteY1032" fmla="*/ 2801293 h 3080543"/>
              <a:gd name="connsiteX1033" fmla="*/ 929485 w 3140691"/>
              <a:gd name="connsiteY1033" fmla="*/ 2791361 h 3080543"/>
              <a:gd name="connsiteX1034" fmla="*/ 898837 w 3140691"/>
              <a:gd name="connsiteY1034" fmla="*/ 2784266 h 3080543"/>
              <a:gd name="connsiteX1035" fmla="*/ 862229 w 3140691"/>
              <a:gd name="connsiteY1035" fmla="*/ 2764117 h 3080543"/>
              <a:gd name="connsiteX1036" fmla="*/ 780501 w 3140691"/>
              <a:gd name="connsiteY1036" fmla="*/ 2728076 h 3080543"/>
              <a:gd name="connsiteX1037" fmla="*/ 798663 w 3140691"/>
              <a:gd name="connsiteY1037" fmla="*/ 2738576 h 3080543"/>
              <a:gd name="connsiteX1038" fmla="*/ 785609 w 3140691"/>
              <a:gd name="connsiteY1038" fmla="*/ 2734603 h 3080543"/>
              <a:gd name="connsiteX1039" fmla="*/ 793271 w 3140691"/>
              <a:gd name="connsiteY1039" fmla="*/ 2744252 h 3080543"/>
              <a:gd name="connsiteX1040" fmla="*/ 806892 w 3140691"/>
              <a:gd name="connsiteY1040" fmla="*/ 2746806 h 3080543"/>
              <a:gd name="connsiteX1041" fmla="*/ 811717 w 3140691"/>
              <a:gd name="connsiteY1041" fmla="*/ 2754752 h 3080543"/>
              <a:gd name="connsiteX1042" fmla="*/ 796109 w 3140691"/>
              <a:gd name="connsiteY1042" fmla="*/ 2746806 h 3080543"/>
              <a:gd name="connsiteX1043" fmla="*/ 810298 w 3140691"/>
              <a:gd name="connsiteY1043" fmla="*/ 2759576 h 3080543"/>
              <a:gd name="connsiteX1044" fmla="*/ 779082 w 3140691"/>
              <a:gd name="connsiteY1044" fmla="*/ 2740846 h 3080543"/>
              <a:gd name="connsiteX1045" fmla="*/ 765744 w 3140691"/>
              <a:gd name="connsiteY1045" fmla="*/ 2733751 h 3080543"/>
              <a:gd name="connsiteX1046" fmla="*/ 742758 w 3140691"/>
              <a:gd name="connsiteY1046" fmla="*/ 2721832 h 3080543"/>
              <a:gd name="connsiteX1047" fmla="*/ 751272 w 3140691"/>
              <a:gd name="connsiteY1047" fmla="*/ 2718143 h 3080543"/>
              <a:gd name="connsiteX1048" fmla="*/ 773406 w 3140691"/>
              <a:gd name="connsiteY1048" fmla="*/ 2727508 h 3080543"/>
              <a:gd name="connsiteX1049" fmla="*/ 769717 w 3140691"/>
              <a:gd name="connsiteY1049" fmla="*/ 2717008 h 3080543"/>
              <a:gd name="connsiteX1050" fmla="*/ 769150 w 3140691"/>
              <a:gd name="connsiteY1050" fmla="*/ 2718143 h 3080543"/>
              <a:gd name="connsiteX1051" fmla="*/ 741056 w 3140691"/>
              <a:gd name="connsiteY1051" fmla="*/ 2705372 h 3080543"/>
              <a:gd name="connsiteX1052" fmla="*/ 726583 w 3140691"/>
              <a:gd name="connsiteY1052" fmla="*/ 2695723 h 3080543"/>
              <a:gd name="connsiteX1053" fmla="*/ 728286 w 3140691"/>
              <a:gd name="connsiteY1053" fmla="*/ 2691183 h 3080543"/>
              <a:gd name="connsiteX1054" fmla="*/ 669260 w 3140691"/>
              <a:gd name="connsiteY1054" fmla="*/ 2655425 h 3080543"/>
              <a:gd name="connsiteX1055" fmla="*/ 653084 w 3140691"/>
              <a:gd name="connsiteY1055" fmla="*/ 2638114 h 3080543"/>
              <a:gd name="connsiteX1056" fmla="*/ 593774 w 3140691"/>
              <a:gd name="connsiteY1056" fmla="*/ 2599235 h 3080543"/>
              <a:gd name="connsiteX1057" fmla="*/ 558018 w 3140691"/>
              <a:gd name="connsiteY1057" fmla="*/ 2568018 h 3080543"/>
              <a:gd name="connsiteX1058" fmla="*/ 519140 w 3140691"/>
              <a:gd name="connsiteY1058" fmla="*/ 2536801 h 3080543"/>
              <a:gd name="connsiteX1059" fmla="*/ 503249 w 3140691"/>
              <a:gd name="connsiteY1059" fmla="*/ 2516368 h 3080543"/>
              <a:gd name="connsiteX1060" fmla="*/ 502681 w 3140691"/>
              <a:gd name="connsiteY1060" fmla="*/ 2524030 h 3080543"/>
              <a:gd name="connsiteX1061" fmla="*/ 489060 w 3140691"/>
              <a:gd name="connsiteY1061" fmla="*/ 2507287 h 3080543"/>
              <a:gd name="connsiteX1062" fmla="*/ 493600 w 3140691"/>
              <a:gd name="connsiteY1062" fmla="*/ 2506435 h 3080543"/>
              <a:gd name="connsiteX1063" fmla="*/ 467209 w 3140691"/>
              <a:gd name="connsiteY1063" fmla="*/ 2478340 h 3080543"/>
              <a:gd name="connsiteX1064" fmla="*/ 429466 w 3140691"/>
              <a:gd name="connsiteY1064" fmla="*/ 2442015 h 3080543"/>
              <a:gd name="connsiteX1065" fmla="*/ 397967 w 3140691"/>
              <a:gd name="connsiteY1065" fmla="*/ 2405406 h 3080543"/>
              <a:gd name="connsiteX1066" fmla="*/ 385481 w 3140691"/>
              <a:gd name="connsiteY1066" fmla="*/ 2393771 h 3080543"/>
              <a:gd name="connsiteX1067" fmla="*/ 384913 w 3140691"/>
              <a:gd name="connsiteY1067" fmla="*/ 2383554 h 3080543"/>
              <a:gd name="connsiteX1068" fmla="*/ 350292 w 3140691"/>
              <a:gd name="connsiteY1068" fmla="*/ 2340134 h 3080543"/>
              <a:gd name="connsiteX1069" fmla="*/ 368454 w 3140691"/>
              <a:gd name="connsiteY1069" fmla="*/ 2365959 h 3080543"/>
              <a:gd name="connsiteX1070" fmla="*/ 347454 w 3140691"/>
              <a:gd name="connsiteY1070" fmla="*/ 2348648 h 3080543"/>
              <a:gd name="connsiteX1071" fmla="*/ 350008 w 3140691"/>
              <a:gd name="connsiteY1071" fmla="*/ 2345810 h 3080543"/>
              <a:gd name="connsiteX1072" fmla="*/ 320495 w 3140691"/>
              <a:gd name="connsiteY1072" fmla="*/ 2312039 h 3080543"/>
              <a:gd name="connsiteX1073" fmla="*/ 311414 w 3140691"/>
              <a:gd name="connsiteY1073" fmla="*/ 2292174 h 3080543"/>
              <a:gd name="connsiteX1074" fmla="*/ 301766 w 3140691"/>
              <a:gd name="connsiteY1074" fmla="*/ 2290755 h 3080543"/>
              <a:gd name="connsiteX1075" fmla="*/ 335535 w 3140691"/>
              <a:gd name="connsiteY1075" fmla="*/ 2336161 h 3080543"/>
              <a:gd name="connsiteX1076" fmla="*/ 330144 w 3140691"/>
              <a:gd name="connsiteY1076" fmla="*/ 2337012 h 3080543"/>
              <a:gd name="connsiteX1077" fmla="*/ 343197 w 3140691"/>
              <a:gd name="connsiteY1077" fmla="*/ 2358864 h 3080543"/>
              <a:gd name="connsiteX1078" fmla="*/ 355967 w 3140691"/>
              <a:gd name="connsiteY1078" fmla="*/ 2370500 h 3080543"/>
              <a:gd name="connsiteX1079" fmla="*/ 347454 w 3140691"/>
              <a:gd name="connsiteY1079" fmla="*/ 2364256 h 3080543"/>
              <a:gd name="connsiteX1080" fmla="*/ 366184 w 3140691"/>
              <a:gd name="connsiteY1080" fmla="*/ 2390365 h 3080543"/>
              <a:gd name="connsiteX1081" fmla="*/ 351711 w 3140691"/>
              <a:gd name="connsiteY1081" fmla="*/ 2380716 h 3080543"/>
              <a:gd name="connsiteX1082" fmla="*/ 324752 w 3140691"/>
              <a:gd name="connsiteY1082" fmla="*/ 2348364 h 3080543"/>
              <a:gd name="connsiteX1083" fmla="*/ 318792 w 3140691"/>
              <a:gd name="connsiteY1083" fmla="*/ 2334458 h 3080543"/>
              <a:gd name="connsiteX1084" fmla="*/ 304603 w 3140691"/>
              <a:gd name="connsiteY1084" fmla="*/ 2323958 h 3080543"/>
              <a:gd name="connsiteX1085" fmla="*/ 288712 w 3140691"/>
              <a:gd name="connsiteY1085" fmla="*/ 2300404 h 3080543"/>
              <a:gd name="connsiteX1086" fmla="*/ 298644 w 3140691"/>
              <a:gd name="connsiteY1086" fmla="*/ 2305228 h 3080543"/>
              <a:gd name="connsiteX1087" fmla="*/ 296941 w 3140691"/>
              <a:gd name="connsiteY1087" fmla="*/ 2295863 h 3080543"/>
              <a:gd name="connsiteX1088" fmla="*/ 295806 w 3140691"/>
              <a:gd name="connsiteY1088" fmla="*/ 2303525 h 3080543"/>
              <a:gd name="connsiteX1089" fmla="*/ 293252 w 3140691"/>
              <a:gd name="connsiteY1089" fmla="*/ 2291038 h 3080543"/>
              <a:gd name="connsiteX1090" fmla="*/ 288712 w 3140691"/>
              <a:gd name="connsiteY1090" fmla="*/ 2285646 h 3080543"/>
              <a:gd name="connsiteX1091" fmla="*/ 288144 w 3140691"/>
              <a:gd name="connsiteY1091" fmla="*/ 2291322 h 3080543"/>
              <a:gd name="connsiteX1092" fmla="*/ 284455 w 3140691"/>
              <a:gd name="connsiteY1092" fmla="*/ 2280822 h 3080543"/>
              <a:gd name="connsiteX1093" fmla="*/ 284171 w 3140691"/>
              <a:gd name="connsiteY1093" fmla="*/ 2284795 h 3080543"/>
              <a:gd name="connsiteX1094" fmla="*/ 273388 w 3140691"/>
              <a:gd name="connsiteY1094" fmla="*/ 2260105 h 3080543"/>
              <a:gd name="connsiteX1095" fmla="*/ 273955 w 3140691"/>
              <a:gd name="connsiteY1095" fmla="*/ 2259254 h 3080543"/>
              <a:gd name="connsiteX1096" fmla="*/ 272820 w 3140691"/>
              <a:gd name="connsiteY1096" fmla="*/ 2257835 h 3080543"/>
              <a:gd name="connsiteX1097" fmla="*/ 267996 w 3140691"/>
              <a:gd name="connsiteY1097" fmla="*/ 2253011 h 3080543"/>
              <a:gd name="connsiteX1098" fmla="*/ 268280 w 3140691"/>
              <a:gd name="connsiteY1098" fmla="*/ 2262092 h 3080543"/>
              <a:gd name="connsiteX1099" fmla="*/ 250685 w 3140691"/>
              <a:gd name="connsiteY1099" fmla="*/ 2231159 h 3080543"/>
              <a:gd name="connsiteX1100" fmla="*/ 262320 w 3140691"/>
              <a:gd name="connsiteY1100" fmla="*/ 2248754 h 3080543"/>
              <a:gd name="connsiteX1101" fmla="*/ 248699 w 3140691"/>
              <a:gd name="connsiteY1101" fmla="*/ 2237686 h 3080543"/>
              <a:gd name="connsiteX1102" fmla="*/ 231105 w 3140691"/>
              <a:gd name="connsiteY1102" fmla="*/ 2206753 h 3080543"/>
              <a:gd name="connsiteX1103" fmla="*/ 243875 w 3140691"/>
              <a:gd name="connsiteY1103" fmla="*/ 2218388 h 3080543"/>
              <a:gd name="connsiteX1104" fmla="*/ 233659 w 3140691"/>
              <a:gd name="connsiteY1104" fmla="*/ 2186604 h 3080543"/>
              <a:gd name="connsiteX1105" fmla="*/ 246145 w 3140691"/>
              <a:gd name="connsiteY1105" fmla="*/ 2207604 h 3080543"/>
              <a:gd name="connsiteX1106" fmla="*/ 246713 w 3140691"/>
              <a:gd name="connsiteY1106" fmla="*/ 2220658 h 3080543"/>
              <a:gd name="connsiteX1107" fmla="*/ 264023 w 3140691"/>
              <a:gd name="connsiteY1107" fmla="*/ 2247051 h 3080543"/>
              <a:gd name="connsiteX1108" fmla="*/ 269131 w 3140691"/>
              <a:gd name="connsiteY1108" fmla="*/ 2251024 h 3080543"/>
              <a:gd name="connsiteX1109" fmla="*/ 271685 w 3140691"/>
              <a:gd name="connsiteY1109" fmla="*/ 2249037 h 3080543"/>
              <a:gd name="connsiteX1110" fmla="*/ 258064 w 3140691"/>
              <a:gd name="connsiteY1110" fmla="*/ 2228888 h 3080543"/>
              <a:gd name="connsiteX1111" fmla="*/ 264591 w 3140691"/>
              <a:gd name="connsiteY1111" fmla="*/ 2222929 h 3080543"/>
              <a:gd name="connsiteX1112" fmla="*/ 258064 w 3140691"/>
              <a:gd name="connsiteY1112" fmla="*/ 2210442 h 3080543"/>
              <a:gd name="connsiteX1113" fmla="*/ 244442 w 3140691"/>
              <a:gd name="connsiteY1113" fmla="*/ 2199942 h 3080543"/>
              <a:gd name="connsiteX1114" fmla="*/ 252672 w 3140691"/>
              <a:gd name="connsiteY1114" fmla="*/ 2201644 h 3080543"/>
              <a:gd name="connsiteX1115" fmla="*/ 243875 w 3140691"/>
              <a:gd name="connsiteY1115" fmla="*/ 2186887 h 3080543"/>
              <a:gd name="connsiteX1116" fmla="*/ 221172 w 3140691"/>
              <a:gd name="connsiteY1116" fmla="*/ 2147724 h 3080543"/>
              <a:gd name="connsiteX1117" fmla="*/ 219470 w 3140691"/>
              <a:gd name="connsiteY1117" fmla="*/ 2162481 h 3080543"/>
              <a:gd name="connsiteX1118" fmla="*/ 230253 w 3140691"/>
              <a:gd name="connsiteY1118" fmla="*/ 2175820 h 3080543"/>
              <a:gd name="connsiteX1119" fmla="*/ 226280 w 3140691"/>
              <a:gd name="connsiteY1119" fmla="*/ 2183766 h 3080543"/>
              <a:gd name="connsiteX1120" fmla="*/ 218051 w 3140691"/>
              <a:gd name="connsiteY1120" fmla="*/ 2177239 h 3080543"/>
              <a:gd name="connsiteX1121" fmla="*/ 203578 w 3140691"/>
              <a:gd name="connsiteY1121" fmla="*/ 2143751 h 3080543"/>
              <a:gd name="connsiteX1122" fmla="*/ 193078 w 3140691"/>
              <a:gd name="connsiteY1122" fmla="*/ 2113102 h 3080543"/>
              <a:gd name="connsiteX1123" fmla="*/ 163849 w 3140691"/>
              <a:gd name="connsiteY1123" fmla="*/ 2038465 h 3080543"/>
              <a:gd name="connsiteX1124" fmla="*/ 188538 w 3140691"/>
              <a:gd name="connsiteY1124" fmla="*/ 2090683 h 3080543"/>
              <a:gd name="connsiteX1125" fmla="*/ 208119 w 3140691"/>
              <a:gd name="connsiteY1125" fmla="*/ 2136373 h 3080543"/>
              <a:gd name="connsiteX1126" fmla="*/ 210956 w 3140691"/>
              <a:gd name="connsiteY1126" fmla="*/ 2125589 h 3080543"/>
              <a:gd name="connsiteX1127" fmla="*/ 203011 w 3140691"/>
              <a:gd name="connsiteY1127" fmla="*/ 2118494 h 3080543"/>
              <a:gd name="connsiteX1128" fmla="*/ 195065 w 3140691"/>
              <a:gd name="connsiteY1128" fmla="*/ 2103169 h 3080543"/>
              <a:gd name="connsiteX1129" fmla="*/ 200457 w 3140691"/>
              <a:gd name="connsiteY1129" fmla="*/ 2103169 h 3080543"/>
              <a:gd name="connsiteX1130" fmla="*/ 176052 w 3140691"/>
              <a:gd name="connsiteY1130" fmla="*/ 2058614 h 3080543"/>
              <a:gd name="connsiteX1131" fmla="*/ 164984 w 3140691"/>
              <a:gd name="connsiteY1131" fmla="*/ 2030235 h 3080543"/>
              <a:gd name="connsiteX1132" fmla="*/ 155903 w 3140691"/>
              <a:gd name="connsiteY1132" fmla="*/ 2001572 h 3080543"/>
              <a:gd name="connsiteX1133" fmla="*/ 147957 w 3140691"/>
              <a:gd name="connsiteY1133" fmla="*/ 2002424 h 3080543"/>
              <a:gd name="connsiteX1134" fmla="*/ 141714 w 3140691"/>
              <a:gd name="connsiteY1134" fmla="*/ 1990221 h 3080543"/>
              <a:gd name="connsiteX1135" fmla="*/ 150511 w 3140691"/>
              <a:gd name="connsiteY1135" fmla="*/ 1988802 h 3080543"/>
              <a:gd name="connsiteX1136" fmla="*/ 135755 w 3140691"/>
              <a:gd name="connsiteY1136" fmla="*/ 1953896 h 3080543"/>
              <a:gd name="connsiteX1137" fmla="*/ 140295 w 3140691"/>
              <a:gd name="connsiteY1137" fmla="*/ 1939706 h 3080543"/>
              <a:gd name="connsiteX1138" fmla="*/ 124404 w 3140691"/>
              <a:gd name="connsiteY1138" fmla="*/ 1897989 h 3080543"/>
              <a:gd name="connsiteX1139" fmla="*/ 116742 w 3140691"/>
              <a:gd name="connsiteY1139" fmla="*/ 1894016 h 3080543"/>
              <a:gd name="connsiteX1140" fmla="*/ 117593 w 3140691"/>
              <a:gd name="connsiteY1140" fmla="*/ 1878407 h 3080543"/>
              <a:gd name="connsiteX1141" fmla="*/ 111918 w 3140691"/>
              <a:gd name="connsiteY1141" fmla="*/ 1881245 h 3080543"/>
              <a:gd name="connsiteX1142" fmla="*/ 102553 w 3140691"/>
              <a:gd name="connsiteY1142" fmla="*/ 1840379 h 3080543"/>
              <a:gd name="connsiteX1143" fmla="*/ 109080 w 3140691"/>
              <a:gd name="connsiteY1143" fmla="*/ 1844920 h 3080543"/>
              <a:gd name="connsiteX1144" fmla="*/ 99147 w 3140691"/>
              <a:gd name="connsiteY1144" fmla="*/ 1800649 h 3080543"/>
              <a:gd name="connsiteX1145" fmla="*/ 98296 w 3140691"/>
              <a:gd name="connsiteY1145" fmla="*/ 1808595 h 3080543"/>
              <a:gd name="connsiteX1146" fmla="*/ 91202 w 3140691"/>
              <a:gd name="connsiteY1146" fmla="*/ 1789297 h 3080543"/>
              <a:gd name="connsiteX1147" fmla="*/ 94323 w 3140691"/>
              <a:gd name="connsiteY1147" fmla="*/ 1791568 h 3080543"/>
              <a:gd name="connsiteX1148" fmla="*/ 92337 w 3140691"/>
              <a:gd name="connsiteY1148" fmla="*/ 1765743 h 3080543"/>
              <a:gd name="connsiteX1149" fmla="*/ 88648 w 3140691"/>
              <a:gd name="connsiteY1149" fmla="*/ 1732255 h 3080543"/>
              <a:gd name="connsiteX1150" fmla="*/ 82972 w 3140691"/>
              <a:gd name="connsiteY1150" fmla="*/ 1697633 h 3080543"/>
              <a:gd name="connsiteX1151" fmla="*/ 76445 w 3140691"/>
              <a:gd name="connsiteY1151" fmla="*/ 1667835 h 3080543"/>
              <a:gd name="connsiteX1152" fmla="*/ 75878 w 3140691"/>
              <a:gd name="connsiteY1152" fmla="*/ 1611361 h 3080543"/>
              <a:gd name="connsiteX1153" fmla="*/ 71905 w 3140691"/>
              <a:gd name="connsiteY1153" fmla="*/ 1527643 h 3080543"/>
              <a:gd name="connsiteX1154" fmla="*/ 71337 w 3140691"/>
              <a:gd name="connsiteY1154" fmla="*/ 1545521 h 3080543"/>
              <a:gd name="connsiteX1155" fmla="*/ 74459 w 3140691"/>
              <a:gd name="connsiteY1155" fmla="*/ 1518845 h 3080543"/>
              <a:gd name="connsiteX1156" fmla="*/ 73040 w 3140691"/>
              <a:gd name="connsiteY1156" fmla="*/ 1498412 h 3080543"/>
              <a:gd name="connsiteX1157" fmla="*/ 73040 w 3140691"/>
              <a:gd name="connsiteY1157" fmla="*/ 1490466 h 3080543"/>
              <a:gd name="connsiteX1158" fmla="*/ 72472 w 3140691"/>
              <a:gd name="connsiteY1158" fmla="*/ 1482804 h 3080543"/>
              <a:gd name="connsiteX1159" fmla="*/ 72188 w 3140691"/>
              <a:gd name="connsiteY1159" fmla="*/ 1478547 h 3080543"/>
              <a:gd name="connsiteX1160" fmla="*/ 71053 w 3140691"/>
              <a:gd name="connsiteY1160" fmla="*/ 1493588 h 3080543"/>
              <a:gd name="connsiteX1161" fmla="*/ 65945 w 3140691"/>
              <a:gd name="connsiteY1161" fmla="*/ 1483371 h 3080543"/>
              <a:gd name="connsiteX1162" fmla="*/ 73324 w 3140691"/>
              <a:gd name="connsiteY1162" fmla="*/ 1478263 h 3080543"/>
              <a:gd name="connsiteX1163" fmla="*/ 73324 w 3140691"/>
              <a:gd name="connsiteY1163" fmla="*/ 1470884 h 3080543"/>
              <a:gd name="connsiteX1164" fmla="*/ 73324 w 3140691"/>
              <a:gd name="connsiteY1164" fmla="*/ 1470033 h 3080543"/>
              <a:gd name="connsiteX1165" fmla="*/ 73040 w 3140691"/>
              <a:gd name="connsiteY1165" fmla="*/ 1470033 h 3080543"/>
              <a:gd name="connsiteX1166" fmla="*/ 73324 w 3140691"/>
              <a:gd name="connsiteY1166" fmla="*/ 1469466 h 3080543"/>
              <a:gd name="connsiteX1167" fmla="*/ 69634 w 3140691"/>
              <a:gd name="connsiteY1167" fmla="*/ 1467763 h 3080543"/>
              <a:gd name="connsiteX1168" fmla="*/ 74459 w 3140691"/>
              <a:gd name="connsiteY1168" fmla="*/ 1459533 h 3080543"/>
              <a:gd name="connsiteX1169" fmla="*/ 75310 w 3140691"/>
              <a:gd name="connsiteY1169" fmla="*/ 1426329 h 3080543"/>
              <a:gd name="connsiteX1170" fmla="*/ 75594 w 3140691"/>
              <a:gd name="connsiteY1170" fmla="*/ 1455560 h 3080543"/>
              <a:gd name="connsiteX1171" fmla="*/ 84959 w 3140691"/>
              <a:gd name="connsiteY1171" fmla="*/ 1395680 h 3080543"/>
              <a:gd name="connsiteX1172" fmla="*/ 78148 w 3140691"/>
              <a:gd name="connsiteY1172" fmla="*/ 1414978 h 3080543"/>
              <a:gd name="connsiteX1173" fmla="*/ 75310 w 3140691"/>
              <a:gd name="connsiteY1173" fmla="*/ 1349422 h 3080543"/>
              <a:gd name="connsiteX1174" fmla="*/ 69918 w 3140691"/>
              <a:gd name="connsiteY1174" fmla="*/ 1353679 h 3080543"/>
              <a:gd name="connsiteX1175" fmla="*/ 72756 w 3140691"/>
              <a:gd name="connsiteY1175" fmla="*/ 1320475 h 3080543"/>
              <a:gd name="connsiteX1176" fmla="*/ 65094 w 3140691"/>
              <a:gd name="connsiteY1176" fmla="*/ 1339489 h 3080543"/>
              <a:gd name="connsiteX1177" fmla="*/ 69634 w 3140691"/>
              <a:gd name="connsiteY1177" fmla="*/ 1302313 h 3080543"/>
              <a:gd name="connsiteX1178" fmla="*/ 68216 w 3140691"/>
              <a:gd name="connsiteY1178" fmla="*/ 1317070 h 3080543"/>
              <a:gd name="connsiteX1179" fmla="*/ 65945 w 3140691"/>
              <a:gd name="connsiteY1179" fmla="*/ 1287840 h 3080543"/>
              <a:gd name="connsiteX1180" fmla="*/ 74742 w 3140691"/>
              <a:gd name="connsiteY1180" fmla="*/ 1287272 h 3080543"/>
              <a:gd name="connsiteX1181" fmla="*/ 74742 w 3140691"/>
              <a:gd name="connsiteY1181" fmla="*/ 1268826 h 3080543"/>
              <a:gd name="connsiteX1182" fmla="*/ 88648 w 3140691"/>
              <a:gd name="connsiteY1182" fmla="*/ 1231649 h 3080543"/>
              <a:gd name="connsiteX1183" fmla="*/ 77296 w 3140691"/>
              <a:gd name="connsiteY1183" fmla="*/ 1281312 h 3080543"/>
              <a:gd name="connsiteX1184" fmla="*/ 76729 w 3140691"/>
              <a:gd name="connsiteY1184" fmla="*/ 1334665 h 3080543"/>
              <a:gd name="connsiteX1185" fmla="*/ 80418 w 3140691"/>
              <a:gd name="connsiteY1185" fmla="*/ 1283015 h 3080543"/>
              <a:gd name="connsiteX1186" fmla="*/ 86945 w 3140691"/>
              <a:gd name="connsiteY1186" fmla="*/ 1271947 h 3080543"/>
              <a:gd name="connsiteX1187" fmla="*/ 95742 w 3140691"/>
              <a:gd name="connsiteY1187" fmla="*/ 1195040 h 3080543"/>
              <a:gd name="connsiteX1188" fmla="*/ 100283 w 3140691"/>
              <a:gd name="connsiteY1188" fmla="*/ 1191351 h 3080543"/>
              <a:gd name="connsiteX1189" fmla="*/ 104823 w 3140691"/>
              <a:gd name="connsiteY1189" fmla="*/ 1147931 h 3080543"/>
              <a:gd name="connsiteX1190" fmla="*/ 97729 w 3140691"/>
              <a:gd name="connsiteY1190" fmla="*/ 1158715 h 3080543"/>
              <a:gd name="connsiteX1191" fmla="*/ 103120 w 3140691"/>
              <a:gd name="connsiteY1191" fmla="*/ 1136863 h 3080543"/>
              <a:gd name="connsiteX1192" fmla="*/ 96877 w 3140691"/>
              <a:gd name="connsiteY1192" fmla="*/ 1136579 h 3080543"/>
              <a:gd name="connsiteX1193" fmla="*/ 107377 w 3140691"/>
              <a:gd name="connsiteY1193" fmla="*/ 1107633 h 3080543"/>
              <a:gd name="connsiteX1194" fmla="*/ 100850 w 3140691"/>
              <a:gd name="connsiteY1194" fmla="*/ 1070456 h 3080543"/>
              <a:gd name="connsiteX1195" fmla="*/ 101985 w 3140691"/>
              <a:gd name="connsiteY1195" fmla="*/ 1092592 h 3080543"/>
              <a:gd name="connsiteX1196" fmla="*/ 106526 w 3140691"/>
              <a:gd name="connsiteY1196" fmla="*/ 1074429 h 3080543"/>
              <a:gd name="connsiteX1197" fmla="*/ 105674 w 3140691"/>
              <a:gd name="connsiteY1197" fmla="*/ 1092876 h 3080543"/>
              <a:gd name="connsiteX1198" fmla="*/ 98296 w 3140691"/>
              <a:gd name="connsiteY1198" fmla="*/ 1107349 h 3080543"/>
              <a:gd name="connsiteX1199" fmla="*/ 100566 w 3140691"/>
              <a:gd name="connsiteY1199" fmla="*/ 1092592 h 3080543"/>
              <a:gd name="connsiteX1200" fmla="*/ 99147 w 3140691"/>
              <a:gd name="connsiteY1200" fmla="*/ 1088903 h 3080543"/>
              <a:gd name="connsiteX1201" fmla="*/ 94039 w 3140691"/>
              <a:gd name="connsiteY1201" fmla="*/ 1114444 h 3080543"/>
              <a:gd name="connsiteX1202" fmla="*/ 89783 w 3140691"/>
              <a:gd name="connsiteY1202" fmla="*/ 1140269 h 3080543"/>
              <a:gd name="connsiteX1203" fmla="*/ 77580 w 3140691"/>
              <a:gd name="connsiteY1203" fmla="*/ 1177161 h 3080543"/>
              <a:gd name="connsiteX1204" fmla="*/ 84959 w 3140691"/>
              <a:gd name="connsiteY1204" fmla="*/ 1165810 h 3080543"/>
              <a:gd name="connsiteX1205" fmla="*/ 73040 w 3140691"/>
              <a:gd name="connsiteY1205" fmla="*/ 1217743 h 3080543"/>
              <a:gd name="connsiteX1206" fmla="*/ 53175 w 3140691"/>
              <a:gd name="connsiteY1206" fmla="*/ 1263434 h 3080543"/>
              <a:gd name="connsiteX1207" fmla="*/ 49202 w 3140691"/>
              <a:gd name="connsiteY1207" fmla="*/ 1284718 h 3080543"/>
              <a:gd name="connsiteX1208" fmla="*/ 46648 w 3140691"/>
              <a:gd name="connsiteY1208" fmla="*/ 1306286 h 3080543"/>
              <a:gd name="connsiteX1209" fmla="*/ 42392 w 3140691"/>
              <a:gd name="connsiteY1209" fmla="*/ 1342044 h 3080543"/>
              <a:gd name="connsiteX1210" fmla="*/ 37567 w 3140691"/>
              <a:gd name="connsiteY1210" fmla="*/ 1323881 h 3080543"/>
              <a:gd name="connsiteX1211" fmla="*/ 38703 w 3140691"/>
              <a:gd name="connsiteY1211" fmla="*/ 1372125 h 3080543"/>
              <a:gd name="connsiteX1212" fmla="*/ 33595 w 3140691"/>
              <a:gd name="connsiteY1212" fmla="*/ 1372977 h 3080543"/>
              <a:gd name="connsiteX1213" fmla="*/ 32743 w 3140691"/>
              <a:gd name="connsiteY1213" fmla="*/ 1335516 h 3080543"/>
              <a:gd name="connsiteX1214" fmla="*/ 25649 w 3140691"/>
              <a:gd name="connsiteY1214" fmla="*/ 1347719 h 3080543"/>
              <a:gd name="connsiteX1215" fmla="*/ 32176 w 3140691"/>
              <a:gd name="connsiteY1215" fmla="*/ 1357936 h 3080543"/>
              <a:gd name="connsiteX1216" fmla="*/ 31892 w 3140691"/>
              <a:gd name="connsiteY1216" fmla="*/ 1388301 h 3080543"/>
              <a:gd name="connsiteX1217" fmla="*/ 19973 w 3140691"/>
              <a:gd name="connsiteY1217" fmla="*/ 1401356 h 3080543"/>
              <a:gd name="connsiteX1218" fmla="*/ 14865 w 3140691"/>
              <a:gd name="connsiteY1218" fmla="*/ 1375531 h 3080543"/>
              <a:gd name="connsiteX1219" fmla="*/ 7203 w 3140691"/>
              <a:gd name="connsiteY1219" fmla="*/ 1376382 h 3080543"/>
              <a:gd name="connsiteX1220" fmla="*/ 9757 w 3140691"/>
              <a:gd name="connsiteY1220" fmla="*/ 1357085 h 3080543"/>
              <a:gd name="connsiteX1221" fmla="*/ 109 w 3140691"/>
              <a:gd name="connsiteY1221" fmla="*/ 1339206 h 3080543"/>
              <a:gd name="connsiteX1222" fmla="*/ 4365 w 3140691"/>
              <a:gd name="connsiteY1222" fmla="*/ 1346300 h 3080543"/>
              <a:gd name="connsiteX1223" fmla="*/ 17135 w 3140691"/>
              <a:gd name="connsiteY1223" fmla="*/ 1246406 h 3080543"/>
              <a:gd name="connsiteX1224" fmla="*/ 27635 w 3140691"/>
              <a:gd name="connsiteY1224" fmla="*/ 1203554 h 3080543"/>
              <a:gd name="connsiteX1225" fmla="*/ 39270 w 3140691"/>
              <a:gd name="connsiteY1225" fmla="*/ 1166094 h 3080543"/>
              <a:gd name="connsiteX1226" fmla="*/ 42108 w 3140691"/>
              <a:gd name="connsiteY1226" fmla="*/ 1132039 h 3080543"/>
              <a:gd name="connsiteX1227" fmla="*/ 47216 w 3140691"/>
              <a:gd name="connsiteY1227" fmla="*/ 1124660 h 3080543"/>
              <a:gd name="connsiteX1228" fmla="*/ 46365 w 3140691"/>
              <a:gd name="connsiteY1228" fmla="*/ 1136012 h 3080543"/>
              <a:gd name="connsiteX1229" fmla="*/ 69067 w 3140691"/>
              <a:gd name="connsiteY1229" fmla="*/ 1065064 h 3080543"/>
              <a:gd name="connsiteX1230" fmla="*/ 59986 w 3140691"/>
              <a:gd name="connsiteY1230" fmla="*/ 1075848 h 3080543"/>
              <a:gd name="connsiteX1231" fmla="*/ 65945 w 3140691"/>
              <a:gd name="connsiteY1231" fmla="*/ 1057118 h 3080543"/>
              <a:gd name="connsiteX1232" fmla="*/ 68783 w 3140691"/>
              <a:gd name="connsiteY1232" fmla="*/ 1061091 h 3080543"/>
              <a:gd name="connsiteX1233" fmla="*/ 80986 w 3140691"/>
              <a:gd name="connsiteY1233" fmla="*/ 1020509 h 3080543"/>
              <a:gd name="connsiteX1234" fmla="*/ 85810 w 3140691"/>
              <a:gd name="connsiteY1234" fmla="*/ 1020793 h 3080543"/>
              <a:gd name="connsiteX1235" fmla="*/ 79850 w 3140691"/>
              <a:gd name="connsiteY1235" fmla="*/ 1046618 h 3080543"/>
              <a:gd name="connsiteX1236" fmla="*/ 93188 w 3140691"/>
              <a:gd name="connsiteY1236" fmla="*/ 1013982 h 3080543"/>
              <a:gd name="connsiteX1237" fmla="*/ 100850 w 3140691"/>
              <a:gd name="connsiteY1237" fmla="*/ 1014550 h 3080543"/>
              <a:gd name="connsiteX1238" fmla="*/ 113053 w 3140691"/>
              <a:gd name="connsiteY1238" fmla="*/ 978224 h 3080543"/>
              <a:gd name="connsiteX1239" fmla="*/ 113620 w 3140691"/>
              <a:gd name="connsiteY1239" fmla="*/ 963183 h 3080543"/>
              <a:gd name="connsiteX1240" fmla="*/ 106526 w 3140691"/>
              <a:gd name="connsiteY1240" fmla="*/ 980211 h 3080543"/>
              <a:gd name="connsiteX1241" fmla="*/ 136323 w 3140691"/>
              <a:gd name="connsiteY1241" fmla="*/ 917493 h 3080543"/>
              <a:gd name="connsiteX1242" fmla="*/ 113620 w 3140691"/>
              <a:gd name="connsiteY1242" fmla="*/ 997238 h 3080543"/>
              <a:gd name="connsiteX1243" fmla="*/ 101985 w 3140691"/>
              <a:gd name="connsiteY1243" fmla="*/ 1036969 h 3080543"/>
              <a:gd name="connsiteX1244" fmla="*/ 104539 w 3140691"/>
              <a:gd name="connsiteY1244" fmla="*/ 1014833 h 3080543"/>
              <a:gd name="connsiteX1245" fmla="*/ 88080 w 3140691"/>
              <a:gd name="connsiteY1245" fmla="*/ 1065916 h 3080543"/>
              <a:gd name="connsiteX1246" fmla="*/ 99999 w 3140691"/>
              <a:gd name="connsiteY1246" fmla="*/ 1045483 h 3080543"/>
              <a:gd name="connsiteX1247" fmla="*/ 112485 w 3140691"/>
              <a:gd name="connsiteY1247" fmla="*/ 1023063 h 3080543"/>
              <a:gd name="connsiteX1248" fmla="*/ 115323 w 3140691"/>
              <a:gd name="connsiteY1248" fmla="*/ 1004617 h 3080543"/>
              <a:gd name="connsiteX1249" fmla="*/ 119296 w 3140691"/>
              <a:gd name="connsiteY1249" fmla="*/ 1005184 h 3080543"/>
              <a:gd name="connsiteX1250" fmla="*/ 125255 w 3140691"/>
              <a:gd name="connsiteY1250" fmla="*/ 975954 h 3080543"/>
              <a:gd name="connsiteX1251" fmla="*/ 134052 w 3140691"/>
              <a:gd name="connsiteY1251" fmla="*/ 976805 h 3080543"/>
              <a:gd name="connsiteX1252" fmla="*/ 132633 w 3140691"/>
              <a:gd name="connsiteY1252" fmla="*/ 961765 h 3080543"/>
              <a:gd name="connsiteX1253" fmla="*/ 159025 w 3140691"/>
              <a:gd name="connsiteY1253" fmla="*/ 894506 h 3080543"/>
              <a:gd name="connsiteX1254" fmla="*/ 155336 w 3140691"/>
              <a:gd name="connsiteY1254" fmla="*/ 890249 h 3080543"/>
              <a:gd name="connsiteX1255" fmla="*/ 142566 w 3140691"/>
              <a:gd name="connsiteY1255" fmla="*/ 925723 h 3080543"/>
              <a:gd name="connsiteX1256" fmla="*/ 143985 w 3140691"/>
              <a:gd name="connsiteY1256" fmla="*/ 903304 h 3080543"/>
              <a:gd name="connsiteX1257" fmla="*/ 148525 w 3140691"/>
              <a:gd name="connsiteY1257" fmla="*/ 873790 h 3080543"/>
              <a:gd name="connsiteX1258" fmla="*/ 152214 w 3140691"/>
              <a:gd name="connsiteY1258" fmla="*/ 878330 h 3080543"/>
              <a:gd name="connsiteX1259" fmla="*/ 155052 w 3140691"/>
              <a:gd name="connsiteY1259" fmla="*/ 867546 h 3080543"/>
              <a:gd name="connsiteX1260" fmla="*/ 139728 w 3140691"/>
              <a:gd name="connsiteY1260" fmla="*/ 876060 h 3080543"/>
              <a:gd name="connsiteX1261" fmla="*/ 147957 w 3140691"/>
              <a:gd name="connsiteY1261" fmla="*/ 858465 h 3080543"/>
              <a:gd name="connsiteX1262" fmla="*/ 172930 w 3140691"/>
              <a:gd name="connsiteY1262" fmla="*/ 755733 h 3080543"/>
              <a:gd name="connsiteX1263" fmla="*/ 172930 w 3140691"/>
              <a:gd name="connsiteY1263" fmla="*/ 751476 h 3080543"/>
              <a:gd name="connsiteX1264" fmla="*/ 169808 w 3140691"/>
              <a:gd name="connsiteY1264" fmla="*/ 756584 h 3080543"/>
              <a:gd name="connsiteX1265" fmla="*/ 145971 w 3140691"/>
              <a:gd name="connsiteY1265" fmla="*/ 801139 h 3080543"/>
              <a:gd name="connsiteX1266" fmla="*/ 164133 w 3140691"/>
              <a:gd name="connsiteY1266" fmla="*/ 760841 h 3080543"/>
              <a:gd name="connsiteX1267" fmla="*/ 173781 w 3140691"/>
              <a:gd name="connsiteY1267" fmla="*/ 744665 h 3080543"/>
              <a:gd name="connsiteX1268" fmla="*/ 181443 w 3140691"/>
              <a:gd name="connsiteY1268" fmla="*/ 716570 h 3080543"/>
              <a:gd name="connsiteX1269" fmla="*/ 191659 w 3140691"/>
              <a:gd name="connsiteY1269" fmla="*/ 677407 h 3080543"/>
              <a:gd name="connsiteX1270" fmla="*/ 202727 w 3140691"/>
              <a:gd name="connsiteY1270" fmla="*/ 648744 h 3080543"/>
              <a:gd name="connsiteX1271" fmla="*/ 213227 w 3140691"/>
              <a:gd name="connsiteY1271" fmla="*/ 635973 h 3080543"/>
              <a:gd name="connsiteX1272" fmla="*/ 208402 w 3140691"/>
              <a:gd name="connsiteY1272" fmla="*/ 634270 h 3080543"/>
              <a:gd name="connsiteX1273" fmla="*/ 214646 w 3140691"/>
              <a:gd name="connsiteY1273" fmla="*/ 628311 h 3080543"/>
              <a:gd name="connsiteX1274" fmla="*/ 215497 w 3140691"/>
              <a:gd name="connsiteY1274" fmla="*/ 612419 h 3080543"/>
              <a:gd name="connsiteX1275" fmla="*/ 243023 w 3140691"/>
              <a:gd name="connsiteY1275" fmla="*/ 564458 h 3080543"/>
              <a:gd name="connsiteX1276" fmla="*/ 271118 w 3140691"/>
              <a:gd name="connsiteY1276" fmla="*/ 517349 h 3080543"/>
              <a:gd name="connsiteX1277" fmla="*/ 281334 w 3140691"/>
              <a:gd name="connsiteY1277" fmla="*/ 509119 h 3080543"/>
              <a:gd name="connsiteX1278" fmla="*/ 338941 w 3140691"/>
              <a:gd name="connsiteY1278" fmla="*/ 429090 h 3080543"/>
              <a:gd name="connsiteX1279" fmla="*/ 370724 w 3140691"/>
              <a:gd name="connsiteY1279" fmla="*/ 394184 h 3080543"/>
              <a:gd name="connsiteX1280" fmla="*/ 402507 w 3140691"/>
              <a:gd name="connsiteY1280" fmla="*/ 357575 h 3080543"/>
              <a:gd name="connsiteX1281" fmla="*/ 434858 w 3140691"/>
              <a:gd name="connsiteY1281" fmla="*/ 327209 h 3080543"/>
              <a:gd name="connsiteX1282" fmla="*/ 441669 w 3140691"/>
              <a:gd name="connsiteY1282" fmla="*/ 326926 h 3080543"/>
              <a:gd name="connsiteX1283" fmla="*/ 482249 w 3140691"/>
              <a:gd name="connsiteY1283" fmla="*/ 287479 h 3080543"/>
              <a:gd name="connsiteX1284" fmla="*/ 527086 w 3140691"/>
              <a:gd name="connsiteY1284" fmla="*/ 249735 h 3080543"/>
              <a:gd name="connsiteX1285" fmla="*/ 530208 w 3140691"/>
              <a:gd name="connsiteY1285" fmla="*/ 251721 h 3080543"/>
              <a:gd name="connsiteX1286" fmla="*/ 563694 w 3140691"/>
              <a:gd name="connsiteY1286" fmla="*/ 219369 h 3080543"/>
              <a:gd name="connsiteX1287" fmla="*/ 589234 w 3140691"/>
              <a:gd name="connsiteY1287" fmla="*/ 200071 h 3080543"/>
              <a:gd name="connsiteX1288" fmla="*/ 597463 w 3140691"/>
              <a:gd name="connsiteY1288" fmla="*/ 201490 h 3080543"/>
              <a:gd name="connsiteX1289" fmla="*/ 610233 w 3140691"/>
              <a:gd name="connsiteY1289" fmla="*/ 187584 h 3080543"/>
              <a:gd name="connsiteX1290" fmla="*/ 712678 w 3140691"/>
              <a:gd name="connsiteY1290" fmla="*/ 124867 h 3080543"/>
              <a:gd name="connsiteX1291" fmla="*/ 767163 w 3140691"/>
              <a:gd name="connsiteY1291" fmla="*/ 103583 h 3080543"/>
              <a:gd name="connsiteX1292" fmla="*/ 767163 w 3140691"/>
              <a:gd name="connsiteY1292" fmla="*/ 114083 h 3080543"/>
              <a:gd name="connsiteX1293" fmla="*/ 791568 w 3140691"/>
              <a:gd name="connsiteY1293" fmla="*/ 102164 h 3080543"/>
              <a:gd name="connsiteX1294" fmla="*/ 819379 w 3140691"/>
              <a:gd name="connsiteY1294" fmla="*/ 84852 h 3080543"/>
              <a:gd name="connsiteX1295" fmla="*/ 870175 w 3140691"/>
              <a:gd name="connsiteY1295" fmla="*/ 59595 h 3080543"/>
              <a:gd name="connsiteX1296" fmla="*/ 789866 w 3140691"/>
              <a:gd name="connsiteY1296" fmla="*/ 106137 h 3080543"/>
              <a:gd name="connsiteX1297" fmla="*/ 718637 w 3140691"/>
              <a:gd name="connsiteY1297" fmla="*/ 155800 h 3080543"/>
              <a:gd name="connsiteX1298" fmla="*/ 527370 w 3140691"/>
              <a:gd name="connsiteY1298" fmla="*/ 327777 h 3080543"/>
              <a:gd name="connsiteX1299" fmla="*/ 375548 w 3140691"/>
              <a:gd name="connsiteY1299" fmla="*/ 505997 h 3080543"/>
              <a:gd name="connsiteX1300" fmla="*/ 397115 w 3140691"/>
              <a:gd name="connsiteY1300" fmla="*/ 495781 h 3080543"/>
              <a:gd name="connsiteX1301" fmla="*/ 359657 w 3140691"/>
              <a:gd name="connsiteY1301" fmla="*/ 544309 h 3080543"/>
              <a:gd name="connsiteX1302" fmla="*/ 327022 w 3140691"/>
              <a:gd name="connsiteY1302" fmla="*/ 597662 h 3080543"/>
              <a:gd name="connsiteX1303" fmla="*/ 336671 w 3140691"/>
              <a:gd name="connsiteY1303" fmla="*/ 589715 h 3080543"/>
              <a:gd name="connsiteX1304" fmla="*/ 360508 w 3140691"/>
              <a:gd name="connsiteY1304" fmla="*/ 551971 h 3080543"/>
              <a:gd name="connsiteX1305" fmla="*/ 399669 w 3140691"/>
              <a:gd name="connsiteY1305" fmla="*/ 505997 h 3080543"/>
              <a:gd name="connsiteX1306" fmla="*/ 443088 w 3140691"/>
              <a:gd name="connsiteY1306" fmla="*/ 462010 h 3080543"/>
              <a:gd name="connsiteX1307" fmla="*/ 442236 w 3140691"/>
              <a:gd name="connsiteY1307" fmla="*/ 453212 h 3080543"/>
              <a:gd name="connsiteX1308" fmla="*/ 472317 w 3140691"/>
              <a:gd name="connsiteY1308" fmla="*/ 419725 h 3080543"/>
              <a:gd name="connsiteX1309" fmla="*/ 514600 w 3140691"/>
              <a:gd name="connsiteY1309" fmla="*/ 385386 h 3080543"/>
              <a:gd name="connsiteX1310" fmla="*/ 511762 w 3140691"/>
              <a:gd name="connsiteY1310" fmla="*/ 392197 h 3080543"/>
              <a:gd name="connsiteX1311" fmla="*/ 530208 w 3140691"/>
              <a:gd name="connsiteY1311" fmla="*/ 369494 h 3080543"/>
              <a:gd name="connsiteX1312" fmla="*/ 538154 w 3140691"/>
              <a:gd name="connsiteY1312" fmla="*/ 370062 h 3080543"/>
              <a:gd name="connsiteX1313" fmla="*/ 573626 w 3140691"/>
              <a:gd name="connsiteY1313" fmla="*/ 338561 h 3080543"/>
              <a:gd name="connsiteX1314" fmla="*/ 611085 w 3140691"/>
              <a:gd name="connsiteY1314" fmla="*/ 305925 h 3080543"/>
              <a:gd name="connsiteX1315" fmla="*/ 619882 w 3140691"/>
              <a:gd name="connsiteY1315" fmla="*/ 307912 h 3080543"/>
              <a:gd name="connsiteX1316" fmla="*/ 638044 w 3140691"/>
              <a:gd name="connsiteY1316" fmla="*/ 294573 h 3080543"/>
              <a:gd name="connsiteX1317" fmla="*/ 637760 w 3140691"/>
              <a:gd name="connsiteY1317" fmla="*/ 289749 h 3080543"/>
              <a:gd name="connsiteX1318" fmla="*/ 652800 w 3140691"/>
              <a:gd name="connsiteY1318" fmla="*/ 278681 h 3080543"/>
              <a:gd name="connsiteX1319" fmla="*/ 659611 w 3140691"/>
              <a:gd name="connsiteY1319" fmla="*/ 279533 h 3080543"/>
              <a:gd name="connsiteX1320" fmla="*/ 690259 w 3140691"/>
              <a:gd name="connsiteY1320" fmla="*/ 248599 h 3080543"/>
              <a:gd name="connsiteX1321" fmla="*/ 725732 w 3140691"/>
              <a:gd name="connsiteY1321" fmla="*/ 231856 h 3080543"/>
              <a:gd name="connsiteX1322" fmla="*/ 703597 w 3140691"/>
              <a:gd name="connsiteY1322" fmla="*/ 250586 h 3080543"/>
              <a:gd name="connsiteX1323" fmla="*/ 722894 w 3140691"/>
              <a:gd name="connsiteY1323" fmla="*/ 243491 h 3080543"/>
              <a:gd name="connsiteX1324" fmla="*/ 692529 w 3140691"/>
              <a:gd name="connsiteY1324" fmla="*/ 269316 h 3080543"/>
              <a:gd name="connsiteX1325" fmla="*/ 717218 w 3140691"/>
              <a:gd name="connsiteY1325" fmla="*/ 257397 h 3080543"/>
              <a:gd name="connsiteX1326" fmla="*/ 735380 w 3140691"/>
              <a:gd name="connsiteY1326" fmla="*/ 240086 h 3080543"/>
              <a:gd name="connsiteX1327" fmla="*/ 728569 w 3140691"/>
              <a:gd name="connsiteY1327" fmla="*/ 238951 h 3080543"/>
              <a:gd name="connsiteX1328" fmla="*/ 759217 w 3140691"/>
              <a:gd name="connsiteY1328" fmla="*/ 228167 h 3080543"/>
              <a:gd name="connsiteX1329" fmla="*/ 749569 w 3140691"/>
              <a:gd name="connsiteY1329" fmla="*/ 238667 h 3080543"/>
              <a:gd name="connsiteX1330" fmla="*/ 755245 w 3140691"/>
              <a:gd name="connsiteY1330" fmla="*/ 239234 h 3080543"/>
              <a:gd name="connsiteX1331" fmla="*/ 780217 w 3140691"/>
              <a:gd name="connsiteY1331" fmla="*/ 218801 h 3080543"/>
              <a:gd name="connsiteX1332" fmla="*/ 793839 w 3140691"/>
              <a:gd name="connsiteY1332" fmla="*/ 216815 h 3080543"/>
              <a:gd name="connsiteX1333" fmla="*/ 774258 w 3140691"/>
              <a:gd name="connsiteY1333" fmla="*/ 232423 h 3080543"/>
              <a:gd name="connsiteX1334" fmla="*/ 823919 w 3140691"/>
              <a:gd name="connsiteY1334" fmla="*/ 202058 h 3080543"/>
              <a:gd name="connsiteX1335" fmla="*/ 822500 w 3140691"/>
              <a:gd name="connsiteY1335" fmla="*/ 210572 h 3080543"/>
              <a:gd name="connsiteX1336" fmla="*/ 844351 w 3140691"/>
              <a:gd name="connsiteY1336" fmla="*/ 195247 h 3080543"/>
              <a:gd name="connsiteX1337" fmla="*/ 852865 w 3140691"/>
              <a:gd name="connsiteY1337" fmla="*/ 181057 h 3080543"/>
              <a:gd name="connsiteX1338" fmla="*/ 881242 w 3140691"/>
              <a:gd name="connsiteY1338" fmla="*/ 164881 h 3080543"/>
              <a:gd name="connsiteX1339" fmla="*/ 869324 w 3140691"/>
              <a:gd name="connsiteY1339" fmla="*/ 167719 h 3080543"/>
              <a:gd name="connsiteX1340" fmla="*/ 899688 w 3140691"/>
              <a:gd name="connsiteY1340" fmla="*/ 159205 h 3080543"/>
              <a:gd name="connsiteX1341" fmla="*/ 900256 w 3140691"/>
              <a:gd name="connsiteY1341" fmla="*/ 154381 h 3080543"/>
              <a:gd name="connsiteX1342" fmla="*/ 906499 w 3140691"/>
              <a:gd name="connsiteY1342" fmla="*/ 156368 h 3080543"/>
              <a:gd name="connsiteX1343" fmla="*/ 928634 w 3140691"/>
              <a:gd name="connsiteY1343" fmla="*/ 149557 h 3080543"/>
              <a:gd name="connsiteX1344" fmla="*/ 932890 w 3140691"/>
              <a:gd name="connsiteY1344" fmla="*/ 138489 h 3080543"/>
              <a:gd name="connsiteX1345" fmla="*/ 972052 w 3140691"/>
              <a:gd name="connsiteY1345" fmla="*/ 119191 h 3080543"/>
              <a:gd name="connsiteX1346" fmla="*/ 947079 w 3140691"/>
              <a:gd name="connsiteY1346" fmla="*/ 133381 h 3080543"/>
              <a:gd name="connsiteX1347" fmla="*/ 955876 w 3140691"/>
              <a:gd name="connsiteY1347" fmla="*/ 132813 h 3080543"/>
              <a:gd name="connsiteX1348" fmla="*/ 942539 w 3140691"/>
              <a:gd name="connsiteY1348" fmla="*/ 138773 h 3080543"/>
              <a:gd name="connsiteX1349" fmla="*/ 936296 w 3140691"/>
              <a:gd name="connsiteY1349" fmla="*/ 147854 h 3080543"/>
              <a:gd name="connsiteX1350" fmla="*/ 982552 w 3140691"/>
              <a:gd name="connsiteY1350" fmla="*/ 125151 h 3080543"/>
              <a:gd name="connsiteX1351" fmla="*/ 1036186 w 3140691"/>
              <a:gd name="connsiteY1351" fmla="*/ 103015 h 3080543"/>
              <a:gd name="connsiteX1352" fmla="*/ 1091523 w 3140691"/>
              <a:gd name="connsiteY1352" fmla="*/ 81731 h 3080543"/>
              <a:gd name="connsiteX1353" fmla="*/ 1117347 w 3140691"/>
              <a:gd name="connsiteY1353" fmla="*/ 70947 h 3080543"/>
              <a:gd name="connsiteX1354" fmla="*/ 1141468 w 3140691"/>
              <a:gd name="connsiteY1354" fmla="*/ 60730 h 3080543"/>
              <a:gd name="connsiteX1355" fmla="*/ 1203899 w 3140691"/>
              <a:gd name="connsiteY1355" fmla="*/ 42568 h 3080543"/>
              <a:gd name="connsiteX1356" fmla="*/ 1216669 w 3140691"/>
              <a:gd name="connsiteY1356" fmla="*/ 43703 h 3080543"/>
              <a:gd name="connsiteX1357" fmla="*/ 1239372 w 3140691"/>
              <a:gd name="connsiteY1357" fmla="*/ 34905 h 3080543"/>
              <a:gd name="connsiteX1358" fmla="*/ 1234547 w 3140691"/>
              <a:gd name="connsiteY1358" fmla="*/ 40297 h 3080543"/>
              <a:gd name="connsiteX1359" fmla="*/ 1261506 w 3140691"/>
              <a:gd name="connsiteY1359" fmla="*/ 31500 h 3080543"/>
              <a:gd name="connsiteX1360" fmla="*/ 1255831 w 3140691"/>
              <a:gd name="connsiteY1360" fmla="*/ 36040 h 3080543"/>
              <a:gd name="connsiteX1361" fmla="*/ 1292155 w 3140691"/>
              <a:gd name="connsiteY1361" fmla="*/ 22986 h 3080543"/>
              <a:gd name="connsiteX1362" fmla="*/ 1322519 w 3140691"/>
              <a:gd name="connsiteY1362" fmla="*/ 30081 h 3080543"/>
              <a:gd name="connsiteX1363" fmla="*/ 1338410 w 3140691"/>
              <a:gd name="connsiteY1363" fmla="*/ 23270 h 3080543"/>
              <a:gd name="connsiteX1364" fmla="*/ 1370761 w 3140691"/>
              <a:gd name="connsiteY1364" fmla="*/ 19581 h 3080543"/>
              <a:gd name="connsiteX1365" fmla="*/ 1401126 w 3140691"/>
              <a:gd name="connsiteY1365" fmla="*/ 21000 h 3080543"/>
              <a:gd name="connsiteX1366" fmla="*/ 1436314 w 3140691"/>
              <a:gd name="connsiteY1366" fmla="*/ 16459 h 3080543"/>
              <a:gd name="connsiteX1367" fmla="*/ 1485124 w 3140691"/>
              <a:gd name="connsiteY1367" fmla="*/ 6810 h 3080543"/>
              <a:gd name="connsiteX1368" fmla="*/ 1527124 w 3140691"/>
              <a:gd name="connsiteY1368" fmla="*/ 6242 h 3080543"/>
              <a:gd name="connsiteX1369" fmla="*/ 1509529 w 3140691"/>
              <a:gd name="connsiteY1369" fmla="*/ 7378 h 3080543"/>
              <a:gd name="connsiteX1370" fmla="*/ 1500732 w 3140691"/>
              <a:gd name="connsiteY1370" fmla="*/ 13621 h 3080543"/>
              <a:gd name="connsiteX1371" fmla="*/ 1498746 w 3140691"/>
              <a:gd name="connsiteY1371" fmla="*/ 7378 h 3080543"/>
              <a:gd name="connsiteX1372" fmla="*/ 1467530 w 3140691"/>
              <a:gd name="connsiteY1372" fmla="*/ 12202 h 3080543"/>
              <a:gd name="connsiteX1373" fmla="*/ 1461571 w 3140691"/>
              <a:gd name="connsiteY1373" fmla="*/ 15608 h 3080543"/>
              <a:gd name="connsiteX1374" fmla="*/ 1486543 w 3140691"/>
              <a:gd name="connsiteY1374" fmla="*/ 17027 h 3080543"/>
              <a:gd name="connsiteX1375" fmla="*/ 1510948 w 3140691"/>
              <a:gd name="connsiteY1375" fmla="*/ 12202 h 3080543"/>
              <a:gd name="connsiteX1376" fmla="*/ 1539042 w 3140691"/>
              <a:gd name="connsiteY1376" fmla="*/ 9932 h 3080543"/>
              <a:gd name="connsiteX1377" fmla="*/ 1519178 w 3140691"/>
              <a:gd name="connsiteY1377" fmla="*/ 14756 h 3080543"/>
              <a:gd name="connsiteX1378" fmla="*/ 1520597 w 3140691"/>
              <a:gd name="connsiteY1378" fmla="*/ 19864 h 3080543"/>
              <a:gd name="connsiteX1379" fmla="*/ 1536772 w 3140691"/>
              <a:gd name="connsiteY1379" fmla="*/ 13905 h 3080543"/>
              <a:gd name="connsiteX1380" fmla="*/ 1561745 w 3140691"/>
              <a:gd name="connsiteY1380" fmla="*/ 14756 h 3080543"/>
              <a:gd name="connsiteX1381" fmla="*/ 1524853 w 3140691"/>
              <a:gd name="connsiteY1381" fmla="*/ 21851 h 3080543"/>
              <a:gd name="connsiteX1382" fmla="*/ 1536772 w 3140691"/>
              <a:gd name="connsiteY1382" fmla="*/ 26392 h 3080543"/>
              <a:gd name="connsiteX1383" fmla="*/ 1567136 w 3140691"/>
              <a:gd name="connsiteY1383" fmla="*/ 19013 h 3080543"/>
              <a:gd name="connsiteX1384" fmla="*/ 1608852 w 3140691"/>
              <a:gd name="connsiteY1384" fmla="*/ 19864 h 3080543"/>
              <a:gd name="connsiteX1385" fmla="*/ 1630987 w 3140691"/>
              <a:gd name="connsiteY1385" fmla="*/ 16459 h 3080543"/>
              <a:gd name="connsiteX1386" fmla="*/ 1655959 w 3140691"/>
              <a:gd name="connsiteY1386" fmla="*/ 16175 h 3080543"/>
              <a:gd name="connsiteX1387" fmla="*/ 1697959 w 3140691"/>
              <a:gd name="connsiteY1387" fmla="*/ 13905 h 3080543"/>
              <a:gd name="connsiteX1388" fmla="*/ 1676959 w 3140691"/>
              <a:gd name="connsiteY1388" fmla="*/ 13337 h 3080543"/>
              <a:gd name="connsiteX1389" fmla="*/ 1690297 w 3140691"/>
              <a:gd name="connsiteY1389" fmla="*/ 10499 h 3080543"/>
              <a:gd name="connsiteX1390" fmla="*/ 1678945 w 3140691"/>
              <a:gd name="connsiteY1390" fmla="*/ 5675 h 3080543"/>
              <a:gd name="connsiteX1391" fmla="*/ 1665892 w 3140691"/>
              <a:gd name="connsiteY1391" fmla="*/ 9932 h 3080543"/>
              <a:gd name="connsiteX1392" fmla="*/ 1657946 w 3140691"/>
              <a:gd name="connsiteY1392" fmla="*/ 5107 h 3080543"/>
              <a:gd name="connsiteX1393" fmla="*/ 1675256 w 3140691"/>
              <a:gd name="connsiteY1393" fmla="*/ 4540 h 3080543"/>
              <a:gd name="connsiteX1394" fmla="*/ 1665076 w 3140691"/>
              <a:gd name="connsiteY1394" fmla="*/ 2801 h 30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</a:cxnLst>
            <a:rect l="l" t="t" r="r" b="b"/>
            <a:pathLst>
              <a:path w="3140691" h="3080543">
                <a:moveTo>
                  <a:pt x="3053770" y="1104106"/>
                </a:moveTo>
                <a:lnTo>
                  <a:pt x="3057651" y="1107278"/>
                </a:lnTo>
                <a:cubicBezTo>
                  <a:pt x="3058963" y="1110045"/>
                  <a:pt x="3059530" y="1113876"/>
                  <a:pt x="3057260" y="1116998"/>
                </a:cubicBezTo>
                <a:close/>
                <a:moveTo>
                  <a:pt x="3053324" y="1102459"/>
                </a:moveTo>
                <a:lnTo>
                  <a:pt x="3053770" y="1104106"/>
                </a:lnTo>
                <a:lnTo>
                  <a:pt x="3053571" y="1103943"/>
                </a:lnTo>
                <a:close/>
                <a:moveTo>
                  <a:pt x="2826160" y="905030"/>
                </a:moveTo>
                <a:lnTo>
                  <a:pt x="2826548" y="905574"/>
                </a:lnTo>
                <a:lnTo>
                  <a:pt x="2826516" y="905665"/>
                </a:lnTo>
                <a:close/>
                <a:moveTo>
                  <a:pt x="2820588" y="895074"/>
                </a:moveTo>
                <a:lnTo>
                  <a:pt x="2826160" y="905030"/>
                </a:lnTo>
                <a:lnTo>
                  <a:pt x="2822504" y="899898"/>
                </a:lnTo>
                <a:cubicBezTo>
                  <a:pt x="2821653" y="898976"/>
                  <a:pt x="2821156" y="898195"/>
                  <a:pt x="2820588" y="895074"/>
                </a:cubicBezTo>
                <a:close/>
                <a:moveTo>
                  <a:pt x="2918492" y="761409"/>
                </a:moveTo>
                <a:cubicBezTo>
                  <a:pt x="2916506" y="766233"/>
                  <a:pt x="2921330" y="775882"/>
                  <a:pt x="2927289" y="780990"/>
                </a:cubicBezTo>
                <a:cubicBezTo>
                  <a:pt x="2927857" y="785247"/>
                  <a:pt x="2926722" y="790355"/>
                  <a:pt x="2924168" y="790355"/>
                </a:cubicBezTo>
                <a:cubicBezTo>
                  <a:pt x="2925019" y="790923"/>
                  <a:pt x="2925587" y="790923"/>
                  <a:pt x="2926154" y="790923"/>
                </a:cubicBezTo>
                <a:cubicBezTo>
                  <a:pt x="2929560" y="796031"/>
                  <a:pt x="2923884" y="798869"/>
                  <a:pt x="2921614" y="790355"/>
                </a:cubicBezTo>
                <a:cubicBezTo>
                  <a:pt x="2920479" y="797450"/>
                  <a:pt x="2931830" y="806247"/>
                  <a:pt x="2925870" y="808234"/>
                </a:cubicBezTo>
                <a:cubicBezTo>
                  <a:pt x="2927006" y="809937"/>
                  <a:pt x="2927857" y="809937"/>
                  <a:pt x="2928424" y="809937"/>
                </a:cubicBezTo>
                <a:cubicBezTo>
                  <a:pt x="2927857" y="805680"/>
                  <a:pt x="2927857" y="801991"/>
                  <a:pt x="2929276" y="801139"/>
                </a:cubicBezTo>
                <a:cubicBezTo>
                  <a:pt x="2937505" y="815612"/>
                  <a:pt x="2934384" y="819018"/>
                  <a:pt x="2935519" y="826397"/>
                </a:cubicBezTo>
                <a:cubicBezTo>
                  <a:pt x="2934668" y="825829"/>
                  <a:pt x="2934100" y="824694"/>
                  <a:pt x="2933249" y="823559"/>
                </a:cubicBezTo>
                <a:cubicBezTo>
                  <a:pt x="2934668" y="831505"/>
                  <a:pt x="2936654" y="840018"/>
                  <a:pt x="2943748" y="853073"/>
                </a:cubicBezTo>
                <a:cubicBezTo>
                  <a:pt x="2938640" y="855627"/>
                  <a:pt x="2921897" y="822991"/>
                  <a:pt x="2924168" y="817883"/>
                </a:cubicBezTo>
                <a:cubicBezTo>
                  <a:pt x="2928708" y="824694"/>
                  <a:pt x="2925870" y="825829"/>
                  <a:pt x="2931546" y="833207"/>
                </a:cubicBezTo>
                <a:cubicBezTo>
                  <a:pt x="2932965" y="820437"/>
                  <a:pt x="2916222" y="791774"/>
                  <a:pt x="2904871" y="786950"/>
                </a:cubicBezTo>
                <a:cubicBezTo>
                  <a:pt x="2906573" y="794612"/>
                  <a:pt x="2917073" y="810220"/>
                  <a:pt x="2915938" y="816180"/>
                </a:cubicBezTo>
                <a:cubicBezTo>
                  <a:pt x="2911114" y="811923"/>
                  <a:pt x="2909979" y="796031"/>
                  <a:pt x="2899479" y="782977"/>
                </a:cubicBezTo>
                <a:cubicBezTo>
                  <a:pt x="2899479" y="782977"/>
                  <a:pt x="2899479" y="782977"/>
                  <a:pt x="2903452" y="779571"/>
                </a:cubicBezTo>
                <a:cubicBezTo>
                  <a:pt x="2903452" y="779571"/>
                  <a:pt x="2903452" y="779571"/>
                  <a:pt x="2908560" y="788085"/>
                </a:cubicBezTo>
                <a:cubicBezTo>
                  <a:pt x="2904871" y="780706"/>
                  <a:pt x="2911965" y="781274"/>
                  <a:pt x="2903736" y="770774"/>
                </a:cubicBezTo>
                <a:cubicBezTo>
                  <a:pt x="2908844" y="774463"/>
                  <a:pt x="2904303" y="767368"/>
                  <a:pt x="2908276" y="766517"/>
                </a:cubicBezTo>
                <a:cubicBezTo>
                  <a:pt x="2913100" y="777868"/>
                  <a:pt x="2910263" y="776733"/>
                  <a:pt x="2910546" y="786382"/>
                </a:cubicBezTo>
                <a:cubicBezTo>
                  <a:pt x="2913100" y="788936"/>
                  <a:pt x="2914519" y="787517"/>
                  <a:pt x="2917641" y="793477"/>
                </a:cubicBezTo>
                <a:cubicBezTo>
                  <a:pt x="2916789" y="789788"/>
                  <a:pt x="2920762" y="789504"/>
                  <a:pt x="2915371" y="782409"/>
                </a:cubicBezTo>
                <a:cubicBezTo>
                  <a:pt x="2917073" y="782977"/>
                  <a:pt x="2919343" y="785531"/>
                  <a:pt x="2921330" y="787801"/>
                </a:cubicBezTo>
                <a:cubicBezTo>
                  <a:pt x="2914519" y="772476"/>
                  <a:pt x="2909411" y="758571"/>
                  <a:pt x="2918492" y="761409"/>
                </a:cubicBezTo>
                <a:close/>
                <a:moveTo>
                  <a:pt x="2509740" y="500958"/>
                </a:moveTo>
                <a:lnTo>
                  <a:pt x="2520918" y="508268"/>
                </a:lnTo>
                <a:cubicBezTo>
                  <a:pt x="2518790" y="509119"/>
                  <a:pt x="2517583" y="508339"/>
                  <a:pt x="2515952" y="506671"/>
                </a:cubicBezTo>
                <a:close/>
                <a:moveTo>
                  <a:pt x="2508431" y="499754"/>
                </a:moveTo>
                <a:lnTo>
                  <a:pt x="2509740" y="500958"/>
                </a:lnTo>
                <a:lnTo>
                  <a:pt x="2508281" y="500004"/>
                </a:lnTo>
                <a:close/>
                <a:moveTo>
                  <a:pt x="1656814" y="0"/>
                </a:moveTo>
                <a:lnTo>
                  <a:pt x="1656828" y="0"/>
                </a:lnTo>
                <a:lnTo>
                  <a:pt x="1679016" y="1312"/>
                </a:lnTo>
                <a:cubicBezTo>
                  <a:pt x="1684550" y="1631"/>
                  <a:pt x="1688736" y="1844"/>
                  <a:pt x="1693134" y="1986"/>
                </a:cubicBezTo>
                <a:cubicBezTo>
                  <a:pt x="1701931" y="2269"/>
                  <a:pt x="1711296" y="2269"/>
                  <a:pt x="1733998" y="1986"/>
                </a:cubicBezTo>
                <a:cubicBezTo>
                  <a:pt x="1730026" y="5391"/>
                  <a:pt x="1720945" y="4824"/>
                  <a:pt x="1728323" y="9364"/>
                </a:cubicBezTo>
                <a:cubicBezTo>
                  <a:pt x="1715837" y="10783"/>
                  <a:pt x="1712431" y="8229"/>
                  <a:pt x="1704485" y="11351"/>
                </a:cubicBezTo>
                <a:cubicBezTo>
                  <a:pt x="1709310" y="15891"/>
                  <a:pt x="1710161" y="15608"/>
                  <a:pt x="1712431" y="19013"/>
                </a:cubicBezTo>
                <a:cubicBezTo>
                  <a:pt x="1716404" y="18729"/>
                  <a:pt x="1714418" y="17878"/>
                  <a:pt x="1712431" y="17594"/>
                </a:cubicBezTo>
                <a:cubicBezTo>
                  <a:pt x="1719242" y="13337"/>
                  <a:pt x="1742228" y="21567"/>
                  <a:pt x="1743079" y="15891"/>
                </a:cubicBezTo>
                <a:cubicBezTo>
                  <a:pt x="1748755" y="18729"/>
                  <a:pt x="1750458" y="18445"/>
                  <a:pt x="1760390" y="17594"/>
                </a:cubicBezTo>
                <a:cubicBezTo>
                  <a:pt x="1754431" y="21567"/>
                  <a:pt x="1777984" y="22419"/>
                  <a:pt x="1761241" y="22419"/>
                </a:cubicBezTo>
                <a:cubicBezTo>
                  <a:pt x="1776565" y="22986"/>
                  <a:pt x="1805795" y="23554"/>
                  <a:pt x="1829632" y="26675"/>
                </a:cubicBezTo>
                <a:cubicBezTo>
                  <a:pt x="1808065" y="28378"/>
                  <a:pt x="1825943" y="31784"/>
                  <a:pt x="1852051" y="34338"/>
                </a:cubicBezTo>
                <a:cubicBezTo>
                  <a:pt x="1877874" y="37743"/>
                  <a:pt x="1911928" y="41432"/>
                  <a:pt x="1922144" y="40581"/>
                </a:cubicBezTo>
                <a:cubicBezTo>
                  <a:pt x="1932076" y="44270"/>
                  <a:pt x="1949671" y="48243"/>
                  <a:pt x="1968116" y="51365"/>
                </a:cubicBezTo>
                <a:cubicBezTo>
                  <a:pt x="1986562" y="54487"/>
                  <a:pt x="2005575" y="57041"/>
                  <a:pt x="2017210" y="60163"/>
                </a:cubicBezTo>
                <a:cubicBezTo>
                  <a:pt x="2020048" y="64419"/>
                  <a:pt x="2031683" y="67257"/>
                  <a:pt x="2040480" y="70663"/>
                </a:cubicBezTo>
                <a:cubicBezTo>
                  <a:pt x="2050412" y="71230"/>
                  <a:pt x="2024021" y="63852"/>
                  <a:pt x="2037358" y="63568"/>
                </a:cubicBezTo>
                <a:cubicBezTo>
                  <a:pt x="2040764" y="66690"/>
                  <a:pt x="2043601" y="70095"/>
                  <a:pt x="2057223" y="71798"/>
                </a:cubicBezTo>
                <a:cubicBezTo>
                  <a:pt x="2055520" y="72649"/>
                  <a:pt x="2053817" y="73217"/>
                  <a:pt x="2053817" y="74920"/>
                </a:cubicBezTo>
                <a:cubicBezTo>
                  <a:pt x="2059209" y="74636"/>
                  <a:pt x="2066871" y="75771"/>
                  <a:pt x="2073966" y="77758"/>
                </a:cubicBezTo>
                <a:cubicBezTo>
                  <a:pt x="2081060" y="80028"/>
                  <a:pt x="2087303" y="83150"/>
                  <a:pt x="2090141" y="86555"/>
                </a:cubicBezTo>
                <a:cubicBezTo>
                  <a:pt x="2107452" y="89677"/>
                  <a:pt x="2124195" y="95069"/>
                  <a:pt x="2140370" y="100461"/>
                </a:cubicBezTo>
                <a:cubicBezTo>
                  <a:pt x="2155978" y="106137"/>
                  <a:pt x="2171018" y="112664"/>
                  <a:pt x="2185207" y="116921"/>
                </a:cubicBezTo>
                <a:cubicBezTo>
                  <a:pt x="2180099" y="119191"/>
                  <a:pt x="2201666" y="128840"/>
                  <a:pt x="2201950" y="121461"/>
                </a:cubicBezTo>
                <a:cubicBezTo>
                  <a:pt x="2207058" y="126002"/>
                  <a:pt x="2212734" y="127421"/>
                  <a:pt x="2207342" y="129691"/>
                </a:cubicBezTo>
                <a:cubicBezTo>
                  <a:pt x="2227774" y="136502"/>
                  <a:pt x="2237706" y="143881"/>
                  <a:pt x="2258138" y="150976"/>
                </a:cubicBezTo>
                <a:cubicBezTo>
                  <a:pt x="2257287" y="147002"/>
                  <a:pt x="2237422" y="136786"/>
                  <a:pt x="2230044" y="137070"/>
                </a:cubicBezTo>
                <a:cubicBezTo>
                  <a:pt x="2220679" y="129124"/>
                  <a:pt x="2253882" y="144732"/>
                  <a:pt x="2256436" y="142178"/>
                </a:cubicBezTo>
                <a:cubicBezTo>
                  <a:pt x="2256436" y="142178"/>
                  <a:pt x="2256436" y="142178"/>
                  <a:pt x="2255868" y="145867"/>
                </a:cubicBezTo>
                <a:cubicBezTo>
                  <a:pt x="2269206" y="149557"/>
                  <a:pt x="2276584" y="154665"/>
                  <a:pt x="2297584" y="160624"/>
                </a:cubicBezTo>
                <a:cubicBezTo>
                  <a:pt x="2321989" y="178503"/>
                  <a:pt x="2337880" y="190706"/>
                  <a:pt x="2367961" y="199504"/>
                </a:cubicBezTo>
                <a:cubicBezTo>
                  <a:pt x="2369380" y="196666"/>
                  <a:pt x="2364272" y="193260"/>
                  <a:pt x="2363704" y="190139"/>
                </a:cubicBezTo>
                <a:cubicBezTo>
                  <a:pt x="2353488" y="186733"/>
                  <a:pt x="2362853" y="195247"/>
                  <a:pt x="2346961" y="187301"/>
                </a:cubicBezTo>
                <a:cubicBezTo>
                  <a:pt x="2362853" y="189003"/>
                  <a:pt x="2327948" y="166016"/>
                  <a:pt x="2329083" y="174814"/>
                </a:cubicBezTo>
                <a:cubicBezTo>
                  <a:pt x="2320286" y="163179"/>
                  <a:pt x="2292192" y="151259"/>
                  <a:pt x="2272895" y="147286"/>
                </a:cubicBezTo>
                <a:cubicBezTo>
                  <a:pt x="2272043" y="144165"/>
                  <a:pt x="2275733" y="145016"/>
                  <a:pt x="2277151" y="143597"/>
                </a:cubicBezTo>
                <a:cubicBezTo>
                  <a:pt x="2275165" y="139908"/>
                  <a:pt x="2249909" y="137070"/>
                  <a:pt x="2255301" y="131110"/>
                </a:cubicBezTo>
                <a:cubicBezTo>
                  <a:pt x="2249057" y="129124"/>
                  <a:pt x="2246787" y="130543"/>
                  <a:pt x="2238841" y="127137"/>
                </a:cubicBezTo>
                <a:cubicBezTo>
                  <a:pt x="2241395" y="126853"/>
                  <a:pt x="2245084" y="127705"/>
                  <a:pt x="2249057" y="128556"/>
                </a:cubicBezTo>
                <a:cubicBezTo>
                  <a:pt x="2243666" y="122029"/>
                  <a:pt x="2236004" y="122029"/>
                  <a:pt x="2220396" y="114650"/>
                </a:cubicBezTo>
                <a:cubicBezTo>
                  <a:pt x="2225787" y="114934"/>
                  <a:pt x="2233450" y="116921"/>
                  <a:pt x="2237422" y="116069"/>
                </a:cubicBezTo>
                <a:cubicBezTo>
                  <a:pt x="2251611" y="124867"/>
                  <a:pt x="2271192" y="131110"/>
                  <a:pt x="2276584" y="131394"/>
                </a:cubicBezTo>
                <a:cubicBezTo>
                  <a:pt x="2283111" y="134232"/>
                  <a:pt x="2281976" y="137070"/>
                  <a:pt x="2288503" y="140191"/>
                </a:cubicBezTo>
                <a:cubicBezTo>
                  <a:pt x="2299002" y="145300"/>
                  <a:pt x="2298719" y="140475"/>
                  <a:pt x="2305529" y="142462"/>
                </a:cubicBezTo>
                <a:cubicBezTo>
                  <a:pt x="2314043" y="148989"/>
                  <a:pt x="2318299" y="150408"/>
                  <a:pt x="2330786" y="155232"/>
                </a:cubicBezTo>
                <a:cubicBezTo>
                  <a:pt x="2332488" y="160341"/>
                  <a:pt x="2320002" y="152111"/>
                  <a:pt x="2320002" y="155800"/>
                </a:cubicBezTo>
                <a:cubicBezTo>
                  <a:pt x="2318583" y="158638"/>
                  <a:pt x="2323975" y="161760"/>
                  <a:pt x="2328232" y="164881"/>
                </a:cubicBezTo>
                <a:cubicBezTo>
                  <a:pt x="2330786" y="165449"/>
                  <a:pt x="2333624" y="166016"/>
                  <a:pt x="2338164" y="168003"/>
                </a:cubicBezTo>
                <a:cubicBezTo>
                  <a:pt x="2340150" y="167152"/>
                  <a:pt x="2326529" y="159489"/>
                  <a:pt x="2335894" y="162895"/>
                </a:cubicBezTo>
                <a:cubicBezTo>
                  <a:pt x="2346961" y="172260"/>
                  <a:pt x="2348664" y="175665"/>
                  <a:pt x="2365407" y="184179"/>
                </a:cubicBezTo>
                <a:cubicBezTo>
                  <a:pt x="2367961" y="185030"/>
                  <a:pt x="2368812" y="184463"/>
                  <a:pt x="2371934" y="186166"/>
                </a:cubicBezTo>
                <a:cubicBezTo>
                  <a:pt x="2377042" y="184179"/>
                  <a:pt x="2362285" y="179922"/>
                  <a:pt x="2367393" y="177936"/>
                </a:cubicBezTo>
                <a:cubicBezTo>
                  <a:pt x="2377893" y="185314"/>
                  <a:pt x="2383569" y="195247"/>
                  <a:pt x="2397474" y="196382"/>
                </a:cubicBezTo>
                <a:cubicBezTo>
                  <a:pt x="2395771" y="191558"/>
                  <a:pt x="2387258" y="192977"/>
                  <a:pt x="2379028" y="186733"/>
                </a:cubicBezTo>
                <a:cubicBezTo>
                  <a:pt x="2374488" y="177652"/>
                  <a:pt x="2393501" y="192409"/>
                  <a:pt x="2396055" y="190139"/>
                </a:cubicBezTo>
                <a:cubicBezTo>
                  <a:pt x="2399176" y="198085"/>
                  <a:pt x="2413649" y="201206"/>
                  <a:pt x="2426419" y="207450"/>
                </a:cubicBezTo>
                <a:cubicBezTo>
                  <a:pt x="2420460" y="208869"/>
                  <a:pt x="2410811" y="200355"/>
                  <a:pt x="2409393" y="204044"/>
                </a:cubicBezTo>
                <a:cubicBezTo>
                  <a:pt x="2416771" y="208585"/>
                  <a:pt x="2434649" y="217382"/>
                  <a:pt x="2434365" y="226464"/>
                </a:cubicBezTo>
                <a:cubicBezTo>
                  <a:pt x="2430108" y="223342"/>
                  <a:pt x="2416487" y="209153"/>
                  <a:pt x="2413365" y="214261"/>
                </a:cubicBezTo>
                <a:cubicBezTo>
                  <a:pt x="2408257" y="210572"/>
                  <a:pt x="2409109" y="207166"/>
                  <a:pt x="2405987" y="203477"/>
                </a:cubicBezTo>
                <a:cubicBezTo>
                  <a:pt x="2396906" y="198085"/>
                  <a:pt x="2371366" y="192693"/>
                  <a:pt x="2378177" y="189287"/>
                </a:cubicBezTo>
                <a:cubicBezTo>
                  <a:pt x="2372785" y="186733"/>
                  <a:pt x="2370515" y="187584"/>
                  <a:pt x="2370515" y="190990"/>
                </a:cubicBezTo>
                <a:cubicBezTo>
                  <a:pt x="2370515" y="192977"/>
                  <a:pt x="2390947" y="203760"/>
                  <a:pt x="2392082" y="202058"/>
                </a:cubicBezTo>
                <a:cubicBezTo>
                  <a:pt x="2398041" y="207450"/>
                  <a:pt x="2381298" y="201490"/>
                  <a:pt x="2389528" y="210288"/>
                </a:cubicBezTo>
                <a:cubicBezTo>
                  <a:pt x="2396339" y="209436"/>
                  <a:pt x="2396339" y="212842"/>
                  <a:pt x="2401163" y="217950"/>
                </a:cubicBezTo>
                <a:cubicBezTo>
                  <a:pt x="2419041" y="227883"/>
                  <a:pt x="2401447" y="210004"/>
                  <a:pt x="2418473" y="220220"/>
                </a:cubicBezTo>
                <a:cubicBezTo>
                  <a:pt x="2414784" y="219937"/>
                  <a:pt x="2413933" y="223058"/>
                  <a:pt x="2410528" y="222774"/>
                </a:cubicBezTo>
                <a:cubicBezTo>
                  <a:pt x="2415352" y="225612"/>
                  <a:pt x="2420460" y="228450"/>
                  <a:pt x="2425284" y="231288"/>
                </a:cubicBezTo>
                <a:cubicBezTo>
                  <a:pt x="2432662" y="227883"/>
                  <a:pt x="2450257" y="244626"/>
                  <a:pt x="2464162" y="253708"/>
                </a:cubicBezTo>
                <a:cubicBezTo>
                  <a:pt x="2469554" y="250586"/>
                  <a:pt x="2451959" y="243491"/>
                  <a:pt x="2458203" y="240369"/>
                </a:cubicBezTo>
                <a:cubicBezTo>
                  <a:pt x="2449405" y="234126"/>
                  <a:pt x="2453095" y="242356"/>
                  <a:pt x="2442311" y="234126"/>
                </a:cubicBezTo>
                <a:cubicBezTo>
                  <a:pt x="2446000" y="231572"/>
                  <a:pt x="2438622" y="227599"/>
                  <a:pt x="2442027" y="225045"/>
                </a:cubicBezTo>
                <a:cubicBezTo>
                  <a:pt x="2445149" y="225612"/>
                  <a:pt x="2453095" y="231288"/>
                  <a:pt x="2452243" y="226748"/>
                </a:cubicBezTo>
                <a:cubicBezTo>
                  <a:pt x="2463878" y="234126"/>
                  <a:pt x="2473243" y="240937"/>
                  <a:pt x="2481472" y="248032"/>
                </a:cubicBezTo>
                <a:cubicBezTo>
                  <a:pt x="2489702" y="255410"/>
                  <a:pt x="2497364" y="262221"/>
                  <a:pt x="2505310" y="269600"/>
                </a:cubicBezTo>
                <a:cubicBezTo>
                  <a:pt x="2512121" y="272722"/>
                  <a:pt x="2526309" y="281235"/>
                  <a:pt x="2539363" y="291168"/>
                </a:cubicBezTo>
                <a:cubicBezTo>
                  <a:pt x="2551850" y="301101"/>
                  <a:pt x="2563768" y="311885"/>
                  <a:pt x="2568025" y="319547"/>
                </a:cubicBezTo>
                <a:cubicBezTo>
                  <a:pt x="2562917" y="311317"/>
                  <a:pt x="2529999" y="284073"/>
                  <a:pt x="2520350" y="286627"/>
                </a:cubicBezTo>
                <a:cubicBezTo>
                  <a:pt x="2504742" y="274424"/>
                  <a:pt x="2495661" y="262505"/>
                  <a:pt x="2481189" y="256829"/>
                </a:cubicBezTo>
                <a:cubicBezTo>
                  <a:pt x="2478635" y="261370"/>
                  <a:pt x="2493107" y="267613"/>
                  <a:pt x="2484026" y="267613"/>
                </a:cubicBezTo>
                <a:cubicBezTo>
                  <a:pt x="2491121" y="273289"/>
                  <a:pt x="2494810" y="273857"/>
                  <a:pt x="2494242" y="269884"/>
                </a:cubicBezTo>
                <a:cubicBezTo>
                  <a:pt x="2494242" y="269884"/>
                  <a:pt x="2494242" y="269884"/>
                  <a:pt x="2508715" y="279249"/>
                </a:cubicBezTo>
                <a:cubicBezTo>
                  <a:pt x="2505877" y="278681"/>
                  <a:pt x="2504459" y="279816"/>
                  <a:pt x="2503891" y="282087"/>
                </a:cubicBezTo>
                <a:cubicBezTo>
                  <a:pt x="2528864" y="289749"/>
                  <a:pt x="2564620" y="321534"/>
                  <a:pt x="2593281" y="346507"/>
                </a:cubicBezTo>
                <a:cubicBezTo>
                  <a:pt x="2602646" y="353034"/>
                  <a:pt x="2599524" y="345372"/>
                  <a:pt x="2599524" y="341966"/>
                </a:cubicBezTo>
                <a:cubicBezTo>
                  <a:pt x="2604349" y="345939"/>
                  <a:pt x="2606051" y="345088"/>
                  <a:pt x="2611159" y="349345"/>
                </a:cubicBezTo>
                <a:cubicBezTo>
                  <a:pt x="2600943" y="346223"/>
                  <a:pt x="2610308" y="355021"/>
                  <a:pt x="2604065" y="355021"/>
                </a:cubicBezTo>
                <a:cubicBezTo>
                  <a:pt x="2615984" y="357859"/>
                  <a:pt x="2618254" y="363818"/>
                  <a:pt x="2634429" y="377724"/>
                </a:cubicBezTo>
                <a:cubicBezTo>
                  <a:pt x="2624497" y="374886"/>
                  <a:pt x="2642091" y="388508"/>
                  <a:pt x="2638118" y="391630"/>
                </a:cubicBezTo>
                <a:cubicBezTo>
                  <a:pt x="2655429" y="405819"/>
                  <a:pt x="2656280" y="404684"/>
                  <a:pt x="2672456" y="420009"/>
                </a:cubicBezTo>
                <a:cubicBezTo>
                  <a:pt x="2682672" y="427671"/>
                  <a:pt x="2675010" y="416603"/>
                  <a:pt x="2680969" y="419441"/>
                </a:cubicBezTo>
                <a:cubicBezTo>
                  <a:pt x="2682956" y="423414"/>
                  <a:pt x="2690901" y="429941"/>
                  <a:pt x="2688631" y="432779"/>
                </a:cubicBezTo>
                <a:cubicBezTo>
                  <a:pt x="2698280" y="437888"/>
                  <a:pt x="2691469" y="431644"/>
                  <a:pt x="2692036" y="427387"/>
                </a:cubicBezTo>
                <a:cubicBezTo>
                  <a:pt x="2708212" y="440158"/>
                  <a:pt x="2704523" y="444982"/>
                  <a:pt x="2720698" y="458037"/>
                </a:cubicBezTo>
                <a:cubicBezTo>
                  <a:pt x="2718144" y="458320"/>
                  <a:pt x="2715023" y="457185"/>
                  <a:pt x="2712752" y="457469"/>
                </a:cubicBezTo>
                <a:cubicBezTo>
                  <a:pt x="2723252" y="467118"/>
                  <a:pt x="2727225" y="472794"/>
                  <a:pt x="2743968" y="489821"/>
                </a:cubicBezTo>
                <a:cubicBezTo>
                  <a:pt x="2746238" y="488970"/>
                  <a:pt x="2743684" y="485848"/>
                  <a:pt x="2740563" y="482726"/>
                </a:cubicBezTo>
                <a:cubicBezTo>
                  <a:pt x="2744819" y="484429"/>
                  <a:pt x="2750211" y="489537"/>
                  <a:pt x="2756454" y="495781"/>
                </a:cubicBezTo>
                <a:cubicBezTo>
                  <a:pt x="2755887" y="497200"/>
                  <a:pt x="2754468" y="496916"/>
                  <a:pt x="2752481" y="495213"/>
                </a:cubicBezTo>
                <a:cubicBezTo>
                  <a:pt x="2759576" y="506849"/>
                  <a:pt x="2773197" y="524727"/>
                  <a:pt x="2788238" y="542890"/>
                </a:cubicBezTo>
                <a:cubicBezTo>
                  <a:pt x="2802427" y="561620"/>
                  <a:pt x="2818318" y="580067"/>
                  <a:pt x="2831940" y="591702"/>
                </a:cubicBezTo>
                <a:cubicBezTo>
                  <a:pt x="2831940" y="605040"/>
                  <a:pt x="2866844" y="635689"/>
                  <a:pt x="2861169" y="639946"/>
                </a:cubicBezTo>
                <a:cubicBezTo>
                  <a:pt x="2872236" y="650730"/>
                  <a:pt x="2880182" y="664068"/>
                  <a:pt x="2887844" y="676555"/>
                </a:cubicBezTo>
                <a:cubicBezTo>
                  <a:pt x="2895222" y="689326"/>
                  <a:pt x="2902317" y="701245"/>
                  <a:pt x="2909979" y="710894"/>
                </a:cubicBezTo>
                <a:cubicBezTo>
                  <a:pt x="2898060" y="704367"/>
                  <a:pt x="2880750" y="668893"/>
                  <a:pt x="2865709" y="649879"/>
                </a:cubicBezTo>
                <a:cubicBezTo>
                  <a:pt x="2863439" y="647892"/>
                  <a:pt x="2861169" y="645906"/>
                  <a:pt x="2860034" y="646473"/>
                </a:cubicBezTo>
                <a:cubicBezTo>
                  <a:pt x="2867128" y="657825"/>
                  <a:pt x="2880182" y="671731"/>
                  <a:pt x="2889830" y="688191"/>
                </a:cubicBezTo>
                <a:cubicBezTo>
                  <a:pt x="2886425" y="686488"/>
                  <a:pt x="2884439" y="688758"/>
                  <a:pt x="2881317" y="687055"/>
                </a:cubicBezTo>
                <a:cubicBezTo>
                  <a:pt x="2888979" y="697840"/>
                  <a:pt x="2894371" y="700110"/>
                  <a:pt x="2900614" y="705786"/>
                </a:cubicBezTo>
                <a:cubicBezTo>
                  <a:pt x="2903452" y="711178"/>
                  <a:pt x="2894371" y="708340"/>
                  <a:pt x="2888979" y="698123"/>
                </a:cubicBezTo>
                <a:cubicBezTo>
                  <a:pt x="2898060" y="715435"/>
                  <a:pt x="2916506" y="739840"/>
                  <a:pt x="2927289" y="754598"/>
                </a:cubicBezTo>
                <a:cubicBezTo>
                  <a:pt x="2932681" y="754598"/>
                  <a:pt x="2921897" y="742395"/>
                  <a:pt x="2926438" y="741543"/>
                </a:cubicBezTo>
                <a:cubicBezTo>
                  <a:pt x="2934384" y="747503"/>
                  <a:pt x="2928141" y="750625"/>
                  <a:pt x="2932681" y="758571"/>
                </a:cubicBezTo>
                <a:cubicBezTo>
                  <a:pt x="2934951" y="761976"/>
                  <a:pt x="2936086" y="759422"/>
                  <a:pt x="2937505" y="759138"/>
                </a:cubicBezTo>
                <a:cubicBezTo>
                  <a:pt x="2940627" y="776733"/>
                  <a:pt x="2965316" y="821572"/>
                  <a:pt x="2957086" y="825829"/>
                </a:cubicBezTo>
                <a:cubicBezTo>
                  <a:pt x="2967870" y="842856"/>
                  <a:pt x="2972126" y="856195"/>
                  <a:pt x="2977234" y="869533"/>
                </a:cubicBezTo>
                <a:cubicBezTo>
                  <a:pt x="2980072" y="872938"/>
                  <a:pt x="2982910" y="873506"/>
                  <a:pt x="2985748" y="875492"/>
                </a:cubicBezTo>
                <a:cubicBezTo>
                  <a:pt x="2989721" y="889966"/>
                  <a:pt x="2998234" y="897628"/>
                  <a:pt x="3005045" y="915507"/>
                </a:cubicBezTo>
                <a:cubicBezTo>
                  <a:pt x="2999937" y="910682"/>
                  <a:pt x="3003342" y="918345"/>
                  <a:pt x="3002207" y="921466"/>
                </a:cubicBezTo>
                <a:cubicBezTo>
                  <a:pt x="3007883" y="933669"/>
                  <a:pt x="3009585" y="922318"/>
                  <a:pt x="3008734" y="933385"/>
                </a:cubicBezTo>
                <a:cubicBezTo>
                  <a:pt x="3014126" y="942467"/>
                  <a:pt x="3012423" y="929696"/>
                  <a:pt x="3019801" y="946156"/>
                </a:cubicBezTo>
                <a:cubicBezTo>
                  <a:pt x="3008734" y="937075"/>
                  <a:pt x="3024909" y="961765"/>
                  <a:pt x="3016112" y="956372"/>
                </a:cubicBezTo>
                <a:cubicBezTo>
                  <a:pt x="3023207" y="965738"/>
                  <a:pt x="3023490" y="971981"/>
                  <a:pt x="3028315" y="976522"/>
                </a:cubicBezTo>
                <a:cubicBezTo>
                  <a:pt x="3032288" y="985603"/>
                  <a:pt x="3031436" y="996103"/>
                  <a:pt x="3026612" y="985603"/>
                </a:cubicBezTo>
                <a:cubicBezTo>
                  <a:pt x="3025477" y="997238"/>
                  <a:pt x="3034558" y="1013982"/>
                  <a:pt x="3041368" y="1027320"/>
                </a:cubicBezTo>
                <a:cubicBezTo>
                  <a:pt x="3041652" y="1024766"/>
                  <a:pt x="3039666" y="1019374"/>
                  <a:pt x="3042220" y="1019090"/>
                </a:cubicBezTo>
                <a:cubicBezTo>
                  <a:pt x="3049598" y="1036401"/>
                  <a:pt x="3038531" y="1033280"/>
                  <a:pt x="3043639" y="1049172"/>
                </a:cubicBezTo>
                <a:cubicBezTo>
                  <a:pt x="3048179" y="1063361"/>
                  <a:pt x="3067192" y="1093727"/>
                  <a:pt x="3058395" y="1097984"/>
                </a:cubicBezTo>
                <a:cubicBezTo>
                  <a:pt x="3058111" y="1092592"/>
                  <a:pt x="3056976" y="1089186"/>
                  <a:pt x="3054139" y="1085213"/>
                </a:cubicBezTo>
                <a:cubicBezTo>
                  <a:pt x="3052436" y="1085781"/>
                  <a:pt x="3054990" y="1100538"/>
                  <a:pt x="3050733" y="1086916"/>
                </a:cubicBezTo>
                <a:lnTo>
                  <a:pt x="3053324" y="1102459"/>
                </a:lnTo>
                <a:lnTo>
                  <a:pt x="3048818" y="1085816"/>
                </a:lnTo>
                <a:cubicBezTo>
                  <a:pt x="3047044" y="1075352"/>
                  <a:pt x="3045058" y="1065632"/>
                  <a:pt x="3039098" y="1059105"/>
                </a:cubicBezTo>
                <a:cubicBezTo>
                  <a:pt x="3038531" y="1052861"/>
                  <a:pt x="3041368" y="1050307"/>
                  <a:pt x="3040233" y="1043212"/>
                </a:cubicBezTo>
                <a:cubicBezTo>
                  <a:pt x="3038247" y="1037820"/>
                  <a:pt x="3036828" y="1043780"/>
                  <a:pt x="3034842" y="1042361"/>
                </a:cubicBezTo>
                <a:cubicBezTo>
                  <a:pt x="3034842" y="1042361"/>
                  <a:pt x="3033990" y="1039239"/>
                  <a:pt x="3032571" y="1034415"/>
                </a:cubicBezTo>
                <a:cubicBezTo>
                  <a:pt x="3031152" y="1029590"/>
                  <a:pt x="3029450" y="1022779"/>
                  <a:pt x="3027180" y="1015685"/>
                </a:cubicBezTo>
                <a:cubicBezTo>
                  <a:pt x="3023207" y="1001211"/>
                  <a:pt x="3018382" y="984468"/>
                  <a:pt x="3016396" y="976238"/>
                </a:cubicBezTo>
                <a:cubicBezTo>
                  <a:pt x="3014409" y="971981"/>
                  <a:pt x="3012707" y="975103"/>
                  <a:pt x="3010720" y="975670"/>
                </a:cubicBezTo>
                <a:cubicBezTo>
                  <a:pt x="3011572" y="965738"/>
                  <a:pt x="3005045" y="947859"/>
                  <a:pt x="2998234" y="930264"/>
                </a:cubicBezTo>
                <a:cubicBezTo>
                  <a:pt x="2994829" y="921466"/>
                  <a:pt x="2991140" y="912669"/>
                  <a:pt x="2987734" y="905290"/>
                </a:cubicBezTo>
                <a:cubicBezTo>
                  <a:pt x="2984329" y="898195"/>
                  <a:pt x="2981491" y="891952"/>
                  <a:pt x="2979505" y="888263"/>
                </a:cubicBezTo>
                <a:cubicBezTo>
                  <a:pt x="2976383" y="878046"/>
                  <a:pt x="2968153" y="857613"/>
                  <a:pt x="2958505" y="837464"/>
                </a:cubicBezTo>
                <a:cubicBezTo>
                  <a:pt x="2948573" y="817599"/>
                  <a:pt x="2937505" y="797734"/>
                  <a:pt x="2929843" y="787517"/>
                </a:cubicBezTo>
                <a:cubicBezTo>
                  <a:pt x="2928708" y="784963"/>
                  <a:pt x="2927857" y="782977"/>
                  <a:pt x="2927289" y="780990"/>
                </a:cubicBezTo>
                <a:cubicBezTo>
                  <a:pt x="2925303" y="773895"/>
                  <a:pt x="2925870" y="769355"/>
                  <a:pt x="2918776" y="761976"/>
                </a:cubicBezTo>
                <a:cubicBezTo>
                  <a:pt x="2918208" y="758571"/>
                  <a:pt x="2918776" y="756017"/>
                  <a:pt x="2921614" y="754881"/>
                </a:cubicBezTo>
                <a:cubicBezTo>
                  <a:pt x="2921614" y="754881"/>
                  <a:pt x="2921614" y="754881"/>
                  <a:pt x="2916222" y="746368"/>
                </a:cubicBezTo>
                <a:cubicBezTo>
                  <a:pt x="2913668" y="742962"/>
                  <a:pt x="2912533" y="744949"/>
                  <a:pt x="2914235" y="748070"/>
                </a:cubicBezTo>
                <a:cubicBezTo>
                  <a:pt x="2905155" y="733881"/>
                  <a:pt x="2895790" y="716570"/>
                  <a:pt x="2883587" y="698975"/>
                </a:cubicBezTo>
                <a:cubicBezTo>
                  <a:pt x="2871669" y="681380"/>
                  <a:pt x="2859182" y="661798"/>
                  <a:pt x="2843007" y="644771"/>
                </a:cubicBezTo>
                <a:cubicBezTo>
                  <a:pt x="2850385" y="663785"/>
                  <a:pt x="2880466" y="695569"/>
                  <a:pt x="2873655" y="708340"/>
                </a:cubicBezTo>
                <a:cubicBezTo>
                  <a:pt x="2879047" y="718272"/>
                  <a:pt x="2879331" y="709475"/>
                  <a:pt x="2883020" y="713164"/>
                </a:cubicBezTo>
                <a:cubicBezTo>
                  <a:pt x="2884722" y="718272"/>
                  <a:pt x="2882452" y="720827"/>
                  <a:pt x="2884155" y="725935"/>
                </a:cubicBezTo>
                <a:cubicBezTo>
                  <a:pt x="2891533" y="732178"/>
                  <a:pt x="2890114" y="732178"/>
                  <a:pt x="2898628" y="744097"/>
                </a:cubicBezTo>
                <a:cubicBezTo>
                  <a:pt x="2903168" y="754314"/>
                  <a:pt x="2890966" y="733597"/>
                  <a:pt x="2889547" y="734448"/>
                </a:cubicBezTo>
                <a:cubicBezTo>
                  <a:pt x="2889830" y="741827"/>
                  <a:pt x="2903168" y="753462"/>
                  <a:pt x="2902884" y="758003"/>
                </a:cubicBezTo>
                <a:cubicBezTo>
                  <a:pt x="2899195" y="761976"/>
                  <a:pt x="2893236" y="750625"/>
                  <a:pt x="2900046" y="765098"/>
                </a:cubicBezTo>
                <a:cubicBezTo>
                  <a:pt x="2899195" y="769922"/>
                  <a:pt x="2892668" y="747219"/>
                  <a:pt x="2888695" y="739840"/>
                </a:cubicBezTo>
                <a:cubicBezTo>
                  <a:pt x="2884722" y="741259"/>
                  <a:pt x="2882736" y="733313"/>
                  <a:pt x="2878479" y="722813"/>
                </a:cubicBezTo>
                <a:cubicBezTo>
                  <a:pt x="2873939" y="712597"/>
                  <a:pt x="2867979" y="699542"/>
                  <a:pt x="2858331" y="691029"/>
                </a:cubicBezTo>
                <a:cubicBezTo>
                  <a:pt x="2862588" y="699258"/>
                  <a:pt x="2863723" y="706921"/>
                  <a:pt x="2853791" y="690745"/>
                </a:cubicBezTo>
                <a:cubicBezTo>
                  <a:pt x="2853791" y="703232"/>
                  <a:pt x="2887844" y="738138"/>
                  <a:pt x="2875641" y="742678"/>
                </a:cubicBezTo>
                <a:cubicBezTo>
                  <a:pt x="2873655" y="739273"/>
                  <a:pt x="2872236" y="737854"/>
                  <a:pt x="2871101" y="737854"/>
                </a:cubicBezTo>
                <a:cubicBezTo>
                  <a:pt x="2875074" y="733881"/>
                  <a:pt x="2853223" y="713164"/>
                  <a:pt x="2857763" y="709759"/>
                </a:cubicBezTo>
                <a:cubicBezTo>
                  <a:pt x="2849250" y="702380"/>
                  <a:pt x="2847264" y="691880"/>
                  <a:pt x="2840737" y="689893"/>
                </a:cubicBezTo>
                <a:cubicBezTo>
                  <a:pt x="2837899" y="679109"/>
                  <a:pt x="2826264" y="664352"/>
                  <a:pt x="2821156" y="653284"/>
                </a:cubicBezTo>
                <a:cubicBezTo>
                  <a:pt x="2817751" y="649879"/>
                  <a:pt x="2820872" y="655555"/>
                  <a:pt x="2818602" y="655839"/>
                </a:cubicBezTo>
                <a:cubicBezTo>
                  <a:pt x="2808670" y="641933"/>
                  <a:pt x="2806967" y="632852"/>
                  <a:pt x="2810089" y="626608"/>
                </a:cubicBezTo>
                <a:cubicBezTo>
                  <a:pt x="2806116" y="622067"/>
                  <a:pt x="2803845" y="622067"/>
                  <a:pt x="2802427" y="624905"/>
                </a:cubicBezTo>
                <a:cubicBezTo>
                  <a:pt x="2799872" y="620649"/>
                  <a:pt x="2798454" y="616959"/>
                  <a:pt x="2795616" y="612702"/>
                </a:cubicBezTo>
                <a:cubicBezTo>
                  <a:pt x="2797035" y="612419"/>
                  <a:pt x="2800724" y="617243"/>
                  <a:pt x="2801859" y="615824"/>
                </a:cubicBezTo>
                <a:cubicBezTo>
                  <a:pt x="2799872" y="610148"/>
                  <a:pt x="2787954" y="604189"/>
                  <a:pt x="2781994" y="598229"/>
                </a:cubicBezTo>
                <a:cubicBezTo>
                  <a:pt x="2774049" y="588580"/>
                  <a:pt x="2784265" y="588580"/>
                  <a:pt x="2770643" y="575810"/>
                </a:cubicBezTo>
                <a:cubicBezTo>
                  <a:pt x="2771778" y="587161"/>
                  <a:pt x="2780292" y="594824"/>
                  <a:pt x="2770076" y="591986"/>
                </a:cubicBezTo>
                <a:cubicBezTo>
                  <a:pt x="2770076" y="594824"/>
                  <a:pt x="2771495" y="598513"/>
                  <a:pt x="2774049" y="602486"/>
                </a:cubicBezTo>
                <a:cubicBezTo>
                  <a:pt x="2780576" y="608729"/>
                  <a:pt x="2772913" y="594824"/>
                  <a:pt x="2780292" y="600216"/>
                </a:cubicBezTo>
                <a:cubicBezTo>
                  <a:pt x="2794481" y="624338"/>
                  <a:pt x="2808386" y="658393"/>
                  <a:pt x="2833075" y="678826"/>
                </a:cubicBezTo>
                <a:cubicBezTo>
                  <a:pt x="2827399" y="682799"/>
                  <a:pt x="2812075" y="656974"/>
                  <a:pt x="2805832" y="659812"/>
                </a:cubicBezTo>
                <a:cubicBezTo>
                  <a:pt x="2798170" y="648460"/>
                  <a:pt x="2799021" y="649028"/>
                  <a:pt x="2793629" y="639946"/>
                </a:cubicBezTo>
                <a:cubicBezTo>
                  <a:pt x="2791075" y="637392"/>
                  <a:pt x="2783130" y="634270"/>
                  <a:pt x="2791075" y="642500"/>
                </a:cubicBezTo>
                <a:cubicBezTo>
                  <a:pt x="2780859" y="633703"/>
                  <a:pt x="2783130" y="628027"/>
                  <a:pt x="2775467" y="615824"/>
                </a:cubicBezTo>
                <a:cubicBezTo>
                  <a:pt x="2766670" y="613270"/>
                  <a:pt x="2767805" y="603337"/>
                  <a:pt x="2755319" y="594256"/>
                </a:cubicBezTo>
                <a:cubicBezTo>
                  <a:pt x="2762414" y="595675"/>
                  <a:pt x="2768657" y="603337"/>
                  <a:pt x="2775751" y="613270"/>
                </a:cubicBezTo>
                <a:cubicBezTo>
                  <a:pt x="2779157" y="618094"/>
                  <a:pt x="2782846" y="623203"/>
                  <a:pt x="2786535" y="628595"/>
                </a:cubicBezTo>
                <a:cubicBezTo>
                  <a:pt x="2790224" y="633987"/>
                  <a:pt x="2793913" y="639379"/>
                  <a:pt x="2798454" y="644203"/>
                </a:cubicBezTo>
                <a:cubicBezTo>
                  <a:pt x="2788521" y="624622"/>
                  <a:pt x="2776035" y="609297"/>
                  <a:pt x="2763833" y="593972"/>
                </a:cubicBezTo>
                <a:cubicBezTo>
                  <a:pt x="2757589" y="586310"/>
                  <a:pt x="2751630" y="578648"/>
                  <a:pt x="2745387" y="570985"/>
                </a:cubicBezTo>
                <a:cubicBezTo>
                  <a:pt x="2738860" y="563323"/>
                  <a:pt x="2732333" y="555661"/>
                  <a:pt x="2726090" y="547147"/>
                </a:cubicBezTo>
                <a:cubicBezTo>
                  <a:pt x="2717860" y="542039"/>
                  <a:pt x="2721549" y="553958"/>
                  <a:pt x="2725239" y="558782"/>
                </a:cubicBezTo>
                <a:cubicBezTo>
                  <a:pt x="2729779" y="561620"/>
                  <a:pt x="2732617" y="560769"/>
                  <a:pt x="2738860" y="567864"/>
                </a:cubicBezTo>
                <a:cubicBezTo>
                  <a:pt x="2738576" y="570418"/>
                  <a:pt x="2735738" y="567864"/>
                  <a:pt x="2732901" y="565026"/>
                </a:cubicBezTo>
                <a:cubicBezTo>
                  <a:pt x="2738009" y="575242"/>
                  <a:pt x="2756171" y="582904"/>
                  <a:pt x="2757022" y="592270"/>
                </a:cubicBezTo>
                <a:cubicBezTo>
                  <a:pt x="2752481" y="591702"/>
                  <a:pt x="2746522" y="587445"/>
                  <a:pt x="2740279" y="582053"/>
                </a:cubicBezTo>
                <a:cubicBezTo>
                  <a:pt x="2743968" y="593121"/>
                  <a:pt x="2760995" y="612702"/>
                  <a:pt x="2772630" y="624054"/>
                </a:cubicBezTo>
                <a:cubicBezTo>
                  <a:pt x="2775751" y="641081"/>
                  <a:pt x="2793062" y="655271"/>
                  <a:pt x="2806116" y="664352"/>
                </a:cubicBezTo>
                <a:cubicBezTo>
                  <a:pt x="2799021" y="667190"/>
                  <a:pt x="2784548" y="649311"/>
                  <a:pt x="2785684" y="658109"/>
                </a:cubicBezTo>
                <a:cubicBezTo>
                  <a:pt x="2781427" y="649311"/>
                  <a:pt x="2778022" y="639946"/>
                  <a:pt x="2771495" y="630297"/>
                </a:cubicBezTo>
                <a:cubicBezTo>
                  <a:pt x="2768089" y="632852"/>
                  <a:pt x="2759576" y="621500"/>
                  <a:pt x="2753333" y="616675"/>
                </a:cubicBezTo>
                <a:cubicBezTo>
                  <a:pt x="2753049" y="621216"/>
                  <a:pt x="2768373" y="633703"/>
                  <a:pt x="2768657" y="638527"/>
                </a:cubicBezTo>
                <a:cubicBezTo>
                  <a:pt x="2766954" y="639379"/>
                  <a:pt x="2762130" y="631433"/>
                  <a:pt x="2760711" y="632852"/>
                </a:cubicBezTo>
                <a:cubicBezTo>
                  <a:pt x="2759576" y="634554"/>
                  <a:pt x="2762981" y="638811"/>
                  <a:pt x="2766103" y="642500"/>
                </a:cubicBezTo>
                <a:cubicBezTo>
                  <a:pt x="2769224" y="646757"/>
                  <a:pt x="2771778" y="650730"/>
                  <a:pt x="2769508" y="651582"/>
                </a:cubicBezTo>
                <a:cubicBezTo>
                  <a:pt x="2762130" y="640230"/>
                  <a:pt x="2754184" y="624054"/>
                  <a:pt x="2742265" y="614973"/>
                </a:cubicBezTo>
                <a:cubicBezTo>
                  <a:pt x="2741414" y="617811"/>
                  <a:pt x="2746806" y="623770"/>
                  <a:pt x="2742265" y="624622"/>
                </a:cubicBezTo>
                <a:cubicBezTo>
                  <a:pt x="2741982" y="628311"/>
                  <a:pt x="2751630" y="636825"/>
                  <a:pt x="2750211" y="639946"/>
                </a:cubicBezTo>
                <a:cubicBezTo>
                  <a:pt x="2753049" y="641081"/>
                  <a:pt x="2758157" y="648744"/>
                  <a:pt x="2759008" y="644487"/>
                </a:cubicBezTo>
                <a:cubicBezTo>
                  <a:pt x="2766387" y="651582"/>
                  <a:pt x="2763833" y="653852"/>
                  <a:pt x="2767238" y="658960"/>
                </a:cubicBezTo>
                <a:cubicBezTo>
                  <a:pt x="2755319" y="648460"/>
                  <a:pt x="2744252" y="637392"/>
                  <a:pt x="2733468" y="620365"/>
                </a:cubicBezTo>
                <a:cubicBezTo>
                  <a:pt x="2728644" y="625757"/>
                  <a:pt x="2745671" y="641933"/>
                  <a:pt x="2754468" y="654420"/>
                </a:cubicBezTo>
                <a:cubicBezTo>
                  <a:pt x="2742833" y="649879"/>
                  <a:pt x="2765251" y="686488"/>
                  <a:pt x="2770359" y="679109"/>
                </a:cubicBezTo>
                <a:cubicBezTo>
                  <a:pt x="2770359" y="679109"/>
                  <a:pt x="2770359" y="679109"/>
                  <a:pt x="2780292" y="691596"/>
                </a:cubicBezTo>
                <a:cubicBezTo>
                  <a:pt x="2773765" y="693867"/>
                  <a:pt x="2795048" y="713448"/>
                  <a:pt x="2799305" y="721962"/>
                </a:cubicBezTo>
                <a:cubicBezTo>
                  <a:pt x="2796183" y="725367"/>
                  <a:pt x="2787386" y="707772"/>
                  <a:pt x="2783981" y="710610"/>
                </a:cubicBezTo>
                <a:cubicBezTo>
                  <a:pt x="2782562" y="713164"/>
                  <a:pt x="2791643" y="722246"/>
                  <a:pt x="2791359" y="725367"/>
                </a:cubicBezTo>
                <a:cubicBezTo>
                  <a:pt x="2794197" y="728205"/>
                  <a:pt x="2796467" y="728489"/>
                  <a:pt x="2798454" y="727070"/>
                </a:cubicBezTo>
                <a:cubicBezTo>
                  <a:pt x="2813210" y="751760"/>
                  <a:pt x="2825696" y="761125"/>
                  <a:pt x="2837899" y="785247"/>
                </a:cubicBezTo>
                <a:cubicBezTo>
                  <a:pt x="2829386" y="775598"/>
                  <a:pt x="2830237" y="780422"/>
                  <a:pt x="2835629" y="791490"/>
                </a:cubicBezTo>
                <a:cubicBezTo>
                  <a:pt x="2830804" y="787233"/>
                  <a:pt x="2820305" y="774747"/>
                  <a:pt x="2818602" y="768787"/>
                </a:cubicBezTo>
                <a:cubicBezTo>
                  <a:pt x="2813778" y="765382"/>
                  <a:pt x="2810656" y="770490"/>
                  <a:pt x="2805832" y="767652"/>
                </a:cubicBezTo>
                <a:cubicBezTo>
                  <a:pt x="2804697" y="775030"/>
                  <a:pt x="2815480" y="781558"/>
                  <a:pt x="2814913" y="788936"/>
                </a:cubicBezTo>
                <a:cubicBezTo>
                  <a:pt x="2806967" y="779287"/>
                  <a:pt x="2782562" y="747219"/>
                  <a:pt x="2778589" y="733313"/>
                </a:cubicBezTo>
                <a:cubicBezTo>
                  <a:pt x="2771778" y="725083"/>
                  <a:pt x="2769792" y="733597"/>
                  <a:pt x="2761279" y="719975"/>
                </a:cubicBezTo>
                <a:cubicBezTo>
                  <a:pt x="2755887" y="720827"/>
                  <a:pt x="2766954" y="730759"/>
                  <a:pt x="2762414" y="732178"/>
                </a:cubicBezTo>
                <a:cubicBezTo>
                  <a:pt x="2755319" y="728205"/>
                  <a:pt x="2747373" y="700677"/>
                  <a:pt x="2740846" y="705786"/>
                </a:cubicBezTo>
                <a:cubicBezTo>
                  <a:pt x="2735171" y="696704"/>
                  <a:pt x="2740846" y="701529"/>
                  <a:pt x="2744252" y="702096"/>
                </a:cubicBezTo>
                <a:cubicBezTo>
                  <a:pt x="2741414" y="694434"/>
                  <a:pt x="2733752" y="683650"/>
                  <a:pt x="2725522" y="672582"/>
                </a:cubicBezTo>
                <a:cubicBezTo>
                  <a:pt x="2716725" y="662082"/>
                  <a:pt x="2707361" y="651014"/>
                  <a:pt x="2701969" y="642784"/>
                </a:cubicBezTo>
                <a:cubicBezTo>
                  <a:pt x="2696861" y="637392"/>
                  <a:pt x="2697144" y="645622"/>
                  <a:pt x="2700834" y="649028"/>
                </a:cubicBezTo>
                <a:cubicBezTo>
                  <a:pt x="2693455" y="645338"/>
                  <a:pt x="2683523" y="633419"/>
                  <a:pt x="2678983" y="636825"/>
                </a:cubicBezTo>
                <a:cubicBezTo>
                  <a:pt x="2675010" y="631716"/>
                  <a:pt x="2682104" y="632000"/>
                  <a:pt x="2675861" y="626041"/>
                </a:cubicBezTo>
                <a:cubicBezTo>
                  <a:pt x="2670753" y="626324"/>
                  <a:pt x="2656564" y="626892"/>
                  <a:pt x="2643226" y="607878"/>
                </a:cubicBezTo>
                <a:cubicBezTo>
                  <a:pt x="2635281" y="607594"/>
                  <a:pt x="2647767" y="605040"/>
                  <a:pt x="2655429" y="617243"/>
                </a:cubicBezTo>
                <a:cubicBezTo>
                  <a:pt x="2655429" y="617243"/>
                  <a:pt x="2655429" y="617243"/>
                  <a:pt x="2657699" y="614121"/>
                </a:cubicBezTo>
                <a:cubicBezTo>
                  <a:pt x="2654578" y="605891"/>
                  <a:pt x="2637551" y="587729"/>
                  <a:pt x="2630173" y="585175"/>
                </a:cubicBezTo>
                <a:cubicBezTo>
                  <a:pt x="2623929" y="577229"/>
                  <a:pt x="2633578" y="583472"/>
                  <a:pt x="2625632" y="575810"/>
                </a:cubicBezTo>
                <a:cubicBezTo>
                  <a:pt x="2627902" y="573823"/>
                  <a:pt x="2633294" y="579215"/>
                  <a:pt x="2635281" y="583188"/>
                </a:cubicBezTo>
                <a:cubicBezTo>
                  <a:pt x="2638970" y="578080"/>
                  <a:pt x="2629605" y="575810"/>
                  <a:pt x="2621092" y="566161"/>
                </a:cubicBezTo>
                <a:cubicBezTo>
                  <a:pt x="2617970" y="563607"/>
                  <a:pt x="2617403" y="567012"/>
                  <a:pt x="2615984" y="568147"/>
                </a:cubicBezTo>
                <a:cubicBezTo>
                  <a:pt x="2615700" y="570134"/>
                  <a:pt x="2620808" y="574391"/>
                  <a:pt x="2624213" y="577796"/>
                </a:cubicBezTo>
                <a:cubicBezTo>
                  <a:pt x="2615416" y="578931"/>
                  <a:pt x="2609741" y="558782"/>
                  <a:pt x="2616551" y="561904"/>
                </a:cubicBezTo>
                <a:cubicBezTo>
                  <a:pt x="2598389" y="552539"/>
                  <a:pt x="2596119" y="542322"/>
                  <a:pt x="2579092" y="530119"/>
                </a:cubicBezTo>
                <a:cubicBezTo>
                  <a:pt x="2578241" y="523308"/>
                  <a:pt x="2584484" y="528984"/>
                  <a:pt x="2590727" y="528984"/>
                </a:cubicBezTo>
                <a:cubicBezTo>
                  <a:pt x="2606051" y="544593"/>
                  <a:pt x="2608038" y="549701"/>
                  <a:pt x="2618821" y="558782"/>
                </a:cubicBezTo>
                <a:cubicBezTo>
                  <a:pt x="2617686" y="556228"/>
                  <a:pt x="2617970" y="554242"/>
                  <a:pt x="2619389" y="552539"/>
                </a:cubicBezTo>
                <a:cubicBezTo>
                  <a:pt x="2627051" y="559917"/>
                  <a:pt x="2618254" y="555377"/>
                  <a:pt x="2623362" y="563039"/>
                </a:cubicBezTo>
                <a:cubicBezTo>
                  <a:pt x="2629038" y="568431"/>
                  <a:pt x="2631592" y="567864"/>
                  <a:pt x="2634429" y="573823"/>
                </a:cubicBezTo>
                <a:cubicBezTo>
                  <a:pt x="2642659" y="576945"/>
                  <a:pt x="2650321" y="580350"/>
                  <a:pt x="2656564" y="580350"/>
                </a:cubicBezTo>
                <a:cubicBezTo>
                  <a:pt x="2654010" y="574675"/>
                  <a:pt x="2646064" y="567012"/>
                  <a:pt x="2652591" y="565309"/>
                </a:cubicBezTo>
                <a:cubicBezTo>
                  <a:pt x="2630173" y="551120"/>
                  <a:pt x="2620524" y="533525"/>
                  <a:pt x="2609741" y="515930"/>
                </a:cubicBezTo>
                <a:cubicBezTo>
                  <a:pt x="2598389" y="499186"/>
                  <a:pt x="2586471" y="482159"/>
                  <a:pt x="2561498" y="470523"/>
                </a:cubicBezTo>
                <a:cubicBezTo>
                  <a:pt x="2563485" y="464848"/>
                  <a:pt x="2577390" y="481024"/>
                  <a:pt x="2583349" y="482726"/>
                </a:cubicBezTo>
                <a:cubicBezTo>
                  <a:pt x="2584768" y="479037"/>
                  <a:pt x="2572565" y="470240"/>
                  <a:pt x="2565187" y="463996"/>
                </a:cubicBezTo>
                <a:cubicBezTo>
                  <a:pt x="2576538" y="465132"/>
                  <a:pt x="2561498" y="455483"/>
                  <a:pt x="2555823" y="448672"/>
                </a:cubicBezTo>
                <a:cubicBezTo>
                  <a:pt x="2559228" y="449807"/>
                  <a:pt x="2558944" y="445266"/>
                  <a:pt x="2565471" y="451509"/>
                </a:cubicBezTo>
                <a:cubicBezTo>
                  <a:pt x="2559795" y="443280"/>
                  <a:pt x="2553269" y="435050"/>
                  <a:pt x="2558944" y="430509"/>
                </a:cubicBezTo>
                <a:cubicBezTo>
                  <a:pt x="2567174" y="435901"/>
                  <a:pt x="2559795" y="436752"/>
                  <a:pt x="2570295" y="442712"/>
                </a:cubicBezTo>
                <a:cubicBezTo>
                  <a:pt x="2561498" y="433347"/>
                  <a:pt x="2568876" y="428522"/>
                  <a:pt x="2551850" y="416887"/>
                </a:cubicBezTo>
                <a:cubicBezTo>
                  <a:pt x="2557525" y="419725"/>
                  <a:pt x="2578525" y="431077"/>
                  <a:pt x="2588741" y="442996"/>
                </a:cubicBezTo>
                <a:cubicBezTo>
                  <a:pt x="2594416" y="446685"/>
                  <a:pt x="2592714" y="438171"/>
                  <a:pt x="2601511" y="447253"/>
                </a:cubicBezTo>
                <a:cubicBezTo>
                  <a:pt x="2597822" y="435617"/>
                  <a:pt x="2579092" y="431077"/>
                  <a:pt x="2567741" y="421428"/>
                </a:cubicBezTo>
                <a:cubicBezTo>
                  <a:pt x="2568309" y="420576"/>
                  <a:pt x="2571430" y="423130"/>
                  <a:pt x="2573417" y="424549"/>
                </a:cubicBezTo>
                <a:cubicBezTo>
                  <a:pt x="2573984" y="423414"/>
                  <a:pt x="2570863" y="421144"/>
                  <a:pt x="2568876" y="419157"/>
                </a:cubicBezTo>
                <a:cubicBezTo>
                  <a:pt x="2570295" y="417455"/>
                  <a:pt x="2577957" y="425401"/>
                  <a:pt x="2578525" y="421995"/>
                </a:cubicBezTo>
                <a:cubicBezTo>
                  <a:pt x="2577674" y="417739"/>
                  <a:pt x="2564336" y="410076"/>
                  <a:pt x="2562349" y="410927"/>
                </a:cubicBezTo>
                <a:cubicBezTo>
                  <a:pt x="2558377" y="406387"/>
                  <a:pt x="2561498" y="403833"/>
                  <a:pt x="2551282" y="397589"/>
                </a:cubicBezTo>
                <a:cubicBezTo>
                  <a:pt x="2554404" y="396170"/>
                  <a:pt x="2561498" y="401279"/>
                  <a:pt x="2564620" y="400143"/>
                </a:cubicBezTo>
                <a:cubicBezTo>
                  <a:pt x="2567741" y="403549"/>
                  <a:pt x="2568309" y="406387"/>
                  <a:pt x="2567457" y="408657"/>
                </a:cubicBezTo>
                <a:cubicBezTo>
                  <a:pt x="2577957" y="413482"/>
                  <a:pt x="2594984" y="425685"/>
                  <a:pt x="2610308" y="439307"/>
                </a:cubicBezTo>
                <a:cubicBezTo>
                  <a:pt x="2625916" y="452645"/>
                  <a:pt x="2640956" y="465415"/>
                  <a:pt x="2649186" y="469104"/>
                </a:cubicBezTo>
                <a:cubicBezTo>
                  <a:pt x="2646916" y="468821"/>
                  <a:pt x="2642659" y="465132"/>
                  <a:pt x="2642091" y="467969"/>
                </a:cubicBezTo>
                <a:cubicBezTo>
                  <a:pt x="2649470" y="475915"/>
                  <a:pt x="2648902" y="469672"/>
                  <a:pt x="2654010" y="473645"/>
                </a:cubicBezTo>
                <a:cubicBezTo>
                  <a:pt x="2659686" y="485564"/>
                  <a:pt x="2673875" y="498051"/>
                  <a:pt x="2686928" y="506849"/>
                </a:cubicBezTo>
                <a:cubicBezTo>
                  <a:pt x="2671037" y="504011"/>
                  <a:pt x="2705374" y="531538"/>
                  <a:pt x="2700550" y="538066"/>
                </a:cubicBezTo>
                <a:cubicBezTo>
                  <a:pt x="2707928" y="546579"/>
                  <a:pt x="2713604" y="551404"/>
                  <a:pt x="2714739" y="546012"/>
                </a:cubicBezTo>
                <a:cubicBezTo>
                  <a:pt x="2710198" y="538349"/>
                  <a:pt x="2704523" y="531822"/>
                  <a:pt x="2699415" y="525863"/>
                </a:cubicBezTo>
                <a:cubicBezTo>
                  <a:pt x="2694023" y="519903"/>
                  <a:pt x="2688915" y="514511"/>
                  <a:pt x="2685226" y="508835"/>
                </a:cubicBezTo>
                <a:cubicBezTo>
                  <a:pt x="2692036" y="506849"/>
                  <a:pt x="2703388" y="527565"/>
                  <a:pt x="2710198" y="530119"/>
                </a:cubicBezTo>
                <a:cubicBezTo>
                  <a:pt x="2701117" y="514511"/>
                  <a:pt x="2683523" y="498051"/>
                  <a:pt x="2666780" y="481024"/>
                </a:cubicBezTo>
                <a:cubicBezTo>
                  <a:pt x="2650037" y="463996"/>
                  <a:pt x="2631875" y="448388"/>
                  <a:pt x="2621375" y="433347"/>
                </a:cubicBezTo>
                <a:cubicBezTo>
                  <a:pt x="2621375" y="428806"/>
                  <a:pt x="2632727" y="444415"/>
                  <a:pt x="2632727" y="439874"/>
                </a:cubicBezTo>
                <a:cubicBezTo>
                  <a:pt x="2629321" y="433347"/>
                  <a:pt x="2612578" y="422279"/>
                  <a:pt x="2611727" y="416887"/>
                </a:cubicBezTo>
                <a:cubicBezTo>
                  <a:pt x="2604633" y="415184"/>
                  <a:pt x="2596687" y="412346"/>
                  <a:pt x="2587322" y="406671"/>
                </a:cubicBezTo>
                <a:cubicBezTo>
                  <a:pt x="2594133" y="410927"/>
                  <a:pt x="2591295" y="416603"/>
                  <a:pt x="2599808" y="424549"/>
                </a:cubicBezTo>
                <a:cubicBezTo>
                  <a:pt x="2593849" y="423698"/>
                  <a:pt x="2579660" y="409225"/>
                  <a:pt x="2570579" y="402981"/>
                </a:cubicBezTo>
                <a:cubicBezTo>
                  <a:pt x="2566890" y="395603"/>
                  <a:pt x="2558093" y="388224"/>
                  <a:pt x="2546742" y="380846"/>
                </a:cubicBezTo>
                <a:cubicBezTo>
                  <a:pt x="2535107" y="374035"/>
                  <a:pt x="2521485" y="366656"/>
                  <a:pt x="2508999" y="358994"/>
                </a:cubicBezTo>
                <a:cubicBezTo>
                  <a:pt x="2510418" y="361264"/>
                  <a:pt x="2510418" y="363534"/>
                  <a:pt x="2509283" y="365237"/>
                </a:cubicBezTo>
                <a:cubicBezTo>
                  <a:pt x="2502472" y="360413"/>
                  <a:pt x="2494526" y="357007"/>
                  <a:pt x="2486297" y="354453"/>
                </a:cubicBezTo>
                <a:cubicBezTo>
                  <a:pt x="2478067" y="351899"/>
                  <a:pt x="2469554" y="349629"/>
                  <a:pt x="2461324" y="346223"/>
                </a:cubicBezTo>
                <a:cubicBezTo>
                  <a:pt x="2456216" y="342534"/>
                  <a:pt x="2468986" y="346791"/>
                  <a:pt x="2473810" y="349913"/>
                </a:cubicBezTo>
                <a:cubicBezTo>
                  <a:pt x="2470121" y="340264"/>
                  <a:pt x="2456500" y="339696"/>
                  <a:pt x="2448554" y="335155"/>
                </a:cubicBezTo>
                <a:cubicBezTo>
                  <a:pt x="2451108" y="333736"/>
                  <a:pt x="2457635" y="338277"/>
                  <a:pt x="2453378" y="332318"/>
                </a:cubicBezTo>
                <a:cubicBezTo>
                  <a:pt x="2441460" y="326074"/>
                  <a:pt x="2432379" y="323236"/>
                  <a:pt x="2427838" y="326358"/>
                </a:cubicBezTo>
                <a:cubicBezTo>
                  <a:pt x="2420744" y="320398"/>
                  <a:pt x="2413365" y="317560"/>
                  <a:pt x="2404852" y="314439"/>
                </a:cubicBezTo>
                <a:cubicBezTo>
                  <a:pt x="2415919" y="329196"/>
                  <a:pt x="2448838" y="341399"/>
                  <a:pt x="2455932" y="350196"/>
                </a:cubicBezTo>
                <a:cubicBezTo>
                  <a:pt x="2461040" y="351332"/>
                  <a:pt x="2477783" y="354169"/>
                  <a:pt x="2475513" y="361548"/>
                </a:cubicBezTo>
                <a:cubicBezTo>
                  <a:pt x="2479770" y="363251"/>
                  <a:pt x="2483175" y="364102"/>
                  <a:pt x="2485162" y="363534"/>
                </a:cubicBezTo>
                <a:cubicBezTo>
                  <a:pt x="2490553" y="366656"/>
                  <a:pt x="2474378" y="366089"/>
                  <a:pt x="2490553" y="374886"/>
                </a:cubicBezTo>
                <a:cubicBezTo>
                  <a:pt x="2489418" y="378292"/>
                  <a:pt x="2482608" y="373467"/>
                  <a:pt x="2475513" y="368927"/>
                </a:cubicBezTo>
                <a:cubicBezTo>
                  <a:pt x="2478918" y="365805"/>
                  <a:pt x="2476081" y="361548"/>
                  <a:pt x="2470689" y="356724"/>
                </a:cubicBezTo>
                <a:cubicBezTo>
                  <a:pt x="2463878" y="353602"/>
                  <a:pt x="2459621" y="359845"/>
                  <a:pt x="2467000" y="364670"/>
                </a:cubicBezTo>
                <a:cubicBezTo>
                  <a:pt x="2467851" y="368643"/>
                  <a:pt x="2445716" y="351332"/>
                  <a:pt x="2455081" y="360129"/>
                </a:cubicBezTo>
                <a:cubicBezTo>
                  <a:pt x="2444581" y="355872"/>
                  <a:pt x="2426987" y="339412"/>
                  <a:pt x="2420460" y="343953"/>
                </a:cubicBezTo>
                <a:cubicBezTo>
                  <a:pt x="2439189" y="365805"/>
                  <a:pt x="2466432" y="379994"/>
                  <a:pt x="2487432" y="395603"/>
                </a:cubicBezTo>
                <a:cubicBezTo>
                  <a:pt x="2494526" y="401846"/>
                  <a:pt x="2489418" y="399292"/>
                  <a:pt x="2487716" y="401846"/>
                </a:cubicBezTo>
                <a:cubicBezTo>
                  <a:pt x="2497648" y="408373"/>
                  <a:pt x="2501621" y="413482"/>
                  <a:pt x="2507296" y="419157"/>
                </a:cubicBezTo>
                <a:cubicBezTo>
                  <a:pt x="2501337" y="416036"/>
                  <a:pt x="2499350" y="419157"/>
                  <a:pt x="2492256" y="414333"/>
                </a:cubicBezTo>
                <a:cubicBezTo>
                  <a:pt x="2493675" y="418874"/>
                  <a:pt x="2508148" y="426252"/>
                  <a:pt x="2514675" y="431928"/>
                </a:cubicBezTo>
                <a:cubicBezTo>
                  <a:pt x="2508715" y="433914"/>
                  <a:pt x="2530566" y="452928"/>
                  <a:pt x="2528012" y="459739"/>
                </a:cubicBezTo>
                <a:cubicBezTo>
                  <a:pt x="2536242" y="465699"/>
                  <a:pt x="2546742" y="474497"/>
                  <a:pt x="2557525" y="483294"/>
                </a:cubicBezTo>
                <a:cubicBezTo>
                  <a:pt x="2567741" y="492375"/>
                  <a:pt x="2578525" y="500889"/>
                  <a:pt x="2587322" y="505997"/>
                </a:cubicBezTo>
                <a:cubicBezTo>
                  <a:pt x="2592714" y="516781"/>
                  <a:pt x="2603781" y="528133"/>
                  <a:pt x="2614565" y="532390"/>
                </a:cubicBezTo>
                <a:cubicBezTo>
                  <a:pt x="2617686" y="536363"/>
                  <a:pt x="2612295" y="536930"/>
                  <a:pt x="2614565" y="540620"/>
                </a:cubicBezTo>
                <a:cubicBezTo>
                  <a:pt x="2605768" y="528984"/>
                  <a:pt x="2592146" y="516781"/>
                  <a:pt x="2577390" y="504862"/>
                </a:cubicBezTo>
                <a:cubicBezTo>
                  <a:pt x="2570011" y="498335"/>
                  <a:pt x="2562633" y="492092"/>
                  <a:pt x="2555255" y="485848"/>
                </a:cubicBezTo>
                <a:cubicBezTo>
                  <a:pt x="2547593" y="479605"/>
                  <a:pt x="2540215" y="473645"/>
                  <a:pt x="2533972" y="467686"/>
                </a:cubicBezTo>
                <a:cubicBezTo>
                  <a:pt x="2530566" y="465415"/>
                  <a:pt x="2530566" y="468821"/>
                  <a:pt x="2529147" y="470240"/>
                </a:cubicBezTo>
                <a:cubicBezTo>
                  <a:pt x="2526593" y="463145"/>
                  <a:pt x="2515242" y="457469"/>
                  <a:pt x="2510134" y="453780"/>
                </a:cubicBezTo>
                <a:cubicBezTo>
                  <a:pt x="2512972" y="463429"/>
                  <a:pt x="2535958" y="480740"/>
                  <a:pt x="2546742" y="488970"/>
                </a:cubicBezTo>
                <a:cubicBezTo>
                  <a:pt x="2546174" y="493794"/>
                  <a:pt x="2549863" y="500322"/>
                  <a:pt x="2547877" y="504862"/>
                </a:cubicBezTo>
                <a:cubicBezTo>
                  <a:pt x="2544471" y="499754"/>
                  <a:pt x="2537944" y="494078"/>
                  <a:pt x="2538512" y="490389"/>
                </a:cubicBezTo>
                <a:cubicBezTo>
                  <a:pt x="2506729" y="476199"/>
                  <a:pt x="2500202" y="448955"/>
                  <a:pt x="2471540" y="440725"/>
                </a:cubicBezTo>
                <a:cubicBezTo>
                  <a:pt x="2468419" y="438171"/>
                  <a:pt x="2470973" y="436469"/>
                  <a:pt x="2471256" y="434482"/>
                </a:cubicBezTo>
                <a:cubicBezTo>
                  <a:pt x="2465013" y="429941"/>
                  <a:pt x="2462459" y="430509"/>
                  <a:pt x="2459621" y="430793"/>
                </a:cubicBezTo>
                <a:cubicBezTo>
                  <a:pt x="2456500" y="429090"/>
                  <a:pt x="2462459" y="425401"/>
                  <a:pt x="2455649" y="424833"/>
                </a:cubicBezTo>
                <a:cubicBezTo>
                  <a:pt x="2451959" y="420009"/>
                  <a:pt x="2460189" y="421712"/>
                  <a:pt x="2450824" y="413765"/>
                </a:cubicBezTo>
                <a:cubicBezTo>
                  <a:pt x="2447419" y="411779"/>
                  <a:pt x="2445716" y="412914"/>
                  <a:pt x="2442027" y="410927"/>
                </a:cubicBezTo>
                <a:cubicBezTo>
                  <a:pt x="2442595" y="413482"/>
                  <a:pt x="2444865" y="416319"/>
                  <a:pt x="2447986" y="419441"/>
                </a:cubicBezTo>
                <a:cubicBezTo>
                  <a:pt x="2441176" y="416036"/>
                  <a:pt x="2421879" y="400995"/>
                  <a:pt x="2425284" y="395603"/>
                </a:cubicBezTo>
                <a:cubicBezTo>
                  <a:pt x="2425284" y="395603"/>
                  <a:pt x="2425284" y="395603"/>
                  <a:pt x="2435784" y="402414"/>
                </a:cubicBezTo>
                <a:cubicBezTo>
                  <a:pt x="2436352" y="399576"/>
                  <a:pt x="2430108" y="395603"/>
                  <a:pt x="2423581" y="391630"/>
                </a:cubicBezTo>
                <a:cubicBezTo>
                  <a:pt x="2427271" y="390495"/>
                  <a:pt x="2427271" y="390211"/>
                  <a:pt x="2426135" y="385954"/>
                </a:cubicBezTo>
                <a:cubicBezTo>
                  <a:pt x="2420460" y="381981"/>
                  <a:pt x="2417338" y="381413"/>
                  <a:pt x="2416771" y="384251"/>
                </a:cubicBezTo>
                <a:cubicBezTo>
                  <a:pt x="2413649" y="381129"/>
                  <a:pt x="2413082" y="378575"/>
                  <a:pt x="2413649" y="376305"/>
                </a:cubicBezTo>
                <a:cubicBezTo>
                  <a:pt x="2430960" y="387373"/>
                  <a:pt x="2454230" y="404400"/>
                  <a:pt x="2468986" y="411495"/>
                </a:cubicBezTo>
                <a:cubicBezTo>
                  <a:pt x="2468986" y="406671"/>
                  <a:pt x="2473810" y="409225"/>
                  <a:pt x="2474945" y="406671"/>
                </a:cubicBezTo>
                <a:cubicBezTo>
                  <a:pt x="2473243" y="402130"/>
                  <a:pt x="2467000" y="396738"/>
                  <a:pt x="2460189" y="391346"/>
                </a:cubicBezTo>
                <a:cubicBezTo>
                  <a:pt x="2453095" y="386238"/>
                  <a:pt x="2445432" y="380846"/>
                  <a:pt x="2440892" y="376021"/>
                </a:cubicBezTo>
                <a:cubicBezTo>
                  <a:pt x="2443162" y="383116"/>
                  <a:pt x="2438906" y="379427"/>
                  <a:pt x="2434933" y="373751"/>
                </a:cubicBezTo>
                <a:cubicBezTo>
                  <a:pt x="2431811" y="372332"/>
                  <a:pt x="2423581" y="372900"/>
                  <a:pt x="2429825" y="378008"/>
                </a:cubicBezTo>
                <a:cubicBezTo>
                  <a:pt x="2422730" y="374602"/>
                  <a:pt x="2419325" y="376305"/>
                  <a:pt x="2413933" y="375170"/>
                </a:cubicBezTo>
                <a:cubicBezTo>
                  <a:pt x="2391231" y="360697"/>
                  <a:pt x="2406839" y="360413"/>
                  <a:pt x="2384988" y="347358"/>
                </a:cubicBezTo>
                <a:cubicBezTo>
                  <a:pt x="2384988" y="345088"/>
                  <a:pt x="2388393" y="347075"/>
                  <a:pt x="2389244" y="345656"/>
                </a:cubicBezTo>
                <a:cubicBezTo>
                  <a:pt x="2374771" y="340547"/>
                  <a:pt x="2375055" y="339412"/>
                  <a:pt x="2364839" y="330047"/>
                </a:cubicBezTo>
                <a:cubicBezTo>
                  <a:pt x="2358880" y="328061"/>
                  <a:pt x="2364272" y="337426"/>
                  <a:pt x="2364555" y="339980"/>
                </a:cubicBezTo>
                <a:cubicBezTo>
                  <a:pt x="2381015" y="344804"/>
                  <a:pt x="2396906" y="365237"/>
                  <a:pt x="2412514" y="378575"/>
                </a:cubicBezTo>
                <a:cubicBezTo>
                  <a:pt x="2398609" y="371197"/>
                  <a:pt x="2385839" y="366940"/>
                  <a:pt x="2377042" y="367224"/>
                </a:cubicBezTo>
                <a:cubicBezTo>
                  <a:pt x="2377042" y="367224"/>
                  <a:pt x="2377042" y="367224"/>
                  <a:pt x="2379596" y="361548"/>
                </a:cubicBezTo>
                <a:cubicBezTo>
                  <a:pt x="2371650" y="356724"/>
                  <a:pt x="2369947" y="359278"/>
                  <a:pt x="2362285" y="354453"/>
                </a:cubicBezTo>
                <a:cubicBezTo>
                  <a:pt x="2363988" y="354453"/>
                  <a:pt x="2365691" y="354169"/>
                  <a:pt x="2366258" y="352467"/>
                </a:cubicBezTo>
                <a:cubicBezTo>
                  <a:pt x="2354056" y="347075"/>
                  <a:pt x="2357461" y="347358"/>
                  <a:pt x="2347812" y="340547"/>
                </a:cubicBezTo>
                <a:cubicBezTo>
                  <a:pt x="2341002" y="336291"/>
                  <a:pt x="2338448" y="337426"/>
                  <a:pt x="2335610" y="337993"/>
                </a:cubicBezTo>
                <a:cubicBezTo>
                  <a:pt x="2346110" y="345088"/>
                  <a:pt x="2354623" y="352467"/>
                  <a:pt x="2363704" y="359561"/>
                </a:cubicBezTo>
                <a:cubicBezTo>
                  <a:pt x="2357461" y="358142"/>
                  <a:pt x="2338448" y="347075"/>
                  <a:pt x="2345258" y="356156"/>
                </a:cubicBezTo>
                <a:cubicBezTo>
                  <a:pt x="2348380" y="357859"/>
                  <a:pt x="2348380" y="355305"/>
                  <a:pt x="2349231" y="354169"/>
                </a:cubicBezTo>
                <a:cubicBezTo>
                  <a:pt x="2362001" y="366656"/>
                  <a:pt x="2379880" y="378859"/>
                  <a:pt x="2392650" y="377724"/>
                </a:cubicBezTo>
                <a:cubicBezTo>
                  <a:pt x="2406271" y="386238"/>
                  <a:pt x="2374771" y="375170"/>
                  <a:pt x="2394920" y="388224"/>
                </a:cubicBezTo>
                <a:cubicBezTo>
                  <a:pt x="2379880" y="385103"/>
                  <a:pt x="2363988" y="373467"/>
                  <a:pt x="2342988" y="362116"/>
                </a:cubicBezTo>
                <a:cubicBezTo>
                  <a:pt x="2350650" y="369494"/>
                  <a:pt x="2334475" y="360129"/>
                  <a:pt x="2341569" y="365521"/>
                </a:cubicBezTo>
                <a:cubicBezTo>
                  <a:pt x="2339299" y="365237"/>
                  <a:pt x="2326529" y="353034"/>
                  <a:pt x="2324259" y="360129"/>
                </a:cubicBezTo>
                <a:cubicBezTo>
                  <a:pt x="2313759" y="353886"/>
                  <a:pt x="2313759" y="353602"/>
                  <a:pt x="2302408" y="349061"/>
                </a:cubicBezTo>
                <a:cubicBezTo>
                  <a:pt x="2326529" y="362116"/>
                  <a:pt x="2351218" y="376873"/>
                  <a:pt x="2375623" y="391062"/>
                </a:cubicBezTo>
                <a:cubicBezTo>
                  <a:pt x="2387825" y="398441"/>
                  <a:pt x="2399176" y="406671"/>
                  <a:pt x="2410528" y="414617"/>
                </a:cubicBezTo>
                <a:cubicBezTo>
                  <a:pt x="2421595" y="422563"/>
                  <a:pt x="2432379" y="430225"/>
                  <a:pt x="2441743" y="439307"/>
                </a:cubicBezTo>
                <a:cubicBezTo>
                  <a:pt x="2448554" y="439874"/>
                  <a:pt x="2455932" y="446685"/>
                  <a:pt x="2462175" y="452361"/>
                </a:cubicBezTo>
                <a:cubicBezTo>
                  <a:pt x="2467851" y="456334"/>
                  <a:pt x="2465581" y="448388"/>
                  <a:pt x="2468135" y="447536"/>
                </a:cubicBezTo>
                <a:cubicBezTo>
                  <a:pt x="2474378" y="452928"/>
                  <a:pt x="2477500" y="453496"/>
                  <a:pt x="2477500" y="449523"/>
                </a:cubicBezTo>
                <a:cubicBezTo>
                  <a:pt x="2482891" y="454064"/>
                  <a:pt x="2488851" y="458604"/>
                  <a:pt x="2485162" y="461158"/>
                </a:cubicBezTo>
                <a:cubicBezTo>
                  <a:pt x="2454230" y="438739"/>
                  <a:pt x="2481756" y="474213"/>
                  <a:pt x="2495945" y="485281"/>
                </a:cubicBezTo>
                <a:cubicBezTo>
                  <a:pt x="2490270" y="483010"/>
                  <a:pt x="2498499" y="494929"/>
                  <a:pt x="2486297" y="484145"/>
                </a:cubicBezTo>
                <a:cubicBezTo>
                  <a:pt x="2492965" y="493085"/>
                  <a:pt x="2499918" y="496206"/>
                  <a:pt x="2506055" y="498548"/>
                </a:cubicBezTo>
                <a:lnTo>
                  <a:pt x="2508281" y="500004"/>
                </a:lnTo>
                <a:lnTo>
                  <a:pt x="2505877" y="504011"/>
                </a:lnTo>
                <a:cubicBezTo>
                  <a:pt x="2493959" y="492943"/>
                  <a:pt x="2476648" y="480172"/>
                  <a:pt x="2471256" y="480456"/>
                </a:cubicBezTo>
                <a:cubicBezTo>
                  <a:pt x="2473527" y="484429"/>
                  <a:pt x="2489986" y="494929"/>
                  <a:pt x="2495661" y="497767"/>
                </a:cubicBezTo>
                <a:cubicBezTo>
                  <a:pt x="2492540" y="499754"/>
                  <a:pt x="2502188" y="510822"/>
                  <a:pt x="2510985" y="519335"/>
                </a:cubicBezTo>
                <a:cubicBezTo>
                  <a:pt x="2507580" y="518768"/>
                  <a:pt x="2506161" y="521322"/>
                  <a:pt x="2502756" y="520754"/>
                </a:cubicBezTo>
                <a:cubicBezTo>
                  <a:pt x="2501337" y="516781"/>
                  <a:pt x="2502472" y="513376"/>
                  <a:pt x="2496796" y="507984"/>
                </a:cubicBezTo>
                <a:cubicBezTo>
                  <a:pt x="2490553" y="511957"/>
                  <a:pt x="2491121" y="501457"/>
                  <a:pt x="2481189" y="499186"/>
                </a:cubicBezTo>
                <a:cubicBezTo>
                  <a:pt x="2476648" y="494646"/>
                  <a:pt x="2477216" y="493510"/>
                  <a:pt x="2480621" y="494078"/>
                </a:cubicBezTo>
                <a:cubicBezTo>
                  <a:pt x="2470405" y="484713"/>
                  <a:pt x="2466148" y="485564"/>
                  <a:pt x="2459054" y="477618"/>
                </a:cubicBezTo>
                <a:cubicBezTo>
                  <a:pt x="2452527" y="473645"/>
                  <a:pt x="2461324" y="482159"/>
                  <a:pt x="2456784" y="482159"/>
                </a:cubicBezTo>
                <a:cubicBezTo>
                  <a:pt x="2441176" y="470240"/>
                  <a:pt x="2430960" y="461442"/>
                  <a:pt x="2421879" y="453780"/>
                </a:cubicBezTo>
                <a:cubicBezTo>
                  <a:pt x="2412514" y="446118"/>
                  <a:pt x="2403717" y="439874"/>
                  <a:pt x="2392082" y="431928"/>
                </a:cubicBezTo>
                <a:cubicBezTo>
                  <a:pt x="2391798" y="424549"/>
                  <a:pt x="2389812" y="420009"/>
                  <a:pt x="2367109" y="407522"/>
                </a:cubicBezTo>
                <a:cubicBezTo>
                  <a:pt x="2365123" y="410076"/>
                  <a:pt x="2376758" y="414333"/>
                  <a:pt x="2372785" y="416887"/>
                </a:cubicBezTo>
                <a:cubicBezTo>
                  <a:pt x="2378461" y="422279"/>
                  <a:pt x="2386406" y="421995"/>
                  <a:pt x="2385555" y="424833"/>
                </a:cubicBezTo>
                <a:cubicBezTo>
                  <a:pt x="2382434" y="429090"/>
                  <a:pt x="2362569" y="412063"/>
                  <a:pt x="2356893" y="408657"/>
                </a:cubicBezTo>
                <a:cubicBezTo>
                  <a:pt x="2358596" y="408657"/>
                  <a:pt x="2360299" y="408373"/>
                  <a:pt x="2360866" y="406954"/>
                </a:cubicBezTo>
                <a:cubicBezTo>
                  <a:pt x="2346110" y="399576"/>
                  <a:pt x="2334191" y="396170"/>
                  <a:pt x="2330502" y="386522"/>
                </a:cubicBezTo>
                <a:cubicBezTo>
                  <a:pt x="2319435" y="378008"/>
                  <a:pt x="2314894" y="377440"/>
                  <a:pt x="2311773" y="379143"/>
                </a:cubicBezTo>
                <a:cubicBezTo>
                  <a:pt x="2308651" y="380846"/>
                  <a:pt x="2306381" y="384535"/>
                  <a:pt x="2299286" y="385103"/>
                </a:cubicBezTo>
                <a:cubicBezTo>
                  <a:pt x="2295881" y="390495"/>
                  <a:pt x="2308651" y="389927"/>
                  <a:pt x="2305529" y="393900"/>
                </a:cubicBezTo>
                <a:cubicBezTo>
                  <a:pt x="2302975" y="392481"/>
                  <a:pt x="2302975" y="394184"/>
                  <a:pt x="2302124" y="395035"/>
                </a:cubicBezTo>
                <a:cubicBezTo>
                  <a:pt x="2297300" y="391914"/>
                  <a:pt x="2298435" y="389076"/>
                  <a:pt x="2289638" y="385954"/>
                </a:cubicBezTo>
                <a:cubicBezTo>
                  <a:pt x="2286800" y="384535"/>
                  <a:pt x="2287084" y="387373"/>
                  <a:pt x="2283678" y="385386"/>
                </a:cubicBezTo>
                <a:cubicBezTo>
                  <a:pt x="2283678" y="385670"/>
                  <a:pt x="2283962" y="385954"/>
                  <a:pt x="2283962" y="385954"/>
                </a:cubicBezTo>
                <a:cubicBezTo>
                  <a:pt x="2292192" y="390495"/>
                  <a:pt x="2300421" y="395319"/>
                  <a:pt x="2308651" y="399860"/>
                </a:cubicBezTo>
                <a:cubicBezTo>
                  <a:pt x="2314610" y="399860"/>
                  <a:pt x="2316029" y="400995"/>
                  <a:pt x="2312056" y="393332"/>
                </a:cubicBezTo>
                <a:cubicBezTo>
                  <a:pt x="2316597" y="395603"/>
                  <a:pt x="2318016" y="399008"/>
                  <a:pt x="2320002" y="397589"/>
                </a:cubicBezTo>
                <a:cubicBezTo>
                  <a:pt x="2322840" y="399576"/>
                  <a:pt x="2320853" y="399576"/>
                  <a:pt x="2319435" y="398725"/>
                </a:cubicBezTo>
                <a:cubicBezTo>
                  <a:pt x="2318016" y="401562"/>
                  <a:pt x="2321989" y="404684"/>
                  <a:pt x="2325394" y="407806"/>
                </a:cubicBezTo>
                <a:cubicBezTo>
                  <a:pt x="2323691" y="407806"/>
                  <a:pt x="2322556" y="407522"/>
                  <a:pt x="2321421" y="407522"/>
                </a:cubicBezTo>
                <a:cubicBezTo>
                  <a:pt x="2455932" y="488118"/>
                  <a:pt x="2572849" y="592553"/>
                  <a:pt x="2667348" y="714583"/>
                </a:cubicBezTo>
                <a:cubicBezTo>
                  <a:pt x="2672456" y="714867"/>
                  <a:pt x="2673307" y="717705"/>
                  <a:pt x="2679550" y="726502"/>
                </a:cubicBezTo>
                <a:cubicBezTo>
                  <a:pt x="2679266" y="728205"/>
                  <a:pt x="2678131" y="728205"/>
                  <a:pt x="2676996" y="727070"/>
                </a:cubicBezTo>
                <a:cubicBezTo>
                  <a:pt x="2678983" y="729624"/>
                  <a:pt x="2680685" y="732178"/>
                  <a:pt x="2682672" y="734732"/>
                </a:cubicBezTo>
                <a:cubicBezTo>
                  <a:pt x="2680969" y="727637"/>
                  <a:pt x="2680402" y="721110"/>
                  <a:pt x="2680685" y="715718"/>
                </a:cubicBezTo>
                <a:cubicBezTo>
                  <a:pt x="2680402" y="715151"/>
                  <a:pt x="2680402" y="714867"/>
                  <a:pt x="2680402" y="714867"/>
                </a:cubicBezTo>
                <a:cubicBezTo>
                  <a:pt x="2680402" y="714867"/>
                  <a:pt x="2680685" y="715151"/>
                  <a:pt x="2680685" y="715435"/>
                </a:cubicBezTo>
                <a:cubicBezTo>
                  <a:pt x="2680685" y="715151"/>
                  <a:pt x="2680685" y="714867"/>
                  <a:pt x="2680685" y="714867"/>
                </a:cubicBezTo>
                <a:cubicBezTo>
                  <a:pt x="2680685" y="714867"/>
                  <a:pt x="2680402" y="714867"/>
                  <a:pt x="2680402" y="714867"/>
                </a:cubicBezTo>
                <a:cubicBezTo>
                  <a:pt x="2675293" y="703515"/>
                  <a:pt x="2659686" y="668042"/>
                  <a:pt x="2640105" y="664352"/>
                </a:cubicBezTo>
                <a:cubicBezTo>
                  <a:pt x="2640672" y="659812"/>
                  <a:pt x="2628470" y="649879"/>
                  <a:pt x="2634713" y="647892"/>
                </a:cubicBezTo>
                <a:cubicBezTo>
                  <a:pt x="2624781" y="639379"/>
                  <a:pt x="2618538" y="636541"/>
                  <a:pt x="2621092" y="631433"/>
                </a:cubicBezTo>
                <a:cubicBezTo>
                  <a:pt x="2614565" y="626892"/>
                  <a:pt x="2608605" y="618946"/>
                  <a:pt x="2602930" y="612986"/>
                </a:cubicBezTo>
                <a:cubicBezTo>
                  <a:pt x="2597538" y="607027"/>
                  <a:pt x="2592714" y="602770"/>
                  <a:pt x="2589308" y="604756"/>
                </a:cubicBezTo>
                <a:cubicBezTo>
                  <a:pt x="2586187" y="601351"/>
                  <a:pt x="2583917" y="589148"/>
                  <a:pt x="2579376" y="593405"/>
                </a:cubicBezTo>
                <a:cubicBezTo>
                  <a:pt x="2583633" y="587729"/>
                  <a:pt x="2568876" y="574675"/>
                  <a:pt x="2559795" y="564458"/>
                </a:cubicBezTo>
                <a:cubicBezTo>
                  <a:pt x="2572565" y="569566"/>
                  <a:pt x="2582782" y="591702"/>
                  <a:pt x="2594700" y="592553"/>
                </a:cubicBezTo>
                <a:cubicBezTo>
                  <a:pt x="2604633" y="602202"/>
                  <a:pt x="2590444" y="592270"/>
                  <a:pt x="2589592" y="594540"/>
                </a:cubicBezTo>
                <a:cubicBezTo>
                  <a:pt x="2605200" y="609297"/>
                  <a:pt x="2613430" y="619230"/>
                  <a:pt x="2628186" y="632000"/>
                </a:cubicBezTo>
                <a:cubicBezTo>
                  <a:pt x="2622227" y="624054"/>
                  <a:pt x="2615984" y="615540"/>
                  <a:pt x="2609457" y="607027"/>
                </a:cubicBezTo>
                <a:cubicBezTo>
                  <a:pt x="2602646" y="599080"/>
                  <a:pt x="2596119" y="590851"/>
                  <a:pt x="2590160" y="583188"/>
                </a:cubicBezTo>
                <a:cubicBezTo>
                  <a:pt x="2593565" y="582621"/>
                  <a:pt x="2603781" y="596243"/>
                  <a:pt x="2604065" y="589432"/>
                </a:cubicBezTo>
                <a:cubicBezTo>
                  <a:pt x="2607187" y="600216"/>
                  <a:pt x="2630173" y="614973"/>
                  <a:pt x="2628754" y="621784"/>
                </a:cubicBezTo>
                <a:cubicBezTo>
                  <a:pt x="2632443" y="625757"/>
                  <a:pt x="2634146" y="625189"/>
                  <a:pt x="2637835" y="629446"/>
                </a:cubicBezTo>
                <a:cubicBezTo>
                  <a:pt x="2638686" y="628595"/>
                  <a:pt x="2636132" y="626041"/>
                  <a:pt x="2634429" y="624054"/>
                </a:cubicBezTo>
                <a:cubicBezTo>
                  <a:pt x="2644078" y="628595"/>
                  <a:pt x="2644078" y="640514"/>
                  <a:pt x="2653159" y="649028"/>
                </a:cubicBezTo>
                <a:cubicBezTo>
                  <a:pt x="2657415" y="640798"/>
                  <a:pt x="2670469" y="666623"/>
                  <a:pt x="2684942" y="676555"/>
                </a:cubicBezTo>
                <a:cubicBezTo>
                  <a:pt x="2682956" y="677690"/>
                  <a:pt x="2679550" y="674569"/>
                  <a:pt x="2675293" y="669177"/>
                </a:cubicBezTo>
                <a:cubicBezTo>
                  <a:pt x="2676712" y="673717"/>
                  <a:pt x="2684374" y="681380"/>
                  <a:pt x="2684658" y="685637"/>
                </a:cubicBezTo>
                <a:cubicBezTo>
                  <a:pt x="2688915" y="687339"/>
                  <a:pt x="2693455" y="691312"/>
                  <a:pt x="2697712" y="696137"/>
                </a:cubicBezTo>
                <a:cubicBezTo>
                  <a:pt x="2702820" y="696421"/>
                  <a:pt x="2708779" y="698975"/>
                  <a:pt x="2715874" y="704367"/>
                </a:cubicBezTo>
                <a:cubicBezTo>
                  <a:pt x="2715023" y="707772"/>
                  <a:pt x="2715590" y="712029"/>
                  <a:pt x="2713604" y="714583"/>
                </a:cubicBezTo>
                <a:cubicBezTo>
                  <a:pt x="2717009" y="718272"/>
                  <a:pt x="2720131" y="721678"/>
                  <a:pt x="2723252" y="723948"/>
                </a:cubicBezTo>
                <a:cubicBezTo>
                  <a:pt x="2726374" y="728773"/>
                  <a:pt x="2730914" y="734448"/>
                  <a:pt x="2728076" y="736151"/>
                </a:cubicBezTo>
                <a:cubicBezTo>
                  <a:pt x="2734320" y="745232"/>
                  <a:pt x="2736022" y="738705"/>
                  <a:pt x="2741698" y="748070"/>
                </a:cubicBezTo>
                <a:cubicBezTo>
                  <a:pt x="2738576" y="748070"/>
                  <a:pt x="2733468" y="741827"/>
                  <a:pt x="2729212" y="739557"/>
                </a:cubicBezTo>
                <a:cubicBezTo>
                  <a:pt x="2732333" y="752043"/>
                  <a:pt x="2740279" y="756584"/>
                  <a:pt x="2746806" y="768503"/>
                </a:cubicBezTo>
                <a:cubicBezTo>
                  <a:pt x="2753900" y="777017"/>
                  <a:pt x="2748792" y="764814"/>
                  <a:pt x="2755035" y="769071"/>
                </a:cubicBezTo>
                <a:cubicBezTo>
                  <a:pt x="2754752" y="773612"/>
                  <a:pt x="2764684" y="784396"/>
                  <a:pt x="2759008" y="785815"/>
                </a:cubicBezTo>
                <a:cubicBezTo>
                  <a:pt x="2766103" y="794612"/>
                  <a:pt x="2768657" y="796315"/>
                  <a:pt x="2770076" y="804261"/>
                </a:cubicBezTo>
                <a:cubicBezTo>
                  <a:pt x="2772913" y="807383"/>
                  <a:pt x="2775467" y="809085"/>
                  <a:pt x="2778022" y="809369"/>
                </a:cubicBezTo>
                <a:cubicBezTo>
                  <a:pt x="2777170" y="801139"/>
                  <a:pt x="2767805" y="795747"/>
                  <a:pt x="2762697" y="786666"/>
                </a:cubicBezTo>
                <a:cubicBezTo>
                  <a:pt x="2776886" y="796315"/>
                  <a:pt x="2778589" y="802558"/>
                  <a:pt x="2784548" y="819586"/>
                </a:cubicBezTo>
                <a:cubicBezTo>
                  <a:pt x="2781994" y="821005"/>
                  <a:pt x="2778305" y="815045"/>
                  <a:pt x="2774332" y="808518"/>
                </a:cubicBezTo>
                <a:cubicBezTo>
                  <a:pt x="2774332" y="817031"/>
                  <a:pt x="2786251" y="842005"/>
                  <a:pt x="2794481" y="842573"/>
                </a:cubicBezTo>
                <a:cubicBezTo>
                  <a:pt x="2797886" y="853073"/>
                  <a:pt x="2805548" y="867262"/>
                  <a:pt x="2813494" y="877479"/>
                </a:cubicBezTo>
                <a:cubicBezTo>
                  <a:pt x="2817467" y="885992"/>
                  <a:pt x="2810089" y="876627"/>
                  <a:pt x="2809521" y="880600"/>
                </a:cubicBezTo>
                <a:cubicBezTo>
                  <a:pt x="2805264" y="868681"/>
                  <a:pt x="2800724" y="859884"/>
                  <a:pt x="2795616" y="852222"/>
                </a:cubicBezTo>
                <a:cubicBezTo>
                  <a:pt x="2790508" y="845410"/>
                  <a:pt x="2784548" y="839167"/>
                  <a:pt x="2778022" y="832072"/>
                </a:cubicBezTo>
                <a:cubicBezTo>
                  <a:pt x="2780859" y="838032"/>
                  <a:pt x="2783697" y="843424"/>
                  <a:pt x="2786535" y="848532"/>
                </a:cubicBezTo>
                <a:cubicBezTo>
                  <a:pt x="2787954" y="849384"/>
                  <a:pt x="2789656" y="849667"/>
                  <a:pt x="2791359" y="849100"/>
                </a:cubicBezTo>
                <a:cubicBezTo>
                  <a:pt x="2797602" y="860168"/>
                  <a:pt x="2795616" y="862438"/>
                  <a:pt x="2795616" y="866411"/>
                </a:cubicBezTo>
                <a:cubicBezTo>
                  <a:pt x="2797318" y="870668"/>
                  <a:pt x="2798737" y="874357"/>
                  <a:pt x="2799305" y="877763"/>
                </a:cubicBezTo>
                <a:cubicBezTo>
                  <a:pt x="2809521" y="888547"/>
                  <a:pt x="2817751" y="902169"/>
                  <a:pt x="2824845" y="910398"/>
                </a:cubicBezTo>
                <a:lnTo>
                  <a:pt x="2826516" y="905665"/>
                </a:lnTo>
                <a:lnTo>
                  <a:pt x="2834068" y="919160"/>
                </a:lnTo>
                <a:cubicBezTo>
                  <a:pt x="2838041" y="927781"/>
                  <a:pt x="2841162" y="936223"/>
                  <a:pt x="2842439" y="942183"/>
                </a:cubicBezTo>
                <a:cubicBezTo>
                  <a:pt x="2847831" y="951832"/>
                  <a:pt x="2851520" y="952399"/>
                  <a:pt x="2853223" y="952967"/>
                </a:cubicBezTo>
                <a:cubicBezTo>
                  <a:pt x="2859750" y="965454"/>
                  <a:pt x="2852939" y="960346"/>
                  <a:pt x="2849534" y="959210"/>
                </a:cubicBezTo>
                <a:cubicBezTo>
                  <a:pt x="2840169" y="941615"/>
                  <a:pt x="2838183" y="934237"/>
                  <a:pt x="2830521" y="921182"/>
                </a:cubicBezTo>
                <a:cubicBezTo>
                  <a:pt x="2824277" y="926007"/>
                  <a:pt x="2836196" y="948710"/>
                  <a:pt x="2842439" y="953251"/>
                </a:cubicBezTo>
                <a:cubicBezTo>
                  <a:pt x="2843858" y="956940"/>
                  <a:pt x="2840737" y="957224"/>
                  <a:pt x="2839602" y="958643"/>
                </a:cubicBezTo>
                <a:cubicBezTo>
                  <a:pt x="2843858" y="968575"/>
                  <a:pt x="2845845" y="972549"/>
                  <a:pt x="2851237" y="986738"/>
                </a:cubicBezTo>
                <a:cubicBezTo>
                  <a:pt x="2851237" y="986738"/>
                  <a:pt x="2851237" y="986738"/>
                  <a:pt x="2847264" y="989008"/>
                </a:cubicBezTo>
                <a:cubicBezTo>
                  <a:pt x="2852939" y="992981"/>
                  <a:pt x="2861453" y="1006036"/>
                  <a:pt x="2866561" y="1007455"/>
                </a:cubicBezTo>
                <a:cubicBezTo>
                  <a:pt x="2866277" y="1012563"/>
                  <a:pt x="2870817" y="1023631"/>
                  <a:pt x="2873939" y="1021360"/>
                </a:cubicBezTo>
                <a:cubicBezTo>
                  <a:pt x="2875641" y="1015401"/>
                  <a:pt x="2868263" y="1010293"/>
                  <a:pt x="2866561" y="1000360"/>
                </a:cubicBezTo>
                <a:cubicBezTo>
                  <a:pt x="2868547" y="998941"/>
                  <a:pt x="2870250" y="1002630"/>
                  <a:pt x="2871952" y="1000928"/>
                </a:cubicBezTo>
                <a:cubicBezTo>
                  <a:pt x="2871952" y="1006320"/>
                  <a:pt x="2876493" y="1016820"/>
                  <a:pt x="2879331" y="1025901"/>
                </a:cubicBezTo>
                <a:cubicBezTo>
                  <a:pt x="2883020" y="1024198"/>
                  <a:pt x="2879331" y="1014550"/>
                  <a:pt x="2885006" y="1015685"/>
                </a:cubicBezTo>
                <a:cubicBezTo>
                  <a:pt x="2886993" y="1017955"/>
                  <a:pt x="2888695" y="1021928"/>
                  <a:pt x="2890398" y="1027320"/>
                </a:cubicBezTo>
                <a:cubicBezTo>
                  <a:pt x="2892384" y="1021644"/>
                  <a:pt x="2894087" y="1022779"/>
                  <a:pt x="2898060" y="1027036"/>
                </a:cubicBezTo>
                <a:cubicBezTo>
                  <a:pt x="2900330" y="1023063"/>
                  <a:pt x="2896641" y="1012847"/>
                  <a:pt x="2896357" y="1006320"/>
                </a:cubicBezTo>
                <a:cubicBezTo>
                  <a:pt x="2905722" y="1001779"/>
                  <a:pt x="2908844" y="1005468"/>
                  <a:pt x="2915371" y="996387"/>
                </a:cubicBezTo>
                <a:cubicBezTo>
                  <a:pt x="2917925" y="999792"/>
                  <a:pt x="2920195" y="1007171"/>
                  <a:pt x="2922749" y="1010860"/>
                </a:cubicBezTo>
                <a:cubicBezTo>
                  <a:pt x="2924451" y="1009157"/>
                  <a:pt x="2923600" y="1004049"/>
                  <a:pt x="2920762" y="996955"/>
                </a:cubicBezTo>
                <a:cubicBezTo>
                  <a:pt x="2923316" y="994684"/>
                  <a:pt x="2925870" y="1008874"/>
                  <a:pt x="2928424" y="1004049"/>
                </a:cubicBezTo>
                <a:cubicBezTo>
                  <a:pt x="2930411" y="1012563"/>
                  <a:pt x="2931546" y="1019658"/>
                  <a:pt x="2935803" y="1022779"/>
                </a:cubicBezTo>
                <a:cubicBezTo>
                  <a:pt x="2932397" y="1017387"/>
                  <a:pt x="2934668" y="1011144"/>
                  <a:pt x="2938073" y="1009441"/>
                </a:cubicBezTo>
                <a:cubicBezTo>
                  <a:pt x="2941478" y="1007739"/>
                  <a:pt x="2946870" y="1010576"/>
                  <a:pt x="2948856" y="1023347"/>
                </a:cubicBezTo>
                <a:cubicBezTo>
                  <a:pt x="2950275" y="1026469"/>
                  <a:pt x="2952262" y="1029590"/>
                  <a:pt x="2954816" y="1031293"/>
                </a:cubicBezTo>
                <a:cubicBezTo>
                  <a:pt x="2956802" y="1027320"/>
                  <a:pt x="2961059" y="1030158"/>
                  <a:pt x="2965599" y="1044915"/>
                </a:cubicBezTo>
                <a:cubicBezTo>
                  <a:pt x="2968721" y="1041510"/>
                  <a:pt x="2967586" y="1032712"/>
                  <a:pt x="2969856" y="1027888"/>
                </a:cubicBezTo>
                <a:cubicBezTo>
                  <a:pt x="2971275" y="1027888"/>
                  <a:pt x="2972410" y="1033563"/>
                  <a:pt x="2973829" y="1037253"/>
                </a:cubicBezTo>
                <a:cubicBezTo>
                  <a:pt x="2976667" y="1037537"/>
                  <a:pt x="2974397" y="1031577"/>
                  <a:pt x="2972978" y="1026469"/>
                </a:cubicBezTo>
                <a:cubicBezTo>
                  <a:pt x="2976099" y="1024198"/>
                  <a:pt x="2978653" y="1034982"/>
                  <a:pt x="2981775" y="1033563"/>
                </a:cubicBezTo>
                <a:cubicBezTo>
                  <a:pt x="2982059" y="1023063"/>
                  <a:pt x="2976383" y="1026752"/>
                  <a:pt x="2973545" y="1014833"/>
                </a:cubicBezTo>
                <a:cubicBezTo>
                  <a:pt x="2983194" y="1026752"/>
                  <a:pt x="2993410" y="1021360"/>
                  <a:pt x="3003058" y="1026752"/>
                </a:cubicBezTo>
                <a:cubicBezTo>
                  <a:pt x="3005329" y="1034699"/>
                  <a:pt x="3007883" y="1035550"/>
                  <a:pt x="3010153" y="1046334"/>
                </a:cubicBezTo>
                <a:cubicBezTo>
                  <a:pt x="3010437" y="1046334"/>
                  <a:pt x="3011004" y="1046334"/>
                  <a:pt x="3011288" y="1046050"/>
                </a:cubicBezTo>
                <a:cubicBezTo>
                  <a:pt x="3011288" y="1045766"/>
                  <a:pt x="3011288" y="1045766"/>
                  <a:pt x="3011288" y="1045483"/>
                </a:cubicBezTo>
                <a:cubicBezTo>
                  <a:pt x="3003626" y="1025617"/>
                  <a:pt x="2995964" y="1006603"/>
                  <a:pt x="2993694" y="989860"/>
                </a:cubicBezTo>
                <a:cubicBezTo>
                  <a:pt x="3003058" y="990995"/>
                  <a:pt x="2990856" y="969143"/>
                  <a:pt x="2997950" y="968008"/>
                </a:cubicBezTo>
                <a:cubicBezTo>
                  <a:pt x="2999653" y="973116"/>
                  <a:pt x="2995964" y="972549"/>
                  <a:pt x="3001072" y="981630"/>
                </a:cubicBezTo>
                <a:cubicBezTo>
                  <a:pt x="3001072" y="986170"/>
                  <a:pt x="2999937" y="983900"/>
                  <a:pt x="2997950" y="983616"/>
                </a:cubicBezTo>
                <a:cubicBezTo>
                  <a:pt x="3000788" y="989860"/>
                  <a:pt x="3000220" y="992414"/>
                  <a:pt x="3001639" y="996671"/>
                </a:cubicBezTo>
                <a:cubicBezTo>
                  <a:pt x="3006464" y="998374"/>
                  <a:pt x="2998518" y="986170"/>
                  <a:pt x="3003342" y="987873"/>
                </a:cubicBezTo>
                <a:cubicBezTo>
                  <a:pt x="3003058" y="1002914"/>
                  <a:pt x="3015261" y="1018239"/>
                  <a:pt x="3020936" y="1019658"/>
                </a:cubicBezTo>
                <a:cubicBezTo>
                  <a:pt x="3021504" y="1024766"/>
                  <a:pt x="3012139" y="1016820"/>
                  <a:pt x="3008734" y="1019090"/>
                </a:cubicBezTo>
                <a:cubicBezTo>
                  <a:pt x="3008734" y="1023347"/>
                  <a:pt x="3010437" y="1029874"/>
                  <a:pt x="3012991" y="1036969"/>
                </a:cubicBezTo>
                <a:cubicBezTo>
                  <a:pt x="3012991" y="1035834"/>
                  <a:pt x="3012991" y="1034699"/>
                  <a:pt x="3012707" y="1033563"/>
                </a:cubicBezTo>
                <a:cubicBezTo>
                  <a:pt x="3012991" y="1033563"/>
                  <a:pt x="3012991" y="1033847"/>
                  <a:pt x="3012991" y="1033847"/>
                </a:cubicBezTo>
                <a:cubicBezTo>
                  <a:pt x="3012423" y="1032145"/>
                  <a:pt x="3011855" y="1030442"/>
                  <a:pt x="3011288" y="1029023"/>
                </a:cubicBezTo>
                <a:cubicBezTo>
                  <a:pt x="3013274" y="1031577"/>
                  <a:pt x="3014977" y="1034415"/>
                  <a:pt x="3016396" y="1036969"/>
                </a:cubicBezTo>
                <a:cubicBezTo>
                  <a:pt x="3020936" y="1038955"/>
                  <a:pt x="3023774" y="1032712"/>
                  <a:pt x="3030301" y="1044631"/>
                </a:cubicBezTo>
                <a:cubicBezTo>
                  <a:pt x="3031720" y="1054564"/>
                  <a:pt x="3025193" y="1045766"/>
                  <a:pt x="3023207" y="1047753"/>
                </a:cubicBezTo>
                <a:cubicBezTo>
                  <a:pt x="3025761" y="1058821"/>
                  <a:pt x="3028882" y="1060807"/>
                  <a:pt x="3031436" y="1063078"/>
                </a:cubicBezTo>
                <a:cubicBezTo>
                  <a:pt x="3030869" y="1067051"/>
                  <a:pt x="3029450" y="1067051"/>
                  <a:pt x="3027747" y="1065348"/>
                </a:cubicBezTo>
                <a:cubicBezTo>
                  <a:pt x="3031436" y="1076983"/>
                  <a:pt x="3035409" y="1090038"/>
                  <a:pt x="3042504" y="1105930"/>
                </a:cubicBezTo>
                <a:cubicBezTo>
                  <a:pt x="3040801" y="1103943"/>
                  <a:pt x="3037679" y="1102524"/>
                  <a:pt x="3039098" y="1107349"/>
                </a:cubicBezTo>
                <a:cubicBezTo>
                  <a:pt x="3035977" y="1103943"/>
                  <a:pt x="3032855" y="1092308"/>
                  <a:pt x="3029450" y="1090038"/>
                </a:cubicBezTo>
                <a:cubicBezTo>
                  <a:pt x="3027463" y="1091457"/>
                  <a:pt x="3032288" y="1101106"/>
                  <a:pt x="3029166" y="1101389"/>
                </a:cubicBezTo>
                <a:cubicBezTo>
                  <a:pt x="3030585" y="1104795"/>
                  <a:pt x="3030869" y="1102524"/>
                  <a:pt x="3030301" y="1100822"/>
                </a:cubicBezTo>
                <a:cubicBezTo>
                  <a:pt x="3038814" y="1115011"/>
                  <a:pt x="3046193" y="1133174"/>
                  <a:pt x="3048179" y="1154174"/>
                </a:cubicBezTo>
                <a:cubicBezTo>
                  <a:pt x="3046476" y="1151336"/>
                  <a:pt x="3044490" y="1149917"/>
                  <a:pt x="3042787" y="1150201"/>
                </a:cubicBezTo>
                <a:cubicBezTo>
                  <a:pt x="3044490" y="1152472"/>
                  <a:pt x="3045625" y="1156728"/>
                  <a:pt x="3046760" y="1162120"/>
                </a:cubicBezTo>
                <a:cubicBezTo>
                  <a:pt x="3051301" y="1164958"/>
                  <a:pt x="3045625" y="1150485"/>
                  <a:pt x="3050166" y="1153323"/>
                </a:cubicBezTo>
                <a:cubicBezTo>
                  <a:pt x="3052152" y="1157580"/>
                  <a:pt x="3054706" y="1158999"/>
                  <a:pt x="3056409" y="1166094"/>
                </a:cubicBezTo>
                <a:cubicBezTo>
                  <a:pt x="3060098" y="1165526"/>
                  <a:pt x="3061801" y="1153607"/>
                  <a:pt x="3065206" y="1166377"/>
                </a:cubicBezTo>
                <a:cubicBezTo>
                  <a:pt x="3065773" y="1162972"/>
                  <a:pt x="3064638" y="1157580"/>
                  <a:pt x="3062652" y="1144809"/>
                </a:cubicBezTo>
                <a:cubicBezTo>
                  <a:pt x="3066341" y="1155309"/>
                  <a:pt x="3070030" y="1166661"/>
                  <a:pt x="3074854" y="1170350"/>
                </a:cubicBezTo>
                <a:cubicBezTo>
                  <a:pt x="3062652" y="1163823"/>
                  <a:pt x="3067476" y="1198446"/>
                  <a:pt x="3058395" y="1198729"/>
                </a:cubicBezTo>
                <a:cubicBezTo>
                  <a:pt x="3058395" y="1192202"/>
                  <a:pt x="3061801" y="1191351"/>
                  <a:pt x="3060665" y="1183121"/>
                </a:cubicBezTo>
                <a:cubicBezTo>
                  <a:pt x="3057828" y="1174040"/>
                  <a:pt x="3056976" y="1187662"/>
                  <a:pt x="3057260" y="1191635"/>
                </a:cubicBezTo>
                <a:cubicBezTo>
                  <a:pt x="3054422" y="1191351"/>
                  <a:pt x="3051868" y="1171769"/>
                  <a:pt x="3056976" y="1176878"/>
                </a:cubicBezTo>
                <a:cubicBezTo>
                  <a:pt x="3050733" y="1168364"/>
                  <a:pt x="3046760" y="1164107"/>
                  <a:pt x="3041368" y="1167796"/>
                </a:cubicBezTo>
                <a:cubicBezTo>
                  <a:pt x="3039098" y="1157864"/>
                  <a:pt x="3042504" y="1157580"/>
                  <a:pt x="3041936" y="1150485"/>
                </a:cubicBezTo>
                <a:cubicBezTo>
                  <a:pt x="3040801" y="1151053"/>
                  <a:pt x="3039666" y="1152188"/>
                  <a:pt x="3039098" y="1154458"/>
                </a:cubicBezTo>
                <a:cubicBezTo>
                  <a:pt x="3036260" y="1153891"/>
                  <a:pt x="3037679" y="1141688"/>
                  <a:pt x="3035125" y="1134877"/>
                </a:cubicBezTo>
                <a:cubicBezTo>
                  <a:pt x="3037679" y="1134593"/>
                  <a:pt x="3039382" y="1148782"/>
                  <a:pt x="3041652" y="1149634"/>
                </a:cubicBezTo>
                <a:cubicBezTo>
                  <a:pt x="3041936" y="1149917"/>
                  <a:pt x="3041936" y="1149634"/>
                  <a:pt x="3041936" y="1149917"/>
                </a:cubicBezTo>
                <a:cubicBezTo>
                  <a:pt x="3041936" y="1149634"/>
                  <a:pt x="3041936" y="1149350"/>
                  <a:pt x="3041936" y="1149350"/>
                </a:cubicBezTo>
                <a:cubicBezTo>
                  <a:pt x="3041936" y="1149350"/>
                  <a:pt x="3042220" y="1149634"/>
                  <a:pt x="3042504" y="1149917"/>
                </a:cubicBezTo>
                <a:cubicBezTo>
                  <a:pt x="3045058" y="1149634"/>
                  <a:pt x="3042504" y="1142255"/>
                  <a:pt x="3044490" y="1141404"/>
                </a:cubicBezTo>
                <a:cubicBezTo>
                  <a:pt x="3042220" y="1137147"/>
                  <a:pt x="3039950" y="1131755"/>
                  <a:pt x="3037396" y="1133741"/>
                </a:cubicBezTo>
                <a:cubicBezTo>
                  <a:pt x="3036544" y="1122390"/>
                  <a:pt x="3031152" y="1117565"/>
                  <a:pt x="3033423" y="1110187"/>
                </a:cubicBezTo>
                <a:cubicBezTo>
                  <a:pt x="3030869" y="1106498"/>
                  <a:pt x="3032004" y="1112457"/>
                  <a:pt x="3028031" y="1105646"/>
                </a:cubicBezTo>
                <a:cubicBezTo>
                  <a:pt x="3025761" y="1090322"/>
                  <a:pt x="3020936" y="1073862"/>
                  <a:pt x="3015545" y="1057969"/>
                </a:cubicBezTo>
                <a:cubicBezTo>
                  <a:pt x="3013842" y="1066767"/>
                  <a:pt x="3008450" y="1071875"/>
                  <a:pt x="3003342" y="1070456"/>
                </a:cubicBezTo>
                <a:cubicBezTo>
                  <a:pt x="3003626" y="1072726"/>
                  <a:pt x="3003910" y="1074997"/>
                  <a:pt x="3004477" y="1077267"/>
                </a:cubicBezTo>
                <a:cubicBezTo>
                  <a:pt x="3004477" y="1077267"/>
                  <a:pt x="3004477" y="1077267"/>
                  <a:pt x="3001923" y="1078686"/>
                </a:cubicBezTo>
                <a:cubicBezTo>
                  <a:pt x="3001923" y="1077267"/>
                  <a:pt x="3001639" y="1075281"/>
                  <a:pt x="3001072" y="1072443"/>
                </a:cubicBezTo>
                <a:cubicBezTo>
                  <a:pt x="3001072" y="1074429"/>
                  <a:pt x="3001356" y="1076700"/>
                  <a:pt x="3001639" y="1078686"/>
                </a:cubicBezTo>
                <a:cubicBezTo>
                  <a:pt x="3001639" y="1078686"/>
                  <a:pt x="3001639" y="1078686"/>
                  <a:pt x="3001923" y="1078686"/>
                </a:cubicBezTo>
                <a:cubicBezTo>
                  <a:pt x="3002207" y="1079537"/>
                  <a:pt x="3001923" y="1080105"/>
                  <a:pt x="3001923" y="1080105"/>
                </a:cubicBezTo>
                <a:cubicBezTo>
                  <a:pt x="3002775" y="1088051"/>
                  <a:pt x="3004761" y="1097132"/>
                  <a:pt x="3005612" y="1104511"/>
                </a:cubicBezTo>
                <a:cubicBezTo>
                  <a:pt x="3006464" y="1104227"/>
                  <a:pt x="3005329" y="1100254"/>
                  <a:pt x="3005045" y="1097416"/>
                </a:cubicBezTo>
                <a:cubicBezTo>
                  <a:pt x="3009585" y="1096281"/>
                  <a:pt x="3012991" y="1107916"/>
                  <a:pt x="3017531" y="1107065"/>
                </a:cubicBezTo>
                <a:cubicBezTo>
                  <a:pt x="3019234" y="1112173"/>
                  <a:pt x="3017815" y="1113309"/>
                  <a:pt x="3018666" y="1117565"/>
                </a:cubicBezTo>
                <a:cubicBezTo>
                  <a:pt x="3022355" y="1126079"/>
                  <a:pt x="3024909" y="1115011"/>
                  <a:pt x="3026896" y="1114160"/>
                </a:cubicBezTo>
                <a:cubicBezTo>
                  <a:pt x="3025761" y="1117849"/>
                  <a:pt x="3024058" y="1132606"/>
                  <a:pt x="3030017" y="1127782"/>
                </a:cubicBezTo>
                <a:cubicBezTo>
                  <a:pt x="3037963" y="1155593"/>
                  <a:pt x="3031436" y="1174040"/>
                  <a:pt x="3040517" y="1190216"/>
                </a:cubicBezTo>
                <a:cubicBezTo>
                  <a:pt x="3034558" y="1184824"/>
                  <a:pt x="3031436" y="1192486"/>
                  <a:pt x="3036828" y="1206108"/>
                </a:cubicBezTo>
                <a:cubicBezTo>
                  <a:pt x="3032004" y="1199865"/>
                  <a:pt x="3032571" y="1202135"/>
                  <a:pt x="3029734" y="1208378"/>
                </a:cubicBezTo>
                <a:cubicBezTo>
                  <a:pt x="3026328" y="1195608"/>
                  <a:pt x="3029166" y="1183405"/>
                  <a:pt x="3023774" y="1181702"/>
                </a:cubicBezTo>
                <a:cubicBezTo>
                  <a:pt x="3020936" y="1184540"/>
                  <a:pt x="3030301" y="1208662"/>
                  <a:pt x="3022639" y="1203838"/>
                </a:cubicBezTo>
                <a:cubicBezTo>
                  <a:pt x="3024625" y="1217460"/>
                  <a:pt x="3028315" y="1220581"/>
                  <a:pt x="3030585" y="1233352"/>
                </a:cubicBezTo>
                <a:cubicBezTo>
                  <a:pt x="3034274" y="1230798"/>
                  <a:pt x="3035409" y="1223419"/>
                  <a:pt x="3037112" y="1216892"/>
                </a:cubicBezTo>
                <a:cubicBezTo>
                  <a:pt x="3039666" y="1218595"/>
                  <a:pt x="3035977" y="1240163"/>
                  <a:pt x="3041085" y="1247825"/>
                </a:cubicBezTo>
                <a:cubicBezTo>
                  <a:pt x="3044774" y="1243568"/>
                  <a:pt x="3041085" y="1241298"/>
                  <a:pt x="3040233" y="1230230"/>
                </a:cubicBezTo>
                <a:cubicBezTo>
                  <a:pt x="3041652" y="1224554"/>
                  <a:pt x="3045058" y="1230798"/>
                  <a:pt x="3046476" y="1221149"/>
                </a:cubicBezTo>
                <a:cubicBezTo>
                  <a:pt x="3051868" y="1227676"/>
                  <a:pt x="3043355" y="1230514"/>
                  <a:pt x="3043355" y="1236474"/>
                </a:cubicBezTo>
                <a:cubicBezTo>
                  <a:pt x="3043922" y="1246123"/>
                  <a:pt x="3048747" y="1232217"/>
                  <a:pt x="3049314" y="1241866"/>
                </a:cubicBezTo>
                <a:cubicBezTo>
                  <a:pt x="3052720" y="1231933"/>
                  <a:pt x="3051017" y="1229095"/>
                  <a:pt x="3053571" y="1218595"/>
                </a:cubicBezTo>
                <a:cubicBezTo>
                  <a:pt x="3055841" y="1228244"/>
                  <a:pt x="3064071" y="1229946"/>
                  <a:pt x="3060098" y="1238460"/>
                </a:cubicBezTo>
                <a:cubicBezTo>
                  <a:pt x="3062652" y="1249812"/>
                  <a:pt x="3062652" y="1239311"/>
                  <a:pt x="3066625" y="1239879"/>
                </a:cubicBezTo>
                <a:cubicBezTo>
                  <a:pt x="3065773" y="1234203"/>
                  <a:pt x="3064922" y="1228244"/>
                  <a:pt x="3064355" y="1222568"/>
                </a:cubicBezTo>
                <a:cubicBezTo>
                  <a:pt x="3073152" y="1231082"/>
                  <a:pt x="3063503" y="1246406"/>
                  <a:pt x="3066909" y="1261731"/>
                </a:cubicBezTo>
                <a:cubicBezTo>
                  <a:pt x="3070881" y="1262298"/>
                  <a:pt x="3072017" y="1257190"/>
                  <a:pt x="3069746" y="1246406"/>
                </a:cubicBezTo>
                <a:cubicBezTo>
                  <a:pt x="3072868" y="1252366"/>
                  <a:pt x="3072868" y="1241014"/>
                  <a:pt x="3076273" y="1247825"/>
                </a:cubicBezTo>
                <a:cubicBezTo>
                  <a:pt x="3076841" y="1254069"/>
                  <a:pt x="3072300" y="1245839"/>
                  <a:pt x="3072584" y="1256623"/>
                </a:cubicBezTo>
                <a:cubicBezTo>
                  <a:pt x="3072868" y="1269961"/>
                  <a:pt x="3077976" y="1260879"/>
                  <a:pt x="3078260" y="1273082"/>
                </a:cubicBezTo>
                <a:cubicBezTo>
                  <a:pt x="3075706" y="1275920"/>
                  <a:pt x="3075138" y="1284434"/>
                  <a:pt x="3072300" y="1278474"/>
                </a:cubicBezTo>
                <a:cubicBezTo>
                  <a:pt x="3075422" y="1300894"/>
                  <a:pt x="3066341" y="1298624"/>
                  <a:pt x="3069746" y="1322462"/>
                </a:cubicBezTo>
                <a:cubicBezTo>
                  <a:pt x="3074287" y="1316502"/>
                  <a:pt x="3077125" y="1306570"/>
                  <a:pt x="3080246" y="1298056"/>
                </a:cubicBezTo>
                <a:cubicBezTo>
                  <a:pt x="3079395" y="1293232"/>
                  <a:pt x="3077125" y="1295786"/>
                  <a:pt x="3075138" y="1295786"/>
                </a:cubicBezTo>
                <a:cubicBezTo>
                  <a:pt x="3075422" y="1290394"/>
                  <a:pt x="3076273" y="1286421"/>
                  <a:pt x="3076273" y="1281029"/>
                </a:cubicBezTo>
                <a:cubicBezTo>
                  <a:pt x="3079111" y="1281312"/>
                  <a:pt x="3077976" y="1296637"/>
                  <a:pt x="3081098" y="1294083"/>
                </a:cubicBezTo>
                <a:cubicBezTo>
                  <a:pt x="3079395" y="1285285"/>
                  <a:pt x="3087341" y="1287556"/>
                  <a:pt x="3087057" y="1274218"/>
                </a:cubicBezTo>
                <a:cubicBezTo>
                  <a:pt x="3092165" y="1279326"/>
                  <a:pt x="3092449" y="1279042"/>
                  <a:pt x="3098408" y="1274502"/>
                </a:cubicBezTo>
                <a:cubicBezTo>
                  <a:pt x="3096138" y="1279893"/>
                  <a:pt x="3096705" y="1290961"/>
                  <a:pt x="3095286" y="1297488"/>
                </a:cubicBezTo>
                <a:cubicBezTo>
                  <a:pt x="3092165" y="1298056"/>
                  <a:pt x="3092449" y="1284150"/>
                  <a:pt x="3089043" y="1284718"/>
                </a:cubicBezTo>
                <a:cubicBezTo>
                  <a:pt x="3088192" y="1293232"/>
                  <a:pt x="3087908" y="1300326"/>
                  <a:pt x="3084503" y="1289542"/>
                </a:cubicBezTo>
                <a:cubicBezTo>
                  <a:pt x="3082516" y="1293799"/>
                  <a:pt x="3086489" y="1317354"/>
                  <a:pt x="3080814" y="1305151"/>
                </a:cubicBezTo>
                <a:cubicBezTo>
                  <a:pt x="3082516" y="1317070"/>
                  <a:pt x="3081949" y="1325016"/>
                  <a:pt x="3081949" y="1333814"/>
                </a:cubicBezTo>
                <a:cubicBezTo>
                  <a:pt x="3075422" y="1331827"/>
                  <a:pt x="3066341" y="1332962"/>
                  <a:pt x="3062936" y="1352544"/>
                </a:cubicBezTo>
                <a:cubicBezTo>
                  <a:pt x="3062368" y="1338354"/>
                  <a:pt x="3060382" y="1324165"/>
                  <a:pt x="3054990" y="1326151"/>
                </a:cubicBezTo>
                <a:cubicBezTo>
                  <a:pt x="3053571" y="1327003"/>
                  <a:pt x="3054706" y="1332678"/>
                  <a:pt x="3054706" y="1336935"/>
                </a:cubicBezTo>
                <a:cubicBezTo>
                  <a:pt x="3051868" y="1338638"/>
                  <a:pt x="3049882" y="1337503"/>
                  <a:pt x="3048179" y="1334665"/>
                </a:cubicBezTo>
                <a:cubicBezTo>
                  <a:pt x="3049314" y="1321895"/>
                  <a:pt x="3046760" y="1317921"/>
                  <a:pt x="3047328" y="1306854"/>
                </a:cubicBezTo>
                <a:cubicBezTo>
                  <a:pt x="3050449" y="1303448"/>
                  <a:pt x="3050449" y="1313097"/>
                  <a:pt x="3052720" y="1312529"/>
                </a:cubicBezTo>
                <a:cubicBezTo>
                  <a:pt x="3057828" y="1297772"/>
                  <a:pt x="3048179" y="1275920"/>
                  <a:pt x="3044774" y="1264853"/>
                </a:cubicBezTo>
                <a:cubicBezTo>
                  <a:pt x="3045058" y="1276488"/>
                  <a:pt x="3041368" y="1284150"/>
                  <a:pt x="3042220" y="1304583"/>
                </a:cubicBezTo>
                <a:cubicBezTo>
                  <a:pt x="3037112" y="1306854"/>
                  <a:pt x="3041936" y="1299759"/>
                  <a:pt x="3039666" y="1290961"/>
                </a:cubicBezTo>
                <a:cubicBezTo>
                  <a:pt x="3035409" y="1290677"/>
                  <a:pt x="3036828" y="1302313"/>
                  <a:pt x="3034842" y="1306570"/>
                </a:cubicBezTo>
                <a:cubicBezTo>
                  <a:pt x="3036828" y="1317638"/>
                  <a:pt x="3037396" y="1306002"/>
                  <a:pt x="3040233" y="1311962"/>
                </a:cubicBezTo>
                <a:cubicBezTo>
                  <a:pt x="3038814" y="1328138"/>
                  <a:pt x="3034558" y="1338071"/>
                  <a:pt x="3027747" y="1343179"/>
                </a:cubicBezTo>
                <a:cubicBezTo>
                  <a:pt x="3030017" y="1353679"/>
                  <a:pt x="3028882" y="1358220"/>
                  <a:pt x="3028598" y="1370423"/>
                </a:cubicBezTo>
                <a:cubicBezTo>
                  <a:pt x="3025193" y="1360774"/>
                  <a:pt x="3021220" y="1372977"/>
                  <a:pt x="3015261" y="1373260"/>
                </a:cubicBezTo>
                <a:cubicBezTo>
                  <a:pt x="3016112" y="1382342"/>
                  <a:pt x="3020653" y="1380923"/>
                  <a:pt x="3020653" y="1392842"/>
                </a:cubicBezTo>
                <a:cubicBezTo>
                  <a:pt x="3025477" y="1388018"/>
                  <a:pt x="3030585" y="1402207"/>
                  <a:pt x="3031720" y="1387166"/>
                </a:cubicBezTo>
                <a:cubicBezTo>
                  <a:pt x="3033423" y="1389153"/>
                  <a:pt x="3034274" y="1394261"/>
                  <a:pt x="3034558" y="1400504"/>
                </a:cubicBezTo>
                <a:cubicBezTo>
                  <a:pt x="3030017" y="1400221"/>
                  <a:pt x="3028031" y="1405613"/>
                  <a:pt x="3024909" y="1409302"/>
                </a:cubicBezTo>
                <a:cubicBezTo>
                  <a:pt x="3026896" y="1419802"/>
                  <a:pt x="3028315" y="1433992"/>
                  <a:pt x="3025761" y="1446478"/>
                </a:cubicBezTo>
                <a:cubicBezTo>
                  <a:pt x="3030585" y="1450168"/>
                  <a:pt x="3029734" y="1437965"/>
                  <a:pt x="3029734" y="1428883"/>
                </a:cubicBezTo>
                <a:cubicBezTo>
                  <a:pt x="3030585" y="1434559"/>
                  <a:pt x="3034274" y="1437965"/>
                  <a:pt x="3035693" y="1431438"/>
                </a:cubicBezTo>
                <a:cubicBezTo>
                  <a:pt x="3034558" y="1443357"/>
                  <a:pt x="3039098" y="1462087"/>
                  <a:pt x="3032855" y="1469466"/>
                </a:cubicBezTo>
                <a:cubicBezTo>
                  <a:pt x="3032288" y="1473155"/>
                  <a:pt x="3039666" y="1469182"/>
                  <a:pt x="3040517" y="1464925"/>
                </a:cubicBezTo>
                <a:cubicBezTo>
                  <a:pt x="3043071" y="1472020"/>
                  <a:pt x="3043639" y="1484790"/>
                  <a:pt x="3044206" y="1495574"/>
                </a:cubicBezTo>
                <a:cubicBezTo>
                  <a:pt x="3046760" y="1495007"/>
                  <a:pt x="3046476" y="1485642"/>
                  <a:pt x="3049882" y="1487912"/>
                </a:cubicBezTo>
                <a:cubicBezTo>
                  <a:pt x="3047328" y="1501534"/>
                  <a:pt x="3049314" y="1505791"/>
                  <a:pt x="3046760" y="1515723"/>
                </a:cubicBezTo>
                <a:cubicBezTo>
                  <a:pt x="3049882" y="1531616"/>
                  <a:pt x="3054139" y="1504372"/>
                  <a:pt x="3060098" y="1503804"/>
                </a:cubicBezTo>
                <a:cubicBezTo>
                  <a:pt x="3059814" y="1495007"/>
                  <a:pt x="3060382" y="1493304"/>
                  <a:pt x="3058679" y="1483371"/>
                </a:cubicBezTo>
                <a:cubicBezTo>
                  <a:pt x="3060382" y="1476560"/>
                  <a:pt x="3061233" y="1480533"/>
                  <a:pt x="3062084" y="1484506"/>
                </a:cubicBezTo>
                <a:cubicBezTo>
                  <a:pt x="3062652" y="1488479"/>
                  <a:pt x="3063219" y="1492453"/>
                  <a:pt x="3064922" y="1485925"/>
                </a:cubicBezTo>
                <a:cubicBezTo>
                  <a:pt x="3066057" y="1491034"/>
                  <a:pt x="3068044" y="1494155"/>
                  <a:pt x="3067476" y="1502953"/>
                </a:cubicBezTo>
                <a:cubicBezTo>
                  <a:pt x="3069179" y="1496709"/>
                  <a:pt x="3072584" y="1496709"/>
                  <a:pt x="3072300" y="1485074"/>
                </a:cubicBezTo>
                <a:cubicBezTo>
                  <a:pt x="3076841" y="1482236"/>
                  <a:pt x="3079395" y="1485358"/>
                  <a:pt x="3079395" y="1494439"/>
                </a:cubicBezTo>
                <a:cubicBezTo>
                  <a:pt x="3086206" y="1474290"/>
                  <a:pt x="3076273" y="1482520"/>
                  <a:pt x="3075138" y="1466911"/>
                </a:cubicBezTo>
                <a:cubicBezTo>
                  <a:pt x="3074854" y="1466911"/>
                  <a:pt x="3084219" y="1454425"/>
                  <a:pt x="3083935" y="1469182"/>
                </a:cubicBezTo>
                <a:cubicBezTo>
                  <a:pt x="3085070" y="1453573"/>
                  <a:pt x="3086773" y="1434276"/>
                  <a:pt x="3083368" y="1422924"/>
                </a:cubicBezTo>
                <a:cubicBezTo>
                  <a:pt x="3089043" y="1423208"/>
                  <a:pt x="3088760" y="1414978"/>
                  <a:pt x="3091881" y="1403626"/>
                </a:cubicBezTo>
                <a:cubicBezTo>
                  <a:pt x="3092165" y="1416681"/>
                  <a:pt x="3090462" y="1417532"/>
                  <a:pt x="3092165" y="1428600"/>
                </a:cubicBezTo>
                <a:cubicBezTo>
                  <a:pt x="3092165" y="1428600"/>
                  <a:pt x="3092165" y="1428600"/>
                  <a:pt x="3088192" y="1429167"/>
                </a:cubicBezTo>
                <a:cubicBezTo>
                  <a:pt x="3088192" y="1449316"/>
                  <a:pt x="3091597" y="1445627"/>
                  <a:pt x="3087908" y="1461519"/>
                </a:cubicBezTo>
                <a:cubicBezTo>
                  <a:pt x="3092732" y="1453857"/>
                  <a:pt x="3094435" y="1432857"/>
                  <a:pt x="3093584" y="1410437"/>
                </a:cubicBezTo>
                <a:cubicBezTo>
                  <a:pt x="3093300" y="1407032"/>
                  <a:pt x="3095003" y="1407315"/>
                  <a:pt x="3095854" y="1406464"/>
                </a:cubicBezTo>
                <a:cubicBezTo>
                  <a:pt x="3095854" y="1406464"/>
                  <a:pt x="3095854" y="1406464"/>
                  <a:pt x="3098408" y="1405896"/>
                </a:cubicBezTo>
                <a:cubicBezTo>
                  <a:pt x="3098692" y="1411572"/>
                  <a:pt x="3097273" y="1412424"/>
                  <a:pt x="3097273" y="1416964"/>
                </a:cubicBezTo>
                <a:cubicBezTo>
                  <a:pt x="3100395" y="1416964"/>
                  <a:pt x="3100111" y="1408450"/>
                  <a:pt x="3102097" y="1405329"/>
                </a:cubicBezTo>
                <a:cubicBezTo>
                  <a:pt x="3103800" y="1406748"/>
                  <a:pt x="3105219" y="1410153"/>
                  <a:pt x="3106070" y="1415262"/>
                </a:cubicBezTo>
                <a:cubicBezTo>
                  <a:pt x="3102381" y="1427465"/>
                  <a:pt x="3105503" y="1435411"/>
                  <a:pt x="3101813" y="1448465"/>
                </a:cubicBezTo>
                <a:cubicBezTo>
                  <a:pt x="3097840" y="1450735"/>
                  <a:pt x="3100962" y="1432005"/>
                  <a:pt x="3098408" y="1431154"/>
                </a:cubicBezTo>
                <a:cubicBezTo>
                  <a:pt x="3095286" y="1440235"/>
                  <a:pt x="3099543" y="1456695"/>
                  <a:pt x="3098976" y="1470601"/>
                </a:cubicBezTo>
                <a:cubicBezTo>
                  <a:pt x="3098976" y="1470601"/>
                  <a:pt x="3098976" y="1470601"/>
                  <a:pt x="3104935" y="1469466"/>
                </a:cubicBezTo>
                <a:cubicBezTo>
                  <a:pt x="3106070" y="1466911"/>
                  <a:pt x="3110327" y="1447614"/>
                  <a:pt x="3110043" y="1465209"/>
                </a:cubicBezTo>
                <a:cubicBezTo>
                  <a:pt x="3115151" y="1459533"/>
                  <a:pt x="3110043" y="1457546"/>
                  <a:pt x="3110327" y="1447046"/>
                </a:cubicBezTo>
                <a:cubicBezTo>
                  <a:pt x="3112029" y="1442222"/>
                  <a:pt x="3115151" y="1444776"/>
                  <a:pt x="3116570" y="1449600"/>
                </a:cubicBezTo>
                <a:cubicBezTo>
                  <a:pt x="3123097" y="1436262"/>
                  <a:pt x="3115435" y="1413843"/>
                  <a:pt x="3108340" y="1418383"/>
                </a:cubicBezTo>
                <a:cubicBezTo>
                  <a:pt x="3112029" y="1409302"/>
                  <a:pt x="3110894" y="1412991"/>
                  <a:pt x="3111746" y="1399653"/>
                </a:cubicBezTo>
                <a:cubicBezTo>
                  <a:pt x="3115719" y="1395112"/>
                  <a:pt x="3114300" y="1410437"/>
                  <a:pt x="3114583" y="1417248"/>
                </a:cubicBezTo>
                <a:cubicBezTo>
                  <a:pt x="3116854" y="1413559"/>
                  <a:pt x="3121394" y="1416113"/>
                  <a:pt x="3120543" y="1405045"/>
                </a:cubicBezTo>
                <a:cubicBezTo>
                  <a:pt x="3127070" y="1414978"/>
                  <a:pt x="3133880" y="1415545"/>
                  <a:pt x="3140691" y="1404761"/>
                </a:cubicBezTo>
                <a:cubicBezTo>
                  <a:pt x="3138705" y="1412424"/>
                  <a:pt x="3135583" y="1417248"/>
                  <a:pt x="3133313" y="1424627"/>
                </a:cubicBezTo>
                <a:cubicBezTo>
                  <a:pt x="3134164" y="1441938"/>
                  <a:pt x="3137002" y="1430019"/>
                  <a:pt x="3140691" y="1426897"/>
                </a:cubicBezTo>
                <a:cubicBezTo>
                  <a:pt x="3140691" y="1439668"/>
                  <a:pt x="3137853" y="1444776"/>
                  <a:pt x="3136434" y="1453573"/>
                </a:cubicBezTo>
                <a:cubicBezTo>
                  <a:pt x="3131894" y="1457830"/>
                  <a:pt x="3135583" y="1437965"/>
                  <a:pt x="3133029" y="1435694"/>
                </a:cubicBezTo>
                <a:cubicBezTo>
                  <a:pt x="3131326" y="1437397"/>
                  <a:pt x="3131043" y="1442505"/>
                  <a:pt x="3129056" y="1443924"/>
                </a:cubicBezTo>
                <a:cubicBezTo>
                  <a:pt x="3130191" y="1453289"/>
                  <a:pt x="3133880" y="1454992"/>
                  <a:pt x="3136434" y="1460952"/>
                </a:cubicBezTo>
                <a:cubicBezTo>
                  <a:pt x="3134164" y="1471736"/>
                  <a:pt x="3130759" y="1456695"/>
                  <a:pt x="3126218" y="1462655"/>
                </a:cubicBezTo>
                <a:cubicBezTo>
                  <a:pt x="3125083" y="1474006"/>
                  <a:pt x="3129624" y="1469182"/>
                  <a:pt x="3128489" y="1480533"/>
                </a:cubicBezTo>
                <a:cubicBezTo>
                  <a:pt x="3125367" y="1478263"/>
                  <a:pt x="3122813" y="1483087"/>
                  <a:pt x="3119975" y="1490182"/>
                </a:cubicBezTo>
                <a:cubicBezTo>
                  <a:pt x="3117421" y="1497277"/>
                  <a:pt x="3114867" y="1507210"/>
                  <a:pt x="3112881" y="1515156"/>
                </a:cubicBezTo>
                <a:cubicBezTo>
                  <a:pt x="3110611" y="1514021"/>
                  <a:pt x="3112881" y="1501250"/>
                  <a:pt x="3108624" y="1504939"/>
                </a:cubicBezTo>
                <a:cubicBezTo>
                  <a:pt x="3103232" y="1507210"/>
                  <a:pt x="3101530" y="1521967"/>
                  <a:pt x="3098124" y="1531332"/>
                </a:cubicBezTo>
                <a:cubicBezTo>
                  <a:pt x="3093016" y="1531048"/>
                  <a:pt x="3100395" y="1517710"/>
                  <a:pt x="3096705" y="1513737"/>
                </a:cubicBezTo>
                <a:cubicBezTo>
                  <a:pt x="3098976" y="1513737"/>
                  <a:pt x="3102665" y="1507777"/>
                  <a:pt x="3103232" y="1491317"/>
                </a:cubicBezTo>
                <a:cubicBezTo>
                  <a:pt x="3097273" y="1511183"/>
                  <a:pt x="3089895" y="1525088"/>
                  <a:pt x="3082516" y="1540129"/>
                </a:cubicBezTo>
                <a:cubicBezTo>
                  <a:pt x="3076557" y="1538710"/>
                  <a:pt x="3077125" y="1521683"/>
                  <a:pt x="3078827" y="1501534"/>
                </a:cubicBezTo>
                <a:cubicBezTo>
                  <a:pt x="3078827" y="1497845"/>
                  <a:pt x="3076557" y="1499547"/>
                  <a:pt x="3076841" y="1494723"/>
                </a:cubicBezTo>
                <a:cubicBezTo>
                  <a:pt x="3074003" y="1496709"/>
                  <a:pt x="3074287" y="1514304"/>
                  <a:pt x="3076841" y="1512318"/>
                </a:cubicBezTo>
                <a:cubicBezTo>
                  <a:pt x="3071733" y="1517710"/>
                  <a:pt x="3070030" y="1528210"/>
                  <a:pt x="3068895" y="1537859"/>
                </a:cubicBezTo>
                <a:cubicBezTo>
                  <a:pt x="3067476" y="1536440"/>
                  <a:pt x="3066625" y="1533602"/>
                  <a:pt x="3067192" y="1527643"/>
                </a:cubicBezTo>
                <a:cubicBezTo>
                  <a:pt x="3065773" y="1530197"/>
                  <a:pt x="3064922" y="1534170"/>
                  <a:pt x="3064071" y="1538427"/>
                </a:cubicBezTo>
                <a:cubicBezTo>
                  <a:pt x="3064638" y="1548075"/>
                  <a:pt x="3067760" y="1533035"/>
                  <a:pt x="3068895" y="1541264"/>
                </a:cubicBezTo>
                <a:cubicBezTo>
                  <a:pt x="3062084" y="1559427"/>
                  <a:pt x="3063219" y="1576171"/>
                  <a:pt x="3062936" y="1597739"/>
                </a:cubicBezTo>
                <a:cubicBezTo>
                  <a:pt x="3061233" y="1590360"/>
                  <a:pt x="3056409" y="1596887"/>
                  <a:pt x="3054706" y="1605117"/>
                </a:cubicBezTo>
                <a:cubicBezTo>
                  <a:pt x="3051868" y="1624699"/>
                  <a:pt x="3059530" y="1642010"/>
                  <a:pt x="3048747" y="1646834"/>
                </a:cubicBezTo>
                <a:cubicBezTo>
                  <a:pt x="3045909" y="1638037"/>
                  <a:pt x="3056125" y="1584117"/>
                  <a:pt x="3047044" y="1595185"/>
                </a:cubicBezTo>
                <a:cubicBezTo>
                  <a:pt x="3045625" y="1589225"/>
                  <a:pt x="3052152" y="1569360"/>
                  <a:pt x="3046760" y="1564251"/>
                </a:cubicBezTo>
                <a:cubicBezTo>
                  <a:pt x="3044206" y="1565670"/>
                  <a:pt x="3044206" y="1577590"/>
                  <a:pt x="3040517" y="1574752"/>
                </a:cubicBezTo>
                <a:cubicBezTo>
                  <a:pt x="3039382" y="1588090"/>
                  <a:pt x="3043071" y="1590644"/>
                  <a:pt x="3040801" y="1605685"/>
                </a:cubicBezTo>
                <a:cubicBezTo>
                  <a:pt x="3039098" y="1594333"/>
                  <a:pt x="3032571" y="1601144"/>
                  <a:pt x="3031720" y="1619874"/>
                </a:cubicBezTo>
                <a:cubicBezTo>
                  <a:pt x="3030869" y="1617320"/>
                  <a:pt x="3030301" y="1613631"/>
                  <a:pt x="3030301" y="1609658"/>
                </a:cubicBezTo>
                <a:cubicBezTo>
                  <a:pt x="3027180" y="1615901"/>
                  <a:pt x="3023490" y="1619307"/>
                  <a:pt x="3020653" y="1626969"/>
                </a:cubicBezTo>
                <a:cubicBezTo>
                  <a:pt x="3021504" y="1641726"/>
                  <a:pt x="3022923" y="1655632"/>
                  <a:pt x="3028882" y="1661024"/>
                </a:cubicBezTo>
                <a:cubicBezTo>
                  <a:pt x="3027747" y="1667267"/>
                  <a:pt x="3024342" y="1663011"/>
                  <a:pt x="3022639" y="1667835"/>
                </a:cubicBezTo>
                <a:cubicBezTo>
                  <a:pt x="3016680" y="1696214"/>
                  <a:pt x="3027747" y="1693660"/>
                  <a:pt x="3023774" y="1715796"/>
                </a:cubicBezTo>
                <a:cubicBezTo>
                  <a:pt x="3025477" y="1715512"/>
                  <a:pt x="3026328" y="1709836"/>
                  <a:pt x="3027180" y="1705579"/>
                </a:cubicBezTo>
                <a:cubicBezTo>
                  <a:pt x="3029166" y="1718350"/>
                  <a:pt x="3033990" y="1729701"/>
                  <a:pt x="3039950" y="1723174"/>
                </a:cubicBezTo>
                <a:cubicBezTo>
                  <a:pt x="3036828" y="1740201"/>
                  <a:pt x="3028882" y="1726296"/>
                  <a:pt x="3025477" y="1743607"/>
                </a:cubicBezTo>
                <a:cubicBezTo>
                  <a:pt x="3024058" y="1742472"/>
                  <a:pt x="3026328" y="1734809"/>
                  <a:pt x="3027180" y="1729701"/>
                </a:cubicBezTo>
                <a:cubicBezTo>
                  <a:pt x="3023207" y="1727715"/>
                  <a:pt x="3020085" y="1732539"/>
                  <a:pt x="3017531" y="1739634"/>
                </a:cubicBezTo>
                <a:cubicBezTo>
                  <a:pt x="3016112" y="1738499"/>
                  <a:pt x="3018099" y="1731120"/>
                  <a:pt x="3019234" y="1726012"/>
                </a:cubicBezTo>
                <a:cubicBezTo>
                  <a:pt x="3009585" y="1737647"/>
                  <a:pt x="3015828" y="1735661"/>
                  <a:pt x="3008166" y="1729134"/>
                </a:cubicBezTo>
                <a:cubicBezTo>
                  <a:pt x="3004761" y="1737931"/>
                  <a:pt x="3001356" y="1749567"/>
                  <a:pt x="2995680" y="1745593"/>
                </a:cubicBezTo>
                <a:cubicBezTo>
                  <a:pt x="2988869" y="1762621"/>
                  <a:pt x="2987734" y="1774256"/>
                  <a:pt x="2980640" y="1795257"/>
                </a:cubicBezTo>
                <a:cubicBezTo>
                  <a:pt x="2983478" y="1798378"/>
                  <a:pt x="2985180" y="1791000"/>
                  <a:pt x="2988018" y="1792703"/>
                </a:cubicBezTo>
                <a:cubicBezTo>
                  <a:pt x="2981491" y="1808311"/>
                  <a:pt x="2979505" y="1795824"/>
                  <a:pt x="2972126" y="1808027"/>
                </a:cubicBezTo>
                <a:cubicBezTo>
                  <a:pt x="2970707" y="1814271"/>
                  <a:pt x="2975816" y="1810581"/>
                  <a:pt x="2975532" y="1815122"/>
                </a:cubicBezTo>
                <a:cubicBezTo>
                  <a:pt x="2972978" y="1819947"/>
                  <a:pt x="2970424" y="1821933"/>
                  <a:pt x="2967302" y="1821082"/>
                </a:cubicBezTo>
                <a:cubicBezTo>
                  <a:pt x="2965883" y="1828176"/>
                  <a:pt x="2972694" y="1822784"/>
                  <a:pt x="2971843" y="1828460"/>
                </a:cubicBezTo>
                <a:cubicBezTo>
                  <a:pt x="2967302" y="1841231"/>
                  <a:pt x="2968153" y="1840096"/>
                  <a:pt x="2964464" y="1848042"/>
                </a:cubicBezTo>
                <a:cubicBezTo>
                  <a:pt x="2962194" y="1869894"/>
                  <a:pt x="2970991" y="1880961"/>
                  <a:pt x="2977802" y="1887772"/>
                </a:cubicBezTo>
                <a:cubicBezTo>
                  <a:pt x="2974964" y="1895435"/>
                  <a:pt x="2969572" y="1902813"/>
                  <a:pt x="2975816" y="1901394"/>
                </a:cubicBezTo>
                <a:cubicBezTo>
                  <a:pt x="2973261" y="1910192"/>
                  <a:pt x="2967586" y="1927787"/>
                  <a:pt x="2967586" y="1917570"/>
                </a:cubicBezTo>
                <a:cubicBezTo>
                  <a:pt x="2964748" y="1928638"/>
                  <a:pt x="2970424" y="1918422"/>
                  <a:pt x="2970140" y="1924949"/>
                </a:cubicBezTo>
                <a:cubicBezTo>
                  <a:pt x="2966167" y="1930909"/>
                  <a:pt x="2961910" y="1930341"/>
                  <a:pt x="2957937" y="1940274"/>
                </a:cubicBezTo>
                <a:cubicBezTo>
                  <a:pt x="2955100" y="1948220"/>
                  <a:pt x="2961627" y="1941693"/>
                  <a:pt x="2962762" y="1937720"/>
                </a:cubicBezTo>
                <a:cubicBezTo>
                  <a:pt x="2961627" y="1944247"/>
                  <a:pt x="2959073" y="1950490"/>
                  <a:pt x="2952829" y="1963828"/>
                </a:cubicBezTo>
                <a:cubicBezTo>
                  <a:pt x="2960775" y="1951625"/>
                  <a:pt x="2955100" y="1967518"/>
                  <a:pt x="2950559" y="1970355"/>
                </a:cubicBezTo>
                <a:cubicBezTo>
                  <a:pt x="2950275" y="1974612"/>
                  <a:pt x="2951978" y="1977166"/>
                  <a:pt x="2946302" y="1987099"/>
                </a:cubicBezTo>
                <a:cubicBezTo>
                  <a:pt x="2952829" y="1982275"/>
                  <a:pt x="2952546" y="1974612"/>
                  <a:pt x="2957937" y="1961274"/>
                </a:cubicBezTo>
                <a:cubicBezTo>
                  <a:pt x="2957654" y="1969504"/>
                  <a:pt x="2963045" y="1957869"/>
                  <a:pt x="2966451" y="1952477"/>
                </a:cubicBezTo>
                <a:cubicBezTo>
                  <a:pt x="2969856" y="1951909"/>
                  <a:pt x="2964464" y="1962126"/>
                  <a:pt x="2966451" y="1962977"/>
                </a:cubicBezTo>
                <a:cubicBezTo>
                  <a:pt x="2957937" y="1968085"/>
                  <a:pt x="2964748" y="1971207"/>
                  <a:pt x="2956519" y="1978585"/>
                </a:cubicBezTo>
                <a:cubicBezTo>
                  <a:pt x="2960491" y="1983977"/>
                  <a:pt x="2954816" y="1985964"/>
                  <a:pt x="2958505" y="1993342"/>
                </a:cubicBezTo>
                <a:cubicBezTo>
                  <a:pt x="2959924" y="1993059"/>
                  <a:pt x="2961343" y="1990221"/>
                  <a:pt x="2962478" y="1990505"/>
                </a:cubicBezTo>
                <a:cubicBezTo>
                  <a:pt x="2963897" y="1973193"/>
                  <a:pt x="2971843" y="1956166"/>
                  <a:pt x="2976383" y="1939990"/>
                </a:cubicBezTo>
                <a:cubicBezTo>
                  <a:pt x="2977234" y="1940841"/>
                  <a:pt x="2976383" y="1943679"/>
                  <a:pt x="2977802" y="1943963"/>
                </a:cubicBezTo>
                <a:cubicBezTo>
                  <a:pt x="2986599" y="1923246"/>
                  <a:pt x="2984613" y="1917287"/>
                  <a:pt x="2989437" y="1896570"/>
                </a:cubicBezTo>
                <a:cubicBezTo>
                  <a:pt x="2993410" y="1897138"/>
                  <a:pt x="2997099" y="1887772"/>
                  <a:pt x="3000788" y="1876988"/>
                </a:cubicBezTo>
                <a:cubicBezTo>
                  <a:pt x="3006180" y="1873583"/>
                  <a:pt x="2998234" y="1888056"/>
                  <a:pt x="3003626" y="1884367"/>
                </a:cubicBezTo>
                <a:cubicBezTo>
                  <a:pt x="3001072" y="1895435"/>
                  <a:pt x="2997950" y="1894583"/>
                  <a:pt x="2998234" y="1901394"/>
                </a:cubicBezTo>
                <a:cubicBezTo>
                  <a:pt x="3002775" y="1897989"/>
                  <a:pt x="3003910" y="1883799"/>
                  <a:pt x="3005896" y="1877840"/>
                </a:cubicBezTo>
                <a:cubicBezTo>
                  <a:pt x="3007599" y="1878407"/>
                  <a:pt x="3009301" y="1878691"/>
                  <a:pt x="3010720" y="1875002"/>
                </a:cubicBezTo>
                <a:cubicBezTo>
                  <a:pt x="3004761" y="1890610"/>
                  <a:pt x="3011004" y="1897421"/>
                  <a:pt x="3020369" y="1897421"/>
                </a:cubicBezTo>
                <a:cubicBezTo>
                  <a:pt x="3018382" y="1907922"/>
                  <a:pt x="3018950" y="1913597"/>
                  <a:pt x="3024625" y="1908773"/>
                </a:cubicBezTo>
                <a:cubicBezTo>
                  <a:pt x="3021220" y="1922395"/>
                  <a:pt x="3020085" y="1926936"/>
                  <a:pt x="3013842" y="1936017"/>
                </a:cubicBezTo>
                <a:cubicBezTo>
                  <a:pt x="3016680" y="1941976"/>
                  <a:pt x="3001072" y="1975747"/>
                  <a:pt x="3016396" y="1965247"/>
                </a:cubicBezTo>
                <a:cubicBezTo>
                  <a:pt x="3016112" y="1969504"/>
                  <a:pt x="3012991" y="1977450"/>
                  <a:pt x="3009869" y="1985964"/>
                </a:cubicBezTo>
                <a:cubicBezTo>
                  <a:pt x="3008450" y="1985113"/>
                  <a:pt x="3011004" y="1979437"/>
                  <a:pt x="3012423" y="1975464"/>
                </a:cubicBezTo>
                <a:cubicBezTo>
                  <a:pt x="3009869" y="1974328"/>
                  <a:pt x="3007315" y="1977450"/>
                  <a:pt x="3004761" y="1984829"/>
                </a:cubicBezTo>
                <a:cubicBezTo>
                  <a:pt x="3002207" y="1982275"/>
                  <a:pt x="3009585" y="1967234"/>
                  <a:pt x="3005045" y="1966666"/>
                </a:cubicBezTo>
                <a:cubicBezTo>
                  <a:pt x="2999085" y="1975180"/>
                  <a:pt x="2985748" y="2001289"/>
                  <a:pt x="2986599" y="2006681"/>
                </a:cubicBezTo>
                <a:cubicBezTo>
                  <a:pt x="2981775" y="2009518"/>
                  <a:pt x="2978370" y="2014627"/>
                  <a:pt x="2975816" y="2025978"/>
                </a:cubicBezTo>
                <a:cubicBezTo>
                  <a:pt x="2973545" y="2025411"/>
                  <a:pt x="2971559" y="2027681"/>
                  <a:pt x="2969005" y="2031654"/>
                </a:cubicBezTo>
                <a:cubicBezTo>
                  <a:pt x="2967018" y="2025411"/>
                  <a:pt x="2974113" y="2027397"/>
                  <a:pt x="2976099" y="2018600"/>
                </a:cubicBezTo>
                <a:cubicBezTo>
                  <a:pt x="2976667" y="2014343"/>
                  <a:pt x="2965883" y="2025127"/>
                  <a:pt x="2961343" y="2037046"/>
                </a:cubicBezTo>
                <a:cubicBezTo>
                  <a:pt x="2961343" y="2034208"/>
                  <a:pt x="2960208" y="2032789"/>
                  <a:pt x="2957937" y="2032506"/>
                </a:cubicBezTo>
                <a:cubicBezTo>
                  <a:pt x="2951411" y="2052371"/>
                  <a:pt x="2939492" y="2060317"/>
                  <a:pt x="2927857" y="2082736"/>
                </a:cubicBezTo>
                <a:cubicBezTo>
                  <a:pt x="2923033" y="2093520"/>
                  <a:pt x="2936654" y="2075642"/>
                  <a:pt x="2928424" y="2090115"/>
                </a:cubicBezTo>
                <a:cubicBezTo>
                  <a:pt x="2923884" y="2096642"/>
                  <a:pt x="2923600" y="2086426"/>
                  <a:pt x="2912533" y="2111115"/>
                </a:cubicBezTo>
                <a:cubicBezTo>
                  <a:pt x="2909127" y="2107426"/>
                  <a:pt x="2904587" y="2116507"/>
                  <a:pt x="2900898" y="2114805"/>
                </a:cubicBezTo>
                <a:cubicBezTo>
                  <a:pt x="2896641" y="2123886"/>
                  <a:pt x="2894655" y="2130129"/>
                  <a:pt x="2900614" y="2129278"/>
                </a:cubicBezTo>
                <a:cubicBezTo>
                  <a:pt x="2897209" y="2138359"/>
                  <a:pt x="2890398" y="2147724"/>
                  <a:pt x="2885290" y="2146022"/>
                </a:cubicBezTo>
                <a:cubicBezTo>
                  <a:pt x="2889830" y="2138359"/>
                  <a:pt x="2892384" y="2144603"/>
                  <a:pt x="2897492" y="2131832"/>
                </a:cubicBezTo>
                <a:cubicBezTo>
                  <a:pt x="2894655" y="2128994"/>
                  <a:pt x="2881885" y="2147441"/>
                  <a:pt x="2881885" y="2152265"/>
                </a:cubicBezTo>
                <a:cubicBezTo>
                  <a:pt x="2884722" y="2152549"/>
                  <a:pt x="2876493" y="2155954"/>
                  <a:pt x="2883587" y="2141765"/>
                </a:cubicBezTo>
                <a:cubicBezTo>
                  <a:pt x="2867128" y="2153968"/>
                  <a:pt x="2855493" y="2191428"/>
                  <a:pt x="2840453" y="2192563"/>
                </a:cubicBezTo>
                <a:cubicBezTo>
                  <a:pt x="2839885" y="2202212"/>
                  <a:pt x="2836196" y="2201361"/>
                  <a:pt x="2831656" y="2211293"/>
                </a:cubicBezTo>
                <a:cubicBezTo>
                  <a:pt x="2833642" y="2210158"/>
                  <a:pt x="2835345" y="2209307"/>
                  <a:pt x="2837899" y="2206185"/>
                </a:cubicBezTo>
                <a:cubicBezTo>
                  <a:pt x="2834777" y="2214131"/>
                  <a:pt x="2823426" y="2228037"/>
                  <a:pt x="2814913" y="2245348"/>
                </a:cubicBezTo>
                <a:cubicBezTo>
                  <a:pt x="2814913" y="2245348"/>
                  <a:pt x="2814913" y="2245348"/>
                  <a:pt x="2819453" y="2247335"/>
                </a:cubicBezTo>
                <a:cubicBezTo>
                  <a:pt x="2823994" y="2241091"/>
                  <a:pt x="2821440" y="2240808"/>
                  <a:pt x="2819737" y="2239956"/>
                </a:cubicBezTo>
                <a:cubicBezTo>
                  <a:pt x="2823994" y="2231726"/>
                  <a:pt x="2832791" y="2232578"/>
                  <a:pt x="2833358" y="2222929"/>
                </a:cubicBezTo>
                <a:cubicBezTo>
                  <a:pt x="2833075" y="2224064"/>
                  <a:pt x="2840453" y="2230307"/>
                  <a:pt x="2842723" y="2226618"/>
                </a:cubicBezTo>
                <a:cubicBezTo>
                  <a:pt x="2852372" y="2218956"/>
                  <a:pt x="2865425" y="2182914"/>
                  <a:pt x="2872804" y="2171279"/>
                </a:cubicBezTo>
                <a:cubicBezTo>
                  <a:pt x="2868547" y="2187455"/>
                  <a:pt x="2856345" y="2216118"/>
                  <a:pt x="2841588" y="2237686"/>
                </a:cubicBezTo>
                <a:cubicBezTo>
                  <a:pt x="2839885" y="2241943"/>
                  <a:pt x="2847547" y="2235983"/>
                  <a:pt x="2848115" y="2236551"/>
                </a:cubicBezTo>
                <a:cubicBezTo>
                  <a:pt x="2850101" y="2236551"/>
                  <a:pt x="2838750" y="2254713"/>
                  <a:pt x="2848115" y="2243929"/>
                </a:cubicBezTo>
                <a:cubicBezTo>
                  <a:pt x="2849818" y="2247902"/>
                  <a:pt x="2841304" y="2253294"/>
                  <a:pt x="2838466" y="2258970"/>
                </a:cubicBezTo>
                <a:cubicBezTo>
                  <a:pt x="2847264" y="2253578"/>
                  <a:pt x="2859750" y="2234280"/>
                  <a:pt x="2863155" y="2238537"/>
                </a:cubicBezTo>
                <a:cubicBezTo>
                  <a:pt x="2869966" y="2225483"/>
                  <a:pt x="2874223" y="2225199"/>
                  <a:pt x="2880466" y="2215266"/>
                </a:cubicBezTo>
                <a:cubicBezTo>
                  <a:pt x="2879331" y="2206469"/>
                  <a:pt x="2855493" y="2244497"/>
                  <a:pt x="2851804" y="2237970"/>
                </a:cubicBezTo>
                <a:cubicBezTo>
                  <a:pt x="2856912" y="2229172"/>
                  <a:pt x="2859750" y="2232294"/>
                  <a:pt x="2864858" y="2224064"/>
                </a:cubicBezTo>
                <a:cubicBezTo>
                  <a:pt x="2867412" y="2216685"/>
                  <a:pt x="2855493" y="2228605"/>
                  <a:pt x="2852655" y="2226902"/>
                </a:cubicBezTo>
                <a:cubicBezTo>
                  <a:pt x="2862871" y="2214131"/>
                  <a:pt x="2871101" y="2210726"/>
                  <a:pt x="2879614" y="2207320"/>
                </a:cubicBezTo>
                <a:cubicBezTo>
                  <a:pt x="2882452" y="2199374"/>
                  <a:pt x="2883020" y="2201644"/>
                  <a:pt x="2887276" y="2191428"/>
                </a:cubicBezTo>
                <a:cubicBezTo>
                  <a:pt x="2886425" y="2196820"/>
                  <a:pt x="2890682" y="2196820"/>
                  <a:pt x="2895506" y="2186604"/>
                </a:cubicBezTo>
                <a:cubicBezTo>
                  <a:pt x="2893236" y="2192563"/>
                  <a:pt x="2901182" y="2188590"/>
                  <a:pt x="2898060" y="2195117"/>
                </a:cubicBezTo>
                <a:cubicBezTo>
                  <a:pt x="2902033" y="2185468"/>
                  <a:pt x="2908560" y="2193698"/>
                  <a:pt x="2915654" y="2186320"/>
                </a:cubicBezTo>
                <a:cubicBezTo>
                  <a:pt x="2920195" y="2169292"/>
                  <a:pt x="2927006" y="2160211"/>
                  <a:pt x="2937505" y="2144603"/>
                </a:cubicBezTo>
                <a:cubicBezTo>
                  <a:pt x="2938640" y="2135805"/>
                  <a:pt x="2932681" y="2148576"/>
                  <a:pt x="2929560" y="2146022"/>
                </a:cubicBezTo>
                <a:cubicBezTo>
                  <a:pt x="2934668" y="2140630"/>
                  <a:pt x="2939492" y="2132400"/>
                  <a:pt x="2943465" y="2135238"/>
                </a:cubicBezTo>
                <a:cubicBezTo>
                  <a:pt x="2940627" y="2148008"/>
                  <a:pt x="2934951" y="2166454"/>
                  <a:pt x="2927006" y="2178657"/>
                </a:cubicBezTo>
                <a:cubicBezTo>
                  <a:pt x="2929843" y="2179225"/>
                  <a:pt x="2934100" y="2171563"/>
                  <a:pt x="2938357" y="2163617"/>
                </a:cubicBezTo>
                <a:cubicBezTo>
                  <a:pt x="2937222" y="2172698"/>
                  <a:pt x="2924451" y="2187455"/>
                  <a:pt x="2921046" y="2184333"/>
                </a:cubicBezTo>
                <a:cubicBezTo>
                  <a:pt x="2916222" y="2200226"/>
                  <a:pt x="2909979" y="2205618"/>
                  <a:pt x="2903736" y="2220091"/>
                </a:cubicBezTo>
                <a:cubicBezTo>
                  <a:pt x="2908844" y="2218672"/>
                  <a:pt x="2907992" y="2215834"/>
                  <a:pt x="2912249" y="2207888"/>
                </a:cubicBezTo>
                <a:cubicBezTo>
                  <a:pt x="2914235" y="2209591"/>
                  <a:pt x="2909695" y="2217253"/>
                  <a:pt x="2911681" y="2219239"/>
                </a:cubicBezTo>
                <a:cubicBezTo>
                  <a:pt x="2907425" y="2222929"/>
                  <a:pt x="2901749" y="2223780"/>
                  <a:pt x="2902601" y="2219523"/>
                </a:cubicBezTo>
                <a:cubicBezTo>
                  <a:pt x="2902601" y="2219523"/>
                  <a:pt x="2902601" y="2219523"/>
                  <a:pt x="2898911" y="2225767"/>
                </a:cubicBezTo>
                <a:cubicBezTo>
                  <a:pt x="2892384" y="2235416"/>
                  <a:pt x="2907141" y="2219239"/>
                  <a:pt x="2900614" y="2230307"/>
                </a:cubicBezTo>
                <a:cubicBezTo>
                  <a:pt x="2901465" y="2233145"/>
                  <a:pt x="2897209" y="2230024"/>
                  <a:pt x="2891817" y="2234564"/>
                </a:cubicBezTo>
                <a:cubicBezTo>
                  <a:pt x="2889263" y="2242794"/>
                  <a:pt x="2887276" y="2255281"/>
                  <a:pt x="2874506" y="2262376"/>
                </a:cubicBezTo>
                <a:cubicBezTo>
                  <a:pt x="2880182" y="2253578"/>
                  <a:pt x="2887844" y="2242510"/>
                  <a:pt x="2888695" y="2237402"/>
                </a:cubicBezTo>
                <a:cubicBezTo>
                  <a:pt x="2878763" y="2253578"/>
                  <a:pt x="2860034" y="2268335"/>
                  <a:pt x="2850953" y="2283376"/>
                </a:cubicBezTo>
                <a:cubicBezTo>
                  <a:pt x="2855777" y="2281390"/>
                  <a:pt x="2861736" y="2272592"/>
                  <a:pt x="2866561" y="2270606"/>
                </a:cubicBezTo>
                <a:cubicBezTo>
                  <a:pt x="2867128" y="2281673"/>
                  <a:pt x="2845277" y="2306931"/>
                  <a:pt x="2835629" y="2327364"/>
                </a:cubicBezTo>
                <a:cubicBezTo>
                  <a:pt x="2838466" y="2325661"/>
                  <a:pt x="2840453" y="2325377"/>
                  <a:pt x="2842439" y="2326512"/>
                </a:cubicBezTo>
                <a:cubicBezTo>
                  <a:pt x="2833075" y="2340986"/>
                  <a:pt x="2833358" y="2341553"/>
                  <a:pt x="2823710" y="2353472"/>
                </a:cubicBezTo>
                <a:cubicBezTo>
                  <a:pt x="2828250" y="2352621"/>
                  <a:pt x="2835912" y="2340134"/>
                  <a:pt x="2839885" y="2341269"/>
                </a:cubicBezTo>
                <a:cubicBezTo>
                  <a:pt x="2833075" y="2350067"/>
                  <a:pt x="2816332" y="2363405"/>
                  <a:pt x="2817183" y="2370216"/>
                </a:cubicBezTo>
                <a:cubicBezTo>
                  <a:pt x="2822291" y="2369932"/>
                  <a:pt x="2821156" y="2363689"/>
                  <a:pt x="2825980" y="2358581"/>
                </a:cubicBezTo>
                <a:cubicBezTo>
                  <a:pt x="2824277" y="2370500"/>
                  <a:pt x="2821723" y="2372770"/>
                  <a:pt x="2812926" y="2384122"/>
                </a:cubicBezTo>
                <a:cubicBezTo>
                  <a:pt x="2820305" y="2370500"/>
                  <a:pt x="2812359" y="2377594"/>
                  <a:pt x="2804981" y="2380149"/>
                </a:cubicBezTo>
                <a:cubicBezTo>
                  <a:pt x="2797318" y="2388662"/>
                  <a:pt x="2803845" y="2387527"/>
                  <a:pt x="2796183" y="2396041"/>
                </a:cubicBezTo>
                <a:cubicBezTo>
                  <a:pt x="2787386" y="2400582"/>
                  <a:pt x="2774616" y="2417325"/>
                  <a:pt x="2766103" y="2420731"/>
                </a:cubicBezTo>
                <a:cubicBezTo>
                  <a:pt x="2776319" y="2411933"/>
                  <a:pt x="2788521" y="2398595"/>
                  <a:pt x="2799872" y="2383838"/>
                </a:cubicBezTo>
                <a:cubicBezTo>
                  <a:pt x="2811224" y="2369365"/>
                  <a:pt x="2821723" y="2353472"/>
                  <a:pt x="2827399" y="2339283"/>
                </a:cubicBezTo>
                <a:cubicBezTo>
                  <a:pt x="2825413" y="2342972"/>
                  <a:pt x="2820588" y="2349215"/>
                  <a:pt x="2814913" y="2356594"/>
                </a:cubicBezTo>
                <a:cubicBezTo>
                  <a:pt x="2809237" y="2363689"/>
                  <a:pt x="2802710" y="2372202"/>
                  <a:pt x="2798170" y="2381000"/>
                </a:cubicBezTo>
                <a:cubicBezTo>
                  <a:pt x="2795900" y="2378446"/>
                  <a:pt x="2788805" y="2391500"/>
                  <a:pt x="2787102" y="2387243"/>
                </a:cubicBezTo>
                <a:cubicBezTo>
                  <a:pt x="2776886" y="2401433"/>
                  <a:pt x="2768089" y="2412501"/>
                  <a:pt x="2760143" y="2421866"/>
                </a:cubicBezTo>
                <a:cubicBezTo>
                  <a:pt x="2752198" y="2431231"/>
                  <a:pt x="2745954" y="2439177"/>
                  <a:pt x="2741414" y="2447691"/>
                </a:cubicBezTo>
                <a:cubicBezTo>
                  <a:pt x="2738576" y="2450812"/>
                  <a:pt x="2737441" y="2449110"/>
                  <a:pt x="2735738" y="2448826"/>
                </a:cubicBezTo>
                <a:cubicBezTo>
                  <a:pt x="2727793" y="2463583"/>
                  <a:pt x="2714739" y="2470962"/>
                  <a:pt x="2710766" y="2483732"/>
                </a:cubicBezTo>
                <a:cubicBezTo>
                  <a:pt x="2711333" y="2490259"/>
                  <a:pt x="2721549" y="2471529"/>
                  <a:pt x="2722117" y="2478056"/>
                </a:cubicBezTo>
                <a:cubicBezTo>
                  <a:pt x="2718995" y="2487138"/>
                  <a:pt x="2713604" y="2485719"/>
                  <a:pt x="2706509" y="2493665"/>
                </a:cubicBezTo>
                <a:cubicBezTo>
                  <a:pt x="2699982" y="2502178"/>
                  <a:pt x="2712469" y="2491962"/>
                  <a:pt x="2711901" y="2497070"/>
                </a:cubicBezTo>
                <a:cubicBezTo>
                  <a:pt x="2702536" y="2509273"/>
                  <a:pt x="2697428" y="2512395"/>
                  <a:pt x="2688631" y="2516652"/>
                </a:cubicBezTo>
                <a:cubicBezTo>
                  <a:pt x="2661672" y="2549571"/>
                  <a:pt x="2654010" y="2560923"/>
                  <a:pt x="2676145" y="2551558"/>
                </a:cubicBezTo>
                <a:cubicBezTo>
                  <a:pt x="2684091" y="2542477"/>
                  <a:pt x="2684091" y="2537936"/>
                  <a:pt x="2686077" y="2531976"/>
                </a:cubicBezTo>
                <a:cubicBezTo>
                  <a:pt x="2680685" y="2532260"/>
                  <a:pt x="2678699" y="2541058"/>
                  <a:pt x="2673307" y="2545315"/>
                </a:cubicBezTo>
                <a:cubicBezTo>
                  <a:pt x="2674158" y="2538787"/>
                  <a:pt x="2679550" y="2535949"/>
                  <a:pt x="2682956" y="2529990"/>
                </a:cubicBezTo>
                <a:cubicBezTo>
                  <a:pt x="2685226" y="2529990"/>
                  <a:pt x="2687780" y="2528571"/>
                  <a:pt x="2696009" y="2521192"/>
                </a:cubicBezTo>
                <a:cubicBezTo>
                  <a:pt x="2696861" y="2522895"/>
                  <a:pt x="2690618" y="2528571"/>
                  <a:pt x="2687212" y="2532828"/>
                </a:cubicBezTo>
                <a:cubicBezTo>
                  <a:pt x="2688631" y="2533112"/>
                  <a:pt x="2688347" y="2534531"/>
                  <a:pt x="2686645" y="2536801"/>
                </a:cubicBezTo>
                <a:cubicBezTo>
                  <a:pt x="2693455" y="2534814"/>
                  <a:pt x="2705090" y="2521760"/>
                  <a:pt x="2703388" y="2517219"/>
                </a:cubicBezTo>
                <a:cubicBezTo>
                  <a:pt x="2708212" y="2517219"/>
                  <a:pt x="2724387" y="2499624"/>
                  <a:pt x="2719847" y="2497638"/>
                </a:cubicBezTo>
                <a:cubicBezTo>
                  <a:pt x="2729212" y="2496786"/>
                  <a:pt x="2739711" y="2486286"/>
                  <a:pt x="2748225" y="2472380"/>
                </a:cubicBezTo>
                <a:cubicBezTo>
                  <a:pt x="2745103" y="2472380"/>
                  <a:pt x="2738009" y="2482881"/>
                  <a:pt x="2736590" y="2478340"/>
                </a:cubicBezTo>
                <a:cubicBezTo>
                  <a:pt x="2747373" y="2461596"/>
                  <a:pt x="2760427" y="2450529"/>
                  <a:pt x="2772346" y="2440312"/>
                </a:cubicBezTo>
                <a:cubicBezTo>
                  <a:pt x="2774616" y="2444001"/>
                  <a:pt x="2780008" y="2442015"/>
                  <a:pt x="2787386" y="2436623"/>
                </a:cubicBezTo>
                <a:cubicBezTo>
                  <a:pt x="2794197" y="2430947"/>
                  <a:pt x="2802994" y="2421866"/>
                  <a:pt x="2812075" y="2411649"/>
                </a:cubicBezTo>
                <a:cubicBezTo>
                  <a:pt x="2821156" y="2401149"/>
                  <a:pt x="2830521" y="2389514"/>
                  <a:pt x="2839318" y="2378730"/>
                </a:cubicBezTo>
                <a:cubicBezTo>
                  <a:pt x="2847831" y="2367662"/>
                  <a:pt x="2854926" y="2357445"/>
                  <a:pt x="2860601" y="2350634"/>
                </a:cubicBezTo>
                <a:cubicBezTo>
                  <a:pt x="2859466" y="2356026"/>
                  <a:pt x="2854642" y="2364540"/>
                  <a:pt x="2855493" y="2368513"/>
                </a:cubicBezTo>
                <a:cubicBezTo>
                  <a:pt x="2861169" y="2353472"/>
                  <a:pt x="2866277" y="2344959"/>
                  <a:pt x="2878479" y="2326796"/>
                </a:cubicBezTo>
                <a:cubicBezTo>
                  <a:pt x="2878479" y="2326796"/>
                  <a:pt x="2878479" y="2326796"/>
                  <a:pt x="2883304" y="2328783"/>
                </a:cubicBezTo>
                <a:cubicBezTo>
                  <a:pt x="2871669" y="2337580"/>
                  <a:pt x="2862588" y="2355459"/>
                  <a:pt x="2865425" y="2360851"/>
                </a:cubicBezTo>
                <a:cubicBezTo>
                  <a:pt x="2875358" y="2350067"/>
                  <a:pt x="2877628" y="2342688"/>
                  <a:pt x="2877628" y="2354324"/>
                </a:cubicBezTo>
                <a:cubicBezTo>
                  <a:pt x="2888695" y="2341553"/>
                  <a:pt x="2879614" y="2344391"/>
                  <a:pt x="2877060" y="2342121"/>
                </a:cubicBezTo>
                <a:cubicBezTo>
                  <a:pt x="2886425" y="2332756"/>
                  <a:pt x="2890398" y="2326796"/>
                  <a:pt x="2892952" y="2316863"/>
                </a:cubicBezTo>
                <a:cubicBezTo>
                  <a:pt x="2900614" y="2307782"/>
                  <a:pt x="2903168" y="2317431"/>
                  <a:pt x="2909695" y="2312039"/>
                </a:cubicBezTo>
                <a:cubicBezTo>
                  <a:pt x="2912249" y="2315728"/>
                  <a:pt x="2910830" y="2322823"/>
                  <a:pt x="2900614" y="2336161"/>
                </a:cubicBezTo>
                <a:cubicBezTo>
                  <a:pt x="2900614" y="2336161"/>
                  <a:pt x="2900614" y="2336161"/>
                  <a:pt x="2907709" y="2339283"/>
                </a:cubicBezTo>
                <a:cubicBezTo>
                  <a:pt x="2902601" y="2348364"/>
                  <a:pt x="2900614" y="2346661"/>
                  <a:pt x="2895790" y="2354324"/>
                </a:cubicBezTo>
                <a:cubicBezTo>
                  <a:pt x="2909127" y="2343823"/>
                  <a:pt x="2905438" y="2358864"/>
                  <a:pt x="2895506" y="2374473"/>
                </a:cubicBezTo>
                <a:cubicBezTo>
                  <a:pt x="2890682" y="2375324"/>
                  <a:pt x="2897492" y="2367378"/>
                  <a:pt x="2895222" y="2366243"/>
                </a:cubicBezTo>
                <a:cubicBezTo>
                  <a:pt x="2876777" y="2396608"/>
                  <a:pt x="2855209" y="2421866"/>
                  <a:pt x="2834777" y="2444285"/>
                </a:cubicBezTo>
                <a:cubicBezTo>
                  <a:pt x="2814345" y="2466988"/>
                  <a:pt x="2793346" y="2484867"/>
                  <a:pt x="2776035" y="2501327"/>
                </a:cubicBezTo>
                <a:cubicBezTo>
                  <a:pt x="2771778" y="2509273"/>
                  <a:pt x="2769792" y="2516084"/>
                  <a:pt x="2757022" y="2528855"/>
                </a:cubicBezTo>
                <a:cubicBezTo>
                  <a:pt x="2755319" y="2527720"/>
                  <a:pt x="2752198" y="2529139"/>
                  <a:pt x="2748792" y="2532544"/>
                </a:cubicBezTo>
                <a:cubicBezTo>
                  <a:pt x="2747657" y="2531125"/>
                  <a:pt x="2752481" y="2526868"/>
                  <a:pt x="2755319" y="2523463"/>
                </a:cubicBezTo>
                <a:cubicBezTo>
                  <a:pt x="2734603" y="2533112"/>
                  <a:pt x="2728928" y="2542193"/>
                  <a:pt x="2701117" y="2572275"/>
                </a:cubicBezTo>
                <a:cubicBezTo>
                  <a:pt x="2702536" y="2576815"/>
                  <a:pt x="2712752" y="2562058"/>
                  <a:pt x="2714171" y="2567734"/>
                </a:cubicBezTo>
                <a:cubicBezTo>
                  <a:pt x="2706225" y="2573126"/>
                  <a:pt x="2707077" y="2571423"/>
                  <a:pt x="2699982" y="2580788"/>
                </a:cubicBezTo>
                <a:cubicBezTo>
                  <a:pt x="2697712" y="2580221"/>
                  <a:pt x="2700550" y="2576815"/>
                  <a:pt x="2699415" y="2575964"/>
                </a:cubicBezTo>
                <a:cubicBezTo>
                  <a:pt x="2689766" y="2591005"/>
                  <a:pt x="2678131" y="2588451"/>
                  <a:pt x="2668767" y="2604343"/>
                </a:cubicBezTo>
                <a:cubicBezTo>
                  <a:pt x="2657415" y="2613708"/>
                  <a:pt x="2673875" y="2592708"/>
                  <a:pt x="2664794" y="2601221"/>
                </a:cubicBezTo>
                <a:cubicBezTo>
                  <a:pt x="2663659" y="2598667"/>
                  <a:pt x="2677564" y="2588167"/>
                  <a:pt x="2682388" y="2582207"/>
                </a:cubicBezTo>
                <a:cubicBezTo>
                  <a:pt x="2676145" y="2578518"/>
                  <a:pt x="2663091" y="2599235"/>
                  <a:pt x="2655145" y="2603492"/>
                </a:cubicBezTo>
                <a:cubicBezTo>
                  <a:pt x="2666496" y="2588167"/>
                  <a:pt x="2644078" y="2608884"/>
                  <a:pt x="2648902" y="2599235"/>
                </a:cubicBezTo>
                <a:cubicBezTo>
                  <a:pt x="2631875" y="2615127"/>
                  <a:pt x="2634997" y="2618816"/>
                  <a:pt x="2621092" y="2624208"/>
                </a:cubicBezTo>
                <a:cubicBezTo>
                  <a:pt x="2613997" y="2630452"/>
                  <a:pt x="2613997" y="2633290"/>
                  <a:pt x="2612862" y="2636411"/>
                </a:cubicBezTo>
                <a:cubicBezTo>
                  <a:pt x="2613430" y="2638965"/>
                  <a:pt x="2625348" y="2630452"/>
                  <a:pt x="2627619" y="2626195"/>
                </a:cubicBezTo>
                <a:cubicBezTo>
                  <a:pt x="2623929" y="2638398"/>
                  <a:pt x="2594700" y="2646060"/>
                  <a:pt x="2571430" y="2664790"/>
                </a:cubicBezTo>
                <a:cubicBezTo>
                  <a:pt x="2577674" y="2647763"/>
                  <a:pt x="2612011" y="2633290"/>
                  <a:pt x="2629321" y="2607748"/>
                </a:cubicBezTo>
                <a:cubicBezTo>
                  <a:pt x="2646348" y="2600086"/>
                  <a:pt x="2642943" y="2589870"/>
                  <a:pt x="2658834" y="2579369"/>
                </a:cubicBezTo>
                <a:cubicBezTo>
                  <a:pt x="2659686" y="2582491"/>
                  <a:pt x="2650888" y="2590721"/>
                  <a:pt x="2645780" y="2596964"/>
                </a:cubicBezTo>
                <a:cubicBezTo>
                  <a:pt x="2658834" y="2591856"/>
                  <a:pt x="2669334" y="2574829"/>
                  <a:pt x="2685226" y="2562058"/>
                </a:cubicBezTo>
                <a:cubicBezTo>
                  <a:pt x="2671888" y="2568585"/>
                  <a:pt x="2657415" y="2577099"/>
                  <a:pt x="2642943" y="2585897"/>
                </a:cubicBezTo>
                <a:cubicBezTo>
                  <a:pt x="2634146" y="2593275"/>
                  <a:pt x="2640672" y="2592991"/>
                  <a:pt x="2631592" y="2600370"/>
                </a:cubicBezTo>
                <a:cubicBezTo>
                  <a:pt x="2631592" y="2600370"/>
                  <a:pt x="2631592" y="2600370"/>
                  <a:pt x="2628754" y="2598100"/>
                </a:cubicBezTo>
                <a:cubicBezTo>
                  <a:pt x="2616835" y="2608032"/>
                  <a:pt x="2623078" y="2609735"/>
                  <a:pt x="2609173" y="2619951"/>
                </a:cubicBezTo>
                <a:cubicBezTo>
                  <a:pt x="2618254" y="2608316"/>
                  <a:pt x="2604633" y="2618816"/>
                  <a:pt x="2602079" y="2614559"/>
                </a:cubicBezTo>
                <a:cubicBezTo>
                  <a:pt x="2585336" y="2628465"/>
                  <a:pt x="2599241" y="2621370"/>
                  <a:pt x="2596119" y="2628181"/>
                </a:cubicBezTo>
                <a:cubicBezTo>
                  <a:pt x="2575687" y="2647195"/>
                  <a:pt x="2558944" y="2658263"/>
                  <a:pt x="2540782" y="2672736"/>
                </a:cubicBezTo>
                <a:cubicBezTo>
                  <a:pt x="2537377" y="2676142"/>
                  <a:pt x="2541066" y="2676709"/>
                  <a:pt x="2541917" y="2678128"/>
                </a:cubicBezTo>
                <a:cubicBezTo>
                  <a:pt x="2545039" y="2674155"/>
                  <a:pt x="2550147" y="2669047"/>
                  <a:pt x="2555255" y="2664507"/>
                </a:cubicBezTo>
                <a:cubicBezTo>
                  <a:pt x="2560079" y="2659682"/>
                  <a:pt x="2565471" y="2655709"/>
                  <a:pt x="2570295" y="2654290"/>
                </a:cubicBezTo>
                <a:cubicBezTo>
                  <a:pt x="2568025" y="2655141"/>
                  <a:pt x="2560647" y="2663088"/>
                  <a:pt x="2555823" y="2669047"/>
                </a:cubicBezTo>
                <a:cubicBezTo>
                  <a:pt x="2550714" y="2674723"/>
                  <a:pt x="2548728" y="2678696"/>
                  <a:pt x="2558377" y="2673020"/>
                </a:cubicBezTo>
                <a:cubicBezTo>
                  <a:pt x="2549863" y="2681534"/>
                  <a:pt x="2548444" y="2682953"/>
                  <a:pt x="2539931" y="2695723"/>
                </a:cubicBezTo>
                <a:cubicBezTo>
                  <a:pt x="2537944" y="2694588"/>
                  <a:pt x="2541634" y="2691183"/>
                  <a:pt x="2539080" y="2690048"/>
                </a:cubicBezTo>
                <a:cubicBezTo>
                  <a:pt x="2533972" y="2693737"/>
                  <a:pt x="2535107" y="2694872"/>
                  <a:pt x="2531418" y="2697994"/>
                </a:cubicBezTo>
                <a:cubicBezTo>
                  <a:pt x="2536526" y="2703102"/>
                  <a:pt x="2538512" y="2700264"/>
                  <a:pt x="2548728" y="2698278"/>
                </a:cubicBezTo>
                <a:cubicBezTo>
                  <a:pt x="2543052" y="2699129"/>
                  <a:pt x="2539647" y="2708778"/>
                  <a:pt x="2533120" y="2709062"/>
                </a:cubicBezTo>
                <a:cubicBezTo>
                  <a:pt x="2526877" y="2721265"/>
                  <a:pt x="2520350" y="2733184"/>
                  <a:pt x="2509850" y="2745671"/>
                </a:cubicBezTo>
                <a:cubicBezTo>
                  <a:pt x="2499067" y="2757874"/>
                  <a:pt x="2484594" y="2770928"/>
                  <a:pt x="2463027" y="2785401"/>
                </a:cubicBezTo>
                <a:cubicBezTo>
                  <a:pt x="2455081" y="2802996"/>
                  <a:pt x="2419892" y="2826551"/>
                  <a:pt x="2409960" y="2843578"/>
                </a:cubicBezTo>
                <a:cubicBezTo>
                  <a:pt x="2399744" y="2851241"/>
                  <a:pt x="2381015" y="2860322"/>
                  <a:pt x="2386690" y="2863160"/>
                </a:cubicBezTo>
                <a:cubicBezTo>
                  <a:pt x="2380447" y="2866565"/>
                  <a:pt x="2375339" y="2869119"/>
                  <a:pt x="2371934" y="2869119"/>
                </a:cubicBezTo>
                <a:cubicBezTo>
                  <a:pt x="2361150" y="2875930"/>
                  <a:pt x="2387542" y="2864295"/>
                  <a:pt x="2375339" y="2872809"/>
                </a:cubicBezTo>
                <a:cubicBezTo>
                  <a:pt x="2361434" y="2882174"/>
                  <a:pt x="2376190" y="2869403"/>
                  <a:pt x="2367109" y="2874795"/>
                </a:cubicBezTo>
                <a:cubicBezTo>
                  <a:pt x="2364555" y="2879336"/>
                  <a:pt x="2362569" y="2883593"/>
                  <a:pt x="2358880" y="2888417"/>
                </a:cubicBezTo>
                <a:cubicBezTo>
                  <a:pt x="2347812" y="2895796"/>
                  <a:pt x="2330502" y="2906863"/>
                  <a:pt x="2312624" y="2916229"/>
                </a:cubicBezTo>
                <a:cubicBezTo>
                  <a:pt x="2295030" y="2926161"/>
                  <a:pt x="2277151" y="2936094"/>
                  <a:pt x="2266652" y="2943756"/>
                </a:cubicBezTo>
                <a:cubicBezTo>
                  <a:pt x="2261260" y="2945743"/>
                  <a:pt x="2257003" y="2946594"/>
                  <a:pt x="2254165" y="2946310"/>
                </a:cubicBezTo>
                <a:cubicBezTo>
                  <a:pt x="2224652" y="2965040"/>
                  <a:pt x="2195991" y="2977527"/>
                  <a:pt x="2167045" y="2988027"/>
                </a:cubicBezTo>
                <a:cubicBezTo>
                  <a:pt x="2152572" y="2993136"/>
                  <a:pt x="2138100" y="2998244"/>
                  <a:pt x="2123627" y="3003352"/>
                </a:cubicBezTo>
                <a:cubicBezTo>
                  <a:pt x="2116249" y="3005906"/>
                  <a:pt x="2109154" y="3008744"/>
                  <a:pt x="2101776" y="3011582"/>
                </a:cubicBezTo>
                <a:cubicBezTo>
                  <a:pt x="2094398" y="3014420"/>
                  <a:pt x="2086736" y="3017258"/>
                  <a:pt x="2079074" y="3020380"/>
                </a:cubicBezTo>
                <a:cubicBezTo>
                  <a:pt x="2068006" y="3018677"/>
                  <a:pt x="2059493" y="3024920"/>
                  <a:pt x="2037358" y="3031731"/>
                </a:cubicBezTo>
                <a:cubicBezTo>
                  <a:pt x="2036507" y="3029745"/>
                  <a:pt x="2031399" y="3031164"/>
                  <a:pt x="2031115" y="3028609"/>
                </a:cubicBezTo>
                <a:cubicBezTo>
                  <a:pt x="2012669" y="3037407"/>
                  <a:pt x="1995359" y="3040529"/>
                  <a:pt x="1977765" y="3044218"/>
                </a:cubicBezTo>
                <a:cubicBezTo>
                  <a:pt x="1960170" y="3047623"/>
                  <a:pt x="1942009" y="3051029"/>
                  <a:pt x="1921576" y="3056421"/>
                </a:cubicBezTo>
                <a:cubicBezTo>
                  <a:pt x="1921576" y="3056421"/>
                  <a:pt x="1921576" y="3056421"/>
                  <a:pt x="1919590" y="3053015"/>
                </a:cubicBezTo>
                <a:cubicBezTo>
                  <a:pt x="1898307" y="3063232"/>
                  <a:pt x="1896604" y="3055853"/>
                  <a:pt x="1875604" y="3066070"/>
                </a:cubicBezTo>
                <a:cubicBezTo>
                  <a:pt x="1869645" y="3064083"/>
                  <a:pt x="1855456" y="3066921"/>
                  <a:pt x="1844672" y="3070894"/>
                </a:cubicBezTo>
                <a:cubicBezTo>
                  <a:pt x="1846375" y="3066921"/>
                  <a:pt x="1838145" y="3069192"/>
                  <a:pt x="1838429" y="3066070"/>
                </a:cubicBezTo>
                <a:cubicBezTo>
                  <a:pt x="1826510" y="3067773"/>
                  <a:pt x="1832470" y="3070894"/>
                  <a:pt x="1820551" y="3072597"/>
                </a:cubicBezTo>
                <a:cubicBezTo>
                  <a:pt x="1805795" y="3071462"/>
                  <a:pt x="1786781" y="3072597"/>
                  <a:pt x="1766066" y="3073165"/>
                </a:cubicBezTo>
                <a:cubicBezTo>
                  <a:pt x="1745633" y="3074016"/>
                  <a:pt x="1723499" y="3076286"/>
                  <a:pt x="1702499" y="3080543"/>
                </a:cubicBezTo>
                <a:cubicBezTo>
                  <a:pt x="1690013" y="3075151"/>
                  <a:pt x="1668446" y="3074300"/>
                  <a:pt x="1645176" y="3074016"/>
                </a:cubicBezTo>
                <a:cubicBezTo>
                  <a:pt x="1648581" y="3071462"/>
                  <a:pt x="1648297" y="3067773"/>
                  <a:pt x="1650000" y="3064651"/>
                </a:cubicBezTo>
                <a:cubicBezTo>
                  <a:pt x="1642622" y="3063516"/>
                  <a:pt x="1633257" y="3063516"/>
                  <a:pt x="1623041" y="3064367"/>
                </a:cubicBezTo>
                <a:cubicBezTo>
                  <a:pt x="1612825" y="3064935"/>
                  <a:pt x="1601757" y="3065786"/>
                  <a:pt x="1590690" y="3066637"/>
                </a:cubicBezTo>
                <a:cubicBezTo>
                  <a:pt x="1568839" y="3068624"/>
                  <a:pt x="1547272" y="3070610"/>
                  <a:pt x="1534786" y="3066070"/>
                </a:cubicBezTo>
                <a:cubicBezTo>
                  <a:pt x="1563731" y="3066354"/>
                  <a:pt x="1595798" y="3064367"/>
                  <a:pt x="1626446" y="3061245"/>
                </a:cubicBezTo>
                <a:cubicBezTo>
                  <a:pt x="1657378" y="3057556"/>
                  <a:pt x="1686891" y="3054151"/>
                  <a:pt x="1711580" y="3050178"/>
                </a:cubicBezTo>
                <a:cubicBezTo>
                  <a:pt x="1787349" y="3026623"/>
                  <a:pt x="1875888" y="3014988"/>
                  <a:pt x="1956765" y="2987460"/>
                </a:cubicBezTo>
                <a:cubicBezTo>
                  <a:pt x="2031683" y="2974973"/>
                  <a:pt x="2099222" y="2944891"/>
                  <a:pt x="2170734" y="2903458"/>
                </a:cubicBezTo>
                <a:cubicBezTo>
                  <a:pt x="2167329" y="2898634"/>
                  <a:pt x="2149167" y="2908566"/>
                  <a:pt x="2147464" y="2902039"/>
                </a:cubicBezTo>
                <a:cubicBezTo>
                  <a:pt x="2191166" y="2882741"/>
                  <a:pt x="2214153" y="2874228"/>
                  <a:pt x="2255584" y="2846700"/>
                </a:cubicBezTo>
                <a:cubicBezTo>
                  <a:pt x="2252463" y="2846416"/>
                  <a:pt x="2248490" y="2847267"/>
                  <a:pt x="2243382" y="2848970"/>
                </a:cubicBezTo>
                <a:cubicBezTo>
                  <a:pt x="2239976" y="2860038"/>
                  <a:pt x="2202801" y="2865714"/>
                  <a:pt x="2205072" y="2870538"/>
                </a:cubicBezTo>
                <a:cubicBezTo>
                  <a:pt x="2186342" y="2875079"/>
                  <a:pt x="2168180" y="2883593"/>
                  <a:pt x="2149735" y="2891823"/>
                </a:cubicBezTo>
                <a:cubicBezTo>
                  <a:pt x="2131289" y="2900052"/>
                  <a:pt x="2111992" y="2906863"/>
                  <a:pt x="2091844" y="2909418"/>
                </a:cubicBezTo>
                <a:cubicBezTo>
                  <a:pt x="2087587" y="2911972"/>
                  <a:pt x="2098938" y="2912539"/>
                  <a:pt x="2088438" y="2917647"/>
                </a:cubicBezTo>
                <a:cubicBezTo>
                  <a:pt x="2087587" y="2914242"/>
                  <a:pt x="2079925" y="2915945"/>
                  <a:pt x="2071412" y="2919918"/>
                </a:cubicBezTo>
                <a:cubicBezTo>
                  <a:pt x="2062331" y="2923607"/>
                  <a:pt x="2052399" y="2928715"/>
                  <a:pt x="2047007" y="2932688"/>
                </a:cubicBezTo>
                <a:cubicBezTo>
                  <a:pt x="2060628" y="2918783"/>
                  <a:pt x="2010399" y="2940067"/>
                  <a:pt x="1994224" y="2942905"/>
                </a:cubicBezTo>
                <a:cubicBezTo>
                  <a:pt x="1994508" y="2941202"/>
                  <a:pt x="2000751" y="2939499"/>
                  <a:pt x="1999899" y="2938080"/>
                </a:cubicBezTo>
                <a:cubicBezTo>
                  <a:pt x="1988832" y="2940067"/>
                  <a:pt x="1978616" y="2944040"/>
                  <a:pt x="1973508" y="2949432"/>
                </a:cubicBezTo>
                <a:cubicBezTo>
                  <a:pt x="1965846" y="2952270"/>
                  <a:pt x="1969819" y="2946027"/>
                  <a:pt x="1966981" y="2945175"/>
                </a:cubicBezTo>
                <a:cubicBezTo>
                  <a:pt x="1950806" y="2950851"/>
                  <a:pt x="1936333" y="2953405"/>
                  <a:pt x="1921293" y="2955959"/>
                </a:cubicBezTo>
                <a:cubicBezTo>
                  <a:pt x="1906252" y="2958513"/>
                  <a:pt x="1890928" y="2960784"/>
                  <a:pt x="1873902" y="2967311"/>
                </a:cubicBezTo>
                <a:cubicBezTo>
                  <a:pt x="1874753" y="2963338"/>
                  <a:pt x="1866240" y="2965608"/>
                  <a:pt x="1867091" y="2961635"/>
                </a:cubicBezTo>
                <a:cubicBezTo>
                  <a:pt x="1857726" y="2963905"/>
                  <a:pt x="1846659" y="2967595"/>
                  <a:pt x="1844956" y="2964757"/>
                </a:cubicBezTo>
                <a:cubicBezTo>
                  <a:pt x="1840699" y="2965608"/>
                  <a:pt x="1834456" y="2971284"/>
                  <a:pt x="1843253" y="2969297"/>
                </a:cubicBezTo>
                <a:cubicBezTo>
                  <a:pt x="1841267" y="2973270"/>
                  <a:pt x="1835024" y="2967595"/>
                  <a:pt x="1824808" y="2972135"/>
                </a:cubicBezTo>
                <a:cubicBezTo>
                  <a:pt x="1817713" y="2971000"/>
                  <a:pt x="1826510" y="2969297"/>
                  <a:pt x="1819416" y="2968162"/>
                </a:cubicBezTo>
                <a:cubicBezTo>
                  <a:pt x="1807213" y="2974973"/>
                  <a:pt x="1782241" y="2974689"/>
                  <a:pt x="1778268" y="2981217"/>
                </a:cubicBezTo>
                <a:cubicBezTo>
                  <a:pt x="1771457" y="2974122"/>
                  <a:pt x="1758120" y="2978946"/>
                  <a:pt x="1739674" y="2979514"/>
                </a:cubicBezTo>
                <a:cubicBezTo>
                  <a:pt x="1741093" y="2976392"/>
                  <a:pt x="1759255" y="2975824"/>
                  <a:pt x="1767484" y="2973270"/>
                </a:cubicBezTo>
                <a:cubicBezTo>
                  <a:pt x="1770038" y="2968446"/>
                  <a:pt x="1756985" y="2969014"/>
                  <a:pt x="1747620" y="2970716"/>
                </a:cubicBezTo>
                <a:cubicBezTo>
                  <a:pt x="1750458" y="2967027"/>
                  <a:pt x="1756701" y="2966743"/>
                  <a:pt x="1763795" y="2966743"/>
                </a:cubicBezTo>
                <a:cubicBezTo>
                  <a:pt x="1770890" y="2966176"/>
                  <a:pt x="1778836" y="2965892"/>
                  <a:pt x="1785930" y="2961635"/>
                </a:cubicBezTo>
                <a:cubicBezTo>
                  <a:pt x="1777700" y="2960784"/>
                  <a:pt x="1758687" y="2967311"/>
                  <a:pt x="1758971" y="2961067"/>
                </a:cubicBezTo>
                <a:cubicBezTo>
                  <a:pt x="1747904" y="2962770"/>
                  <a:pt x="1750174" y="2966459"/>
                  <a:pt x="1735134" y="2967595"/>
                </a:cubicBezTo>
                <a:cubicBezTo>
                  <a:pt x="1725201" y="2970716"/>
                  <a:pt x="1743931" y="2968162"/>
                  <a:pt x="1740525" y="2971851"/>
                </a:cubicBezTo>
                <a:cubicBezTo>
                  <a:pt x="1726336" y="2970432"/>
                  <a:pt x="1721796" y="2970432"/>
                  <a:pt x="1708742" y="2967311"/>
                </a:cubicBezTo>
                <a:cubicBezTo>
                  <a:pt x="1716972" y="2966176"/>
                  <a:pt x="1721796" y="2964757"/>
                  <a:pt x="1722080" y="2962486"/>
                </a:cubicBezTo>
                <a:cubicBezTo>
                  <a:pt x="1722364" y="2960216"/>
                  <a:pt x="1717823" y="2961067"/>
                  <a:pt x="1717256" y="2959365"/>
                </a:cubicBezTo>
                <a:cubicBezTo>
                  <a:pt x="1703350" y="2965608"/>
                  <a:pt x="1701931" y="2961067"/>
                  <a:pt x="1685756" y="2966176"/>
                </a:cubicBezTo>
                <a:cubicBezTo>
                  <a:pt x="1694837" y="2961919"/>
                  <a:pt x="1691999" y="2957662"/>
                  <a:pt x="1673270" y="2961351"/>
                </a:cubicBezTo>
                <a:cubicBezTo>
                  <a:pt x="1662486" y="2960784"/>
                  <a:pt x="1691148" y="2958229"/>
                  <a:pt x="1697391" y="2956527"/>
                </a:cubicBezTo>
                <a:cubicBezTo>
                  <a:pt x="1677243" y="2955392"/>
                  <a:pt x="1661635" y="2958229"/>
                  <a:pt x="1640068" y="2960784"/>
                </a:cubicBezTo>
                <a:cubicBezTo>
                  <a:pt x="1639500" y="2956527"/>
                  <a:pt x="1629852" y="2955959"/>
                  <a:pt x="1645176" y="2953689"/>
                </a:cubicBezTo>
                <a:cubicBezTo>
                  <a:pt x="1625027" y="2954256"/>
                  <a:pt x="1608568" y="2958513"/>
                  <a:pt x="1605163" y="2965892"/>
                </a:cubicBezTo>
                <a:cubicBezTo>
                  <a:pt x="1594663" y="2966459"/>
                  <a:pt x="1575934" y="2962203"/>
                  <a:pt x="1572812" y="2967311"/>
                </a:cubicBezTo>
                <a:cubicBezTo>
                  <a:pt x="1568555" y="2972135"/>
                  <a:pt x="1585014" y="2967027"/>
                  <a:pt x="1584447" y="2970149"/>
                </a:cubicBezTo>
                <a:cubicBezTo>
                  <a:pt x="1573663" y="2975824"/>
                  <a:pt x="1568555" y="2964189"/>
                  <a:pt x="1553799" y="2963905"/>
                </a:cubicBezTo>
                <a:cubicBezTo>
                  <a:pt x="1549542" y="2963905"/>
                  <a:pt x="1542448" y="2968446"/>
                  <a:pt x="1551245" y="2967878"/>
                </a:cubicBezTo>
                <a:cubicBezTo>
                  <a:pt x="1545853" y="2970716"/>
                  <a:pt x="1535921" y="2965608"/>
                  <a:pt x="1546421" y="2963338"/>
                </a:cubicBezTo>
                <a:cubicBezTo>
                  <a:pt x="1538758" y="2959932"/>
                  <a:pt x="1520029" y="2968446"/>
                  <a:pt x="1524002" y="2959365"/>
                </a:cubicBezTo>
                <a:cubicBezTo>
                  <a:pt x="1514921" y="2961351"/>
                  <a:pt x="1516908" y="2965892"/>
                  <a:pt x="1515205" y="2967311"/>
                </a:cubicBezTo>
                <a:cubicBezTo>
                  <a:pt x="1506975" y="2967311"/>
                  <a:pt x="1482286" y="2966176"/>
                  <a:pt x="1471787" y="2966176"/>
                </a:cubicBezTo>
                <a:cubicBezTo>
                  <a:pt x="1477746" y="2962203"/>
                  <a:pt x="1489097" y="2967027"/>
                  <a:pt x="1500448" y="2965324"/>
                </a:cubicBezTo>
                <a:cubicBezTo>
                  <a:pt x="1501016" y="2962770"/>
                  <a:pt x="1498746" y="2961351"/>
                  <a:pt x="1492503" y="2961635"/>
                </a:cubicBezTo>
                <a:cubicBezTo>
                  <a:pt x="1500448" y="2957094"/>
                  <a:pt x="1505840" y="2960784"/>
                  <a:pt x="1506975" y="2962486"/>
                </a:cubicBezTo>
                <a:cubicBezTo>
                  <a:pt x="1516340" y="2962486"/>
                  <a:pt x="1515489" y="2959648"/>
                  <a:pt x="1516340" y="2957094"/>
                </a:cubicBezTo>
                <a:cubicBezTo>
                  <a:pt x="1455327" y="2960500"/>
                  <a:pt x="1361680" y="2944040"/>
                  <a:pt x="1295844" y="2941486"/>
                </a:cubicBezTo>
                <a:cubicBezTo>
                  <a:pt x="1304925" y="2933540"/>
                  <a:pt x="1239939" y="2925877"/>
                  <a:pt x="1232277" y="2928999"/>
                </a:cubicBezTo>
                <a:cubicBezTo>
                  <a:pt x="1227453" y="2927013"/>
                  <a:pt x="1227453" y="2923891"/>
                  <a:pt x="1221494" y="2922188"/>
                </a:cubicBezTo>
                <a:cubicBezTo>
                  <a:pt x="1213548" y="2926445"/>
                  <a:pt x="1209291" y="2918499"/>
                  <a:pt x="1197089" y="2919634"/>
                </a:cubicBezTo>
                <a:cubicBezTo>
                  <a:pt x="1184318" y="2915661"/>
                  <a:pt x="1211277" y="2922188"/>
                  <a:pt x="1204183" y="2917080"/>
                </a:cubicBezTo>
                <a:cubicBezTo>
                  <a:pt x="1194535" y="2909134"/>
                  <a:pt x="1188291" y="2918783"/>
                  <a:pt x="1176089" y="2912539"/>
                </a:cubicBezTo>
                <a:cubicBezTo>
                  <a:pt x="1176940" y="2911404"/>
                  <a:pt x="1183183" y="2912823"/>
                  <a:pt x="1183183" y="2911120"/>
                </a:cubicBezTo>
                <a:cubicBezTo>
                  <a:pt x="1172967" y="2906863"/>
                  <a:pt x="1144873" y="2899201"/>
                  <a:pt x="1144873" y="2906296"/>
                </a:cubicBezTo>
                <a:cubicBezTo>
                  <a:pt x="1136076" y="2896931"/>
                  <a:pt x="1141184" y="2893242"/>
                  <a:pt x="1121320" y="2886147"/>
                </a:cubicBezTo>
                <a:cubicBezTo>
                  <a:pt x="1110820" y="2883025"/>
                  <a:pt x="1114509" y="2888133"/>
                  <a:pt x="1104009" y="2885012"/>
                </a:cubicBezTo>
                <a:cubicBezTo>
                  <a:pt x="1100320" y="2879903"/>
                  <a:pt x="1083009" y="2874511"/>
                  <a:pt x="1073645" y="2873376"/>
                </a:cubicBezTo>
                <a:cubicBezTo>
                  <a:pt x="1070523" y="2859187"/>
                  <a:pt x="1026537" y="2856349"/>
                  <a:pt x="1014051" y="2846416"/>
                </a:cubicBezTo>
                <a:cubicBezTo>
                  <a:pt x="1003835" y="2845565"/>
                  <a:pt x="984254" y="2839605"/>
                  <a:pt x="966376" y="2832794"/>
                </a:cubicBezTo>
                <a:cubicBezTo>
                  <a:pt x="948498" y="2825416"/>
                  <a:pt x="932323" y="2817186"/>
                  <a:pt x="928634" y="2813780"/>
                </a:cubicBezTo>
                <a:cubicBezTo>
                  <a:pt x="935728" y="2812077"/>
                  <a:pt x="940552" y="2816618"/>
                  <a:pt x="944809" y="2820875"/>
                </a:cubicBezTo>
                <a:cubicBezTo>
                  <a:pt x="953039" y="2822578"/>
                  <a:pt x="939417" y="2813213"/>
                  <a:pt x="955309" y="2819456"/>
                </a:cubicBezTo>
                <a:cubicBezTo>
                  <a:pt x="951052" y="2819740"/>
                  <a:pt x="950485" y="2822578"/>
                  <a:pt x="954457" y="2825699"/>
                </a:cubicBezTo>
                <a:cubicBezTo>
                  <a:pt x="956444" y="2824564"/>
                  <a:pt x="960984" y="2825983"/>
                  <a:pt x="966660" y="2828537"/>
                </a:cubicBezTo>
                <a:cubicBezTo>
                  <a:pt x="972336" y="2830808"/>
                  <a:pt x="978579" y="2833929"/>
                  <a:pt x="984254" y="2835916"/>
                </a:cubicBezTo>
                <a:cubicBezTo>
                  <a:pt x="987092" y="2836200"/>
                  <a:pt x="990214" y="2836767"/>
                  <a:pt x="991065" y="2835348"/>
                </a:cubicBezTo>
                <a:cubicBezTo>
                  <a:pt x="989646" y="2831375"/>
                  <a:pt x="979714" y="2826551"/>
                  <a:pt x="969498" y="2822862"/>
                </a:cubicBezTo>
                <a:cubicBezTo>
                  <a:pt x="959282" y="2818888"/>
                  <a:pt x="948782" y="2815767"/>
                  <a:pt x="945660" y="2816051"/>
                </a:cubicBezTo>
                <a:cubicBezTo>
                  <a:pt x="940552" y="2812929"/>
                  <a:pt x="926647" y="2803848"/>
                  <a:pt x="919836" y="2804983"/>
                </a:cubicBezTo>
                <a:cubicBezTo>
                  <a:pt x="908201" y="2797320"/>
                  <a:pt x="932606" y="2806969"/>
                  <a:pt x="939701" y="2809807"/>
                </a:cubicBezTo>
                <a:cubicBezTo>
                  <a:pt x="939701" y="2809807"/>
                  <a:pt x="939701" y="2809807"/>
                  <a:pt x="940552" y="2804983"/>
                </a:cubicBezTo>
                <a:cubicBezTo>
                  <a:pt x="932039" y="2801577"/>
                  <a:pt x="932890" y="2806118"/>
                  <a:pt x="923809" y="2802429"/>
                </a:cubicBezTo>
                <a:cubicBezTo>
                  <a:pt x="939133" y="2801861"/>
                  <a:pt x="916999" y="2795050"/>
                  <a:pt x="901675" y="2790226"/>
                </a:cubicBezTo>
                <a:cubicBezTo>
                  <a:pt x="903093" y="2785401"/>
                  <a:pt x="926931" y="2798456"/>
                  <a:pt x="937998" y="2801293"/>
                </a:cubicBezTo>
                <a:cubicBezTo>
                  <a:pt x="933458" y="2795050"/>
                  <a:pt x="935444" y="2796753"/>
                  <a:pt x="929485" y="2791361"/>
                </a:cubicBezTo>
                <a:cubicBezTo>
                  <a:pt x="929485" y="2795050"/>
                  <a:pt x="914728" y="2791077"/>
                  <a:pt x="898837" y="2784266"/>
                </a:cubicBezTo>
                <a:cubicBezTo>
                  <a:pt x="883229" y="2777171"/>
                  <a:pt x="866486" y="2768374"/>
                  <a:pt x="862229" y="2764117"/>
                </a:cubicBezTo>
                <a:cubicBezTo>
                  <a:pt x="836405" y="2758725"/>
                  <a:pt x="798947" y="2732049"/>
                  <a:pt x="780501" y="2728076"/>
                </a:cubicBezTo>
                <a:cubicBezTo>
                  <a:pt x="783906" y="2733184"/>
                  <a:pt x="790433" y="2735454"/>
                  <a:pt x="798663" y="2738576"/>
                </a:cubicBezTo>
                <a:cubicBezTo>
                  <a:pt x="800649" y="2743684"/>
                  <a:pt x="791001" y="2737157"/>
                  <a:pt x="785609" y="2734603"/>
                </a:cubicBezTo>
                <a:cubicBezTo>
                  <a:pt x="781636" y="2737157"/>
                  <a:pt x="789014" y="2740846"/>
                  <a:pt x="793271" y="2744252"/>
                </a:cubicBezTo>
                <a:cubicBezTo>
                  <a:pt x="797528" y="2741130"/>
                  <a:pt x="806325" y="2751630"/>
                  <a:pt x="806892" y="2746806"/>
                </a:cubicBezTo>
                <a:cubicBezTo>
                  <a:pt x="810865" y="2749644"/>
                  <a:pt x="812000" y="2752198"/>
                  <a:pt x="811717" y="2754752"/>
                </a:cubicBezTo>
                <a:cubicBezTo>
                  <a:pt x="811717" y="2754752"/>
                  <a:pt x="811717" y="2754752"/>
                  <a:pt x="796109" y="2746806"/>
                </a:cubicBezTo>
                <a:cubicBezTo>
                  <a:pt x="795825" y="2750779"/>
                  <a:pt x="813703" y="2755887"/>
                  <a:pt x="810298" y="2759576"/>
                </a:cubicBezTo>
                <a:cubicBezTo>
                  <a:pt x="793555" y="2749360"/>
                  <a:pt x="786744" y="2745387"/>
                  <a:pt x="779082" y="2740846"/>
                </a:cubicBezTo>
                <a:cubicBezTo>
                  <a:pt x="775393" y="2738576"/>
                  <a:pt x="771420" y="2736589"/>
                  <a:pt x="765744" y="2733751"/>
                </a:cubicBezTo>
                <a:cubicBezTo>
                  <a:pt x="760069" y="2730913"/>
                  <a:pt x="752974" y="2727224"/>
                  <a:pt x="742758" y="2721832"/>
                </a:cubicBezTo>
                <a:cubicBezTo>
                  <a:pt x="747583" y="2720697"/>
                  <a:pt x="755528" y="2725521"/>
                  <a:pt x="751272" y="2718143"/>
                </a:cubicBezTo>
                <a:cubicBezTo>
                  <a:pt x="762907" y="2722684"/>
                  <a:pt x="764609" y="2726657"/>
                  <a:pt x="773406" y="2727508"/>
                </a:cubicBezTo>
                <a:cubicBezTo>
                  <a:pt x="770852" y="2721265"/>
                  <a:pt x="770285" y="2720981"/>
                  <a:pt x="769717" y="2717008"/>
                </a:cubicBezTo>
                <a:cubicBezTo>
                  <a:pt x="766028" y="2715305"/>
                  <a:pt x="767447" y="2717292"/>
                  <a:pt x="769150" y="2718143"/>
                </a:cubicBezTo>
                <a:cubicBezTo>
                  <a:pt x="761204" y="2718994"/>
                  <a:pt x="744461" y="2700548"/>
                  <a:pt x="741056" y="2705372"/>
                </a:cubicBezTo>
                <a:cubicBezTo>
                  <a:pt x="737367" y="2699980"/>
                  <a:pt x="735664" y="2699697"/>
                  <a:pt x="726583" y="2695723"/>
                </a:cubicBezTo>
                <a:cubicBezTo>
                  <a:pt x="733677" y="2695156"/>
                  <a:pt x="713245" y="2683237"/>
                  <a:pt x="728286" y="2691183"/>
                </a:cubicBezTo>
                <a:cubicBezTo>
                  <a:pt x="714664" y="2683520"/>
                  <a:pt x="689124" y="2669331"/>
                  <a:pt x="669260" y="2655425"/>
                </a:cubicBezTo>
                <a:cubicBezTo>
                  <a:pt x="689408" y="2663939"/>
                  <a:pt x="674935" y="2652587"/>
                  <a:pt x="653084" y="2638114"/>
                </a:cubicBezTo>
                <a:cubicBezTo>
                  <a:pt x="631517" y="2622789"/>
                  <a:pt x="603139" y="2603492"/>
                  <a:pt x="593774" y="2599235"/>
                </a:cubicBezTo>
                <a:cubicBezTo>
                  <a:pt x="586680" y="2591289"/>
                  <a:pt x="573058" y="2579369"/>
                  <a:pt x="558018" y="2568018"/>
                </a:cubicBezTo>
                <a:cubicBezTo>
                  <a:pt x="543262" y="2556666"/>
                  <a:pt x="527938" y="2545315"/>
                  <a:pt x="519140" y="2536801"/>
                </a:cubicBezTo>
                <a:cubicBezTo>
                  <a:pt x="518289" y="2531693"/>
                  <a:pt x="509492" y="2523463"/>
                  <a:pt x="503249" y="2516368"/>
                </a:cubicBezTo>
                <a:cubicBezTo>
                  <a:pt x="494735" y="2511260"/>
                  <a:pt x="514600" y="2530274"/>
                  <a:pt x="502681" y="2524030"/>
                </a:cubicBezTo>
                <a:cubicBezTo>
                  <a:pt x="501262" y="2519490"/>
                  <a:pt x="500411" y="2515517"/>
                  <a:pt x="489060" y="2507287"/>
                </a:cubicBezTo>
                <a:cubicBezTo>
                  <a:pt x="491046" y="2507570"/>
                  <a:pt x="492749" y="2507854"/>
                  <a:pt x="493600" y="2506435"/>
                </a:cubicBezTo>
                <a:cubicBezTo>
                  <a:pt x="483384" y="2501327"/>
                  <a:pt x="469195" y="2487138"/>
                  <a:pt x="467209" y="2478340"/>
                </a:cubicBezTo>
                <a:cubicBezTo>
                  <a:pt x="453304" y="2467272"/>
                  <a:pt x="440817" y="2454785"/>
                  <a:pt x="429466" y="2442015"/>
                </a:cubicBezTo>
                <a:cubicBezTo>
                  <a:pt x="418683" y="2428961"/>
                  <a:pt x="408467" y="2416190"/>
                  <a:pt x="397967" y="2405406"/>
                </a:cubicBezTo>
                <a:cubicBezTo>
                  <a:pt x="403642" y="2406257"/>
                  <a:pt x="389170" y="2387243"/>
                  <a:pt x="385481" y="2393771"/>
                </a:cubicBezTo>
                <a:cubicBezTo>
                  <a:pt x="382926" y="2387243"/>
                  <a:pt x="378954" y="2382987"/>
                  <a:pt x="384913" y="2383554"/>
                </a:cubicBezTo>
                <a:cubicBezTo>
                  <a:pt x="370156" y="2367378"/>
                  <a:pt x="364765" y="2356594"/>
                  <a:pt x="350292" y="2340134"/>
                </a:cubicBezTo>
                <a:cubicBezTo>
                  <a:pt x="349157" y="2343823"/>
                  <a:pt x="361643" y="2362554"/>
                  <a:pt x="368454" y="2365959"/>
                </a:cubicBezTo>
                <a:cubicBezTo>
                  <a:pt x="372710" y="2377311"/>
                  <a:pt x="351143" y="2347797"/>
                  <a:pt x="347454" y="2348648"/>
                </a:cubicBezTo>
                <a:cubicBezTo>
                  <a:pt x="347454" y="2348648"/>
                  <a:pt x="347454" y="2348648"/>
                  <a:pt x="350008" y="2345810"/>
                </a:cubicBezTo>
                <a:cubicBezTo>
                  <a:pt x="339792" y="2336161"/>
                  <a:pt x="336387" y="2327364"/>
                  <a:pt x="320495" y="2312039"/>
                </a:cubicBezTo>
                <a:cubicBezTo>
                  <a:pt x="317374" y="2304944"/>
                  <a:pt x="314252" y="2298417"/>
                  <a:pt x="311414" y="2292174"/>
                </a:cubicBezTo>
                <a:cubicBezTo>
                  <a:pt x="307441" y="2290471"/>
                  <a:pt x="304320" y="2289903"/>
                  <a:pt x="301766" y="2290755"/>
                </a:cubicBezTo>
                <a:cubicBezTo>
                  <a:pt x="307157" y="2305228"/>
                  <a:pt x="323333" y="2324526"/>
                  <a:pt x="335535" y="2336161"/>
                </a:cubicBezTo>
                <a:cubicBezTo>
                  <a:pt x="334684" y="2339283"/>
                  <a:pt x="331846" y="2336729"/>
                  <a:pt x="330144" y="2337012"/>
                </a:cubicBezTo>
                <a:cubicBezTo>
                  <a:pt x="329860" y="2341553"/>
                  <a:pt x="350859" y="2356026"/>
                  <a:pt x="343197" y="2358864"/>
                </a:cubicBezTo>
                <a:cubicBezTo>
                  <a:pt x="347738" y="2363405"/>
                  <a:pt x="350576" y="2363689"/>
                  <a:pt x="355967" y="2370500"/>
                </a:cubicBezTo>
                <a:cubicBezTo>
                  <a:pt x="353413" y="2369365"/>
                  <a:pt x="350576" y="2367094"/>
                  <a:pt x="347454" y="2364256"/>
                </a:cubicBezTo>
                <a:cubicBezTo>
                  <a:pt x="349157" y="2372486"/>
                  <a:pt x="355967" y="2376176"/>
                  <a:pt x="366184" y="2390365"/>
                </a:cubicBezTo>
                <a:cubicBezTo>
                  <a:pt x="361359" y="2387527"/>
                  <a:pt x="355684" y="2381851"/>
                  <a:pt x="351711" y="2380716"/>
                </a:cubicBezTo>
                <a:cubicBezTo>
                  <a:pt x="343481" y="2366243"/>
                  <a:pt x="329292" y="2350918"/>
                  <a:pt x="324752" y="2348364"/>
                </a:cubicBezTo>
                <a:cubicBezTo>
                  <a:pt x="320495" y="2342404"/>
                  <a:pt x="322765" y="2340418"/>
                  <a:pt x="318792" y="2334458"/>
                </a:cubicBezTo>
                <a:cubicBezTo>
                  <a:pt x="311982" y="2324809"/>
                  <a:pt x="309995" y="2329066"/>
                  <a:pt x="304603" y="2323958"/>
                </a:cubicBezTo>
                <a:cubicBezTo>
                  <a:pt x="300631" y="2314025"/>
                  <a:pt x="297509" y="2310620"/>
                  <a:pt x="288712" y="2300404"/>
                </a:cubicBezTo>
                <a:cubicBezTo>
                  <a:pt x="289563" y="2295011"/>
                  <a:pt x="296941" y="2308633"/>
                  <a:pt x="298644" y="2305228"/>
                </a:cubicBezTo>
                <a:cubicBezTo>
                  <a:pt x="300631" y="2303809"/>
                  <a:pt x="298928" y="2300120"/>
                  <a:pt x="296941" y="2295863"/>
                </a:cubicBezTo>
                <a:cubicBezTo>
                  <a:pt x="296374" y="2297849"/>
                  <a:pt x="295806" y="2300404"/>
                  <a:pt x="295806" y="2303525"/>
                </a:cubicBezTo>
                <a:cubicBezTo>
                  <a:pt x="294671" y="2298985"/>
                  <a:pt x="294104" y="2295011"/>
                  <a:pt x="293252" y="2291038"/>
                </a:cubicBezTo>
                <a:cubicBezTo>
                  <a:pt x="291833" y="2289903"/>
                  <a:pt x="290415" y="2288201"/>
                  <a:pt x="288712" y="2285646"/>
                </a:cubicBezTo>
                <a:cubicBezTo>
                  <a:pt x="286158" y="2285363"/>
                  <a:pt x="294671" y="2298985"/>
                  <a:pt x="288144" y="2291322"/>
                </a:cubicBezTo>
                <a:cubicBezTo>
                  <a:pt x="286442" y="2287065"/>
                  <a:pt x="285307" y="2283944"/>
                  <a:pt x="284455" y="2280822"/>
                </a:cubicBezTo>
                <a:cubicBezTo>
                  <a:pt x="284455" y="2282241"/>
                  <a:pt x="284455" y="2283660"/>
                  <a:pt x="284171" y="2284795"/>
                </a:cubicBezTo>
                <a:cubicBezTo>
                  <a:pt x="277361" y="2274011"/>
                  <a:pt x="276509" y="2268335"/>
                  <a:pt x="273388" y="2260105"/>
                </a:cubicBezTo>
                <a:cubicBezTo>
                  <a:pt x="273672" y="2259821"/>
                  <a:pt x="273672" y="2259538"/>
                  <a:pt x="273955" y="2259254"/>
                </a:cubicBezTo>
                <a:cubicBezTo>
                  <a:pt x="273388" y="2258970"/>
                  <a:pt x="273104" y="2258403"/>
                  <a:pt x="272820" y="2257835"/>
                </a:cubicBezTo>
                <a:cubicBezTo>
                  <a:pt x="271118" y="2255565"/>
                  <a:pt x="269982" y="2255848"/>
                  <a:pt x="267996" y="2253011"/>
                </a:cubicBezTo>
                <a:cubicBezTo>
                  <a:pt x="262604" y="2252159"/>
                  <a:pt x="273672" y="2262943"/>
                  <a:pt x="268280" y="2262092"/>
                </a:cubicBezTo>
                <a:cubicBezTo>
                  <a:pt x="262320" y="2250456"/>
                  <a:pt x="262320" y="2239105"/>
                  <a:pt x="250685" y="2231159"/>
                </a:cubicBezTo>
                <a:cubicBezTo>
                  <a:pt x="249834" y="2236267"/>
                  <a:pt x="258064" y="2239105"/>
                  <a:pt x="262320" y="2248754"/>
                </a:cubicBezTo>
                <a:cubicBezTo>
                  <a:pt x="261469" y="2258970"/>
                  <a:pt x="252104" y="2236834"/>
                  <a:pt x="248699" y="2237686"/>
                </a:cubicBezTo>
                <a:cubicBezTo>
                  <a:pt x="249834" y="2229172"/>
                  <a:pt x="239334" y="2218672"/>
                  <a:pt x="231105" y="2206753"/>
                </a:cubicBezTo>
                <a:cubicBezTo>
                  <a:pt x="237064" y="2208455"/>
                  <a:pt x="241037" y="2221226"/>
                  <a:pt x="243875" y="2218388"/>
                </a:cubicBezTo>
                <a:cubicBezTo>
                  <a:pt x="240469" y="2210726"/>
                  <a:pt x="228834" y="2194266"/>
                  <a:pt x="233659" y="2186604"/>
                </a:cubicBezTo>
                <a:cubicBezTo>
                  <a:pt x="235645" y="2191144"/>
                  <a:pt x="240753" y="2210442"/>
                  <a:pt x="246145" y="2207604"/>
                </a:cubicBezTo>
                <a:cubicBezTo>
                  <a:pt x="248415" y="2213564"/>
                  <a:pt x="246145" y="2215834"/>
                  <a:pt x="246713" y="2220658"/>
                </a:cubicBezTo>
                <a:cubicBezTo>
                  <a:pt x="252104" y="2230024"/>
                  <a:pt x="271969" y="2247335"/>
                  <a:pt x="264023" y="2247051"/>
                </a:cubicBezTo>
                <a:cubicBezTo>
                  <a:pt x="266293" y="2249889"/>
                  <a:pt x="267996" y="2251024"/>
                  <a:pt x="269131" y="2251024"/>
                </a:cubicBezTo>
                <a:cubicBezTo>
                  <a:pt x="268847" y="2248754"/>
                  <a:pt x="269982" y="2248754"/>
                  <a:pt x="271685" y="2249037"/>
                </a:cubicBezTo>
                <a:cubicBezTo>
                  <a:pt x="271969" y="2246483"/>
                  <a:pt x="259766" y="2228037"/>
                  <a:pt x="258064" y="2228888"/>
                </a:cubicBezTo>
                <a:cubicBezTo>
                  <a:pt x="255510" y="2221510"/>
                  <a:pt x="267428" y="2234848"/>
                  <a:pt x="264591" y="2222929"/>
                </a:cubicBezTo>
                <a:cubicBezTo>
                  <a:pt x="258064" y="2220375"/>
                  <a:pt x="259766" y="2217537"/>
                  <a:pt x="258064" y="2210442"/>
                </a:cubicBezTo>
                <a:cubicBezTo>
                  <a:pt x="247848" y="2192847"/>
                  <a:pt x="254091" y="2217253"/>
                  <a:pt x="244442" y="2199942"/>
                </a:cubicBezTo>
                <a:cubicBezTo>
                  <a:pt x="247564" y="2201928"/>
                  <a:pt x="249834" y="2199658"/>
                  <a:pt x="252672" y="2201644"/>
                </a:cubicBezTo>
                <a:cubicBezTo>
                  <a:pt x="249834" y="2196536"/>
                  <a:pt x="246713" y="2191712"/>
                  <a:pt x="243875" y="2186887"/>
                </a:cubicBezTo>
                <a:cubicBezTo>
                  <a:pt x="235929" y="2186036"/>
                  <a:pt x="227983" y="2163049"/>
                  <a:pt x="221172" y="2147724"/>
                </a:cubicBezTo>
                <a:cubicBezTo>
                  <a:pt x="214646" y="2147724"/>
                  <a:pt x="226280" y="2163049"/>
                  <a:pt x="219470" y="2162481"/>
                </a:cubicBezTo>
                <a:cubicBezTo>
                  <a:pt x="224010" y="2172414"/>
                  <a:pt x="224862" y="2163333"/>
                  <a:pt x="230253" y="2175820"/>
                </a:cubicBezTo>
                <a:cubicBezTo>
                  <a:pt x="225997" y="2176103"/>
                  <a:pt x="230253" y="2183482"/>
                  <a:pt x="226280" y="2183766"/>
                </a:cubicBezTo>
                <a:cubicBezTo>
                  <a:pt x="223443" y="2181779"/>
                  <a:pt x="219186" y="2172982"/>
                  <a:pt x="218051" y="2177239"/>
                </a:cubicBezTo>
                <a:cubicBezTo>
                  <a:pt x="211240" y="2165036"/>
                  <a:pt x="206984" y="2154251"/>
                  <a:pt x="203578" y="2143751"/>
                </a:cubicBezTo>
                <a:cubicBezTo>
                  <a:pt x="199889" y="2133251"/>
                  <a:pt x="196767" y="2123602"/>
                  <a:pt x="193078" y="2113102"/>
                </a:cubicBezTo>
                <a:cubicBezTo>
                  <a:pt x="183714" y="2101750"/>
                  <a:pt x="163849" y="2056344"/>
                  <a:pt x="163849" y="2038465"/>
                </a:cubicBezTo>
                <a:cubicBezTo>
                  <a:pt x="164417" y="2048398"/>
                  <a:pt x="179741" y="2087845"/>
                  <a:pt x="188538" y="2090683"/>
                </a:cubicBezTo>
                <a:cubicBezTo>
                  <a:pt x="196200" y="2109413"/>
                  <a:pt x="198186" y="2124170"/>
                  <a:pt x="208119" y="2136373"/>
                </a:cubicBezTo>
                <a:cubicBezTo>
                  <a:pt x="212375" y="2133535"/>
                  <a:pt x="202727" y="2121048"/>
                  <a:pt x="210956" y="2125589"/>
                </a:cubicBezTo>
                <a:cubicBezTo>
                  <a:pt x="207267" y="2117075"/>
                  <a:pt x="204713" y="2114805"/>
                  <a:pt x="203011" y="2118494"/>
                </a:cubicBezTo>
                <a:cubicBezTo>
                  <a:pt x="203011" y="2118494"/>
                  <a:pt x="203011" y="2118494"/>
                  <a:pt x="195065" y="2103169"/>
                </a:cubicBezTo>
                <a:cubicBezTo>
                  <a:pt x="197051" y="2104872"/>
                  <a:pt x="199038" y="2104872"/>
                  <a:pt x="200457" y="2103169"/>
                </a:cubicBezTo>
                <a:cubicBezTo>
                  <a:pt x="191659" y="2093804"/>
                  <a:pt x="183997" y="2077061"/>
                  <a:pt x="176052" y="2058614"/>
                </a:cubicBezTo>
                <a:cubicBezTo>
                  <a:pt x="172362" y="2049533"/>
                  <a:pt x="168673" y="2039884"/>
                  <a:pt x="164984" y="2030235"/>
                </a:cubicBezTo>
                <a:cubicBezTo>
                  <a:pt x="161863" y="2020586"/>
                  <a:pt x="158741" y="2010654"/>
                  <a:pt x="155903" y="2001572"/>
                </a:cubicBezTo>
                <a:cubicBezTo>
                  <a:pt x="150795" y="1991356"/>
                  <a:pt x="149944" y="1999586"/>
                  <a:pt x="147957" y="2002424"/>
                </a:cubicBezTo>
                <a:cubicBezTo>
                  <a:pt x="145971" y="1996464"/>
                  <a:pt x="143985" y="1996464"/>
                  <a:pt x="141714" y="1990221"/>
                </a:cubicBezTo>
                <a:cubicBezTo>
                  <a:pt x="149093" y="1998167"/>
                  <a:pt x="145403" y="1985680"/>
                  <a:pt x="150511" y="1988802"/>
                </a:cubicBezTo>
                <a:cubicBezTo>
                  <a:pt x="141998" y="1980288"/>
                  <a:pt x="141998" y="1974328"/>
                  <a:pt x="135755" y="1953896"/>
                </a:cubicBezTo>
                <a:cubicBezTo>
                  <a:pt x="142849" y="1961558"/>
                  <a:pt x="135187" y="1940274"/>
                  <a:pt x="140295" y="1939706"/>
                </a:cubicBezTo>
                <a:cubicBezTo>
                  <a:pt x="132066" y="1918706"/>
                  <a:pt x="130931" y="1919273"/>
                  <a:pt x="124404" y="1897989"/>
                </a:cubicBezTo>
                <a:cubicBezTo>
                  <a:pt x="119863" y="1885786"/>
                  <a:pt x="120431" y="1899692"/>
                  <a:pt x="116742" y="1894016"/>
                </a:cubicBezTo>
                <a:cubicBezTo>
                  <a:pt x="117309" y="1889475"/>
                  <a:pt x="114188" y="1879543"/>
                  <a:pt x="117593" y="1878407"/>
                </a:cubicBezTo>
                <a:cubicBezTo>
                  <a:pt x="111918" y="1869042"/>
                  <a:pt x="114472" y="1877840"/>
                  <a:pt x="111918" y="1881245"/>
                </a:cubicBezTo>
                <a:cubicBezTo>
                  <a:pt x="104539" y="1861948"/>
                  <a:pt x="109931" y="1859677"/>
                  <a:pt x="102553" y="1840379"/>
                </a:cubicBezTo>
                <a:cubicBezTo>
                  <a:pt x="104823" y="1841231"/>
                  <a:pt x="106810" y="1843785"/>
                  <a:pt x="109080" y="1844920"/>
                </a:cubicBezTo>
                <a:cubicBezTo>
                  <a:pt x="104255" y="1831298"/>
                  <a:pt x="104539" y="1824203"/>
                  <a:pt x="99147" y="1800649"/>
                </a:cubicBezTo>
                <a:cubicBezTo>
                  <a:pt x="96877" y="1800365"/>
                  <a:pt x="97445" y="1804338"/>
                  <a:pt x="98296" y="1808595"/>
                </a:cubicBezTo>
                <a:cubicBezTo>
                  <a:pt x="95742" y="1805189"/>
                  <a:pt x="93472" y="1797811"/>
                  <a:pt x="91202" y="1789297"/>
                </a:cubicBezTo>
                <a:cubicBezTo>
                  <a:pt x="92621" y="1788162"/>
                  <a:pt x="93472" y="1789297"/>
                  <a:pt x="94323" y="1791568"/>
                </a:cubicBezTo>
                <a:cubicBezTo>
                  <a:pt x="94323" y="1785040"/>
                  <a:pt x="93472" y="1775959"/>
                  <a:pt x="92337" y="1765743"/>
                </a:cubicBezTo>
                <a:cubicBezTo>
                  <a:pt x="91202" y="1755526"/>
                  <a:pt x="90350" y="1743891"/>
                  <a:pt x="88648" y="1732255"/>
                </a:cubicBezTo>
                <a:cubicBezTo>
                  <a:pt x="87229" y="1720620"/>
                  <a:pt x="85242" y="1708701"/>
                  <a:pt x="82972" y="1697633"/>
                </a:cubicBezTo>
                <a:cubicBezTo>
                  <a:pt x="80986" y="1686565"/>
                  <a:pt x="78999" y="1676349"/>
                  <a:pt x="76445" y="1667835"/>
                </a:cubicBezTo>
                <a:cubicBezTo>
                  <a:pt x="83256" y="1656483"/>
                  <a:pt x="68499" y="1611928"/>
                  <a:pt x="75878" y="1611361"/>
                </a:cubicBezTo>
                <a:cubicBezTo>
                  <a:pt x="70202" y="1582414"/>
                  <a:pt x="73324" y="1551765"/>
                  <a:pt x="71905" y="1527643"/>
                </a:cubicBezTo>
                <a:cubicBezTo>
                  <a:pt x="70202" y="1530764"/>
                  <a:pt x="70486" y="1538143"/>
                  <a:pt x="71337" y="1545521"/>
                </a:cubicBezTo>
                <a:cubicBezTo>
                  <a:pt x="67364" y="1537859"/>
                  <a:pt x="70202" y="1520264"/>
                  <a:pt x="74459" y="1518845"/>
                </a:cubicBezTo>
                <a:cubicBezTo>
                  <a:pt x="72188" y="1514588"/>
                  <a:pt x="71905" y="1504939"/>
                  <a:pt x="73040" y="1498412"/>
                </a:cubicBezTo>
                <a:cubicBezTo>
                  <a:pt x="73040" y="1495858"/>
                  <a:pt x="73040" y="1493304"/>
                  <a:pt x="73040" y="1490466"/>
                </a:cubicBezTo>
                <a:cubicBezTo>
                  <a:pt x="71337" y="1486777"/>
                  <a:pt x="71621" y="1484790"/>
                  <a:pt x="72472" y="1482804"/>
                </a:cubicBezTo>
                <a:cubicBezTo>
                  <a:pt x="72472" y="1481385"/>
                  <a:pt x="72188" y="1479966"/>
                  <a:pt x="72188" y="1478547"/>
                </a:cubicBezTo>
                <a:cubicBezTo>
                  <a:pt x="68499" y="1482520"/>
                  <a:pt x="70770" y="1484223"/>
                  <a:pt x="71053" y="1493588"/>
                </a:cubicBezTo>
                <a:cubicBezTo>
                  <a:pt x="68499" y="1493020"/>
                  <a:pt x="68499" y="1483939"/>
                  <a:pt x="65945" y="1483371"/>
                </a:cubicBezTo>
                <a:cubicBezTo>
                  <a:pt x="67648" y="1477979"/>
                  <a:pt x="71905" y="1474290"/>
                  <a:pt x="73324" y="1478263"/>
                </a:cubicBezTo>
                <a:cubicBezTo>
                  <a:pt x="73324" y="1478263"/>
                  <a:pt x="73324" y="1478263"/>
                  <a:pt x="73324" y="1470884"/>
                </a:cubicBezTo>
                <a:cubicBezTo>
                  <a:pt x="73324" y="1470601"/>
                  <a:pt x="73324" y="1470317"/>
                  <a:pt x="73324" y="1470033"/>
                </a:cubicBezTo>
                <a:cubicBezTo>
                  <a:pt x="73324" y="1470033"/>
                  <a:pt x="73040" y="1470033"/>
                  <a:pt x="73040" y="1470033"/>
                </a:cubicBezTo>
                <a:cubicBezTo>
                  <a:pt x="73040" y="1469749"/>
                  <a:pt x="73324" y="1469749"/>
                  <a:pt x="73324" y="1469466"/>
                </a:cubicBezTo>
                <a:cubicBezTo>
                  <a:pt x="73040" y="1461236"/>
                  <a:pt x="69918" y="1480250"/>
                  <a:pt x="69634" y="1467763"/>
                </a:cubicBezTo>
                <a:cubicBezTo>
                  <a:pt x="67080" y="1466060"/>
                  <a:pt x="72472" y="1466628"/>
                  <a:pt x="74459" y="1459533"/>
                </a:cubicBezTo>
                <a:cubicBezTo>
                  <a:pt x="71905" y="1451019"/>
                  <a:pt x="67932" y="1439100"/>
                  <a:pt x="75310" y="1426329"/>
                </a:cubicBezTo>
                <a:cubicBezTo>
                  <a:pt x="75026" y="1436830"/>
                  <a:pt x="73607" y="1450735"/>
                  <a:pt x="75594" y="1455560"/>
                </a:cubicBezTo>
                <a:cubicBezTo>
                  <a:pt x="75878" y="1436262"/>
                  <a:pt x="84959" y="1413559"/>
                  <a:pt x="84959" y="1395680"/>
                </a:cubicBezTo>
                <a:cubicBezTo>
                  <a:pt x="82121" y="1399937"/>
                  <a:pt x="80986" y="1410721"/>
                  <a:pt x="78148" y="1414978"/>
                </a:cubicBezTo>
                <a:cubicBezTo>
                  <a:pt x="72472" y="1405896"/>
                  <a:pt x="76729" y="1372125"/>
                  <a:pt x="75310" y="1349422"/>
                </a:cubicBezTo>
                <a:cubicBezTo>
                  <a:pt x="73891" y="1352260"/>
                  <a:pt x="72188" y="1353679"/>
                  <a:pt x="69918" y="1353679"/>
                </a:cubicBezTo>
                <a:cubicBezTo>
                  <a:pt x="71053" y="1336084"/>
                  <a:pt x="70486" y="1335516"/>
                  <a:pt x="72756" y="1320475"/>
                </a:cubicBezTo>
                <a:cubicBezTo>
                  <a:pt x="69351" y="1323313"/>
                  <a:pt x="69067" y="1338071"/>
                  <a:pt x="65094" y="1339489"/>
                </a:cubicBezTo>
                <a:cubicBezTo>
                  <a:pt x="66513" y="1328138"/>
                  <a:pt x="74459" y="1307705"/>
                  <a:pt x="69634" y="1302313"/>
                </a:cubicBezTo>
                <a:cubicBezTo>
                  <a:pt x="65662" y="1305151"/>
                  <a:pt x="69918" y="1309975"/>
                  <a:pt x="68216" y="1317070"/>
                </a:cubicBezTo>
                <a:cubicBezTo>
                  <a:pt x="63675" y="1305718"/>
                  <a:pt x="64526" y="1302597"/>
                  <a:pt x="65945" y="1287840"/>
                </a:cubicBezTo>
                <a:cubicBezTo>
                  <a:pt x="66797" y="1303732"/>
                  <a:pt x="69634" y="1293515"/>
                  <a:pt x="74742" y="1287272"/>
                </a:cubicBezTo>
                <a:cubicBezTo>
                  <a:pt x="77296" y="1275920"/>
                  <a:pt x="72188" y="1280461"/>
                  <a:pt x="74742" y="1268826"/>
                </a:cubicBezTo>
                <a:cubicBezTo>
                  <a:pt x="80134" y="1260312"/>
                  <a:pt x="82972" y="1239028"/>
                  <a:pt x="88648" y="1231649"/>
                </a:cubicBezTo>
                <a:cubicBezTo>
                  <a:pt x="84107" y="1244703"/>
                  <a:pt x="80134" y="1262582"/>
                  <a:pt x="77296" y="1281312"/>
                </a:cubicBezTo>
                <a:cubicBezTo>
                  <a:pt x="74742" y="1300043"/>
                  <a:pt x="75026" y="1319340"/>
                  <a:pt x="76729" y="1334665"/>
                </a:cubicBezTo>
                <a:cubicBezTo>
                  <a:pt x="76729" y="1326151"/>
                  <a:pt x="81269" y="1302881"/>
                  <a:pt x="80418" y="1283015"/>
                </a:cubicBezTo>
                <a:cubicBezTo>
                  <a:pt x="83540" y="1284150"/>
                  <a:pt x="83256" y="1268826"/>
                  <a:pt x="86945" y="1271947"/>
                </a:cubicBezTo>
                <a:cubicBezTo>
                  <a:pt x="90918" y="1236474"/>
                  <a:pt x="96310" y="1214622"/>
                  <a:pt x="95742" y="1195040"/>
                </a:cubicBezTo>
                <a:cubicBezTo>
                  <a:pt x="96877" y="1190783"/>
                  <a:pt x="98580" y="1192202"/>
                  <a:pt x="100283" y="1191351"/>
                </a:cubicBezTo>
                <a:cubicBezTo>
                  <a:pt x="99999" y="1174323"/>
                  <a:pt x="107945" y="1161269"/>
                  <a:pt x="104823" y="1147931"/>
                </a:cubicBezTo>
                <a:cubicBezTo>
                  <a:pt x="101134" y="1142255"/>
                  <a:pt x="101418" y="1164107"/>
                  <a:pt x="97729" y="1158715"/>
                </a:cubicBezTo>
                <a:cubicBezTo>
                  <a:pt x="96026" y="1149066"/>
                  <a:pt x="101418" y="1147647"/>
                  <a:pt x="103120" y="1136863"/>
                </a:cubicBezTo>
                <a:cubicBezTo>
                  <a:pt x="104255" y="1126079"/>
                  <a:pt x="99147" y="1141404"/>
                  <a:pt x="96877" y="1136579"/>
                </a:cubicBezTo>
                <a:cubicBezTo>
                  <a:pt x="98296" y="1121255"/>
                  <a:pt x="101701" y="1115863"/>
                  <a:pt x="107377" y="1107633"/>
                </a:cubicBezTo>
                <a:cubicBezTo>
                  <a:pt x="114755" y="1064780"/>
                  <a:pt x="115323" y="1050875"/>
                  <a:pt x="100850" y="1070456"/>
                </a:cubicBezTo>
                <a:cubicBezTo>
                  <a:pt x="98296" y="1082659"/>
                  <a:pt x="100850" y="1086632"/>
                  <a:pt x="101985" y="1092592"/>
                </a:cubicBezTo>
                <a:cubicBezTo>
                  <a:pt x="106526" y="1089754"/>
                  <a:pt x="103972" y="1080957"/>
                  <a:pt x="106526" y="1074429"/>
                </a:cubicBezTo>
                <a:cubicBezTo>
                  <a:pt x="108796" y="1080673"/>
                  <a:pt x="105674" y="1086065"/>
                  <a:pt x="105674" y="1092876"/>
                </a:cubicBezTo>
                <a:cubicBezTo>
                  <a:pt x="103688" y="1094011"/>
                  <a:pt x="102269" y="1096565"/>
                  <a:pt x="98296" y="1107349"/>
                </a:cubicBezTo>
                <a:cubicBezTo>
                  <a:pt x="96877" y="1106214"/>
                  <a:pt x="99715" y="1098268"/>
                  <a:pt x="100566" y="1092592"/>
                </a:cubicBezTo>
                <a:cubicBezTo>
                  <a:pt x="99147" y="1093159"/>
                  <a:pt x="98580" y="1091740"/>
                  <a:pt x="99147" y="1088903"/>
                </a:cubicBezTo>
                <a:cubicBezTo>
                  <a:pt x="94323" y="1094011"/>
                  <a:pt x="90067" y="1111606"/>
                  <a:pt x="94039" y="1114444"/>
                </a:cubicBezTo>
                <a:cubicBezTo>
                  <a:pt x="89499" y="1116998"/>
                  <a:pt x="84675" y="1141120"/>
                  <a:pt x="89783" y="1140269"/>
                </a:cubicBezTo>
                <a:cubicBezTo>
                  <a:pt x="82405" y="1146228"/>
                  <a:pt x="78432" y="1160418"/>
                  <a:pt x="77580" y="1177161"/>
                </a:cubicBezTo>
                <a:cubicBezTo>
                  <a:pt x="80418" y="1175459"/>
                  <a:pt x="81553" y="1162688"/>
                  <a:pt x="84959" y="1165810"/>
                </a:cubicBezTo>
                <a:cubicBezTo>
                  <a:pt x="83823" y="1186243"/>
                  <a:pt x="77580" y="1202419"/>
                  <a:pt x="73040" y="1217743"/>
                </a:cubicBezTo>
                <a:cubicBezTo>
                  <a:pt x="65378" y="1213770"/>
                  <a:pt x="58567" y="1235906"/>
                  <a:pt x="53175" y="1263434"/>
                </a:cubicBezTo>
                <a:cubicBezTo>
                  <a:pt x="51756" y="1270245"/>
                  <a:pt x="50337" y="1277623"/>
                  <a:pt x="49202" y="1284718"/>
                </a:cubicBezTo>
                <a:cubicBezTo>
                  <a:pt x="48067" y="1292096"/>
                  <a:pt x="47500" y="1299475"/>
                  <a:pt x="46648" y="1306286"/>
                </a:cubicBezTo>
                <a:cubicBezTo>
                  <a:pt x="44946" y="1320475"/>
                  <a:pt x="43527" y="1332962"/>
                  <a:pt x="42392" y="1342044"/>
                </a:cubicBezTo>
                <a:cubicBezTo>
                  <a:pt x="40405" y="1336652"/>
                  <a:pt x="40405" y="1326719"/>
                  <a:pt x="37567" y="1323881"/>
                </a:cubicBezTo>
                <a:cubicBezTo>
                  <a:pt x="40405" y="1339773"/>
                  <a:pt x="39838" y="1349990"/>
                  <a:pt x="38703" y="1372125"/>
                </a:cubicBezTo>
                <a:cubicBezTo>
                  <a:pt x="38703" y="1372125"/>
                  <a:pt x="38703" y="1372125"/>
                  <a:pt x="33595" y="1372977"/>
                </a:cubicBezTo>
                <a:cubicBezTo>
                  <a:pt x="38986" y="1359071"/>
                  <a:pt x="38135" y="1338638"/>
                  <a:pt x="32743" y="1335516"/>
                </a:cubicBezTo>
                <a:cubicBezTo>
                  <a:pt x="29905" y="1350273"/>
                  <a:pt x="31324" y="1357936"/>
                  <a:pt x="25649" y="1347719"/>
                </a:cubicBezTo>
                <a:cubicBezTo>
                  <a:pt x="22243" y="1364463"/>
                  <a:pt x="28770" y="1357368"/>
                  <a:pt x="32176" y="1357936"/>
                </a:cubicBezTo>
                <a:cubicBezTo>
                  <a:pt x="28486" y="1370990"/>
                  <a:pt x="28486" y="1378369"/>
                  <a:pt x="31892" y="1388301"/>
                </a:cubicBezTo>
                <a:cubicBezTo>
                  <a:pt x="30189" y="1400221"/>
                  <a:pt x="22811" y="1393410"/>
                  <a:pt x="19973" y="1401356"/>
                </a:cubicBezTo>
                <a:cubicBezTo>
                  <a:pt x="16000" y="1399369"/>
                  <a:pt x="13730" y="1392558"/>
                  <a:pt x="14865" y="1375531"/>
                </a:cubicBezTo>
                <a:cubicBezTo>
                  <a:pt x="14865" y="1375531"/>
                  <a:pt x="14865" y="1375531"/>
                  <a:pt x="7203" y="1376382"/>
                </a:cubicBezTo>
                <a:cubicBezTo>
                  <a:pt x="6636" y="1365598"/>
                  <a:pt x="9473" y="1366166"/>
                  <a:pt x="9757" y="1357085"/>
                </a:cubicBezTo>
                <a:cubicBezTo>
                  <a:pt x="3514" y="1373260"/>
                  <a:pt x="-743" y="1358220"/>
                  <a:pt x="109" y="1339206"/>
                </a:cubicBezTo>
                <a:cubicBezTo>
                  <a:pt x="3798" y="1336084"/>
                  <a:pt x="1811" y="1346584"/>
                  <a:pt x="4365" y="1346300"/>
                </a:cubicBezTo>
                <a:cubicBezTo>
                  <a:pt x="5784" y="1310543"/>
                  <a:pt x="10041" y="1276772"/>
                  <a:pt x="17135" y="1246406"/>
                </a:cubicBezTo>
                <a:cubicBezTo>
                  <a:pt x="20541" y="1231365"/>
                  <a:pt x="24230" y="1217176"/>
                  <a:pt x="27635" y="1203554"/>
                </a:cubicBezTo>
                <a:cubicBezTo>
                  <a:pt x="31324" y="1190216"/>
                  <a:pt x="35581" y="1177729"/>
                  <a:pt x="39270" y="1166094"/>
                </a:cubicBezTo>
                <a:cubicBezTo>
                  <a:pt x="38986" y="1157012"/>
                  <a:pt x="37567" y="1149917"/>
                  <a:pt x="42108" y="1132039"/>
                </a:cubicBezTo>
                <a:cubicBezTo>
                  <a:pt x="44094" y="1132322"/>
                  <a:pt x="45797" y="1129485"/>
                  <a:pt x="47216" y="1124660"/>
                </a:cubicBezTo>
                <a:cubicBezTo>
                  <a:pt x="48635" y="1125228"/>
                  <a:pt x="46932" y="1131471"/>
                  <a:pt x="46365" y="1136012"/>
                </a:cubicBezTo>
                <a:cubicBezTo>
                  <a:pt x="58283" y="1116714"/>
                  <a:pt x="59418" y="1105930"/>
                  <a:pt x="69067" y="1065064"/>
                </a:cubicBezTo>
                <a:cubicBezTo>
                  <a:pt x="65378" y="1061943"/>
                  <a:pt x="63675" y="1080105"/>
                  <a:pt x="59986" y="1075848"/>
                </a:cubicBezTo>
                <a:cubicBezTo>
                  <a:pt x="63959" y="1067051"/>
                  <a:pt x="64243" y="1069037"/>
                  <a:pt x="65945" y="1057118"/>
                </a:cubicBezTo>
                <a:cubicBezTo>
                  <a:pt x="68216" y="1056267"/>
                  <a:pt x="67080" y="1060807"/>
                  <a:pt x="68783" y="1061091"/>
                </a:cubicBezTo>
                <a:cubicBezTo>
                  <a:pt x="69351" y="1042645"/>
                  <a:pt x="80418" y="1038672"/>
                  <a:pt x="80986" y="1020509"/>
                </a:cubicBezTo>
                <a:cubicBezTo>
                  <a:pt x="86377" y="1006036"/>
                  <a:pt x="81837" y="1032996"/>
                  <a:pt x="85810" y="1020793"/>
                </a:cubicBezTo>
                <a:cubicBezTo>
                  <a:pt x="88364" y="1022779"/>
                  <a:pt x="80986" y="1038955"/>
                  <a:pt x="79850" y="1046618"/>
                </a:cubicBezTo>
                <a:cubicBezTo>
                  <a:pt x="86945" y="1046902"/>
                  <a:pt x="88364" y="1021928"/>
                  <a:pt x="93188" y="1013982"/>
                </a:cubicBezTo>
                <a:cubicBezTo>
                  <a:pt x="90634" y="1033280"/>
                  <a:pt x="100283" y="1003482"/>
                  <a:pt x="100850" y="1014550"/>
                </a:cubicBezTo>
                <a:cubicBezTo>
                  <a:pt x="107945" y="991846"/>
                  <a:pt x="103688" y="990427"/>
                  <a:pt x="113053" y="978224"/>
                </a:cubicBezTo>
                <a:cubicBezTo>
                  <a:pt x="115890" y="969143"/>
                  <a:pt x="114472" y="966589"/>
                  <a:pt x="113620" y="963183"/>
                </a:cubicBezTo>
                <a:cubicBezTo>
                  <a:pt x="111918" y="961197"/>
                  <a:pt x="105958" y="975670"/>
                  <a:pt x="106526" y="980211"/>
                </a:cubicBezTo>
                <a:cubicBezTo>
                  <a:pt x="102553" y="967724"/>
                  <a:pt x="124971" y="945588"/>
                  <a:pt x="136323" y="917493"/>
                </a:cubicBezTo>
                <a:cubicBezTo>
                  <a:pt x="138877" y="935372"/>
                  <a:pt x="116174" y="965454"/>
                  <a:pt x="113620" y="997238"/>
                </a:cubicBezTo>
                <a:cubicBezTo>
                  <a:pt x="102553" y="1012563"/>
                  <a:pt x="110782" y="1019658"/>
                  <a:pt x="101985" y="1036969"/>
                </a:cubicBezTo>
                <a:cubicBezTo>
                  <a:pt x="99431" y="1034699"/>
                  <a:pt x="103120" y="1023063"/>
                  <a:pt x="104539" y="1014833"/>
                </a:cubicBezTo>
                <a:cubicBezTo>
                  <a:pt x="95742" y="1026185"/>
                  <a:pt x="94891" y="1046334"/>
                  <a:pt x="88080" y="1065916"/>
                </a:cubicBezTo>
                <a:cubicBezTo>
                  <a:pt x="92053" y="1059672"/>
                  <a:pt x="96026" y="1052577"/>
                  <a:pt x="99999" y="1045483"/>
                </a:cubicBezTo>
                <a:cubicBezTo>
                  <a:pt x="103972" y="1038104"/>
                  <a:pt x="108228" y="1030726"/>
                  <a:pt x="112485" y="1023063"/>
                </a:cubicBezTo>
                <a:cubicBezTo>
                  <a:pt x="116742" y="1011995"/>
                  <a:pt x="111066" y="1015685"/>
                  <a:pt x="115323" y="1004617"/>
                </a:cubicBezTo>
                <a:cubicBezTo>
                  <a:pt x="115323" y="1004617"/>
                  <a:pt x="115323" y="1004617"/>
                  <a:pt x="119296" y="1005184"/>
                </a:cubicBezTo>
                <a:cubicBezTo>
                  <a:pt x="124404" y="990427"/>
                  <a:pt x="118728" y="992130"/>
                  <a:pt x="125255" y="975954"/>
                </a:cubicBezTo>
                <a:cubicBezTo>
                  <a:pt x="123552" y="990995"/>
                  <a:pt x="129512" y="974535"/>
                  <a:pt x="134052" y="976805"/>
                </a:cubicBezTo>
                <a:cubicBezTo>
                  <a:pt x="141714" y="956372"/>
                  <a:pt x="132917" y="969427"/>
                  <a:pt x="132633" y="961765"/>
                </a:cubicBezTo>
                <a:cubicBezTo>
                  <a:pt x="140863" y="934804"/>
                  <a:pt x="151079" y="916926"/>
                  <a:pt x="159025" y="894506"/>
                </a:cubicBezTo>
                <a:cubicBezTo>
                  <a:pt x="160444" y="889682"/>
                  <a:pt x="157038" y="891101"/>
                  <a:pt x="155336" y="890249"/>
                </a:cubicBezTo>
                <a:cubicBezTo>
                  <a:pt x="153633" y="900750"/>
                  <a:pt x="149376" y="918628"/>
                  <a:pt x="142566" y="925723"/>
                </a:cubicBezTo>
                <a:cubicBezTo>
                  <a:pt x="145403" y="922034"/>
                  <a:pt x="154201" y="882871"/>
                  <a:pt x="143985" y="903304"/>
                </a:cubicBezTo>
                <a:cubicBezTo>
                  <a:pt x="146539" y="891385"/>
                  <a:pt x="147390" y="889398"/>
                  <a:pt x="148525" y="873790"/>
                </a:cubicBezTo>
                <a:cubicBezTo>
                  <a:pt x="151079" y="873790"/>
                  <a:pt x="149376" y="878614"/>
                  <a:pt x="152214" y="878330"/>
                </a:cubicBezTo>
                <a:cubicBezTo>
                  <a:pt x="154768" y="872654"/>
                  <a:pt x="153349" y="872087"/>
                  <a:pt x="155052" y="867546"/>
                </a:cubicBezTo>
                <a:cubicBezTo>
                  <a:pt x="147957" y="865560"/>
                  <a:pt x="147674" y="868965"/>
                  <a:pt x="139728" y="876060"/>
                </a:cubicBezTo>
                <a:cubicBezTo>
                  <a:pt x="144268" y="872371"/>
                  <a:pt x="142566" y="862154"/>
                  <a:pt x="147957" y="858465"/>
                </a:cubicBezTo>
                <a:cubicBezTo>
                  <a:pt x="147390" y="831221"/>
                  <a:pt x="147957" y="802842"/>
                  <a:pt x="172930" y="755733"/>
                </a:cubicBezTo>
                <a:cubicBezTo>
                  <a:pt x="172930" y="754314"/>
                  <a:pt x="172930" y="752895"/>
                  <a:pt x="172930" y="751476"/>
                </a:cubicBezTo>
                <a:cubicBezTo>
                  <a:pt x="172079" y="753179"/>
                  <a:pt x="170944" y="754881"/>
                  <a:pt x="169808" y="756584"/>
                </a:cubicBezTo>
                <a:cubicBezTo>
                  <a:pt x="161579" y="770490"/>
                  <a:pt x="152214" y="786098"/>
                  <a:pt x="145971" y="801139"/>
                </a:cubicBezTo>
                <a:cubicBezTo>
                  <a:pt x="148809" y="790355"/>
                  <a:pt x="156187" y="775314"/>
                  <a:pt x="164133" y="760841"/>
                </a:cubicBezTo>
                <a:cubicBezTo>
                  <a:pt x="167254" y="755165"/>
                  <a:pt x="170660" y="749773"/>
                  <a:pt x="173781" y="744665"/>
                </a:cubicBezTo>
                <a:cubicBezTo>
                  <a:pt x="175200" y="736435"/>
                  <a:pt x="178038" y="726502"/>
                  <a:pt x="181443" y="716570"/>
                </a:cubicBezTo>
                <a:cubicBezTo>
                  <a:pt x="186268" y="702096"/>
                  <a:pt x="191376" y="687339"/>
                  <a:pt x="191659" y="677407"/>
                </a:cubicBezTo>
                <a:cubicBezTo>
                  <a:pt x="197335" y="665771"/>
                  <a:pt x="209254" y="648176"/>
                  <a:pt x="202727" y="648744"/>
                </a:cubicBezTo>
                <a:cubicBezTo>
                  <a:pt x="206416" y="642217"/>
                  <a:pt x="210105" y="637676"/>
                  <a:pt x="213227" y="635973"/>
                </a:cubicBezTo>
                <a:cubicBezTo>
                  <a:pt x="219186" y="624622"/>
                  <a:pt x="201592" y="647892"/>
                  <a:pt x="208402" y="634270"/>
                </a:cubicBezTo>
                <a:cubicBezTo>
                  <a:pt x="216064" y="619230"/>
                  <a:pt x="208970" y="637960"/>
                  <a:pt x="214646" y="628311"/>
                </a:cubicBezTo>
                <a:cubicBezTo>
                  <a:pt x="214646" y="623203"/>
                  <a:pt x="214646" y="618378"/>
                  <a:pt x="215497" y="612419"/>
                </a:cubicBezTo>
                <a:cubicBezTo>
                  <a:pt x="221740" y="600216"/>
                  <a:pt x="232240" y="582053"/>
                  <a:pt x="243023" y="564458"/>
                </a:cubicBezTo>
                <a:cubicBezTo>
                  <a:pt x="254375" y="546863"/>
                  <a:pt x="265442" y="529552"/>
                  <a:pt x="271118" y="517349"/>
                </a:cubicBezTo>
                <a:cubicBezTo>
                  <a:pt x="275090" y="513092"/>
                  <a:pt x="278496" y="510254"/>
                  <a:pt x="281334" y="509119"/>
                </a:cubicBezTo>
                <a:cubicBezTo>
                  <a:pt x="298360" y="477618"/>
                  <a:pt x="318225" y="452645"/>
                  <a:pt x="338941" y="429090"/>
                </a:cubicBezTo>
                <a:cubicBezTo>
                  <a:pt x="349441" y="417455"/>
                  <a:pt x="359940" y="405819"/>
                  <a:pt x="370724" y="394184"/>
                </a:cubicBezTo>
                <a:cubicBezTo>
                  <a:pt x="381224" y="382548"/>
                  <a:pt x="391724" y="370345"/>
                  <a:pt x="402507" y="357575"/>
                </a:cubicBezTo>
                <a:cubicBezTo>
                  <a:pt x="413291" y="353602"/>
                  <a:pt x="418115" y="344237"/>
                  <a:pt x="434858" y="327209"/>
                </a:cubicBezTo>
                <a:cubicBezTo>
                  <a:pt x="436277" y="328628"/>
                  <a:pt x="440250" y="324939"/>
                  <a:pt x="441669" y="326926"/>
                </a:cubicBezTo>
                <a:cubicBezTo>
                  <a:pt x="454155" y="310466"/>
                  <a:pt x="468060" y="299114"/>
                  <a:pt x="482249" y="287479"/>
                </a:cubicBezTo>
                <a:cubicBezTo>
                  <a:pt x="496438" y="275843"/>
                  <a:pt x="511195" y="264492"/>
                  <a:pt x="527086" y="249735"/>
                </a:cubicBezTo>
                <a:cubicBezTo>
                  <a:pt x="527086" y="249735"/>
                  <a:pt x="527086" y="249735"/>
                  <a:pt x="530208" y="251721"/>
                </a:cubicBezTo>
                <a:cubicBezTo>
                  <a:pt x="544964" y="232423"/>
                  <a:pt x="549505" y="238099"/>
                  <a:pt x="563694" y="219369"/>
                </a:cubicBezTo>
                <a:cubicBezTo>
                  <a:pt x="570221" y="218234"/>
                  <a:pt x="581572" y="208869"/>
                  <a:pt x="589234" y="200071"/>
                </a:cubicBezTo>
                <a:cubicBezTo>
                  <a:pt x="589801" y="204612"/>
                  <a:pt x="596045" y="198652"/>
                  <a:pt x="597463" y="201490"/>
                </a:cubicBezTo>
                <a:cubicBezTo>
                  <a:pt x="607112" y="194395"/>
                  <a:pt x="600301" y="194679"/>
                  <a:pt x="610233" y="187584"/>
                </a:cubicBezTo>
                <a:cubicBezTo>
                  <a:pt x="637193" y="174246"/>
                  <a:pt x="678908" y="151543"/>
                  <a:pt x="712678" y="124867"/>
                </a:cubicBezTo>
                <a:cubicBezTo>
                  <a:pt x="726583" y="123448"/>
                  <a:pt x="746164" y="114367"/>
                  <a:pt x="767163" y="103583"/>
                </a:cubicBezTo>
                <a:cubicBezTo>
                  <a:pt x="765461" y="107556"/>
                  <a:pt x="767447" y="110677"/>
                  <a:pt x="767163" y="114083"/>
                </a:cubicBezTo>
                <a:cubicBezTo>
                  <a:pt x="774542" y="111812"/>
                  <a:pt x="782771" y="107272"/>
                  <a:pt x="791568" y="102164"/>
                </a:cubicBezTo>
                <a:cubicBezTo>
                  <a:pt x="800649" y="97055"/>
                  <a:pt x="810014" y="90812"/>
                  <a:pt x="819379" y="84852"/>
                </a:cubicBezTo>
                <a:cubicBezTo>
                  <a:pt x="838392" y="72933"/>
                  <a:pt x="856554" y="61014"/>
                  <a:pt x="870175" y="59595"/>
                </a:cubicBezTo>
                <a:cubicBezTo>
                  <a:pt x="843784" y="72366"/>
                  <a:pt x="816257" y="89677"/>
                  <a:pt x="789866" y="106137"/>
                </a:cubicBezTo>
                <a:cubicBezTo>
                  <a:pt x="764042" y="124015"/>
                  <a:pt x="739069" y="141043"/>
                  <a:pt x="718637" y="155800"/>
                </a:cubicBezTo>
                <a:cubicBezTo>
                  <a:pt x="661598" y="212558"/>
                  <a:pt x="586964" y="264492"/>
                  <a:pt x="527370" y="327777"/>
                </a:cubicBezTo>
                <a:cubicBezTo>
                  <a:pt x="466074" y="374886"/>
                  <a:pt x="419818" y="433914"/>
                  <a:pt x="375548" y="505997"/>
                </a:cubicBezTo>
                <a:cubicBezTo>
                  <a:pt x="380940" y="508551"/>
                  <a:pt x="392575" y="490673"/>
                  <a:pt x="397115" y="495781"/>
                </a:cubicBezTo>
                <a:cubicBezTo>
                  <a:pt x="382075" y="515079"/>
                  <a:pt x="370440" y="529552"/>
                  <a:pt x="359657" y="544309"/>
                </a:cubicBezTo>
                <a:cubicBezTo>
                  <a:pt x="348589" y="559350"/>
                  <a:pt x="339225" y="575810"/>
                  <a:pt x="327022" y="597662"/>
                </a:cubicBezTo>
                <a:cubicBezTo>
                  <a:pt x="329860" y="596810"/>
                  <a:pt x="332981" y="593972"/>
                  <a:pt x="336671" y="589715"/>
                </a:cubicBezTo>
                <a:cubicBezTo>
                  <a:pt x="334684" y="578364"/>
                  <a:pt x="364765" y="555093"/>
                  <a:pt x="360508" y="551971"/>
                </a:cubicBezTo>
                <a:cubicBezTo>
                  <a:pt x="375264" y="538633"/>
                  <a:pt x="387183" y="522457"/>
                  <a:pt x="399669" y="505997"/>
                </a:cubicBezTo>
                <a:cubicBezTo>
                  <a:pt x="412156" y="489537"/>
                  <a:pt x="426345" y="474213"/>
                  <a:pt x="443088" y="462010"/>
                </a:cubicBezTo>
                <a:cubicBezTo>
                  <a:pt x="445642" y="458037"/>
                  <a:pt x="435426" y="462861"/>
                  <a:pt x="442236" y="453212"/>
                </a:cubicBezTo>
                <a:cubicBezTo>
                  <a:pt x="446777" y="458604"/>
                  <a:pt x="466074" y="431644"/>
                  <a:pt x="472317" y="419725"/>
                </a:cubicBezTo>
                <a:cubicBezTo>
                  <a:pt x="466358" y="438739"/>
                  <a:pt x="501546" y="395603"/>
                  <a:pt x="514600" y="385386"/>
                </a:cubicBezTo>
                <a:cubicBezTo>
                  <a:pt x="515168" y="386805"/>
                  <a:pt x="510343" y="391346"/>
                  <a:pt x="511762" y="392197"/>
                </a:cubicBezTo>
                <a:cubicBezTo>
                  <a:pt x="520843" y="385103"/>
                  <a:pt x="528221" y="376873"/>
                  <a:pt x="530208" y="369494"/>
                </a:cubicBezTo>
                <a:cubicBezTo>
                  <a:pt x="535600" y="363534"/>
                  <a:pt x="535032" y="370629"/>
                  <a:pt x="538154" y="370062"/>
                </a:cubicBezTo>
                <a:cubicBezTo>
                  <a:pt x="549789" y="357575"/>
                  <a:pt x="561707" y="348210"/>
                  <a:pt x="573626" y="338561"/>
                </a:cubicBezTo>
                <a:cubicBezTo>
                  <a:pt x="586112" y="329196"/>
                  <a:pt x="598599" y="319831"/>
                  <a:pt x="611085" y="305925"/>
                </a:cubicBezTo>
                <a:cubicBezTo>
                  <a:pt x="612220" y="310182"/>
                  <a:pt x="618747" y="303939"/>
                  <a:pt x="619882" y="307912"/>
                </a:cubicBezTo>
                <a:cubicBezTo>
                  <a:pt x="626976" y="301384"/>
                  <a:pt x="635206" y="292871"/>
                  <a:pt x="638044" y="294573"/>
                </a:cubicBezTo>
                <a:cubicBezTo>
                  <a:pt x="641449" y="291736"/>
                  <a:pt x="644855" y="284073"/>
                  <a:pt x="637760" y="289749"/>
                </a:cubicBezTo>
                <a:cubicBezTo>
                  <a:pt x="637476" y="285492"/>
                  <a:pt x="645706" y="287479"/>
                  <a:pt x="652800" y="278681"/>
                </a:cubicBezTo>
                <a:cubicBezTo>
                  <a:pt x="659611" y="276127"/>
                  <a:pt x="652517" y="282087"/>
                  <a:pt x="659611" y="279533"/>
                </a:cubicBezTo>
                <a:cubicBezTo>
                  <a:pt x="667273" y="267613"/>
                  <a:pt x="689692" y="255978"/>
                  <a:pt x="690259" y="248599"/>
                </a:cubicBezTo>
                <a:cubicBezTo>
                  <a:pt x="699624" y="251721"/>
                  <a:pt x="709840" y="241221"/>
                  <a:pt x="725732" y="231856"/>
                </a:cubicBezTo>
                <a:cubicBezTo>
                  <a:pt x="725732" y="235261"/>
                  <a:pt x="709840" y="244626"/>
                  <a:pt x="703597" y="250586"/>
                </a:cubicBezTo>
                <a:cubicBezTo>
                  <a:pt x="703597" y="255978"/>
                  <a:pt x="715232" y="249451"/>
                  <a:pt x="722894" y="243491"/>
                </a:cubicBezTo>
                <a:cubicBezTo>
                  <a:pt x="720907" y="252856"/>
                  <a:pt x="701043" y="255127"/>
                  <a:pt x="692529" y="269316"/>
                </a:cubicBezTo>
                <a:cubicBezTo>
                  <a:pt x="700191" y="266194"/>
                  <a:pt x="714380" y="251721"/>
                  <a:pt x="717218" y="257397"/>
                </a:cubicBezTo>
                <a:cubicBezTo>
                  <a:pt x="726015" y="250586"/>
                  <a:pt x="722326" y="248316"/>
                  <a:pt x="735380" y="240086"/>
                </a:cubicBezTo>
                <a:cubicBezTo>
                  <a:pt x="743042" y="232991"/>
                  <a:pt x="727150" y="244059"/>
                  <a:pt x="728569" y="238951"/>
                </a:cubicBezTo>
                <a:cubicBezTo>
                  <a:pt x="741907" y="233842"/>
                  <a:pt x="745880" y="231288"/>
                  <a:pt x="759217" y="228167"/>
                </a:cubicBezTo>
                <a:cubicBezTo>
                  <a:pt x="752407" y="232991"/>
                  <a:pt x="748718" y="236680"/>
                  <a:pt x="749569" y="238667"/>
                </a:cubicBezTo>
                <a:cubicBezTo>
                  <a:pt x="750137" y="240653"/>
                  <a:pt x="753826" y="238099"/>
                  <a:pt x="755245" y="239234"/>
                </a:cubicBezTo>
                <a:cubicBezTo>
                  <a:pt x="764609" y="227031"/>
                  <a:pt x="768015" y="230437"/>
                  <a:pt x="780217" y="218801"/>
                </a:cubicBezTo>
                <a:cubicBezTo>
                  <a:pt x="773974" y="226180"/>
                  <a:pt x="778798" y="229018"/>
                  <a:pt x="793839" y="216815"/>
                </a:cubicBezTo>
                <a:cubicBezTo>
                  <a:pt x="803771" y="212558"/>
                  <a:pt x="779082" y="227883"/>
                  <a:pt x="774258" y="232423"/>
                </a:cubicBezTo>
                <a:cubicBezTo>
                  <a:pt x="793271" y="224193"/>
                  <a:pt x="805473" y="214261"/>
                  <a:pt x="823919" y="202058"/>
                </a:cubicBezTo>
                <a:cubicBezTo>
                  <a:pt x="826189" y="205179"/>
                  <a:pt x="834986" y="201490"/>
                  <a:pt x="822500" y="210572"/>
                </a:cubicBezTo>
                <a:cubicBezTo>
                  <a:pt x="831297" y="205747"/>
                  <a:pt x="838959" y="200355"/>
                  <a:pt x="844351" y="195247"/>
                </a:cubicBezTo>
                <a:cubicBezTo>
                  <a:pt x="849743" y="190139"/>
                  <a:pt x="853148" y="185314"/>
                  <a:pt x="852865" y="181057"/>
                </a:cubicBezTo>
                <a:cubicBezTo>
                  <a:pt x="861946" y="175949"/>
                  <a:pt x="880959" y="170841"/>
                  <a:pt x="881242" y="164881"/>
                </a:cubicBezTo>
                <a:cubicBezTo>
                  <a:pt x="882945" y="158638"/>
                  <a:pt x="870175" y="170841"/>
                  <a:pt x="869324" y="167719"/>
                </a:cubicBezTo>
                <a:cubicBezTo>
                  <a:pt x="876418" y="157787"/>
                  <a:pt x="886351" y="165733"/>
                  <a:pt x="899688" y="159205"/>
                </a:cubicBezTo>
                <a:cubicBezTo>
                  <a:pt x="903661" y="157219"/>
                  <a:pt x="907918" y="149840"/>
                  <a:pt x="900256" y="154381"/>
                </a:cubicBezTo>
                <a:cubicBezTo>
                  <a:pt x="903661" y="149273"/>
                  <a:pt x="915012" y="149273"/>
                  <a:pt x="906499" y="156368"/>
                </a:cubicBezTo>
                <a:cubicBezTo>
                  <a:pt x="915012" y="155800"/>
                  <a:pt x="927782" y="139624"/>
                  <a:pt x="928634" y="149557"/>
                </a:cubicBezTo>
                <a:cubicBezTo>
                  <a:pt x="935728" y="143313"/>
                  <a:pt x="932039" y="140475"/>
                  <a:pt x="932890" y="138489"/>
                </a:cubicBezTo>
                <a:cubicBezTo>
                  <a:pt x="940269" y="134516"/>
                  <a:pt x="962687" y="124015"/>
                  <a:pt x="972052" y="119191"/>
                </a:cubicBezTo>
                <a:cubicBezTo>
                  <a:pt x="968646" y="125434"/>
                  <a:pt x="956444" y="126570"/>
                  <a:pt x="947079" y="133381"/>
                </a:cubicBezTo>
                <a:cubicBezTo>
                  <a:pt x="947647" y="135935"/>
                  <a:pt x="950201" y="135935"/>
                  <a:pt x="955876" y="132813"/>
                </a:cubicBezTo>
                <a:cubicBezTo>
                  <a:pt x="950768" y="140475"/>
                  <a:pt x="944241" y="139624"/>
                  <a:pt x="942539" y="138773"/>
                </a:cubicBezTo>
                <a:cubicBezTo>
                  <a:pt x="934025" y="143029"/>
                  <a:pt x="936012" y="145300"/>
                  <a:pt x="936296" y="147854"/>
                </a:cubicBezTo>
                <a:cubicBezTo>
                  <a:pt x="949917" y="140475"/>
                  <a:pt x="965525" y="132529"/>
                  <a:pt x="982552" y="125151"/>
                </a:cubicBezTo>
                <a:cubicBezTo>
                  <a:pt x="999578" y="118056"/>
                  <a:pt x="1017740" y="110394"/>
                  <a:pt x="1036186" y="103015"/>
                </a:cubicBezTo>
                <a:cubicBezTo>
                  <a:pt x="1054631" y="95353"/>
                  <a:pt x="1073645" y="88825"/>
                  <a:pt x="1091523" y="81731"/>
                </a:cubicBezTo>
                <a:cubicBezTo>
                  <a:pt x="1100320" y="78041"/>
                  <a:pt x="1108833" y="74352"/>
                  <a:pt x="1117347" y="70947"/>
                </a:cubicBezTo>
                <a:cubicBezTo>
                  <a:pt x="1125860" y="67541"/>
                  <a:pt x="1133806" y="64136"/>
                  <a:pt x="1141468" y="60730"/>
                </a:cubicBezTo>
                <a:cubicBezTo>
                  <a:pt x="1136644" y="71798"/>
                  <a:pt x="1198224" y="48811"/>
                  <a:pt x="1203899" y="42568"/>
                </a:cubicBezTo>
                <a:cubicBezTo>
                  <a:pt x="1209291" y="42284"/>
                  <a:pt x="1210426" y="44838"/>
                  <a:pt x="1216669" y="43703"/>
                </a:cubicBezTo>
                <a:cubicBezTo>
                  <a:pt x="1222061" y="36324"/>
                  <a:pt x="1229156" y="41149"/>
                  <a:pt x="1239372" y="34905"/>
                </a:cubicBezTo>
                <a:cubicBezTo>
                  <a:pt x="1252709" y="32351"/>
                  <a:pt x="1225750" y="39162"/>
                  <a:pt x="1234547" y="40297"/>
                </a:cubicBezTo>
                <a:cubicBezTo>
                  <a:pt x="1246750" y="43135"/>
                  <a:pt x="1247885" y="31500"/>
                  <a:pt x="1261506" y="31500"/>
                </a:cubicBezTo>
                <a:cubicBezTo>
                  <a:pt x="1261223" y="32919"/>
                  <a:pt x="1255263" y="34338"/>
                  <a:pt x="1255831" y="36040"/>
                </a:cubicBezTo>
                <a:cubicBezTo>
                  <a:pt x="1267182" y="35757"/>
                  <a:pt x="1295560" y="29229"/>
                  <a:pt x="1292155" y="22986"/>
                </a:cubicBezTo>
                <a:cubicBezTo>
                  <a:pt x="1304357" y="27243"/>
                  <a:pt x="1301519" y="32919"/>
                  <a:pt x="1322519" y="30081"/>
                </a:cubicBezTo>
                <a:cubicBezTo>
                  <a:pt x="1333302" y="28094"/>
                  <a:pt x="1327627" y="24973"/>
                  <a:pt x="1338410" y="23270"/>
                </a:cubicBezTo>
                <a:cubicBezTo>
                  <a:pt x="1344086" y="26108"/>
                  <a:pt x="1361964" y="22702"/>
                  <a:pt x="1370761" y="19581"/>
                </a:cubicBezTo>
                <a:cubicBezTo>
                  <a:pt x="1375586" y="25256"/>
                  <a:pt x="1388072" y="23554"/>
                  <a:pt x="1401126" y="21000"/>
                </a:cubicBezTo>
                <a:cubicBezTo>
                  <a:pt x="1414463" y="18162"/>
                  <a:pt x="1428652" y="15324"/>
                  <a:pt x="1436314" y="16459"/>
                </a:cubicBezTo>
                <a:cubicBezTo>
                  <a:pt x="1445679" y="12486"/>
                  <a:pt x="1465827" y="8797"/>
                  <a:pt x="1485124" y="6810"/>
                </a:cubicBezTo>
                <a:cubicBezTo>
                  <a:pt x="1504137" y="5107"/>
                  <a:pt x="1522299" y="5107"/>
                  <a:pt x="1527124" y="6242"/>
                </a:cubicBezTo>
                <a:cubicBezTo>
                  <a:pt x="1521732" y="11067"/>
                  <a:pt x="1515205" y="9080"/>
                  <a:pt x="1509529" y="7378"/>
                </a:cubicBezTo>
                <a:cubicBezTo>
                  <a:pt x="1501583" y="9648"/>
                  <a:pt x="1518043" y="11918"/>
                  <a:pt x="1500732" y="13621"/>
                </a:cubicBezTo>
                <a:cubicBezTo>
                  <a:pt x="1504705" y="11351"/>
                  <a:pt x="1503854" y="8513"/>
                  <a:pt x="1498746" y="7378"/>
                </a:cubicBezTo>
                <a:cubicBezTo>
                  <a:pt x="1496475" y="11918"/>
                  <a:pt x="1479165" y="10215"/>
                  <a:pt x="1467530" y="12202"/>
                </a:cubicBezTo>
                <a:cubicBezTo>
                  <a:pt x="1464692" y="13053"/>
                  <a:pt x="1461854" y="14189"/>
                  <a:pt x="1461571" y="15608"/>
                </a:cubicBezTo>
                <a:cubicBezTo>
                  <a:pt x="1464692" y="18729"/>
                  <a:pt x="1475760" y="18162"/>
                  <a:pt x="1486543" y="17027"/>
                </a:cubicBezTo>
                <a:cubicBezTo>
                  <a:pt x="1497611" y="15891"/>
                  <a:pt x="1508394" y="13905"/>
                  <a:pt x="1510948" y="12202"/>
                </a:cubicBezTo>
                <a:cubicBezTo>
                  <a:pt x="1516908" y="12486"/>
                  <a:pt x="1533367" y="14189"/>
                  <a:pt x="1539042" y="9932"/>
                </a:cubicBezTo>
                <a:cubicBezTo>
                  <a:pt x="1552664" y="11351"/>
                  <a:pt x="1526556" y="14189"/>
                  <a:pt x="1519178" y="14756"/>
                </a:cubicBezTo>
                <a:cubicBezTo>
                  <a:pt x="1519178" y="14756"/>
                  <a:pt x="1519178" y="14756"/>
                  <a:pt x="1520597" y="19864"/>
                </a:cubicBezTo>
                <a:cubicBezTo>
                  <a:pt x="1529678" y="18445"/>
                  <a:pt x="1526840" y="15040"/>
                  <a:pt x="1536772" y="13905"/>
                </a:cubicBezTo>
                <a:cubicBezTo>
                  <a:pt x="1523434" y="21851"/>
                  <a:pt x="1546137" y="17027"/>
                  <a:pt x="1561745" y="14756"/>
                </a:cubicBezTo>
                <a:cubicBezTo>
                  <a:pt x="1562880" y="19581"/>
                  <a:pt x="1535637" y="19013"/>
                  <a:pt x="1524853" y="21851"/>
                </a:cubicBezTo>
                <a:cubicBezTo>
                  <a:pt x="1531380" y="24973"/>
                  <a:pt x="1528826" y="24405"/>
                  <a:pt x="1536772" y="26392"/>
                </a:cubicBezTo>
                <a:cubicBezTo>
                  <a:pt x="1535069" y="23554"/>
                  <a:pt x="1550110" y="19864"/>
                  <a:pt x="1567136" y="19013"/>
                </a:cubicBezTo>
                <a:cubicBezTo>
                  <a:pt x="1584163" y="17878"/>
                  <a:pt x="1603176" y="18162"/>
                  <a:pt x="1608852" y="19864"/>
                </a:cubicBezTo>
                <a:cubicBezTo>
                  <a:pt x="1615095" y="18445"/>
                  <a:pt x="1622757" y="17310"/>
                  <a:pt x="1630987" y="16459"/>
                </a:cubicBezTo>
                <a:cubicBezTo>
                  <a:pt x="1638932" y="16175"/>
                  <a:pt x="1647730" y="16175"/>
                  <a:pt x="1655959" y="16175"/>
                </a:cubicBezTo>
                <a:cubicBezTo>
                  <a:pt x="1672986" y="16175"/>
                  <a:pt x="1688878" y="16459"/>
                  <a:pt x="1697959" y="13905"/>
                </a:cubicBezTo>
                <a:cubicBezTo>
                  <a:pt x="1692567" y="11067"/>
                  <a:pt x="1685472" y="12202"/>
                  <a:pt x="1676959" y="13337"/>
                </a:cubicBezTo>
                <a:cubicBezTo>
                  <a:pt x="1672702" y="9648"/>
                  <a:pt x="1684337" y="10783"/>
                  <a:pt x="1690297" y="10499"/>
                </a:cubicBezTo>
                <a:cubicBezTo>
                  <a:pt x="1692567" y="6526"/>
                  <a:pt x="1684337" y="6810"/>
                  <a:pt x="1678945" y="5675"/>
                </a:cubicBezTo>
                <a:cubicBezTo>
                  <a:pt x="1676675" y="10215"/>
                  <a:pt x="1663905" y="5391"/>
                  <a:pt x="1665892" y="9932"/>
                </a:cubicBezTo>
                <a:cubicBezTo>
                  <a:pt x="1661067" y="9080"/>
                  <a:pt x="1658797" y="7378"/>
                  <a:pt x="1657946" y="5107"/>
                </a:cubicBezTo>
                <a:cubicBezTo>
                  <a:pt x="1663621" y="4824"/>
                  <a:pt x="1669581" y="4824"/>
                  <a:pt x="1675256" y="4540"/>
                </a:cubicBezTo>
                <a:cubicBezTo>
                  <a:pt x="1674547" y="2837"/>
                  <a:pt x="1669652" y="2908"/>
                  <a:pt x="1665076" y="2801"/>
                </a:cubicBezTo>
                <a:close/>
              </a:path>
            </a:pathLst>
          </a:cu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472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Our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4"/>
            <a:ext cx="7209656" cy="7547107"/>
          </a:xfrm>
          <a:custGeom>
            <a:avLst/>
            <a:gdLst>
              <a:gd name="connsiteX0" fmla="*/ 2767170 w 3059236"/>
              <a:gd name="connsiteY0" fmla="*/ 2609891 h 3202425"/>
              <a:gd name="connsiteX1" fmla="*/ 2772259 w 3059236"/>
              <a:gd name="connsiteY1" fmla="*/ 2612223 h 3202425"/>
              <a:gd name="connsiteX2" fmla="*/ 2772233 w 3059236"/>
              <a:gd name="connsiteY2" fmla="*/ 2612288 h 3202425"/>
              <a:gd name="connsiteX3" fmla="*/ 2767170 w 3059236"/>
              <a:gd name="connsiteY3" fmla="*/ 2609891 h 3202425"/>
              <a:gd name="connsiteX4" fmla="*/ 2692554 w 3059236"/>
              <a:gd name="connsiteY4" fmla="*/ 2373303 h 3202425"/>
              <a:gd name="connsiteX5" fmla="*/ 2705345 w 3059236"/>
              <a:gd name="connsiteY5" fmla="*/ 2401012 h 3202425"/>
              <a:gd name="connsiteX6" fmla="*/ 2696818 w 3059236"/>
              <a:gd name="connsiteY6" fmla="*/ 2407406 h 3202425"/>
              <a:gd name="connsiteX7" fmla="*/ 2692554 w 3059236"/>
              <a:gd name="connsiteY7" fmla="*/ 2373303 h 3202425"/>
              <a:gd name="connsiteX8" fmla="*/ 1613827 w 3059236"/>
              <a:gd name="connsiteY8" fmla="*/ 2219841 h 3202425"/>
              <a:gd name="connsiteX9" fmla="*/ 1617558 w 3059236"/>
              <a:gd name="connsiteY9" fmla="*/ 2220640 h 3202425"/>
              <a:gd name="connsiteX10" fmla="*/ 1617644 w 3059236"/>
              <a:gd name="connsiteY10" fmla="*/ 2221541 h 3202425"/>
              <a:gd name="connsiteX11" fmla="*/ 2997412 w 3059236"/>
              <a:gd name="connsiteY11" fmla="*/ 2181475 h 3202425"/>
              <a:gd name="connsiteX12" fmla="*/ 3018731 w 3059236"/>
              <a:gd name="connsiteY12" fmla="*/ 2215578 h 3202425"/>
              <a:gd name="connsiteX13" fmla="*/ 3014467 w 3059236"/>
              <a:gd name="connsiteY13" fmla="*/ 2217710 h 3202425"/>
              <a:gd name="connsiteX14" fmla="*/ 2997412 w 3059236"/>
              <a:gd name="connsiteY14" fmla="*/ 2181475 h 3202425"/>
              <a:gd name="connsiteX15" fmla="*/ 1126661 w 3059236"/>
              <a:gd name="connsiteY15" fmla="*/ 434 h 3202425"/>
              <a:gd name="connsiteX16" fmla="*/ 1306837 w 3059236"/>
              <a:gd name="connsiteY16" fmla="*/ 20216 h 3202425"/>
              <a:gd name="connsiteX17" fmla="*/ 1443277 w 3059236"/>
              <a:gd name="connsiteY17" fmla="*/ 69239 h 3202425"/>
              <a:gd name="connsiteX18" fmla="*/ 1485915 w 3059236"/>
              <a:gd name="connsiteY18" fmla="*/ 92685 h 3202425"/>
              <a:gd name="connsiteX19" fmla="*/ 1494442 w 3059236"/>
              <a:gd name="connsiteY19" fmla="*/ 105473 h 3202425"/>
              <a:gd name="connsiteX20" fmla="*/ 1534948 w 3059236"/>
              <a:gd name="connsiteY20" fmla="*/ 126787 h 3202425"/>
              <a:gd name="connsiteX21" fmla="*/ 1575453 w 3059236"/>
              <a:gd name="connsiteY21" fmla="*/ 163021 h 3202425"/>
              <a:gd name="connsiteX22" fmla="*/ 1694838 w 3059236"/>
              <a:gd name="connsiteY22" fmla="*/ 248278 h 3202425"/>
              <a:gd name="connsiteX23" fmla="*/ 1741739 w 3059236"/>
              <a:gd name="connsiteY23" fmla="*/ 282381 h 3202425"/>
              <a:gd name="connsiteX24" fmla="*/ 1797168 w 3059236"/>
              <a:gd name="connsiteY24" fmla="*/ 335666 h 3202425"/>
              <a:gd name="connsiteX25" fmla="*/ 1912289 w 3059236"/>
              <a:gd name="connsiteY25" fmla="*/ 414529 h 3202425"/>
              <a:gd name="connsiteX26" fmla="*/ 1937872 w 3059236"/>
              <a:gd name="connsiteY26" fmla="*/ 431580 h 3202425"/>
              <a:gd name="connsiteX27" fmla="*/ 1933608 w 3059236"/>
              <a:gd name="connsiteY27" fmla="*/ 437975 h 3202425"/>
              <a:gd name="connsiteX28" fmla="*/ 2031674 w 3059236"/>
              <a:gd name="connsiteY28" fmla="*/ 501917 h 3202425"/>
              <a:gd name="connsiteX29" fmla="*/ 2006092 w 3059236"/>
              <a:gd name="connsiteY29" fmla="*/ 474209 h 3202425"/>
              <a:gd name="connsiteX30" fmla="*/ 2038070 w 3059236"/>
              <a:gd name="connsiteY30" fmla="*/ 491260 h 3202425"/>
              <a:gd name="connsiteX31" fmla="*/ 2038070 w 3059236"/>
              <a:gd name="connsiteY31" fmla="*/ 501917 h 3202425"/>
              <a:gd name="connsiteX32" fmla="*/ 2129740 w 3059236"/>
              <a:gd name="connsiteY32" fmla="*/ 529626 h 3202425"/>
              <a:gd name="connsiteX33" fmla="*/ 2359982 w 3059236"/>
              <a:gd name="connsiteY33" fmla="*/ 680956 h 3202425"/>
              <a:gd name="connsiteX34" fmla="*/ 2398356 w 3059236"/>
              <a:gd name="connsiteY34" fmla="*/ 732110 h 3202425"/>
              <a:gd name="connsiteX35" fmla="*/ 2447389 w 3059236"/>
              <a:gd name="connsiteY35" fmla="*/ 774739 h 3202425"/>
              <a:gd name="connsiteX36" fmla="*/ 2434598 w 3059236"/>
              <a:gd name="connsiteY36" fmla="*/ 779002 h 3202425"/>
              <a:gd name="connsiteX37" fmla="*/ 2266180 w 3059236"/>
              <a:gd name="connsiteY37" fmla="*/ 640459 h 3202425"/>
              <a:gd name="connsiteX38" fmla="*/ 2255520 w 3059236"/>
              <a:gd name="connsiteY38" fmla="*/ 644722 h 3202425"/>
              <a:gd name="connsiteX39" fmla="*/ 2251257 w 3059236"/>
              <a:gd name="connsiteY39" fmla="*/ 663905 h 3202425"/>
              <a:gd name="connsiteX40" fmla="*/ 2281103 w 3059236"/>
              <a:gd name="connsiteY40" fmla="*/ 663905 h 3202425"/>
              <a:gd name="connsiteX41" fmla="*/ 2278971 w 3059236"/>
              <a:gd name="connsiteY41" fmla="*/ 680956 h 3202425"/>
              <a:gd name="connsiteX42" fmla="*/ 2276839 w 3059236"/>
              <a:gd name="connsiteY42" fmla="*/ 668168 h 3202425"/>
              <a:gd name="connsiteX43" fmla="*/ 2270444 w 3059236"/>
              <a:gd name="connsiteY43" fmla="*/ 676694 h 3202425"/>
              <a:gd name="connsiteX44" fmla="*/ 2259784 w 3059236"/>
              <a:gd name="connsiteY44" fmla="*/ 670299 h 3202425"/>
              <a:gd name="connsiteX45" fmla="*/ 2313081 w 3059236"/>
              <a:gd name="connsiteY45" fmla="*/ 708665 h 3202425"/>
              <a:gd name="connsiteX46" fmla="*/ 2302422 w 3059236"/>
              <a:gd name="connsiteY46" fmla="*/ 698008 h 3202425"/>
              <a:gd name="connsiteX47" fmla="*/ 2325872 w 3059236"/>
              <a:gd name="connsiteY47" fmla="*/ 708665 h 3202425"/>
              <a:gd name="connsiteX48" fmla="*/ 2334400 w 3059236"/>
              <a:gd name="connsiteY48" fmla="*/ 704402 h 3202425"/>
              <a:gd name="connsiteX49" fmla="*/ 2347191 w 3059236"/>
              <a:gd name="connsiteY49" fmla="*/ 717190 h 3202425"/>
              <a:gd name="connsiteX50" fmla="*/ 2349323 w 3059236"/>
              <a:gd name="connsiteY50" fmla="*/ 727848 h 3202425"/>
              <a:gd name="connsiteX51" fmla="*/ 2413279 w 3059236"/>
              <a:gd name="connsiteY51" fmla="*/ 779002 h 3202425"/>
              <a:gd name="connsiteX52" fmla="*/ 2413279 w 3059236"/>
              <a:gd name="connsiteY52" fmla="*/ 796053 h 3202425"/>
              <a:gd name="connsiteX53" fmla="*/ 2417543 w 3059236"/>
              <a:gd name="connsiteY53" fmla="*/ 798184 h 3202425"/>
              <a:gd name="connsiteX54" fmla="*/ 2419675 w 3059236"/>
              <a:gd name="connsiteY54" fmla="*/ 785396 h 3202425"/>
              <a:gd name="connsiteX55" fmla="*/ 2430334 w 3059236"/>
              <a:gd name="connsiteY55" fmla="*/ 802447 h 3202425"/>
              <a:gd name="connsiteX56" fmla="*/ 2475103 w 3059236"/>
              <a:gd name="connsiteY56" fmla="*/ 832287 h 3202425"/>
              <a:gd name="connsiteX57" fmla="*/ 2475103 w 3059236"/>
              <a:gd name="connsiteY57" fmla="*/ 842944 h 3202425"/>
              <a:gd name="connsiteX58" fmla="*/ 2483631 w 3059236"/>
              <a:gd name="connsiteY58" fmla="*/ 842944 h 3202425"/>
              <a:gd name="connsiteX59" fmla="*/ 2485763 w 3059236"/>
              <a:gd name="connsiteY59" fmla="*/ 855733 h 3202425"/>
              <a:gd name="connsiteX60" fmla="*/ 2500686 w 3059236"/>
              <a:gd name="connsiteY60" fmla="*/ 859996 h 3202425"/>
              <a:gd name="connsiteX61" fmla="*/ 2502818 w 3059236"/>
              <a:gd name="connsiteY61" fmla="*/ 870653 h 3202425"/>
              <a:gd name="connsiteX62" fmla="*/ 2558246 w 3059236"/>
              <a:gd name="connsiteY62" fmla="*/ 919675 h 3202425"/>
              <a:gd name="connsiteX63" fmla="*/ 2686159 w 3059236"/>
              <a:gd name="connsiteY63" fmla="*/ 1062480 h 3202425"/>
              <a:gd name="connsiteX64" fmla="*/ 2839653 w 3059236"/>
              <a:gd name="connsiteY64" fmla="*/ 1284148 h 3202425"/>
              <a:gd name="connsiteX65" fmla="*/ 2858840 w 3059236"/>
              <a:gd name="connsiteY65" fmla="*/ 1328908 h 3202425"/>
              <a:gd name="connsiteX66" fmla="*/ 2854576 w 3059236"/>
              <a:gd name="connsiteY66" fmla="*/ 1341696 h 3202425"/>
              <a:gd name="connsiteX67" fmla="*/ 2944115 w 3059236"/>
              <a:gd name="connsiteY67" fmla="*/ 1533524 h 3202425"/>
              <a:gd name="connsiteX68" fmla="*/ 2935588 w 3059236"/>
              <a:gd name="connsiteY68" fmla="*/ 1527130 h 3202425"/>
              <a:gd name="connsiteX69" fmla="*/ 2920664 w 3059236"/>
              <a:gd name="connsiteY69" fmla="*/ 1556970 h 3202425"/>
              <a:gd name="connsiteX70" fmla="*/ 2910005 w 3059236"/>
              <a:gd name="connsiteY70" fmla="*/ 1550575 h 3202425"/>
              <a:gd name="connsiteX71" fmla="*/ 2912137 w 3059236"/>
              <a:gd name="connsiteY71" fmla="*/ 1535655 h 3202425"/>
              <a:gd name="connsiteX72" fmla="*/ 2901478 w 3059236"/>
              <a:gd name="connsiteY72" fmla="*/ 1527130 h 3202425"/>
              <a:gd name="connsiteX73" fmla="*/ 2897214 w 3059236"/>
              <a:gd name="connsiteY73" fmla="*/ 1510078 h 3202425"/>
              <a:gd name="connsiteX74" fmla="*/ 2884423 w 3059236"/>
              <a:gd name="connsiteY74" fmla="*/ 1512210 h 3202425"/>
              <a:gd name="connsiteX75" fmla="*/ 2865236 w 3059236"/>
              <a:gd name="connsiteY75" fmla="*/ 1486633 h 3202425"/>
              <a:gd name="connsiteX76" fmla="*/ 2816203 w 3059236"/>
              <a:gd name="connsiteY76" fmla="*/ 1458924 h 3202425"/>
              <a:gd name="connsiteX77" fmla="*/ 2814071 w 3059236"/>
              <a:gd name="connsiteY77" fmla="*/ 1471713 h 3202425"/>
              <a:gd name="connsiteX78" fmla="*/ 2814071 w 3059236"/>
              <a:gd name="connsiteY78" fmla="*/ 1458924 h 3202425"/>
              <a:gd name="connsiteX79" fmla="*/ 2792752 w 3059236"/>
              <a:gd name="connsiteY79" fmla="*/ 1441873 h 3202425"/>
              <a:gd name="connsiteX80" fmla="*/ 2792752 w 3059236"/>
              <a:gd name="connsiteY80" fmla="*/ 1452530 h 3202425"/>
              <a:gd name="connsiteX81" fmla="*/ 2809807 w 3059236"/>
              <a:gd name="connsiteY81" fmla="*/ 1482370 h 3202425"/>
              <a:gd name="connsiteX82" fmla="*/ 2843917 w 3059236"/>
              <a:gd name="connsiteY82" fmla="*/ 1510078 h 3202425"/>
              <a:gd name="connsiteX83" fmla="*/ 2852445 w 3059236"/>
              <a:gd name="connsiteY83" fmla="*/ 1556970 h 3202425"/>
              <a:gd name="connsiteX84" fmla="*/ 2854576 w 3059236"/>
              <a:gd name="connsiteY84" fmla="*/ 1535655 h 3202425"/>
              <a:gd name="connsiteX85" fmla="*/ 2867368 w 3059236"/>
              <a:gd name="connsiteY85" fmla="*/ 1559101 h 3202425"/>
              <a:gd name="connsiteX86" fmla="*/ 2863104 w 3059236"/>
              <a:gd name="connsiteY86" fmla="*/ 1563364 h 3202425"/>
              <a:gd name="connsiteX87" fmla="*/ 2914269 w 3059236"/>
              <a:gd name="connsiteY87" fmla="*/ 1667803 h 3202425"/>
              <a:gd name="connsiteX88" fmla="*/ 2933456 w 3059236"/>
              <a:gd name="connsiteY88" fmla="*/ 1680592 h 3202425"/>
              <a:gd name="connsiteX89" fmla="*/ 2944115 w 3059236"/>
              <a:gd name="connsiteY89" fmla="*/ 1693380 h 3202425"/>
              <a:gd name="connsiteX90" fmla="*/ 2944115 w 3059236"/>
              <a:gd name="connsiteY90" fmla="*/ 1710432 h 3202425"/>
              <a:gd name="connsiteX91" fmla="*/ 2954774 w 3059236"/>
              <a:gd name="connsiteY91" fmla="*/ 1714695 h 3202425"/>
              <a:gd name="connsiteX92" fmla="*/ 2969698 w 3059236"/>
              <a:gd name="connsiteY92" fmla="*/ 1744535 h 3202425"/>
              <a:gd name="connsiteX93" fmla="*/ 2939851 w 3059236"/>
              <a:gd name="connsiteY93" fmla="*/ 1716826 h 3202425"/>
              <a:gd name="connsiteX94" fmla="*/ 2916401 w 3059236"/>
              <a:gd name="connsiteY94" fmla="*/ 1684855 h 3202425"/>
              <a:gd name="connsiteX95" fmla="*/ 2914269 w 3059236"/>
              <a:gd name="connsiteY95" fmla="*/ 1701906 h 3202425"/>
              <a:gd name="connsiteX96" fmla="*/ 2924928 w 3059236"/>
              <a:gd name="connsiteY96" fmla="*/ 1731746 h 3202425"/>
              <a:gd name="connsiteX97" fmla="*/ 2927060 w 3059236"/>
              <a:gd name="connsiteY97" fmla="*/ 1733877 h 3202425"/>
              <a:gd name="connsiteX98" fmla="*/ 2931324 w 3059236"/>
              <a:gd name="connsiteY98" fmla="*/ 1731746 h 3202425"/>
              <a:gd name="connsiteX99" fmla="*/ 2933456 w 3059236"/>
              <a:gd name="connsiteY99" fmla="*/ 1748797 h 3202425"/>
              <a:gd name="connsiteX100" fmla="*/ 2935588 w 3059236"/>
              <a:gd name="connsiteY100" fmla="*/ 1733877 h 3202425"/>
              <a:gd name="connsiteX101" fmla="*/ 2944115 w 3059236"/>
              <a:gd name="connsiteY101" fmla="*/ 1748797 h 3202425"/>
              <a:gd name="connsiteX102" fmla="*/ 2939851 w 3059236"/>
              <a:gd name="connsiteY102" fmla="*/ 1755192 h 3202425"/>
              <a:gd name="connsiteX103" fmla="*/ 2982489 w 3059236"/>
              <a:gd name="connsiteY103" fmla="*/ 1848974 h 3202425"/>
              <a:gd name="connsiteX104" fmla="*/ 2978225 w 3059236"/>
              <a:gd name="connsiteY104" fmla="*/ 1855368 h 3202425"/>
              <a:gd name="connsiteX105" fmla="*/ 2986752 w 3059236"/>
              <a:gd name="connsiteY105" fmla="*/ 1878814 h 3202425"/>
              <a:gd name="connsiteX106" fmla="*/ 2982489 w 3059236"/>
              <a:gd name="connsiteY106" fmla="*/ 1861763 h 3202425"/>
              <a:gd name="connsiteX107" fmla="*/ 2984621 w 3059236"/>
              <a:gd name="connsiteY107" fmla="*/ 1844711 h 3202425"/>
              <a:gd name="connsiteX108" fmla="*/ 2978225 w 3059236"/>
              <a:gd name="connsiteY108" fmla="*/ 1831923 h 3202425"/>
              <a:gd name="connsiteX109" fmla="*/ 3008071 w 3059236"/>
              <a:gd name="connsiteY109" fmla="*/ 1876683 h 3202425"/>
              <a:gd name="connsiteX110" fmla="*/ 3010203 w 3059236"/>
              <a:gd name="connsiteY110" fmla="*/ 1902260 h 3202425"/>
              <a:gd name="connsiteX111" fmla="*/ 3025126 w 3059236"/>
              <a:gd name="connsiteY111" fmla="*/ 1906522 h 3202425"/>
              <a:gd name="connsiteX112" fmla="*/ 3025126 w 3059236"/>
              <a:gd name="connsiteY112" fmla="*/ 1929968 h 3202425"/>
              <a:gd name="connsiteX113" fmla="*/ 2995280 w 3059236"/>
              <a:gd name="connsiteY113" fmla="*/ 1883077 h 3202425"/>
              <a:gd name="connsiteX114" fmla="*/ 3012335 w 3059236"/>
              <a:gd name="connsiteY114" fmla="*/ 1923574 h 3202425"/>
              <a:gd name="connsiteX115" fmla="*/ 3031522 w 3059236"/>
              <a:gd name="connsiteY115" fmla="*/ 1949151 h 3202425"/>
              <a:gd name="connsiteX116" fmla="*/ 3027258 w 3059236"/>
              <a:gd name="connsiteY116" fmla="*/ 1908654 h 3202425"/>
              <a:gd name="connsiteX117" fmla="*/ 3037917 w 3059236"/>
              <a:gd name="connsiteY117" fmla="*/ 1929968 h 3202425"/>
              <a:gd name="connsiteX118" fmla="*/ 3033654 w 3059236"/>
              <a:gd name="connsiteY118" fmla="*/ 1925705 h 3202425"/>
              <a:gd name="connsiteX119" fmla="*/ 3044313 w 3059236"/>
              <a:gd name="connsiteY119" fmla="*/ 1949151 h 3202425"/>
              <a:gd name="connsiteX120" fmla="*/ 3059236 w 3059236"/>
              <a:gd name="connsiteY120" fmla="*/ 1981122 h 3202425"/>
              <a:gd name="connsiteX121" fmla="*/ 3057104 w 3059236"/>
              <a:gd name="connsiteY121" fmla="*/ 1987516 h 3202425"/>
              <a:gd name="connsiteX122" fmla="*/ 3031522 w 3059236"/>
              <a:gd name="connsiteY122" fmla="*/ 1955545 h 3202425"/>
              <a:gd name="connsiteX123" fmla="*/ 3029390 w 3059236"/>
              <a:gd name="connsiteY123" fmla="*/ 1959808 h 3202425"/>
              <a:gd name="connsiteX124" fmla="*/ 3057104 w 3059236"/>
              <a:gd name="connsiteY124" fmla="*/ 2013093 h 3202425"/>
              <a:gd name="connsiteX125" fmla="*/ 3025126 w 3059236"/>
              <a:gd name="connsiteY125" fmla="*/ 1993911 h 3202425"/>
              <a:gd name="connsiteX126" fmla="*/ 3016599 w 3059236"/>
              <a:gd name="connsiteY126" fmla="*/ 1972596 h 3202425"/>
              <a:gd name="connsiteX127" fmla="*/ 3020862 w 3059236"/>
              <a:gd name="connsiteY127" fmla="*/ 2000305 h 3202425"/>
              <a:gd name="connsiteX128" fmla="*/ 3003807 w 3059236"/>
              <a:gd name="connsiteY128" fmla="*/ 1972596 h 3202425"/>
              <a:gd name="connsiteX129" fmla="*/ 3014467 w 3059236"/>
              <a:gd name="connsiteY129" fmla="*/ 1972596 h 3202425"/>
              <a:gd name="connsiteX130" fmla="*/ 2997412 w 3059236"/>
              <a:gd name="connsiteY130" fmla="*/ 1959808 h 3202425"/>
              <a:gd name="connsiteX131" fmla="*/ 2995280 w 3059236"/>
              <a:gd name="connsiteY131" fmla="*/ 1983253 h 3202425"/>
              <a:gd name="connsiteX132" fmla="*/ 2997412 w 3059236"/>
              <a:gd name="connsiteY132" fmla="*/ 1993911 h 3202425"/>
              <a:gd name="connsiteX133" fmla="*/ 2965434 w 3059236"/>
              <a:gd name="connsiteY133" fmla="*/ 1961939 h 3202425"/>
              <a:gd name="connsiteX134" fmla="*/ 2967566 w 3059236"/>
              <a:gd name="connsiteY134" fmla="*/ 1961939 h 3202425"/>
              <a:gd name="connsiteX135" fmla="*/ 2954774 w 3059236"/>
              <a:gd name="connsiteY135" fmla="*/ 1955545 h 3202425"/>
              <a:gd name="connsiteX136" fmla="*/ 2950511 w 3059236"/>
              <a:gd name="connsiteY136" fmla="*/ 1936362 h 3202425"/>
              <a:gd name="connsiteX137" fmla="*/ 2956906 w 3059236"/>
              <a:gd name="connsiteY137" fmla="*/ 1942757 h 3202425"/>
              <a:gd name="connsiteX138" fmla="*/ 2948379 w 3059236"/>
              <a:gd name="connsiteY138" fmla="*/ 1923574 h 3202425"/>
              <a:gd name="connsiteX139" fmla="*/ 2920664 w 3059236"/>
              <a:gd name="connsiteY139" fmla="*/ 1902260 h 3202425"/>
              <a:gd name="connsiteX140" fmla="*/ 2884423 w 3059236"/>
              <a:gd name="connsiteY140" fmla="*/ 1872420 h 3202425"/>
              <a:gd name="connsiteX141" fmla="*/ 2841785 w 3059236"/>
              <a:gd name="connsiteY141" fmla="*/ 1814871 h 3202425"/>
              <a:gd name="connsiteX142" fmla="*/ 2833258 w 3059236"/>
              <a:gd name="connsiteY142" fmla="*/ 1831923 h 3202425"/>
              <a:gd name="connsiteX143" fmla="*/ 2833258 w 3059236"/>
              <a:gd name="connsiteY143" fmla="*/ 1817003 h 3202425"/>
              <a:gd name="connsiteX144" fmla="*/ 2835390 w 3059236"/>
              <a:gd name="connsiteY144" fmla="*/ 1817003 h 3202425"/>
              <a:gd name="connsiteX145" fmla="*/ 2826862 w 3059236"/>
              <a:gd name="connsiteY145" fmla="*/ 1808477 h 3202425"/>
              <a:gd name="connsiteX146" fmla="*/ 2822598 w 3059236"/>
              <a:gd name="connsiteY146" fmla="*/ 1817003 h 3202425"/>
              <a:gd name="connsiteX147" fmla="*/ 2824730 w 3059236"/>
              <a:gd name="connsiteY147" fmla="*/ 1802083 h 3202425"/>
              <a:gd name="connsiteX148" fmla="*/ 2814071 w 3059236"/>
              <a:gd name="connsiteY148" fmla="*/ 1791426 h 3202425"/>
              <a:gd name="connsiteX149" fmla="*/ 2818335 w 3059236"/>
              <a:gd name="connsiteY149" fmla="*/ 1804214 h 3202425"/>
              <a:gd name="connsiteX150" fmla="*/ 2816203 w 3059236"/>
              <a:gd name="connsiteY150" fmla="*/ 1810609 h 3202425"/>
              <a:gd name="connsiteX151" fmla="*/ 2807675 w 3059236"/>
              <a:gd name="connsiteY151" fmla="*/ 1823397 h 3202425"/>
              <a:gd name="connsiteX152" fmla="*/ 2818335 w 3059236"/>
              <a:gd name="connsiteY152" fmla="*/ 1831923 h 3202425"/>
              <a:gd name="connsiteX153" fmla="*/ 2814071 w 3059236"/>
              <a:gd name="connsiteY153" fmla="*/ 1840448 h 3202425"/>
              <a:gd name="connsiteX154" fmla="*/ 2818335 w 3059236"/>
              <a:gd name="connsiteY154" fmla="*/ 1851105 h 3202425"/>
              <a:gd name="connsiteX155" fmla="*/ 2814071 w 3059236"/>
              <a:gd name="connsiteY155" fmla="*/ 1848974 h 3202425"/>
              <a:gd name="connsiteX156" fmla="*/ 2835390 w 3059236"/>
              <a:gd name="connsiteY156" fmla="*/ 1855368 h 3202425"/>
              <a:gd name="connsiteX157" fmla="*/ 2835390 w 3059236"/>
              <a:gd name="connsiteY157" fmla="*/ 1834054 h 3202425"/>
              <a:gd name="connsiteX158" fmla="*/ 2841785 w 3059236"/>
              <a:gd name="connsiteY158" fmla="*/ 1851105 h 3202425"/>
              <a:gd name="connsiteX159" fmla="*/ 2858840 w 3059236"/>
              <a:gd name="connsiteY159" fmla="*/ 1844711 h 3202425"/>
              <a:gd name="connsiteX160" fmla="*/ 2843917 w 3059236"/>
              <a:gd name="connsiteY160" fmla="*/ 1874551 h 3202425"/>
              <a:gd name="connsiteX161" fmla="*/ 2843917 w 3059236"/>
              <a:gd name="connsiteY161" fmla="*/ 1861763 h 3202425"/>
              <a:gd name="connsiteX162" fmla="*/ 2843917 w 3059236"/>
              <a:gd name="connsiteY162" fmla="*/ 1872420 h 3202425"/>
              <a:gd name="connsiteX163" fmla="*/ 2818335 w 3059236"/>
              <a:gd name="connsiteY163" fmla="*/ 1861763 h 3202425"/>
              <a:gd name="connsiteX164" fmla="*/ 2809807 w 3059236"/>
              <a:gd name="connsiteY164" fmla="*/ 1880945 h 3202425"/>
              <a:gd name="connsiteX165" fmla="*/ 2811939 w 3059236"/>
              <a:gd name="connsiteY165" fmla="*/ 1908654 h 3202425"/>
              <a:gd name="connsiteX166" fmla="*/ 2818335 w 3059236"/>
              <a:gd name="connsiteY166" fmla="*/ 1910785 h 3202425"/>
              <a:gd name="connsiteX167" fmla="*/ 2822598 w 3059236"/>
              <a:gd name="connsiteY167" fmla="*/ 1902260 h 3202425"/>
              <a:gd name="connsiteX168" fmla="*/ 2824730 w 3059236"/>
              <a:gd name="connsiteY168" fmla="*/ 1919311 h 3202425"/>
              <a:gd name="connsiteX169" fmla="*/ 2826862 w 3059236"/>
              <a:gd name="connsiteY169" fmla="*/ 1904391 h 3202425"/>
              <a:gd name="connsiteX170" fmla="*/ 2831126 w 3059236"/>
              <a:gd name="connsiteY170" fmla="*/ 1938494 h 3202425"/>
              <a:gd name="connsiteX171" fmla="*/ 2820466 w 3059236"/>
              <a:gd name="connsiteY171" fmla="*/ 1942757 h 3202425"/>
              <a:gd name="connsiteX172" fmla="*/ 2803412 w 3059236"/>
              <a:gd name="connsiteY172" fmla="*/ 1915048 h 3202425"/>
              <a:gd name="connsiteX173" fmla="*/ 2805543 w 3059236"/>
              <a:gd name="connsiteY173" fmla="*/ 1934231 h 3202425"/>
              <a:gd name="connsiteX174" fmla="*/ 2837521 w 3059236"/>
              <a:gd name="connsiteY174" fmla="*/ 1951282 h 3202425"/>
              <a:gd name="connsiteX175" fmla="*/ 2837521 w 3059236"/>
              <a:gd name="connsiteY175" fmla="*/ 1944888 h 3202425"/>
              <a:gd name="connsiteX176" fmla="*/ 2858840 w 3059236"/>
              <a:gd name="connsiteY176" fmla="*/ 1961939 h 3202425"/>
              <a:gd name="connsiteX177" fmla="*/ 2856708 w 3059236"/>
              <a:gd name="connsiteY177" fmla="*/ 1972596 h 3202425"/>
              <a:gd name="connsiteX178" fmla="*/ 2863104 w 3059236"/>
              <a:gd name="connsiteY178" fmla="*/ 1961939 h 3202425"/>
              <a:gd name="connsiteX179" fmla="*/ 2867368 w 3059236"/>
              <a:gd name="connsiteY179" fmla="*/ 1978991 h 3202425"/>
              <a:gd name="connsiteX180" fmla="*/ 2873763 w 3059236"/>
              <a:gd name="connsiteY180" fmla="*/ 1951282 h 3202425"/>
              <a:gd name="connsiteX181" fmla="*/ 2890818 w 3059236"/>
              <a:gd name="connsiteY181" fmla="*/ 1968334 h 3202425"/>
              <a:gd name="connsiteX182" fmla="*/ 2924928 w 3059236"/>
              <a:gd name="connsiteY182" fmla="*/ 1996042 h 3202425"/>
              <a:gd name="connsiteX183" fmla="*/ 2920664 w 3059236"/>
              <a:gd name="connsiteY183" fmla="*/ 1983253 h 3202425"/>
              <a:gd name="connsiteX184" fmla="*/ 2935588 w 3059236"/>
              <a:gd name="connsiteY184" fmla="*/ 2006699 h 3202425"/>
              <a:gd name="connsiteX185" fmla="*/ 2935588 w 3059236"/>
              <a:gd name="connsiteY185" fmla="*/ 2017356 h 3202425"/>
              <a:gd name="connsiteX186" fmla="*/ 2931324 w 3059236"/>
              <a:gd name="connsiteY186" fmla="*/ 2017356 h 3202425"/>
              <a:gd name="connsiteX187" fmla="*/ 2935588 w 3059236"/>
              <a:gd name="connsiteY187" fmla="*/ 2040802 h 3202425"/>
              <a:gd name="connsiteX188" fmla="*/ 2933456 w 3059236"/>
              <a:gd name="connsiteY188" fmla="*/ 2032276 h 3202425"/>
              <a:gd name="connsiteX189" fmla="*/ 2952643 w 3059236"/>
              <a:gd name="connsiteY189" fmla="*/ 2042933 h 3202425"/>
              <a:gd name="connsiteX190" fmla="*/ 2948379 w 3059236"/>
              <a:gd name="connsiteY190" fmla="*/ 2066379 h 3202425"/>
              <a:gd name="connsiteX191" fmla="*/ 2941983 w 3059236"/>
              <a:gd name="connsiteY191" fmla="*/ 2064247 h 3202425"/>
              <a:gd name="connsiteX192" fmla="*/ 2944115 w 3059236"/>
              <a:gd name="connsiteY192" fmla="*/ 2083430 h 3202425"/>
              <a:gd name="connsiteX193" fmla="*/ 2931324 w 3059236"/>
              <a:gd name="connsiteY193" fmla="*/ 2070642 h 3202425"/>
              <a:gd name="connsiteX194" fmla="*/ 2937719 w 3059236"/>
              <a:gd name="connsiteY194" fmla="*/ 2094087 h 3202425"/>
              <a:gd name="connsiteX195" fmla="*/ 2927060 w 3059236"/>
              <a:gd name="connsiteY195" fmla="*/ 2083430 h 3202425"/>
              <a:gd name="connsiteX196" fmla="*/ 2941983 w 3059236"/>
              <a:gd name="connsiteY196" fmla="*/ 2102613 h 3202425"/>
              <a:gd name="connsiteX197" fmla="*/ 2944115 w 3059236"/>
              <a:gd name="connsiteY197" fmla="*/ 2119664 h 3202425"/>
              <a:gd name="connsiteX198" fmla="*/ 2922796 w 3059236"/>
              <a:gd name="connsiteY198" fmla="*/ 2106876 h 3202425"/>
              <a:gd name="connsiteX199" fmla="*/ 3014467 w 3059236"/>
              <a:gd name="connsiteY199" fmla="*/ 2217710 h 3202425"/>
              <a:gd name="connsiteX200" fmla="*/ 3018731 w 3059236"/>
              <a:gd name="connsiteY200" fmla="*/ 2234761 h 3202425"/>
              <a:gd name="connsiteX201" fmla="*/ 3008071 w 3059236"/>
              <a:gd name="connsiteY201" fmla="*/ 2228367 h 3202425"/>
              <a:gd name="connsiteX202" fmla="*/ 2973961 w 3059236"/>
              <a:gd name="connsiteY202" fmla="*/ 2187870 h 3202425"/>
              <a:gd name="connsiteX203" fmla="*/ 2969698 w 3059236"/>
              <a:gd name="connsiteY203" fmla="*/ 2187870 h 3202425"/>
              <a:gd name="connsiteX204" fmla="*/ 2948379 w 3059236"/>
              <a:gd name="connsiteY204" fmla="*/ 2160161 h 3202425"/>
              <a:gd name="connsiteX205" fmla="*/ 2931324 w 3059236"/>
              <a:gd name="connsiteY205" fmla="*/ 2140978 h 3202425"/>
              <a:gd name="connsiteX206" fmla="*/ 2927060 w 3059236"/>
              <a:gd name="connsiteY206" fmla="*/ 2123927 h 3202425"/>
              <a:gd name="connsiteX207" fmla="*/ 2924928 w 3059236"/>
              <a:gd name="connsiteY207" fmla="*/ 2140978 h 3202425"/>
              <a:gd name="connsiteX208" fmla="*/ 2916401 w 3059236"/>
              <a:gd name="connsiteY208" fmla="*/ 2134584 h 3202425"/>
              <a:gd name="connsiteX209" fmla="*/ 2920664 w 3059236"/>
              <a:gd name="connsiteY209" fmla="*/ 2119664 h 3202425"/>
              <a:gd name="connsiteX210" fmla="*/ 2910005 w 3059236"/>
              <a:gd name="connsiteY210" fmla="*/ 2102613 h 3202425"/>
              <a:gd name="connsiteX211" fmla="*/ 2916401 w 3059236"/>
              <a:gd name="connsiteY211" fmla="*/ 2126058 h 3202425"/>
              <a:gd name="connsiteX212" fmla="*/ 2914269 w 3059236"/>
              <a:gd name="connsiteY212" fmla="*/ 2130321 h 3202425"/>
              <a:gd name="connsiteX213" fmla="*/ 2914269 w 3059236"/>
              <a:gd name="connsiteY213" fmla="*/ 2136716 h 3202425"/>
              <a:gd name="connsiteX214" fmla="*/ 2903609 w 3059236"/>
              <a:gd name="connsiteY214" fmla="*/ 2119664 h 3202425"/>
              <a:gd name="connsiteX215" fmla="*/ 2905741 w 3059236"/>
              <a:gd name="connsiteY215" fmla="*/ 2102613 h 3202425"/>
              <a:gd name="connsiteX216" fmla="*/ 2890818 w 3059236"/>
              <a:gd name="connsiteY216" fmla="*/ 2079167 h 3202425"/>
              <a:gd name="connsiteX217" fmla="*/ 2886555 w 3059236"/>
              <a:gd name="connsiteY217" fmla="*/ 2094087 h 3202425"/>
              <a:gd name="connsiteX218" fmla="*/ 2897214 w 3059236"/>
              <a:gd name="connsiteY218" fmla="*/ 2106876 h 3202425"/>
              <a:gd name="connsiteX219" fmla="*/ 2843917 w 3059236"/>
              <a:gd name="connsiteY219" fmla="*/ 2059985 h 3202425"/>
              <a:gd name="connsiteX220" fmla="*/ 2854576 w 3059236"/>
              <a:gd name="connsiteY220" fmla="*/ 2085562 h 3202425"/>
              <a:gd name="connsiteX221" fmla="*/ 2818335 w 3059236"/>
              <a:gd name="connsiteY221" fmla="*/ 2042933 h 3202425"/>
              <a:gd name="connsiteX222" fmla="*/ 2843917 w 3059236"/>
              <a:gd name="connsiteY222" fmla="*/ 2079167 h 3202425"/>
              <a:gd name="connsiteX223" fmla="*/ 2835390 w 3059236"/>
              <a:gd name="connsiteY223" fmla="*/ 2079167 h 3202425"/>
              <a:gd name="connsiteX224" fmla="*/ 2860972 w 3059236"/>
              <a:gd name="connsiteY224" fmla="*/ 2123927 h 3202425"/>
              <a:gd name="connsiteX225" fmla="*/ 2828994 w 3059236"/>
              <a:gd name="connsiteY225" fmla="*/ 2096219 h 3202425"/>
              <a:gd name="connsiteX226" fmla="*/ 2807675 w 3059236"/>
              <a:gd name="connsiteY226" fmla="*/ 2089824 h 3202425"/>
              <a:gd name="connsiteX227" fmla="*/ 2814071 w 3059236"/>
              <a:gd name="connsiteY227" fmla="*/ 2109007 h 3202425"/>
              <a:gd name="connsiteX228" fmla="*/ 2805543 w 3059236"/>
              <a:gd name="connsiteY228" fmla="*/ 2113270 h 3202425"/>
              <a:gd name="connsiteX229" fmla="*/ 2803412 w 3059236"/>
              <a:gd name="connsiteY229" fmla="*/ 2119664 h 3202425"/>
              <a:gd name="connsiteX230" fmla="*/ 2841785 w 3059236"/>
              <a:gd name="connsiteY230" fmla="*/ 2166555 h 3202425"/>
              <a:gd name="connsiteX231" fmla="*/ 2841785 w 3059236"/>
              <a:gd name="connsiteY231" fmla="*/ 2183607 h 3202425"/>
              <a:gd name="connsiteX232" fmla="*/ 2835390 w 3059236"/>
              <a:gd name="connsiteY232" fmla="*/ 2183607 h 3202425"/>
              <a:gd name="connsiteX233" fmla="*/ 2835390 w 3059236"/>
              <a:gd name="connsiteY233" fmla="*/ 2202790 h 3202425"/>
              <a:gd name="connsiteX234" fmla="*/ 2839653 w 3059236"/>
              <a:gd name="connsiteY234" fmla="*/ 2219841 h 3202425"/>
              <a:gd name="connsiteX235" fmla="*/ 2816203 w 3059236"/>
              <a:gd name="connsiteY235" fmla="*/ 2194264 h 3202425"/>
              <a:gd name="connsiteX236" fmla="*/ 2824730 w 3059236"/>
              <a:gd name="connsiteY236" fmla="*/ 2196395 h 3202425"/>
              <a:gd name="connsiteX237" fmla="*/ 2820466 w 3059236"/>
              <a:gd name="connsiteY237" fmla="*/ 2190001 h 3202425"/>
              <a:gd name="connsiteX238" fmla="*/ 2826862 w 3059236"/>
              <a:gd name="connsiteY238" fmla="*/ 2196395 h 3202425"/>
              <a:gd name="connsiteX239" fmla="*/ 2831126 w 3059236"/>
              <a:gd name="connsiteY239" fmla="*/ 2202790 h 3202425"/>
              <a:gd name="connsiteX240" fmla="*/ 2835390 w 3059236"/>
              <a:gd name="connsiteY240" fmla="*/ 2187870 h 3202425"/>
              <a:gd name="connsiteX241" fmla="*/ 2769302 w 3059236"/>
              <a:gd name="connsiteY241" fmla="*/ 2113270 h 3202425"/>
              <a:gd name="connsiteX242" fmla="*/ 2771433 w 3059236"/>
              <a:gd name="connsiteY242" fmla="*/ 2098350 h 3202425"/>
              <a:gd name="connsiteX243" fmla="*/ 2735192 w 3059236"/>
              <a:gd name="connsiteY243" fmla="*/ 2072773 h 3202425"/>
              <a:gd name="connsiteX244" fmla="*/ 2728796 w 3059236"/>
              <a:gd name="connsiteY244" fmla="*/ 2085562 h 3202425"/>
              <a:gd name="connsiteX245" fmla="*/ 2735192 w 3059236"/>
              <a:gd name="connsiteY245" fmla="*/ 2098350 h 3202425"/>
              <a:gd name="connsiteX246" fmla="*/ 2733060 w 3059236"/>
              <a:gd name="connsiteY246" fmla="*/ 2130321 h 3202425"/>
              <a:gd name="connsiteX247" fmla="*/ 2716005 w 3059236"/>
              <a:gd name="connsiteY247" fmla="*/ 2126058 h 3202425"/>
              <a:gd name="connsiteX248" fmla="*/ 2707477 w 3059236"/>
              <a:gd name="connsiteY248" fmla="*/ 2062116 h 3202425"/>
              <a:gd name="connsiteX249" fmla="*/ 2709609 w 3059236"/>
              <a:gd name="connsiteY249" fmla="*/ 2049327 h 3202425"/>
              <a:gd name="connsiteX250" fmla="*/ 2716005 w 3059236"/>
              <a:gd name="connsiteY250" fmla="*/ 2045065 h 3202425"/>
              <a:gd name="connsiteX251" fmla="*/ 2711741 w 3059236"/>
              <a:gd name="connsiteY251" fmla="*/ 2032276 h 3202425"/>
              <a:gd name="connsiteX252" fmla="*/ 2713873 w 3059236"/>
              <a:gd name="connsiteY252" fmla="*/ 2008830 h 3202425"/>
              <a:gd name="connsiteX253" fmla="*/ 2739455 w 3059236"/>
              <a:gd name="connsiteY253" fmla="*/ 2034408 h 3202425"/>
              <a:gd name="connsiteX254" fmla="*/ 2741587 w 3059236"/>
              <a:gd name="connsiteY254" fmla="*/ 2015225 h 3202425"/>
              <a:gd name="connsiteX255" fmla="*/ 2735192 w 3059236"/>
              <a:gd name="connsiteY255" fmla="*/ 1987516 h 3202425"/>
              <a:gd name="connsiteX256" fmla="*/ 2724532 w 3059236"/>
              <a:gd name="connsiteY256" fmla="*/ 1981122 h 3202425"/>
              <a:gd name="connsiteX257" fmla="*/ 2722400 w 3059236"/>
              <a:gd name="connsiteY257" fmla="*/ 1996042 h 3202425"/>
              <a:gd name="connsiteX258" fmla="*/ 2716005 w 3059236"/>
              <a:gd name="connsiteY258" fmla="*/ 2002436 h 3202425"/>
              <a:gd name="connsiteX259" fmla="*/ 2713873 w 3059236"/>
              <a:gd name="connsiteY259" fmla="*/ 1987516 h 3202425"/>
              <a:gd name="connsiteX260" fmla="*/ 2709609 w 3059236"/>
              <a:gd name="connsiteY260" fmla="*/ 2025882 h 3202425"/>
              <a:gd name="connsiteX261" fmla="*/ 2701082 w 3059236"/>
              <a:gd name="connsiteY261" fmla="*/ 2015225 h 3202425"/>
              <a:gd name="connsiteX262" fmla="*/ 2692554 w 3059236"/>
              <a:gd name="connsiteY262" fmla="*/ 1974728 h 3202425"/>
              <a:gd name="connsiteX263" fmla="*/ 2696818 w 3059236"/>
              <a:gd name="connsiteY263" fmla="*/ 2017356 h 3202425"/>
              <a:gd name="connsiteX264" fmla="*/ 2690422 w 3059236"/>
              <a:gd name="connsiteY264" fmla="*/ 2010962 h 3202425"/>
              <a:gd name="connsiteX265" fmla="*/ 2696818 w 3059236"/>
              <a:gd name="connsiteY265" fmla="*/ 2025882 h 3202425"/>
              <a:gd name="connsiteX266" fmla="*/ 2692554 w 3059236"/>
              <a:gd name="connsiteY266" fmla="*/ 2049327 h 3202425"/>
              <a:gd name="connsiteX267" fmla="*/ 2671235 w 3059236"/>
              <a:gd name="connsiteY267" fmla="*/ 1991779 h 3202425"/>
              <a:gd name="connsiteX268" fmla="*/ 2662708 w 3059236"/>
              <a:gd name="connsiteY268" fmla="*/ 2002436 h 3202425"/>
              <a:gd name="connsiteX269" fmla="*/ 2666972 w 3059236"/>
              <a:gd name="connsiteY269" fmla="*/ 2021619 h 3202425"/>
              <a:gd name="connsiteX270" fmla="*/ 2647785 w 3059236"/>
              <a:gd name="connsiteY270" fmla="*/ 1970465 h 3202425"/>
              <a:gd name="connsiteX271" fmla="*/ 2643521 w 3059236"/>
              <a:gd name="connsiteY271" fmla="*/ 1991779 h 3202425"/>
              <a:gd name="connsiteX272" fmla="*/ 2634994 w 3059236"/>
              <a:gd name="connsiteY272" fmla="*/ 1985385 h 3202425"/>
              <a:gd name="connsiteX273" fmla="*/ 2641389 w 3059236"/>
              <a:gd name="connsiteY273" fmla="*/ 1976859 h 3202425"/>
              <a:gd name="connsiteX274" fmla="*/ 2634994 w 3059236"/>
              <a:gd name="connsiteY274" fmla="*/ 1951282 h 3202425"/>
              <a:gd name="connsiteX275" fmla="*/ 2628598 w 3059236"/>
              <a:gd name="connsiteY275" fmla="*/ 1953414 h 3202425"/>
              <a:gd name="connsiteX276" fmla="*/ 2624334 w 3059236"/>
              <a:gd name="connsiteY276" fmla="*/ 1938494 h 3202425"/>
              <a:gd name="connsiteX277" fmla="*/ 2620071 w 3059236"/>
              <a:gd name="connsiteY277" fmla="*/ 1953414 h 3202425"/>
              <a:gd name="connsiteX278" fmla="*/ 2630730 w 3059236"/>
              <a:gd name="connsiteY278" fmla="*/ 1968334 h 3202425"/>
              <a:gd name="connsiteX279" fmla="*/ 2622202 w 3059236"/>
              <a:gd name="connsiteY279" fmla="*/ 1970465 h 3202425"/>
              <a:gd name="connsiteX280" fmla="*/ 2626466 w 3059236"/>
              <a:gd name="connsiteY280" fmla="*/ 1987516 h 3202425"/>
              <a:gd name="connsiteX281" fmla="*/ 2622202 w 3059236"/>
              <a:gd name="connsiteY281" fmla="*/ 1998173 h 3202425"/>
              <a:gd name="connsiteX282" fmla="*/ 2660576 w 3059236"/>
              <a:gd name="connsiteY282" fmla="*/ 2038670 h 3202425"/>
              <a:gd name="connsiteX283" fmla="*/ 2666972 w 3059236"/>
              <a:gd name="connsiteY283" fmla="*/ 2068510 h 3202425"/>
              <a:gd name="connsiteX284" fmla="*/ 2637126 w 3059236"/>
              <a:gd name="connsiteY284" fmla="*/ 2032276 h 3202425"/>
              <a:gd name="connsiteX285" fmla="*/ 2615807 w 3059236"/>
              <a:gd name="connsiteY285" fmla="*/ 2010962 h 3202425"/>
              <a:gd name="connsiteX286" fmla="*/ 2609411 w 3059236"/>
              <a:gd name="connsiteY286" fmla="*/ 2004568 h 3202425"/>
              <a:gd name="connsiteX287" fmla="*/ 2615807 w 3059236"/>
              <a:gd name="connsiteY287" fmla="*/ 2032276 h 3202425"/>
              <a:gd name="connsiteX288" fmla="*/ 2624334 w 3059236"/>
              <a:gd name="connsiteY288" fmla="*/ 2047196 h 3202425"/>
              <a:gd name="connsiteX289" fmla="*/ 2624334 w 3059236"/>
              <a:gd name="connsiteY289" fmla="*/ 2062116 h 3202425"/>
              <a:gd name="connsiteX290" fmla="*/ 2634994 w 3059236"/>
              <a:gd name="connsiteY290" fmla="*/ 2074904 h 3202425"/>
              <a:gd name="connsiteX291" fmla="*/ 2637126 w 3059236"/>
              <a:gd name="connsiteY291" fmla="*/ 2062116 h 3202425"/>
              <a:gd name="connsiteX292" fmla="*/ 2637126 w 3059236"/>
              <a:gd name="connsiteY292" fmla="*/ 2074904 h 3202425"/>
              <a:gd name="connsiteX293" fmla="*/ 2684027 w 3059236"/>
              <a:gd name="connsiteY293" fmla="*/ 2121796 h 3202425"/>
              <a:gd name="connsiteX294" fmla="*/ 2686159 w 3059236"/>
              <a:gd name="connsiteY294" fmla="*/ 2166555 h 3202425"/>
              <a:gd name="connsiteX295" fmla="*/ 2701082 w 3059236"/>
              <a:gd name="connsiteY295" fmla="*/ 2185738 h 3202425"/>
              <a:gd name="connsiteX296" fmla="*/ 2705345 w 3059236"/>
              <a:gd name="connsiteY296" fmla="*/ 2162293 h 3202425"/>
              <a:gd name="connsiteX297" fmla="*/ 2711741 w 3059236"/>
              <a:gd name="connsiteY297" fmla="*/ 2172950 h 3202425"/>
              <a:gd name="connsiteX298" fmla="*/ 2707477 w 3059236"/>
              <a:gd name="connsiteY298" fmla="*/ 2162293 h 3202425"/>
              <a:gd name="connsiteX299" fmla="*/ 2713873 w 3059236"/>
              <a:gd name="connsiteY299" fmla="*/ 2136716 h 3202425"/>
              <a:gd name="connsiteX300" fmla="*/ 2720269 w 3059236"/>
              <a:gd name="connsiteY300" fmla="*/ 2149504 h 3202425"/>
              <a:gd name="connsiteX301" fmla="*/ 2711741 w 3059236"/>
              <a:gd name="connsiteY301" fmla="*/ 2160161 h 3202425"/>
              <a:gd name="connsiteX302" fmla="*/ 2720269 w 3059236"/>
              <a:gd name="connsiteY302" fmla="*/ 2172950 h 3202425"/>
              <a:gd name="connsiteX303" fmla="*/ 2720269 w 3059236"/>
              <a:gd name="connsiteY303" fmla="*/ 2192132 h 3202425"/>
              <a:gd name="connsiteX304" fmla="*/ 2705345 w 3059236"/>
              <a:gd name="connsiteY304" fmla="*/ 2185738 h 3202425"/>
              <a:gd name="connsiteX305" fmla="*/ 2713873 w 3059236"/>
              <a:gd name="connsiteY305" fmla="*/ 2226235 h 3202425"/>
              <a:gd name="connsiteX306" fmla="*/ 2724532 w 3059236"/>
              <a:gd name="connsiteY306" fmla="*/ 2253944 h 3202425"/>
              <a:gd name="connsiteX307" fmla="*/ 2728796 w 3059236"/>
              <a:gd name="connsiteY307" fmla="*/ 2243287 h 3202425"/>
              <a:gd name="connsiteX308" fmla="*/ 2730928 w 3059236"/>
              <a:gd name="connsiteY308" fmla="*/ 2260338 h 3202425"/>
              <a:gd name="connsiteX309" fmla="*/ 2730928 w 3059236"/>
              <a:gd name="connsiteY309" fmla="*/ 2236892 h 3202425"/>
              <a:gd name="connsiteX310" fmla="*/ 2735192 w 3059236"/>
              <a:gd name="connsiteY310" fmla="*/ 2262469 h 3202425"/>
              <a:gd name="connsiteX311" fmla="*/ 2752247 w 3059236"/>
              <a:gd name="connsiteY311" fmla="*/ 2290178 h 3202425"/>
              <a:gd name="connsiteX312" fmla="*/ 2756510 w 3059236"/>
              <a:gd name="connsiteY312" fmla="*/ 2277389 h 3202425"/>
              <a:gd name="connsiteX313" fmla="*/ 2758642 w 3059236"/>
              <a:gd name="connsiteY313" fmla="*/ 2296572 h 3202425"/>
              <a:gd name="connsiteX314" fmla="*/ 2792752 w 3059236"/>
              <a:gd name="connsiteY314" fmla="*/ 2324280 h 3202425"/>
              <a:gd name="connsiteX315" fmla="*/ 2782093 w 3059236"/>
              <a:gd name="connsiteY315" fmla="*/ 2330675 h 3202425"/>
              <a:gd name="connsiteX316" fmla="*/ 2811939 w 3059236"/>
              <a:gd name="connsiteY316" fmla="*/ 2375435 h 3202425"/>
              <a:gd name="connsiteX317" fmla="*/ 2771433 w 3059236"/>
              <a:gd name="connsiteY317" fmla="*/ 2337069 h 3202425"/>
              <a:gd name="connsiteX318" fmla="*/ 2769302 w 3059236"/>
              <a:gd name="connsiteY318" fmla="*/ 2343463 h 3202425"/>
              <a:gd name="connsiteX319" fmla="*/ 2803412 w 3059236"/>
              <a:gd name="connsiteY319" fmla="*/ 2383960 h 3202425"/>
              <a:gd name="connsiteX320" fmla="*/ 2814071 w 3059236"/>
              <a:gd name="connsiteY320" fmla="*/ 2411669 h 3202425"/>
              <a:gd name="connsiteX321" fmla="*/ 2750115 w 3059236"/>
              <a:gd name="connsiteY321" fmla="*/ 2341332 h 3202425"/>
              <a:gd name="connsiteX322" fmla="*/ 2733060 w 3059236"/>
              <a:gd name="connsiteY322" fmla="*/ 2311492 h 3202425"/>
              <a:gd name="connsiteX323" fmla="*/ 2730928 w 3059236"/>
              <a:gd name="connsiteY323" fmla="*/ 2313623 h 3202425"/>
              <a:gd name="connsiteX324" fmla="*/ 2730928 w 3059236"/>
              <a:gd name="connsiteY324" fmla="*/ 2320018 h 3202425"/>
              <a:gd name="connsiteX325" fmla="*/ 2724532 w 3059236"/>
              <a:gd name="connsiteY325" fmla="*/ 2300835 h 3202425"/>
              <a:gd name="connsiteX326" fmla="*/ 2718137 w 3059236"/>
              <a:gd name="connsiteY326" fmla="*/ 2300835 h 3202425"/>
              <a:gd name="connsiteX327" fmla="*/ 2716005 w 3059236"/>
              <a:gd name="connsiteY327" fmla="*/ 2313623 h 3202425"/>
              <a:gd name="connsiteX328" fmla="*/ 2679763 w 3059236"/>
              <a:gd name="connsiteY328" fmla="*/ 2245418 h 3202425"/>
              <a:gd name="connsiteX329" fmla="*/ 2637126 w 3059236"/>
              <a:gd name="connsiteY329" fmla="*/ 2215578 h 3202425"/>
              <a:gd name="connsiteX330" fmla="*/ 2666972 w 3059236"/>
              <a:gd name="connsiteY330" fmla="*/ 2277389 h 3202425"/>
              <a:gd name="connsiteX331" fmla="*/ 2656312 w 3059236"/>
              <a:gd name="connsiteY331" fmla="*/ 2273126 h 3202425"/>
              <a:gd name="connsiteX332" fmla="*/ 2675499 w 3059236"/>
              <a:gd name="connsiteY332" fmla="*/ 2290178 h 3202425"/>
              <a:gd name="connsiteX333" fmla="*/ 2705345 w 3059236"/>
              <a:gd name="connsiteY333" fmla="*/ 2337069 h 3202425"/>
              <a:gd name="connsiteX334" fmla="*/ 2694686 w 3059236"/>
              <a:gd name="connsiteY334" fmla="*/ 2332806 h 3202425"/>
              <a:gd name="connsiteX335" fmla="*/ 2698950 w 3059236"/>
              <a:gd name="connsiteY335" fmla="*/ 2347726 h 3202425"/>
              <a:gd name="connsiteX336" fmla="*/ 2690422 w 3059236"/>
              <a:gd name="connsiteY336" fmla="*/ 2347726 h 3202425"/>
              <a:gd name="connsiteX337" fmla="*/ 2684027 w 3059236"/>
              <a:gd name="connsiteY337" fmla="*/ 2371172 h 3202425"/>
              <a:gd name="connsiteX338" fmla="*/ 2654180 w 3059236"/>
              <a:gd name="connsiteY338" fmla="*/ 2330675 h 3202425"/>
              <a:gd name="connsiteX339" fmla="*/ 2652049 w 3059236"/>
              <a:gd name="connsiteY339" fmla="*/ 2339200 h 3202425"/>
              <a:gd name="connsiteX340" fmla="*/ 2696818 w 3059236"/>
              <a:gd name="connsiteY340" fmla="*/ 2407406 h 3202425"/>
              <a:gd name="connsiteX341" fmla="*/ 2720269 w 3059236"/>
              <a:gd name="connsiteY341" fmla="*/ 2454297 h 3202425"/>
              <a:gd name="connsiteX342" fmla="*/ 2754378 w 3059236"/>
              <a:gd name="connsiteY342" fmla="*/ 2516108 h 3202425"/>
              <a:gd name="connsiteX343" fmla="*/ 2769302 w 3059236"/>
              <a:gd name="connsiteY343" fmla="*/ 2548079 h 3202425"/>
              <a:gd name="connsiteX344" fmla="*/ 2818335 w 3059236"/>
              <a:gd name="connsiteY344" fmla="*/ 2633336 h 3202425"/>
              <a:gd name="connsiteX345" fmla="*/ 2792752 w 3059236"/>
              <a:gd name="connsiteY345" fmla="*/ 2621614 h 3202425"/>
              <a:gd name="connsiteX346" fmla="*/ 2772259 w 3059236"/>
              <a:gd name="connsiteY346" fmla="*/ 2612223 h 3202425"/>
              <a:gd name="connsiteX347" fmla="*/ 2775697 w 3059236"/>
              <a:gd name="connsiteY347" fmla="*/ 2603496 h 3202425"/>
              <a:gd name="connsiteX348" fmla="*/ 2684027 w 3059236"/>
              <a:gd name="connsiteY348" fmla="*/ 2435114 h 3202425"/>
              <a:gd name="connsiteX349" fmla="*/ 2688290 w 3059236"/>
              <a:gd name="connsiteY349" fmla="*/ 2447903 h 3202425"/>
              <a:gd name="connsiteX350" fmla="*/ 2649917 w 3059236"/>
              <a:gd name="connsiteY350" fmla="*/ 2401012 h 3202425"/>
              <a:gd name="connsiteX351" fmla="*/ 2647785 w 3059236"/>
              <a:gd name="connsiteY351" fmla="*/ 2407406 h 3202425"/>
              <a:gd name="connsiteX352" fmla="*/ 2624334 w 3059236"/>
              <a:gd name="connsiteY352" fmla="*/ 2371172 h 3202425"/>
              <a:gd name="connsiteX353" fmla="*/ 2637126 w 3059236"/>
              <a:gd name="connsiteY353" fmla="*/ 2394617 h 3202425"/>
              <a:gd name="connsiteX354" fmla="*/ 2617939 w 3059236"/>
              <a:gd name="connsiteY354" fmla="*/ 2394617 h 3202425"/>
              <a:gd name="connsiteX355" fmla="*/ 2600884 w 3059236"/>
              <a:gd name="connsiteY355" fmla="*/ 2354120 h 3202425"/>
              <a:gd name="connsiteX356" fmla="*/ 2583829 w 3059236"/>
              <a:gd name="connsiteY356" fmla="*/ 2345595 h 3202425"/>
              <a:gd name="connsiteX357" fmla="*/ 2558246 w 3059236"/>
              <a:gd name="connsiteY357" fmla="*/ 2298703 h 3202425"/>
              <a:gd name="connsiteX358" fmla="*/ 2549719 w 3059236"/>
              <a:gd name="connsiteY358" fmla="*/ 2290178 h 3202425"/>
              <a:gd name="connsiteX359" fmla="*/ 2515609 w 3059236"/>
              <a:gd name="connsiteY359" fmla="*/ 2245418 h 3202425"/>
              <a:gd name="connsiteX360" fmla="*/ 2515609 w 3059236"/>
              <a:gd name="connsiteY360" fmla="*/ 2264601 h 3202425"/>
              <a:gd name="connsiteX361" fmla="*/ 2534796 w 3059236"/>
              <a:gd name="connsiteY361" fmla="*/ 2326412 h 3202425"/>
              <a:gd name="connsiteX362" fmla="*/ 2530532 w 3059236"/>
              <a:gd name="connsiteY362" fmla="*/ 2292309 h 3202425"/>
              <a:gd name="connsiteX363" fmla="*/ 2524136 w 3059236"/>
              <a:gd name="connsiteY363" fmla="*/ 2296572 h 3202425"/>
              <a:gd name="connsiteX364" fmla="*/ 2522004 w 3059236"/>
              <a:gd name="connsiteY364" fmla="*/ 2275258 h 3202425"/>
              <a:gd name="connsiteX365" fmla="*/ 2519873 w 3059236"/>
              <a:gd name="connsiteY365" fmla="*/ 2290178 h 3202425"/>
              <a:gd name="connsiteX366" fmla="*/ 2515609 w 3059236"/>
              <a:gd name="connsiteY366" fmla="*/ 2268864 h 3202425"/>
              <a:gd name="connsiteX367" fmla="*/ 2530532 w 3059236"/>
              <a:gd name="connsiteY367" fmla="*/ 2275258 h 3202425"/>
              <a:gd name="connsiteX368" fmla="*/ 2536928 w 3059236"/>
              <a:gd name="connsiteY368" fmla="*/ 2292309 h 3202425"/>
              <a:gd name="connsiteX369" fmla="*/ 2541191 w 3059236"/>
              <a:gd name="connsiteY369" fmla="*/ 2279521 h 3202425"/>
              <a:gd name="connsiteX370" fmla="*/ 2545455 w 3059236"/>
              <a:gd name="connsiteY370" fmla="*/ 2292309 h 3202425"/>
              <a:gd name="connsiteX371" fmla="*/ 2547587 w 3059236"/>
              <a:gd name="connsiteY371" fmla="*/ 2313623 h 3202425"/>
              <a:gd name="connsiteX372" fmla="*/ 2541191 w 3059236"/>
              <a:gd name="connsiteY372" fmla="*/ 2305098 h 3202425"/>
              <a:gd name="connsiteX373" fmla="*/ 2545455 w 3059236"/>
              <a:gd name="connsiteY373" fmla="*/ 2345595 h 3202425"/>
              <a:gd name="connsiteX374" fmla="*/ 2558246 w 3059236"/>
              <a:gd name="connsiteY374" fmla="*/ 2369040 h 3202425"/>
              <a:gd name="connsiteX375" fmla="*/ 2562510 w 3059236"/>
              <a:gd name="connsiteY375" fmla="*/ 2349857 h 3202425"/>
              <a:gd name="connsiteX376" fmla="*/ 2577433 w 3059236"/>
              <a:gd name="connsiteY376" fmla="*/ 2390354 h 3202425"/>
              <a:gd name="connsiteX377" fmla="*/ 2571037 w 3059236"/>
              <a:gd name="connsiteY377" fmla="*/ 2390354 h 3202425"/>
              <a:gd name="connsiteX378" fmla="*/ 2583829 w 3059236"/>
              <a:gd name="connsiteY378" fmla="*/ 2415931 h 3202425"/>
              <a:gd name="connsiteX379" fmla="*/ 2583829 w 3059236"/>
              <a:gd name="connsiteY379" fmla="*/ 2392486 h 3202425"/>
              <a:gd name="connsiteX380" fmla="*/ 2585961 w 3059236"/>
              <a:gd name="connsiteY380" fmla="*/ 2403143 h 3202425"/>
              <a:gd name="connsiteX381" fmla="*/ 2594488 w 3059236"/>
              <a:gd name="connsiteY381" fmla="*/ 2409537 h 3202425"/>
              <a:gd name="connsiteX382" fmla="*/ 2588092 w 3059236"/>
              <a:gd name="connsiteY382" fmla="*/ 2407406 h 3202425"/>
              <a:gd name="connsiteX383" fmla="*/ 2592356 w 3059236"/>
              <a:gd name="connsiteY383" fmla="*/ 2432983 h 3202425"/>
              <a:gd name="connsiteX384" fmla="*/ 2611543 w 3059236"/>
              <a:gd name="connsiteY384" fmla="*/ 2488400 h 3202425"/>
              <a:gd name="connsiteX385" fmla="*/ 2617939 w 3059236"/>
              <a:gd name="connsiteY385" fmla="*/ 2513977 h 3202425"/>
              <a:gd name="connsiteX386" fmla="*/ 2634994 w 3059236"/>
              <a:gd name="connsiteY386" fmla="*/ 2554474 h 3202425"/>
              <a:gd name="connsiteX387" fmla="*/ 2528400 w 3059236"/>
              <a:gd name="connsiteY387" fmla="*/ 2386092 h 3202425"/>
              <a:gd name="connsiteX388" fmla="*/ 2528400 w 3059236"/>
              <a:gd name="connsiteY388" fmla="*/ 2407406 h 3202425"/>
              <a:gd name="connsiteX389" fmla="*/ 2524136 w 3059236"/>
              <a:gd name="connsiteY389" fmla="*/ 2383960 h 3202425"/>
              <a:gd name="connsiteX390" fmla="*/ 2413279 w 3059236"/>
              <a:gd name="connsiteY390" fmla="*/ 2251812 h 3202425"/>
              <a:gd name="connsiteX391" fmla="*/ 2415411 w 3059236"/>
              <a:gd name="connsiteY391" fmla="*/ 2241155 h 3202425"/>
              <a:gd name="connsiteX392" fmla="*/ 2287499 w 3059236"/>
              <a:gd name="connsiteY392" fmla="*/ 2094087 h 3202425"/>
              <a:gd name="connsiteX393" fmla="*/ 2287499 w 3059236"/>
              <a:gd name="connsiteY393" fmla="*/ 2102613 h 3202425"/>
              <a:gd name="connsiteX394" fmla="*/ 2251257 w 3059236"/>
              <a:gd name="connsiteY394" fmla="*/ 2066379 h 3202425"/>
              <a:gd name="connsiteX395" fmla="*/ 2246993 w 3059236"/>
              <a:gd name="connsiteY395" fmla="*/ 2079167 h 3202425"/>
              <a:gd name="connsiteX396" fmla="*/ 2251257 w 3059236"/>
              <a:gd name="connsiteY396" fmla="*/ 2091956 h 3202425"/>
              <a:gd name="connsiteX397" fmla="*/ 2219279 w 3059236"/>
              <a:gd name="connsiteY397" fmla="*/ 2066379 h 3202425"/>
              <a:gd name="connsiteX398" fmla="*/ 2219279 w 3059236"/>
              <a:gd name="connsiteY398" fmla="*/ 2055722 h 3202425"/>
              <a:gd name="connsiteX399" fmla="*/ 2246993 w 3059236"/>
              <a:gd name="connsiteY399" fmla="*/ 2077036 h 3202425"/>
              <a:gd name="connsiteX400" fmla="*/ 2249125 w 3059236"/>
              <a:gd name="connsiteY400" fmla="*/ 2066379 h 3202425"/>
              <a:gd name="connsiteX401" fmla="*/ 2242729 w 3059236"/>
              <a:gd name="connsiteY401" fmla="*/ 2049327 h 3202425"/>
              <a:gd name="connsiteX402" fmla="*/ 2215015 w 3059236"/>
              <a:gd name="connsiteY402" fmla="*/ 2015225 h 3202425"/>
              <a:gd name="connsiteX403" fmla="*/ 2212883 w 3059236"/>
              <a:gd name="connsiteY403" fmla="*/ 2025882 h 3202425"/>
              <a:gd name="connsiteX404" fmla="*/ 2202224 w 3059236"/>
              <a:gd name="connsiteY404" fmla="*/ 1998173 h 3202425"/>
              <a:gd name="connsiteX405" fmla="*/ 2191564 w 3059236"/>
              <a:gd name="connsiteY405" fmla="*/ 2008830 h 3202425"/>
              <a:gd name="connsiteX406" fmla="*/ 2187301 w 3059236"/>
              <a:gd name="connsiteY406" fmla="*/ 1991779 h 3202425"/>
              <a:gd name="connsiteX407" fmla="*/ 2178773 w 3059236"/>
              <a:gd name="connsiteY407" fmla="*/ 2002436 h 3202425"/>
              <a:gd name="connsiteX408" fmla="*/ 2176641 w 3059236"/>
              <a:gd name="connsiteY408" fmla="*/ 1974728 h 3202425"/>
              <a:gd name="connsiteX409" fmla="*/ 2148927 w 3059236"/>
              <a:gd name="connsiteY409" fmla="*/ 1985385 h 3202425"/>
              <a:gd name="connsiteX410" fmla="*/ 2116949 w 3059236"/>
              <a:gd name="connsiteY410" fmla="*/ 1968334 h 3202425"/>
              <a:gd name="connsiteX411" fmla="*/ 2116949 w 3059236"/>
              <a:gd name="connsiteY411" fmla="*/ 1955545 h 3202425"/>
              <a:gd name="connsiteX412" fmla="*/ 2074311 w 3059236"/>
              <a:gd name="connsiteY412" fmla="*/ 1934231 h 3202425"/>
              <a:gd name="connsiteX413" fmla="*/ 2074311 w 3059236"/>
              <a:gd name="connsiteY413" fmla="*/ 1904391 h 3202425"/>
              <a:gd name="connsiteX414" fmla="*/ 2048729 w 3059236"/>
              <a:gd name="connsiteY414" fmla="*/ 1915048 h 3202425"/>
              <a:gd name="connsiteX415" fmla="*/ 2027410 w 3059236"/>
              <a:gd name="connsiteY415" fmla="*/ 1897997 h 3202425"/>
              <a:gd name="connsiteX416" fmla="*/ 2029542 w 3059236"/>
              <a:gd name="connsiteY416" fmla="*/ 1889471 h 3202425"/>
              <a:gd name="connsiteX417" fmla="*/ 2016751 w 3059236"/>
              <a:gd name="connsiteY417" fmla="*/ 1893734 h 3202425"/>
              <a:gd name="connsiteX418" fmla="*/ 2008223 w 3059236"/>
              <a:gd name="connsiteY418" fmla="*/ 1870288 h 3202425"/>
              <a:gd name="connsiteX419" fmla="*/ 2008223 w 3059236"/>
              <a:gd name="connsiteY419" fmla="*/ 1883077 h 3202425"/>
              <a:gd name="connsiteX420" fmla="*/ 1995432 w 3059236"/>
              <a:gd name="connsiteY420" fmla="*/ 1857500 h 3202425"/>
              <a:gd name="connsiteX421" fmla="*/ 1995432 w 3059236"/>
              <a:gd name="connsiteY421" fmla="*/ 1866025 h 3202425"/>
              <a:gd name="connsiteX422" fmla="*/ 1986905 w 3059236"/>
              <a:gd name="connsiteY422" fmla="*/ 1859631 h 3202425"/>
              <a:gd name="connsiteX423" fmla="*/ 1989037 w 3059236"/>
              <a:gd name="connsiteY423" fmla="*/ 1848974 h 3202425"/>
              <a:gd name="connsiteX424" fmla="*/ 1976245 w 3059236"/>
              <a:gd name="connsiteY424" fmla="*/ 1840448 h 3202425"/>
              <a:gd name="connsiteX425" fmla="*/ 1974113 w 3059236"/>
              <a:gd name="connsiteY425" fmla="*/ 1853237 h 3202425"/>
              <a:gd name="connsiteX426" fmla="*/ 1991168 w 3059236"/>
              <a:gd name="connsiteY426" fmla="*/ 1866025 h 3202425"/>
              <a:gd name="connsiteX427" fmla="*/ 1997564 w 3059236"/>
              <a:gd name="connsiteY427" fmla="*/ 1880945 h 3202425"/>
              <a:gd name="connsiteX428" fmla="*/ 1940004 w 3059236"/>
              <a:gd name="connsiteY428" fmla="*/ 1848974 h 3202425"/>
              <a:gd name="connsiteX429" fmla="*/ 1937872 w 3059236"/>
              <a:gd name="connsiteY429" fmla="*/ 1831923 h 3202425"/>
              <a:gd name="connsiteX430" fmla="*/ 1937872 w 3059236"/>
              <a:gd name="connsiteY430" fmla="*/ 1846843 h 3202425"/>
              <a:gd name="connsiteX431" fmla="*/ 1925080 w 3059236"/>
              <a:gd name="connsiteY431" fmla="*/ 1842580 h 3202425"/>
              <a:gd name="connsiteX432" fmla="*/ 1918685 w 3059236"/>
              <a:gd name="connsiteY432" fmla="*/ 1817003 h 3202425"/>
              <a:gd name="connsiteX433" fmla="*/ 1925080 w 3059236"/>
              <a:gd name="connsiteY433" fmla="*/ 1799951 h 3202425"/>
              <a:gd name="connsiteX434" fmla="*/ 1920817 w 3059236"/>
              <a:gd name="connsiteY434" fmla="*/ 1789294 h 3202425"/>
              <a:gd name="connsiteX435" fmla="*/ 1918685 w 3059236"/>
              <a:gd name="connsiteY435" fmla="*/ 1806346 h 3202425"/>
              <a:gd name="connsiteX436" fmla="*/ 1912289 w 3059236"/>
              <a:gd name="connsiteY436" fmla="*/ 1806346 h 3202425"/>
              <a:gd name="connsiteX437" fmla="*/ 1912289 w 3059236"/>
              <a:gd name="connsiteY437" fmla="*/ 1829791 h 3202425"/>
              <a:gd name="connsiteX438" fmla="*/ 1901630 w 3059236"/>
              <a:gd name="connsiteY438" fmla="*/ 1823397 h 3202425"/>
              <a:gd name="connsiteX439" fmla="*/ 1910157 w 3059236"/>
              <a:gd name="connsiteY439" fmla="*/ 1806346 h 3202425"/>
              <a:gd name="connsiteX440" fmla="*/ 1903762 w 3059236"/>
              <a:gd name="connsiteY440" fmla="*/ 1791426 h 3202425"/>
              <a:gd name="connsiteX441" fmla="*/ 1901630 w 3059236"/>
              <a:gd name="connsiteY441" fmla="*/ 1808477 h 3202425"/>
              <a:gd name="connsiteX442" fmla="*/ 1895234 w 3059236"/>
              <a:gd name="connsiteY442" fmla="*/ 1806346 h 3202425"/>
              <a:gd name="connsiteX443" fmla="*/ 1897366 w 3059236"/>
              <a:gd name="connsiteY443" fmla="*/ 1789294 h 3202425"/>
              <a:gd name="connsiteX444" fmla="*/ 1888839 w 3059236"/>
              <a:gd name="connsiteY444" fmla="*/ 1785031 h 3202425"/>
              <a:gd name="connsiteX445" fmla="*/ 1888839 w 3059236"/>
              <a:gd name="connsiteY445" fmla="*/ 1806346 h 3202425"/>
              <a:gd name="connsiteX446" fmla="*/ 1901630 w 3059236"/>
              <a:gd name="connsiteY446" fmla="*/ 1825528 h 3202425"/>
              <a:gd name="connsiteX447" fmla="*/ 1893102 w 3059236"/>
              <a:gd name="connsiteY447" fmla="*/ 1819134 h 3202425"/>
              <a:gd name="connsiteX448" fmla="*/ 1846201 w 3059236"/>
              <a:gd name="connsiteY448" fmla="*/ 1785031 h 3202425"/>
              <a:gd name="connsiteX449" fmla="*/ 1865388 w 3059236"/>
              <a:gd name="connsiteY449" fmla="*/ 1791426 h 3202425"/>
              <a:gd name="connsiteX450" fmla="*/ 1865388 w 3059236"/>
              <a:gd name="connsiteY450" fmla="*/ 1767980 h 3202425"/>
              <a:gd name="connsiteX451" fmla="*/ 1856861 w 3059236"/>
              <a:gd name="connsiteY451" fmla="*/ 1785031 h 3202425"/>
              <a:gd name="connsiteX452" fmla="*/ 1852597 w 3059236"/>
              <a:gd name="connsiteY452" fmla="*/ 1761586 h 3202425"/>
              <a:gd name="connsiteX453" fmla="*/ 1846201 w 3059236"/>
              <a:gd name="connsiteY453" fmla="*/ 1774374 h 3202425"/>
              <a:gd name="connsiteX454" fmla="*/ 1848333 w 3059236"/>
              <a:gd name="connsiteY454" fmla="*/ 1761586 h 3202425"/>
              <a:gd name="connsiteX455" fmla="*/ 1846201 w 3059236"/>
              <a:gd name="connsiteY455" fmla="*/ 1748797 h 3202425"/>
              <a:gd name="connsiteX456" fmla="*/ 1837674 w 3059236"/>
              <a:gd name="connsiteY456" fmla="*/ 1772243 h 3202425"/>
              <a:gd name="connsiteX457" fmla="*/ 1841937 w 3059236"/>
              <a:gd name="connsiteY457" fmla="*/ 1789294 h 3202425"/>
              <a:gd name="connsiteX458" fmla="*/ 1835542 w 3059236"/>
              <a:gd name="connsiteY458" fmla="*/ 1806346 h 3202425"/>
              <a:gd name="connsiteX459" fmla="*/ 1831278 w 3059236"/>
              <a:gd name="connsiteY459" fmla="*/ 1785031 h 3202425"/>
              <a:gd name="connsiteX460" fmla="*/ 1807827 w 3059236"/>
              <a:gd name="connsiteY460" fmla="*/ 1738140 h 3202425"/>
              <a:gd name="connsiteX461" fmla="*/ 1795036 w 3059236"/>
              <a:gd name="connsiteY461" fmla="*/ 1714695 h 3202425"/>
              <a:gd name="connsiteX462" fmla="*/ 1788641 w 3059236"/>
              <a:gd name="connsiteY462" fmla="*/ 1725352 h 3202425"/>
              <a:gd name="connsiteX463" fmla="*/ 1803564 w 3059236"/>
              <a:gd name="connsiteY463" fmla="*/ 1772243 h 3202425"/>
              <a:gd name="connsiteX464" fmla="*/ 1782245 w 3059236"/>
              <a:gd name="connsiteY464" fmla="*/ 1761586 h 3202425"/>
              <a:gd name="connsiteX465" fmla="*/ 1777981 w 3059236"/>
              <a:gd name="connsiteY465" fmla="*/ 1774374 h 3202425"/>
              <a:gd name="connsiteX466" fmla="*/ 1820619 w 3059236"/>
              <a:gd name="connsiteY466" fmla="*/ 1806346 h 3202425"/>
              <a:gd name="connsiteX467" fmla="*/ 1818487 w 3059236"/>
              <a:gd name="connsiteY467" fmla="*/ 1821266 h 3202425"/>
              <a:gd name="connsiteX468" fmla="*/ 1831278 w 3059236"/>
              <a:gd name="connsiteY468" fmla="*/ 1814871 h 3202425"/>
              <a:gd name="connsiteX469" fmla="*/ 1837674 w 3059236"/>
              <a:gd name="connsiteY469" fmla="*/ 1848974 h 3202425"/>
              <a:gd name="connsiteX470" fmla="*/ 1848333 w 3059236"/>
              <a:gd name="connsiteY470" fmla="*/ 1842580 h 3202425"/>
              <a:gd name="connsiteX471" fmla="*/ 1850465 w 3059236"/>
              <a:gd name="connsiteY471" fmla="*/ 1859631 h 3202425"/>
              <a:gd name="connsiteX472" fmla="*/ 1854729 w 3059236"/>
              <a:gd name="connsiteY472" fmla="*/ 1831923 h 3202425"/>
              <a:gd name="connsiteX473" fmla="*/ 1880311 w 3059236"/>
              <a:gd name="connsiteY473" fmla="*/ 1842580 h 3202425"/>
              <a:gd name="connsiteX474" fmla="*/ 1878179 w 3059236"/>
              <a:gd name="connsiteY474" fmla="*/ 1872420 h 3202425"/>
              <a:gd name="connsiteX475" fmla="*/ 1895234 w 3059236"/>
              <a:gd name="connsiteY475" fmla="*/ 1866025 h 3202425"/>
              <a:gd name="connsiteX476" fmla="*/ 1899498 w 3059236"/>
              <a:gd name="connsiteY476" fmla="*/ 1889471 h 3202425"/>
              <a:gd name="connsiteX477" fmla="*/ 1912289 w 3059236"/>
              <a:gd name="connsiteY477" fmla="*/ 1872420 h 3202425"/>
              <a:gd name="connsiteX478" fmla="*/ 1912289 w 3059236"/>
              <a:gd name="connsiteY478" fmla="*/ 1895865 h 3202425"/>
              <a:gd name="connsiteX479" fmla="*/ 1916553 w 3059236"/>
              <a:gd name="connsiteY479" fmla="*/ 1900128 h 3202425"/>
              <a:gd name="connsiteX480" fmla="*/ 1922949 w 3059236"/>
              <a:gd name="connsiteY480" fmla="*/ 1889471 h 3202425"/>
              <a:gd name="connsiteX481" fmla="*/ 1929344 w 3059236"/>
              <a:gd name="connsiteY481" fmla="*/ 1906522 h 3202425"/>
              <a:gd name="connsiteX482" fmla="*/ 1933608 w 3059236"/>
              <a:gd name="connsiteY482" fmla="*/ 1887340 h 3202425"/>
              <a:gd name="connsiteX483" fmla="*/ 1944267 w 3059236"/>
              <a:gd name="connsiteY483" fmla="*/ 1876683 h 3202425"/>
              <a:gd name="connsiteX484" fmla="*/ 1946399 w 3059236"/>
              <a:gd name="connsiteY484" fmla="*/ 1910785 h 3202425"/>
              <a:gd name="connsiteX485" fmla="*/ 1954927 w 3059236"/>
              <a:gd name="connsiteY485" fmla="*/ 1906522 h 3202425"/>
              <a:gd name="connsiteX486" fmla="*/ 1976245 w 3059236"/>
              <a:gd name="connsiteY486" fmla="*/ 1936362 h 3202425"/>
              <a:gd name="connsiteX487" fmla="*/ 1980509 w 3059236"/>
              <a:gd name="connsiteY487" fmla="*/ 1910785 h 3202425"/>
              <a:gd name="connsiteX488" fmla="*/ 1986905 w 3059236"/>
              <a:gd name="connsiteY488" fmla="*/ 1917179 h 3202425"/>
              <a:gd name="connsiteX489" fmla="*/ 1982641 w 3059236"/>
              <a:gd name="connsiteY489" fmla="*/ 1936362 h 3202425"/>
              <a:gd name="connsiteX490" fmla="*/ 1995432 w 3059236"/>
              <a:gd name="connsiteY490" fmla="*/ 1944888 h 3202425"/>
              <a:gd name="connsiteX491" fmla="*/ 2006092 w 3059236"/>
              <a:gd name="connsiteY491" fmla="*/ 1944888 h 3202425"/>
              <a:gd name="connsiteX492" fmla="*/ 2006092 w 3059236"/>
              <a:gd name="connsiteY492" fmla="*/ 1929968 h 3202425"/>
              <a:gd name="connsiteX493" fmla="*/ 2018883 w 3059236"/>
              <a:gd name="connsiteY493" fmla="*/ 1936362 h 3202425"/>
              <a:gd name="connsiteX494" fmla="*/ 2012487 w 3059236"/>
              <a:gd name="connsiteY494" fmla="*/ 1940625 h 3202425"/>
              <a:gd name="connsiteX495" fmla="*/ 2040201 w 3059236"/>
              <a:gd name="connsiteY495" fmla="*/ 1957676 h 3202425"/>
              <a:gd name="connsiteX496" fmla="*/ 2042333 w 3059236"/>
              <a:gd name="connsiteY496" fmla="*/ 1953414 h 3202425"/>
              <a:gd name="connsiteX497" fmla="*/ 2042333 w 3059236"/>
              <a:gd name="connsiteY497" fmla="*/ 1938494 h 3202425"/>
              <a:gd name="connsiteX498" fmla="*/ 2025278 w 3059236"/>
              <a:gd name="connsiteY498" fmla="*/ 1929968 h 3202425"/>
              <a:gd name="connsiteX499" fmla="*/ 2021015 w 3059236"/>
              <a:gd name="connsiteY499" fmla="*/ 1912917 h 3202425"/>
              <a:gd name="connsiteX500" fmla="*/ 2016751 w 3059236"/>
              <a:gd name="connsiteY500" fmla="*/ 1921442 h 3202425"/>
              <a:gd name="connsiteX501" fmla="*/ 2012487 w 3059236"/>
              <a:gd name="connsiteY501" fmla="*/ 1900128 h 3202425"/>
              <a:gd name="connsiteX502" fmla="*/ 2070048 w 3059236"/>
              <a:gd name="connsiteY502" fmla="*/ 1961939 h 3202425"/>
              <a:gd name="connsiteX503" fmla="*/ 2074311 w 3059236"/>
              <a:gd name="connsiteY503" fmla="*/ 1953414 h 3202425"/>
              <a:gd name="connsiteX504" fmla="*/ 2078575 w 3059236"/>
              <a:gd name="connsiteY504" fmla="*/ 1981122 h 3202425"/>
              <a:gd name="connsiteX505" fmla="*/ 2097762 w 3059236"/>
              <a:gd name="connsiteY505" fmla="*/ 1987516 h 3202425"/>
              <a:gd name="connsiteX506" fmla="*/ 2095630 w 3059236"/>
              <a:gd name="connsiteY506" fmla="*/ 1974728 h 3202425"/>
              <a:gd name="connsiteX507" fmla="*/ 2106289 w 3059236"/>
              <a:gd name="connsiteY507" fmla="*/ 1998173 h 3202425"/>
              <a:gd name="connsiteX508" fmla="*/ 2123344 w 3059236"/>
              <a:gd name="connsiteY508" fmla="*/ 1987516 h 3202425"/>
              <a:gd name="connsiteX509" fmla="*/ 2134004 w 3059236"/>
              <a:gd name="connsiteY509" fmla="*/ 2008830 h 3202425"/>
              <a:gd name="connsiteX510" fmla="*/ 2148927 w 3059236"/>
              <a:gd name="connsiteY510" fmla="*/ 2019488 h 3202425"/>
              <a:gd name="connsiteX511" fmla="*/ 2161718 w 3059236"/>
              <a:gd name="connsiteY511" fmla="*/ 2038670 h 3202425"/>
              <a:gd name="connsiteX512" fmla="*/ 2163850 w 3059236"/>
              <a:gd name="connsiteY512" fmla="*/ 2025882 h 3202425"/>
              <a:gd name="connsiteX513" fmla="*/ 2193696 w 3059236"/>
              <a:gd name="connsiteY513" fmla="*/ 2055722 h 3202425"/>
              <a:gd name="connsiteX514" fmla="*/ 2206487 w 3059236"/>
              <a:gd name="connsiteY514" fmla="*/ 2072773 h 3202425"/>
              <a:gd name="connsiteX515" fmla="*/ 2212883 w 3059236"/>
              <a:gd name="connsiteY515" fmla="*/ 2038670 h 3202425"/>
              <a:gd name="connsiteX516" fmla="*/ 2208619 w 3059236"/>
              <a:gd name="connsiteY516" fmla="*/ 2066379 h 3202425"/>
              <a:gd name="connsiteX517" fmla="*/ 2242729 w 3059236"/>
              <a:gd name="connsiteY517" fmla="*/ 2106876 h 3202425"/>
              <a:gd name="connsiteX518" fmla="*/ 2242729 w 3059236"/>
              <a:gd name="connsiteY518" fmla="*/ 2102613 h 3202425"/>
              <a:gd name="connsiteX519" fmla="*/ 2404751 w 3059236"/>
              <a:gd name="connsiteY519" fmla="*/ 2288046 h 3202425"/>
              <a:gd name="connsiteX520" fmla="*/ 2404751 w 3059236"/>
              <a:gd name="connsiteY520" fmla="*/ 2277389 h 3202425"/>
              <a:gd name="connsiteX521" fmla="*/ 2417543 w 3059236"/>
              <a:gd name="connsiteY521" fmla="*/ 2302966 h 3202425"/>
              <a:gd name="connsiteX522" fmla="*/ 2451653 w 3059236"/>
              <a:gd name="connsiteY522" fmla="*/ 2332806 h 3202425"/>
              <a:gd name="connsiteX523" fmla="*/ 2470840 w 3059236"/>
              <a:gd name="connsiteY523" fmla="*/ 2358383 h 3202425"/>
              <a:gd name="connsiteX524" fmla="*/ 2568906 w 3059236"/>
              <a:gd name="connsiteY524" fmla="*/ 2507582 h 3202425"/>
              <a:gd name="connsiteX525" fmla="*/ 2596620 w 3059236"/>
              <a:gd name="connsiteY525" fmla="*/ 2573656 h 3202425"/>
              <a:gd name="connsiteX526" fmla="*/ 2583829 w 3059236"/>
              <a:gd name="connsiteY526" fmla="*/ 2554474 h 3202425"/>
              <a:gd name="connsiteX527" fmla="*/ 2613675 w 3059236"/>
              <a:gd name="connsiteY527" fmla="*/ 2605628 h 3202425"/>
              <a:gd name="connsiteX528" fmla="*/ 2622202 w 3059236"/>
              <a:gd name="connsiteY528" fmla="*/ 2618416 h 3202425"/>
              <a:gd name="connsiteX529" fmla="*/ 2632862 w 3059236"/>
              <a:gd name="connsiteY529" fmla="*/ 2654650 h 3202425"/>
              <a:gd name="connsiteX530" fmla="*/ 2666972 w 3059236"/>
              <a:gd name="connsiteY530" fmla="*/ 2695147 h 3202425"/>
              <a:gd name="connsiteX531" fmla="*/ 2666972 w 3059236"/>
              <a:gd name="connsiteY531" fmla="*/ 2686622 h 3202425"/>
              <a:gd name="connsiteX532" fmla="*/ 2673367 w 3059236"/>
              <a:gd name="connsiteY532" fmla="*/ 2705804 h 3202425"/>
              <a:gd name="connsiteX533" fmla="*/ 2645653 w 3059236"/>
              <a:gd name="connsiteY533" fmla="*/ 2686622 h 3202425"/>
              <a:gd name="connsiteX534" fmla="*/ 2658444 w 3059236"/>
              <a:gd name="connsiteY534" fmla="*/ 2716462 h 3202425"/>
              <a:gd name="connsiteX535" fmla="*/ 2679763 w 3059236"/>
              <a:gd name="connsiteY535" fmla="*/ 2763353 h 3202425"/>
              <a:gd name="connsiteX536" fmla="*/ 2698950 w 3059236"/>
              <a:gd name="connsiteY536" fmla="*/ 2820901 h 3202425"/>
              <a:gd name="connsiteX537" fmla="*/ 2703214 w 3059236"/>
              <a:gd name="connsiteY537" fmla="*/ 2797455 h 3202425"/>
              <a:gd name="connsiteX538" fmla="*/ 2703214 w 3059236"/>
              <a:gd name="connsiteY538" fmla="*/ 2820901 h 3202425"/>
              <a:gd name="connsiteX539" fmla="*/ 2711741 w 3059236"/>
              <a:gd name="connsiteY539" fmla="*/ 2833690 h 3202425"/>
              <a:gd name="connsiteX540" fmla="*/ 2713873 w 3059236"/>
              <a:gd name="connsiteY540" fmla="*/ 2876318 h 3202425"/>
              <a:gd name="connsiteX541" fmla="*/ 2658444 w 3059236"/>
              <a:gd name="connsiteY541" fmla="*/ 2793193 h 3202425"/>
              <a:gd name="connsiteX542" fmla="*/ 2654180 w 3059236"/>
              <a:gd name="connsiteY542" fmla="*/ 2797455 h 3202425"/>
              <a:gd name="connsiteX543" fmla="*/ 2626466 w 3059236"/>
              <a:gd name="connsiteY543" fmla="*/ 2748433 h 3202425"/>
              <a:gd name="connsiteX544" fmla="*/ 2637126 w 3059236"/>
              <a:gd name="connsiteY544" fmla="*/ 2793193 h 3202425"/>
              <a:gd name="connsiteX545" fmla="*/ 2688290 w 3059236"/>
              <a:gd name="connsiteY545" fmla="*/ 2897632 h 3202425"/>
              <a:gd name="connsiteX546" fmla="*/ 2647785 w 3059236"/>
              <a:gd name="connsiteY546" fmla="*/ 2857135 h 3202425"/>
              <a:gd name="connsiteX547" fmla="*/ 2588092 w 3059236"/>
              <a:gd name="connsiteY547" fmla="*/ 2795324 h 3202425"/>
              <a:gd name="connsiteX548" fmla="*/ 2590224 w 3059236"/>
              <a:gd name="connsiteY548" fmla="*/ 2795324 h 3202425"/>
              <a:gd name="connsiteX549" fmla="*/ 2515609 w 3059236"/>
              <a:gd name="connsiteY549" fmla="*/ 2695147 h 3202425"/>
              <a:gd name="connsiteX550" fmla="*/ 2502818 w 3059236"/>
              <a:gd name="connsiteY550" fmla="*/ 2695147 h 3202425"/>
              <a:gd name="connsiteX551" fmla="*/ 2498554 w 3059236"/>
              <a:gd name="connsiteY551" fmla="*/ 2671702 h 3202425"/>
              <a:gd name="connsiteX552" fmla="*/ 2438861 w 3059236"/>
              <a:gd name="connsiteY552" fmla="*/ 2609891 h 3202425"/>
              <a:gd name="connsiteX553" fmla="*/ 2438861 w 3059236"/>
              <a:gd name="connsiteY553" fmla="*/ 2601365 h 3202425"/>
              <a:gd name="connsiteX554" fmla="*/ 2387697 w 3059236"/>
              <a:gd name="connsiteY554" fmla="*/ 2580051 h 3202425"/>
              <a:gd name="connsiteX555" fmla="*/ 2368510 w 3059236"/>
              <a:gd name="connsiteY555" fmla="*/ 2552342 h 3202425"/>
              <a:gd name="connsiteX556" fmla="*/ 2310949 w 3059236"/>
              <a:gd name="connsiteY556" fmla="*/ 2511845 h 3202425"/>
              <a:gd name="connsiteX557" fmla="*/ 2306685 w 3059236"/>
              <a:gd name="connsiteY557" fmla="*/ 2492663 h 3202425"/>
              <a:gd name="connsiteX558" fmla="*/ 2289630 w 3059236"/>
              <a:gd name="connsiteY558" fmla="*/ 2475611 h 3202425"/>
              <a:gd name="connsiteX559" fmla="*/ 2296026 w 3059236"/>
              <a:gd name="connsiteY559" fmla="*/ 2462823 h 3202425"/>
              <a:gd name="connsiteX560" fmla="*/ 2304554 w 3059236"/>
              <a:gd name="connsiteY560" fmla="*/ 2479874 h 3202425"/>
              <a:gd name="connsiteX561" fmla="*/ 2304554 w 3059236"/>
              <a:gd name="connsiteY561" fmla="*/ 2471348 h 3202425"/>
              <a:gd name="connsiteX562" fmla="*/ 2321608 w 3059236"/>
              <a:gd name="connsiteY562" fmla="*/ 2488400 h 3202425"/>
              <a:gd name="connsiteX563" fmla="*/ 2342927 w 3059236"/>
              <a:gd name="connsiteY563" fmla="*/ 2511845 h 3202425"/>
              <a:gd name="connsiteX564" fmla="*/ 2313081 w 3059236"/>
              <a:gd name="connsiteY564" fmla="*/ 2499057 h 3202425"/>
              <a:gd name="connsiteX565" fmla="*/ 2432466 w 3059236"/>
              <a:gd name="connsiteY565" fmla="*/ 2597102 h 3202425"/>
              <a:gd name="connsiteX566" fmla="*/ 2383433 w 3059236"/>
              <a:gd name="connsiteY566" fmla="*/ 2528897 h 3202425"/>
              <a:gd name="connsiteX567" fmla="*/ 2377037 w 3059236"/>
              <a:gd name="connsiteY567" fmla="*/ 2537422 h 3202425"/>
              <a:gd name="connsiteX568" fmla="*/ 2377037 w 3059236"/>
              <a:gd name="connsiteY568" fmla="*/ 2522502 h 3202425"/>
              <a:gd name="connsiteX569" fmla="*/ 2370642 w 3059236"/>
              <a:gd name="connsiteY569" fmla="*/ 2526765 h 3202425"/>
              <a:gd name="connsiteX570" fmla="*/ 2368510 w 3059236"/>
              <a:gd name="connsiteY570" fmla="*/ 2513977 h 3202425"/>
              <a:gd name="connsiteX571" fmla="*/ 2217147 w 3059236"/>
              <a:gd name="connsiteY571" fmla="*/ 2360515 h 3202425"/>
              <a:gd name="connsiteX572" fmla="*/ 2223542 w 3059236"/>
              <a:gd name="connsiteY572" fmla="*/ 2375435 h 3202425"/>
              <a:gd name="connsiteX573" fmla="*/ 2215015 w 3059236"/>
              <a:gd name="connsiteY573" fmla="*/ 2354120 h 3202425"/>
              <a:gd name="connsiteX574" fmla="*/ 2210751 w 3059236"/>
              <a:gd name="connsiteY574" fmla="*/ 2366909 h 3202425"/>
              <a:gd name="connsiteX575" fmla="*/ 2208619 w 3059236"/>
              <a:gd name="connsiteY575" fmla="*/ 2354120 h 3202425"/>
              <a:gd name="connsiteX576" fmla="*/ 2123344 w 3059236"/>
              <a:gd name="connsiteY576" fmla="*/ 2285915 h 3202425"/>
              <a:gd name="connsiteX577" fmla="*/ 2123344 w 3059236"/>
              <a:gd name="connsiteY577" fmla="*/ 2309361 h 3202425"/>
              <a:gd name="connsiteX578" fmla="*/ 2129740 w 3059236"/>
              <a:gd name="connsiteY578" fmla="*/ 2302966 h 3202425"/>
              <a:gd name="connsiteX579" fmla="*/ 2146795 w 3059236"/>
              <a:gd name="connsiteY579" fmla="*/ 2337069 h 3202425"/>
              <a:gd name="connsiteX580" fmla="*/ 2155322 w 3059236"/>
              <a:gd name="connsiteY580" fmla="*/ 2360515 h 3202425"/>
              <a:gd name="connsiteX581" fmla="*/ 2151059 w 3059236"/>
              <a:gd name="connsiteY581" fmla="*/ 2341332 h 3202425"/>
              <a:gd name="connsiteX582" fmla="*/ 2155322 w 3059236"/>
              <a:gd name="connsiteY582" fmla="*/ 2330675 h 3202425"/>
              <a:gd name="connsiteX583" fmla="*/ 2176641 w 3059236"/>
              <a:gd name="connsiteY583" fmla="*/ 2349857 h 3202425"/>
              <a:gd name="connsiteX584" fmla="*/ 2174509 w 3059236"/>
              <a:gd name="connsiteY584" fmla="*/ 2360515 h 3202425"/>
              <a:gd name="connsiteX585" fmla="*/ 2185060 w 3059236"/>
              <a:gd name="connsiteY585" fmla="*/ 2376689 h 3202425"/>
              <a:gd name="connsiteX586" fmla="*/ 2185169 w 3059236"/>
              <a:gd name="connsiteY586" fmla="*/ 2377566 h 3202425"/>
              <a:gd name="connsiteX587" fmla="*/ 2185754 w 3059236"/>
              <a:gd name="connsiteY587" fmla="*/ 2377752 h 3202425"/>
              <a:gd name="connsiteX588" fmla="*/ 2198493 w 3059236"/>
              <a:gd name="connsiteY588" fmla="*/ 2397282 h 3202425"/>
              <a:gd name="connsiteX589" fmla="*/ 2225674 w 3059236"/>
              <a:gd name="connsiteY589" fmla="*/ 2424457 h 3202425"/>
              <a:gd name="connsiteX590" fmla="*/ 2196894 w 3059236"/>
              <a:gd name="connsiteY590" fmla="*/ 2381296 h 3202425"/>
              <a:gd name="connsiteX591" fmla="*/ 2185754 w 3059236"/>
              <a:gd name="connsiteY591" fmla="*/ 2377752 h 3202425"/>
              <a:gd name="connsiteX592" fmla="*/ 2185060 w 3059236"/>
              <a:gd name="connsiteY592" fmla="*/ 2376689 h 3202425"/>
              <a:gd name="connsiteX593" fmla="*/ 2184169 w 3059236"/>
              <a:gd name="connsiteY593" fmla="*/ 2369473 h 3202425"/>
              <a:gd name="connsiteX594" fmla="*/ 2178773 w 3059236"/>
              <a:gd name="connsiteY594" fmla="*/ 2358383 h 3202425"/>
              <a:gd name="connsiteX595" fmla="*/ 2206487 w 3059236"/>
              <a:gd name="connsiteY595" fmla="*/ 2377566 h 3202425"/>
              <a:gd name="connsiteX596" fmla="*/ 2221411 w 3059236"/>
              <a:gd name="connsiteY596" fmla="*/ 2381829 h 3202425"/>
              <a:gd name="connsiteX597" fmla="*/ 2246993 w 3059236"/>
              <a:gd name="connsiteY597" fmla="*/ 2401012 h 3202425"/>
              <a:gd name="connsiteX598" fmla="*/ 2281103 w 3059236"/>
              <a:gd name="connsiteY598" fmla="*/ 2452166 h 3202425"/>
              <a:gd name="connsiteX599" fmla="*/ 2276839 w 3059236"/>
              <a:gd name="connsiteY599" fmla="*/ 2456428 h 3202425"/>
              <a:gd name="connsiteX600" fmla="*/ 2287499 w 3059236"/>
              <a:gd name="connsiteY600" fmla="*/ 2475611 h 3202425"/>
              <a:gd name="connsiteX601" fmla="*/ 2253389 w 3059236"/>
              <a:gd name="connsiteY601" fmla="*/ 2447903 h 3202425"/>
              <a:gd name="connsiteX602" fmla="*/ 2293894 w 3059236"/>
              <a:gd name="connsiteY602" fmla="*/ 2503320 h 3202425"/>
              <a:gd name="connsiteX603" fmla="*/ 2287499 w 3059236"/>
              <a:gd name="connsiteY603" fmla="*/ 2488400 h 3202425"/>
              <a:gd name="connsiteX604" fmla="*/ 2300290 w 3059236"/>
              <a:gd name="connsiteY604" fmla="*/ 2496925 h 3202425"/>
              <a:gd name="connsiteX605" fmla="*/ 2296026 w 3059236"/>
              <a:gd name="connsiteY605" fmla="*/ 2499057 h 3202425"/>
              <a:gd name="connsiteX606" fmla="*/ 2300290 w 3059236"/>
              <a:gd name="connsiteY606" fmla="*/ 2522502 h 3202425"/>
              <a:gd name="connsiteX607" fmla="*/ 2296026 w 3059236"/>
              <a:gd name="connsiteY607" fmla="*/ 2518240 h 3202425"/>
              <a:gd name="connsiteX608" fmla="*/ 2296026 w 3059236"/>
              <a:gd name="connsiteY608" fmla="*/ 2539554 h 3202425"/>
              <a:gd name="connsiteX609" fmla="*/ 2342927 w 3059236"/>
              <a:gd name="connsiteY609" fmla="*/ 2599234 h 3202425"/>
              <a:gd name="connsiteX610" fmla="*/ 2342927 w 3059236"/>
              <a:gd name="connsiteY610" fmla="*/ 2590708 h 3202425"/>
              <a:gd name="connsiteX611" fmla="*/ 2359982 w 3059236"/>
              <a:gd name="connsiteY611" fmla="*/ 2620548 h 3202425"/>
              <a:gd name="connsiteX612" fmla="*/ 2366378 w 3059236"/>
              <a:gd name="connsiteY612" fmla="*/ 2631205 h 3202425"/>
              <a:gd name="connsiteX613" fmla="*/ 2434598 w 3059236"/>
              <a:gd name="connsiteY613" fmla="*/ 2671702 h 3202425"/>
              <a:gd name="connsiteX614" fmla="*/ 2402620 w 3059236"/>
              <a:gd name="connsiteY614" fmla="*/ 2656782 h 3202425"/>
              <a:gd name="connsiteX615" fmla="*/ 2402620 w 3059236"/>
              <a:gd name="connsiteY615" fmla="*/ 2667439 h 3202425"/>
              <a:gd name="connsiteX616" fmla="*/ 2368510 w 3059236"/>
              <a:gd name="connsiteY616" fmla="*/ 2654650 h 3202425"/>
              <a:gd name="connsiteX617" fmla="*/ 2345059 w 3059236"/>
              <a:gd name="connsiteY617" fmla="*/ 2637599 h 3202425"/>
              <a:gd name="connsiteX618" fmla="*/ 2347191 w 3059236"/>
              <a:gd name="connsiteY618" fmla="*/ 2663176 h 3202425"/>
              <a:gd name="connsiteX619" fmla="*/ 2340795 w 3059236"/>
              <a:gd name="connsiteY619" fmla="*/ 2643993 h 3202425"/>
              <a:gd name="connsiteX620" fmla="*/ 2332268 w 3059236"/>
              <a:gd name="connsiteY620" fmla="*/ 2631205 h 3202425"/>
              <a:gd name="connsiteX621" fmla="*/ 2334400 w 3059236"/>
              <a:gd name="connsiteY621" fmla="*/ 2646125 h 3202425"/>
              <a:gd name="connsiteX622" fmla="*/ 2332268 w 3059236"/>
              <a:gd name="connsiteY622" fmla="*/ 2673833 h 3202425"/>
              <a:gd name="connsiteX623" fmla="*/ 2334400 w 3059236"/>
              <a:gd name="connsiteY623" fmla="*/ 2667439 h 3202425"/>
              <a:gd name="connsiteX624" fmla="*/ 2404751 w 3059236"/>
              <a:gd name="connsiteY624" fmla="*/ 2761221 h 3202425"/>
              <a:gd name="connsiteX625" fmla="*/ 2406883 w 3059236"/>
              <a:gd name="connsiteY625" fmla="*/ 2744170 h 3202425"/>
              <a:gd name="connsiteX626" fmla="*/ 2404751 w 3059236"/>
              <a:gd name="connsiteY626" fmla="*/ 2754827 h 3202425"/>
              <a:gd name="connsiteX627" fmla="*/ 2400488 w 3059236"/>
              <a:gd name="connsiteY627" fmla="*/ 2737776 h 3202425"/>
              <a:gd name="connsiteX628" fmla="*/ 2398356 w 3059236"/>
              <a:gd name="connsiteY628" fmla="*/ 2748433 h 3202425"/>
              <a:gd name="connsiteX629" fmla="*/ 2372773 w 3059236"/>
              <a:gd name="connsiteY629" fmla="*/ 2703673 h 3202425"/>
              <a:gd name="connsiteX630" fmla="*/ 2385565 w 3059236"/>
              <a:gd name="connsiteY630" fmla="*/ 2673833 h 3202425"/>
              <a:gd name="connsiteX631" fmla="*/ 2507081 w 3059236"/>
              <a:gd name="connsiteY631" fmla="*/ 2829427 h 3202425"/>
              <a:gd name="connsiteX632" fmla="*/ 2513477 w 3059236"/>
              <a:gd name="connsiteY632" fmla="*/ 2855004 h 3202425"/>
              <a:gd name="connsiteX633" fmla="*/ 2519873 w 3059236"/>
              <a:gd name="connsiteY633" fmla="*/ 2859267 h 3202425"/>
              <a:gd name="connsiteX634" fmla="*/ 2524136 w 3059236"/>
              <a:gd name="connsiteY634" fmla="*/ 2889107 h 3202425"/>
              <a:gd name="connsiteX635" fmla="*/ 2528400 w 3059236"/>
              <a:gd name="connsiteY635" fmla="*/ 2882712 h 3202425"/>
              <a:gd name="connsiteX636" fmla="*/ 2539059 w 3059236"/>
              <a:gd name="connsiteY636" fmla="*/ 2904026 h 3202425"/>
              <a:gd name="connsiteX637" fmla="*/ 2547587 w 3059236"/>
              <a:gd name="connsiteY637" fmla="*/ 2946655 h 3202425"/>
              <a:gd name="connsiteX638" fmla="*/ 2607279 w 3059236"/>
              <a:gd name="connsiteY638" fmla="*/ 3055357 h 3202425"/>
              <a:gd name="connsiteX639" fmla="*/ 2611543 w 3059236"/>
              <a:gd name="connsiteY639" fmla="*/ 3051094 h 3202425"/>
              <a:gd name="connsiteX640" fmla="*/ 2688290 w 3059236"/>
              <a:gd name="connsiteY640" fmla="*/ 3189637 h 3202425"/>
              <a:gd name="connsiteX641" fmla="*/ 2673367 w 3059236"/>
              <a:gd name="connsiteY641" fmla="*/ 3202425 h 3202425"/>
              <a:gd name="connsiteX642" fmla="*/ 2673367 w 3059236"/>
              <a:gd name="connsiteY642" fmla="*/ 3189637 h 3202425"/>
              <a:gd name="connsiteX643" fmla="*/ 2564642 w 3059236"/>
              <a:gd name="connsiteY643" fmla="*/ 3010597 h 3202425"/>
              <a:gd name="connsiteX644" fmla="*/ 2571037 w 3059236"/>
              <a:gd name="connsiteY644" fmla="*/ 3034043 h 3202425"/>
              <a:gd name="connsiteX645" fmla="*/ 2558246 w 3059236"/>
              <a:gd name="connsiteY645" fmla="*/ 2999940 h 3202425"/>
              <a:gd name="connsiteX646" fmla="*/ 2558246 w 3059236"/>
              <a:gd name="connsiteY646" fmla="*/ 3014860 h 3202425"/>
              <a:gd name="connsiteX647" fmla="*/ 2472971 w 3059236"/>
              <a:gd name="connsiteY647" fmla="*/ 2889107 h 3202425"/>
              <a:gd name="connsiteX648" fmla="*/ 2479367 w 3059236"/>
              <a:gd name="connsiteY648" fmla="*/ 2906158 h 3202425"/>
              <a:gd name="connsiteX649" fmla="*/ 2472971 w 3059236"/>
              <a:gd name="connsiteY649" fmla="*/ 2916815 h 3202425"/>
              <a:gd name="connsiteX650" fmla="*/ 2532664 w 3059236"/>
              <a:gd name="connsiteY650" fmla="*/ 2999940 h 3202425"/>
              <a:gd name="connsiteX651" fmla="*/ 2519873 w 3059236"/>
              <a:gd name="connsiteY651" fmla="*/ 3010597 h 3202425"/>
              <a:gd name="connsiteX652" fmla="*/ 2466576 w 3059236"/>
              <a:gd name="connsiteY652" fmla="*/ 2935998 h 3202425"/>
              <a:gd name="connsiteX653" fmla="*/ 2455916 w 3059236"/>
              <a:gd name="connsiteY653" fmla="*/ 2923209 h 3202425"/>
              <a:gd name="connsiteX654" fmla="*/ 2398356 w 3059236"/>
              <a:gd name="connsiteY654" fmla="*/ 2848610 h 3202425"/>
              <a:gd name="connsiteX655" fmla="*/ 2306685 w 3059236"/>
              <a:gd name="connsiteY655" fmla="*/ 2739907 h 3202425"/>
              <a:gd name="connsiteX656" fmla="*/ 2264048 w 3059236"/>
              <a:gd name="connsiteY656" fmla="*/ 2693016 h 3202425"/>
              <a:gd name="connsiteX657" fmla="*/ 2208619 w 3059236"/>
              <a:gd name="connsiteY657" fmla="*/ 2646125 h 3202425"/>
              <a:gd name="connsiteX658" fmla="*/ 2206487 w 3059236"/>
              <a:gd name="connsiteY658" fmla="*/ 2635468 h 3202425"/>
              <a:gd name="connsiteX659" fmla="*/ 2200092 w 3059236"/>
              <a:gd name="connsiteY659" fmla="*/ 2639730 h 3202425"/>
              <a:gd name="connsiteX660" fmla="*/ 2187301 w 3059236"/>
              <a:gd name="connsiteY660" fmla="*/ 2618416 h 3202425"/>
              <a:gd name="connsiteX661" fmla="*/ 2185169 w 3059236"/>
              <a:gd name="connsiteY661" fmla="*/ 2629073 h 3202425"/>
              <a:gd name="connsiteX662" fmla="*/ 2172377 w 3059236"/>
              <a:gd name="connsiteY662" fmla="*/ 2605628 h 3202425"/>
              <a:gd name="connsiteX663" fmla="*/ 2159586 w 3059236"/>
              <a:gd name="connsiteY663" fmla="*/ 2594971 h 3202425"/>
              <a:gd name="connsiteX664" fmla="*/ 2155322 w 3059236"/>
              <a:gd name="connsiteY664" fmla="*/ 2605628 h 3202425"/>
              <a:gd name="connsiteX665" fmla="*/ 2153191 w 3059236"/>
              <a:gd name="connsiteY665" fmla="*/ 2588576 h 3202425"/>
              <a:gd name="connsiteX666" fmla="*/ 2153191 w 3059236"/>
              <a:gd name="connsiteY666" fmla="*/ 2599234 h 3202425"/>
              <a:gd name="connsiteX667" fmla="*/ 2121213 w 3059236"/>
              <a:gd name="connsiteY667" fmla="*/ 2571525 h 3202425"/>
              <a:gd name="connsiteX668" fmla="*/ 2151059 w 3059236"/>
              <a:gd name="connsiteY668" fmla="*/ 2588576 h 3202425"/>
              <a:gd name="connsiteX669" fmla="*/ 2084971 w 3059236"/>
              <a:gd name="connsiteY669" fmla="*/ 2528897 h 3202425"/>
              <a:gd name="connsiteX670" fmla="*/ 2084971 w 3059236"/>
              <a:gd name="connsiteY670" fmla="*/ 2541685 h 3202425"/>
              <a:gd name="connsiteX671" fmla="*/ 2078575 w 3059236"/>
              <a:gd name="connsiteY671" fmla="*/ 2535291 h 3202425"/>
              <a:gd name="connsiteX672" fmla="*/ 2082839 w 3059236"/>
              <a:gd name="connsiteY672" fmla="*/ 2528897 h 3202425"/>
              <a:gd name="connsiteX673" fmla="*/ 2057256 w 3059236"/>
              <a:gd name="connsiteY673" fmla="*/ 2513977 h 3202425"/>
              <a:gd name="connsiteX674" fmla="*/ 2029542 w 3059236"/>
              <a:gd name="connsiteY674" fmla="*/ 2484137 h 3202425"/>
              <a:gd name="connsiteX675" fmla="*/ 1905894 w 3059236"/>
              <a:gd name="connsiteY675" fmla="*/ 2396749 h 3202425"/>
              <a:gd name="connsiteX676" fmla="*/ 1901630 w 3059236"/>
              <a:gd name="connsiteY676" fmla="*/ 2398880 h 3202425"/>
              <a:gd name="connsiteX677" fmla="*/ 1679915 w 3059236"/>
              <a:gd name="connsiteY677" fmla="*/ 2270995 h 3202425"/>
              <a:gd name="connsiteX678" fmla="*/ 1686311 w 3059236"/>
              <a:gd name="connsiteY678" fmla="*/ 2281652 h 3202425"/>
              <a:gd name="connsiteX679" fmla="*/ 1566926 w 3059236"/>
              <a:gd name="connsiteY679" fmla="*/ 2202790 h 3202425"/>
              <a:gd name="connsiteX680" fmla="*/ 1618091 w 3059236"/>
              <a:gd name="connsiteY680" fmla="*/ 2226235 h 3202425"/>
              <a:gd name="connsiteX681" fmla="*/ 1617644 w 3059236"/>
              <a:gd name="connsiteY681" fmla="*/ 2221541 h 3202425"/>
              <a:gd name="connsiteX682" fmla="*/ 1634313 w 3059236"/>
              <a:gd name="connsiteY682" fmla="*/ 2228966 h 3202425"/>
              <a:gd name="connsiteX683" fmla="*/ 1696970 w 3059236"/>
              <a:gd name="connsiteY683" fmla="*/ 2266732 h 3202425"/>
              <a:gd name="connsiteX684" fmla="*/ 1699102 w 3059236"/>
              <a:gd name="connsiteY684" fmla="*/ 2260338 h 3202425"/>
              <a:gd name="connsiteX685" fmla="*/ 1699102 w 3059236"/>
              <a:gd name="connsiteY685" fmla="*/ 2270995 h 3202425"/>
              <a:gd name="connsiteX686" fmla="*/ 1714025 w 3059236"/>
              <a:gd name="connsiteY686" fmla="*/ 2270995 h 3202425"/>
              <a:gd name="connsiteX687" fmla="*/ 1880311 w 3059236"/>
              <a:gd name="connsiteY687" fmla="*/ 2369040 h 3202425"/>
              <a:gd name="connsiteX688" fmla="*/ 1624486 w 3059236"/>
              <a:gd name="connsiteY688" fmla="*/ 2160161 h 3202425"/>
              <a:gd name="connsiteX689" fmla="*/ 1637278 w 3059236"/>
              <a:gd name="connsiteY689" fmla="*/ 2177213 h 3202425"/>
              <a:gd name="connsiteX690" fmla="*/ 1675651 w 3059236"/>
              <a:gd name="connsiteY690" fmla="*/ 2217710 h 3202425"/>
              <a:gd name="connsiteX691" fmla="*/ 1679915 w 3059236"/>
              <a:gd name="connsiteY691" fmla="*/ 2226235 h 3202425"/>
              <a:gd name="connsiteX692" fmla="*/ 1714025 w 3059236"/>
              <a:gd name="connsiteY692" fmla="*/ 2253944 h 3202425"/>
              <a:gd name="connsiteX693" fmla="*/ 1615959 w 3059236"/>
              <a:gd name="connsiteY693" fmla="*/ 2190001 h 3202425"/>
              <a:gd name="connsiteX694" fmla="*/ 1613827 w 3059236"/>
              <a:gd name="connsiteY694" fmla="*/ 2200658 h 3202425"/>
              <a:gd name="connsiteX695" fmla="*/ 1594640 w 3059236"/>
              <a:gd name="connsiteY695" fmla="*/ 2185738 h 3202425"/>
              <a:gd name="connsiteX696" fmla="*/ 1613827 w 3059236"/>
              <a:gd name="connsiteY696" fmla="*/ 2219841 h 3202425"/>
              <a:gd name="connsiteX697" fmla="*/ 1586113 w 3059236"/>
              <a:gd name="connsiteY697" fmla="*/ 2183607 h 3202425"/>
              <a:gd name="connsiteX698" fmla="*/ 1562662 w 3059236"/>
              <a:gd name="connsiteY698" fmla="*/ 2168687 h 3202425"/>
              <a:gd name="connsiteX699" fmla="*/ 1598904 w 3059236"/>
              <a:gd name="connsiteY699" fmla="*/ 2179344 h 3202425"/>
              <a:gd name="connsiteX700" fmla="*/ 1552003 w 3059236"/>
              <a:gd name="connsiteY700" fmla="*/ 2153767 h 3202425"/>
              <a:gd name="connsiteX701" fmla="*/ 1552003 w 3059236"/>
              <a:gd name="connsiteY701" fmla="*/ 2166555 h 3202425"/>
              <a:gd name="connsiteX702" fmla="*/ 1547739 w 3059236"/>
              <a:gd name="connsiteY702" fmla="*/ 2153767 h 3202425"/>
              <a:gd name="connsiteX703" fmla="*/ 1543475 w 3059236"/>
              <a:gd name="connsiteY703" fmla="*/ 2160161 h 3202425"/>
              <a:gd name="connsiteX704" fmla="*/ 1537080 w 3059236"/>
              <a:gd name="connsiteY704" fmla="*/ 2132453 h 3202425"/>
              <a:gd name="connsiteX705" fmla="*/ 1530684 w 3059236"/>
              <a:gd name="connsiteY705" fmla="*/ 2151636 h 3202425"/>
              <a:gd name="connsiteX706" fmla="*/ 1507234 w 3059236"/>
              <a:gd name="connsiteY706" fmla="*/ 2115401 h 3202425"/>
              <a:gd name="connsiteX707" fmla="*/ 1505102 w 3059236"/>
              <a:gd name="connsiteY707" fmla="*/ 2128190 h 3202425"/>
              <a:gd name="connsiteX708" fmla="*/ 1490179 w 3059236"/>
              <a:gd name="connsiteY708" fmla="*/ 2111139 h 3202425"/>
              <a:gd name="connsiteX709" fmla="*/ 1466728 w 3059236"/>
              <a:gd name="connsiteY709" fmla="*/ 2104744 h 3202425"/>
              <a:gd name="connsiteX710" fmla="*/ 1466728 w 3059236"/>
              <a:gd name="connsiteY710" fmla="*/ 2091956 h 3202425"/>
              <a:gd name="connsiteX711" fmla="*/ 1443277 w 3059236"/>
              <a:gd name="connsiteY711" fmla="*/ 2094087 h 3202425"/>
              <a:gd name="connsiteX712" fmla="*/ 1407035 w 3059236"/>
              <a:gd name="connsiteY712" fmla="*/ 2081299 h 3202425"/>
              <a:gd name="connsiteX713" fmla="*/ 1402772 w 3059236"/>
              <a:gd name="connsiteY713" fmla="*/ 2062116 h 3202425"/>
              <a:gd name="connsiteX714" fmla="*/ 1381453 w 3059236"/>
              <a:gd name="connsiteY714" fmla="*/ 2064247 h 3202425"/>
              <a:gd name="connsiteX715" fmla="*/ 1366530 w 3059236"/>
              <a:gd name="connsiteY715" fmla="*/ 2062116 h 3202425"/>
              <a:gd name="connsiteX716" fmla="*/ 1353739 w 3059236"/>
              <a:gd name="connsiteY716" fmla="*/ 2057853 h 3202425"/>
              <a:gd name="connsiteX717" fmla="*/ 1375057 w 3059236"/>
              <a:gd name="connsiteY717" fmla="*/ 2081299 h 3202425"/>
              <a:gd name="connsiteX718" fmla="*/ 1360134 w 3059236"/>
              <a:gd name="connsiteY718" fmla="*/ 2085562 h 3202425"/>
              <a:gd name="connsiteX719" fmla="*/ 1219431 w 3059236"/>
              <a:gd name="connsiteY719" fmla="*/ 2042933 h 3202425"/>
              <a:gd name="connsiteX720" fmla="*/ 1219431 w 3059236"/>
              <a:gd name="connsiteY720" fmla="*/ 2047196 h 3202425"/>
              <a:gd name="connsiteX721" fmla="*/ 1172530 w 3059236"/>
              <a:gd name="connsiteY721" fmla="*/ 2040802 h 3202425"/>
              <a:gd name="connsiteX722" fmla="*/ 1174661 w 3059236"/>
              <a:gd name="connsiteY722" fmla="*/ 2053590 h 3202425"/>
              <a:gd name="connsiteX723" fmla="*/ 1153343 w 3059236"/>
              <a:gd name="connsiteY723" fmla="*/ 2053590 h 3202425"/>
              <a:gd name="connsiteX724" fmla="*/ 1146947 w 3059236"/>
              <a:gd name="connsiteY724" fmla="*/ 2053590 h 3202425"/>
              <a:gd name="connsiteX725" fmla="*/ 1132024 w 3059236"/>
              <a:gd name="connsiteY725" fmla="*/ 2038670 h 3202425"/>
              <a:gd name="connsiteX726" fmla="*/ 1134156 w 3059236"/>
              <a:gd name="connsiteY726" fmla="*/ 2047196 h 3202425"/>
              <a:gd name="connsiteX727" fmla="*/ 1097914 w 3059236"/>
              <a:gd name="connsiteY727" fmla="*/ 2038670 h 3202425"/>
              <a:gd name="connsiteX728" fmla="*/ 1093650 w 3059236"/>
              <a:gd name="connsiteY728" fmla="*/ 2053590 h 3202425"/>
              <a:gd name="connsiteX729" fmla="*/ 1068068 w 3059236"/>
              <a:gd name="connsiteY729" fmla="*/ 2045065 h 3202425"/>
              <a:gd name="connsiteX730" fmla="*/ 1055277 w 3059236"/>
              <a:gd name="connsiteY730" fmla="*/ 2045065 h 3202425"/>
              <a:gd name="connsiteX731" fmla="*/ 1019035 w 3059236"/>
              <a:gd name="connsiteY731" fmla="*/ 2066379 h 3202425"/>
              <a:gd name="connsiteX732" fmla="*/ 976397 w 3059236"/>
              <a:gd name="connsiteY732" fmla="*/ 2074904 h 3202425"/>
              <a:gd name="connsiteX733" fmla="*/ 995584 w 3059236"/>
              <a:gd name="connsiteY733" fmla="*/ 2083430 h 3202425"/>
              <a:gd name="connsiteX734" fmla="*/ 931628 w 3059236"/>
              <a:gd name="connsiteY734" fmla="*/ 2109007 h 3202425"/>
              <a:gd name="connsiteX735" fmla="*/ 927364 w 3059236"/>
              <a:gd name="connsiteY735" fmla="*/ 2102613 h 3202425"/>
              <a:gd name="connsiteX736" fmla="*/ 622507 w 3059236"/>
              <a:gd name="connsiteY736" fmla="*/ 2285915 h 3202425"/>
              <a:gd name="connsiteX737" fmla="*/ 748287 w 3059236"/>
              <a:gd name="connsiteY737" fmla="*/ 2232629 h 3202425"/>
              <a:gd name="connsiteX738" fmla="*/ 748287 w 3059236"/>
              <a:gd name="connsiteY738" fmla="*/ 2241155 h 3202425"/>
              <a:gd name="connsiteX739" fmla="*/ 763210 w 3059236"/>
              <a:gd name="connsiteY739" fmla="*/ 2228367 h 3202425"/>
              <a:gd name="connsiteX740" fmla="*/ 769606 w 3059236"/>
              <a:gd name="connsiteY740" fmla="*/ 2234761 h 3202425"/>
              <a:gd name="connsiteX741" fmla="*/ 773870 w 3059236"/>
              <a:gd name="connsiteY741" fmla="*/ 2221972 h 3202425"/>
              <a:gd name="connsiteX742" fmla="*/ 825034 w 3059236"/>
              <a:gd name="connsiteY742" fmla="*/ 2202790 h 3202425"/>
              <a:gd name="connsiteX743" fmla="*/ 829298 w 3059236"/>
              <a:gd name="connsiteY743" fmla="*/ 2202790 h 3202425"/>
              <a:gd name="connsiteX744" fmla="*/ 827166 w 3059236"/>
              <a:gd name="connsiteY744" fmla="*/ 2209184 h 3202425"/>
              <a:gd name="connsiteX745" fmla="*/ 831430 w 3059236"/>
              <a:gd name="connsiteY745" fmla="*/ 2221972 h 3202425"/>
              <a:gd name="connsiteX746" fmla="*/ 827166 w 3059236"/>
              <a:gd name="connsiteY746" fmla="*/ 2236892 h 3202425"/>
              <a:gd name="connsiteX747" fmla="*/ 835694 w 3059236"/>
              <a:gd name="connsiteY747" fmla="*/ 2226235 h 3202425"/>
              <a:gd name="connsiteX748" fmla="*/ 842089 w 3059236"/>
              <a:gd name="connsiteY748" fmla="*/ 2232629 h 3202425"/>
              <a:gd name="connsiteX749" fmla="*/ 837826 w 3059236"/>
              <a:gd name="connsiteY749" fmla="*/ 2219841 h 3202425"/>
              <a:gd name="connsiteX750" fmla="*/ 844221 w 3059236"/>
              <a:gd name="connsiteY750" fmla="*/ 2202790 h 3202425"/>
              <a:gd name="connsiteX751" fmla="*/ 863408 w 3059236"/>
              <a:gd name="connsiteY751" fmla="*/ 2185738 h 3202425"/>
              <a:gd name="connsiteX752" fmla="*/ 867672 w 3059236"/>
              <a:gd name="connsiteY752" fmla="*/ 2209184 h 3202425"/>
              <a:gd name="connsiteX753" fmla="*/ 852749 w 3059236"/>
              <a:gd name="connsiteY753" fmla="*/ 2226235 h 3202425"/>
              <a:gd name="connsiteX754" fmla="*/ 876199 w 3059236"/>
              <a:gd name="connsiteY754" fmla="*/ 2219841 h 3202425"/>
              <a:gd name="connsiteX755" fmla="*/ 886859 w 3059236"/>
              <a:gd name="connsiteY755" fmla="*/ 2181475 h 3202425"/>
              <a:gd name="connsiteX756" fmla="*/ 895386 w 3059236"/>
              <a:gd name="connsiteY756" fmla="*/ 2207052 h 3202425"/>
              <a:gd name="connsiteX757" fmla="*/ 878331 w 3059236"/>
              <a:gd name="connsiteY757" fmla="*/ 2204921 h 3202425"/>
              <a:gd name="connsiteX758" fmla="*/ 878331 w 3059236"/>
              <a:gd name="connsiteY758" fmla="*/ 2215578 h 3202425"/>
              <a:gd name="connsiteX759" fmla="*/ 906046 w 3059236"/>
              <a:gd name="connsiteY759" fmla="*/ 2209184 h 3202425"/>
              <a:gd name="connsiteX760" fmla="*/ 897518 w 3059236"/>
              <a:gd name="connsiteY760" fmla="*/ 2209184 h 3202425"/>
              <a:gd name="connsiteX761" fmla="*/ 901782 w 3059236"/>
              <a:gd name="connsiteY761" fmla="*/ 2190001 h 3202425"/>
              <a:gd name="connsiteX762" fmla="*/ 912441 w 3059236"/>
              <a:gd name="connsiteY762" fmla="*/ 2192132 h 3202425"/>
              <a:gd name="connsiteX763" fmla="*/ 912441 w 3059236"/>
              <a:gd name="connsiteY763" fmla="*/ 2172950 h 3202425"/>
              <a:gd name="connsiteX764" fmla="*/ 929496 w 3059236"/>
              <a:gd name="connsiteY764" fmla="*/ 2166555 h 3202425"/>
              <a:gd name="connsiteX765" fmla="*/ 931628 w 3059236"/>
              <a:gd name="connsiteY765" fmla="*/ 2175081 h 3202425"/>
              <a:gd name="connsiteX766" fmla="*/ 925232 w 3059236"/>
              <a:gd name="connsiteY766" fmla="*/ 2185738 h 3202425"/>
              <a:gd name="connsiteX767" fmla="*/ 931628 w 3059236"/>
              <a:gd name="connsiteY767" fmla="*/ 2192132 h 3202425"/>
              <a:gd name="connsiteX768" fmla="*/ 918837 w 3059236"/>
              <a:gd name="connsiteY768" fmla="*/ 2202790 h 3202425"/>
              <a:gd name="connsiteX769" fmla="*/ 967870 w 3059236"/>
              <a:gd name="connsiteY769" fmla="*/ 2209184 h 3202425"/>
              <a:gd name="connsiteX770" fmla="*/ 980661 w 3059236"/>
              <a:gd name="connsiteY770" fmla="*/ 2183607 h 3202425"/>
              <a:gd name="connsiteX771" fmla="*/ 978529 w 3059236"/>
              <a:gd name="connsiteY771" fmla="*/ 2172950 h 3202425"/>
              <a:gd name="connsiteX772" fmla="*/ 982793 w 3059236"/>
              <a:gd name="connsiteY772" fmla="*/ 2177213 h 3202425"/>
              <a:gd name="connsiteX773" fmla="*/ 976397 w 3059236"/>
              <a:gd name="connsiteY773" fmla="*/ 2190001 h 3202425"/>
              <a:gd name="connsiteX774" fmla="*/ 993452 w 3059236"/>
              <a:gd name="connsiteY774" fmla="*/ 2166555 h 3202425"/>
              <a:gd name="connsiteX775" fmla="*/ 1006244 w 3059236"/>
              <a:gd name="connsiteY775" fmla="*/ 2177213 h 3202425"/>
              <a:gd name="connsiteX776" fmla="*/ 997716 w 3059236"/>
              <a:gd name="connsiteY776" fmla="*/ 2172950 h 3202425"/>
              <a:gd name="connsiteX777" fmla="*/ 993452 w 3059236"/>
              <a:gd name="connsiteY777" fmla="*/ 2190001 h 3202425"/>
              <a:gd name="connsiteX778" fmla="*/ 1016903 w 3059236"/>
              <a:gd name="connsiteY778" fmla="*/ 2190001 h 3202425"/>
              <a:gd name="connsiteX779" fmla="*/ 1023299 w 3059236"/>
              <a:gd name="connsiteY779" fmla="*/ 2177213 h 3202425"/>
              <a:gd name="connsiteX780" fmla="*/ 1019035 w 3059236"/>
              <a:gd name="connsiteY780" fmla="*/ 2160161 h 3202425"/>
              <a:gd name="connsiteX781" fmla="*/ 1021167 w 3059236"/>
              <a:gd name="connsiteY781" fmla="*/ 2166555 h 3202425"/>
              <a:gd name="connsiteX782" fmla="*/ 1027562 w 3059236"/>
              <a:gd name="connsiteY782" fmla="*/ 2155898 h 3202425"/>
              <a:gd name="connsiteX783" fmla="*/ 1036090 w 3059236"/>
              <a:gd name="connsiteY783" fmla="*/ 2170818 h 3202425"/>
              <a:gd name="connsiteX784" fmla="*/ 1025430 w 3059236"/>
              <a:gd name="connsiteY784" fmla="*/ 2183607 h 3202425"/>
              <a:gd name="connsiteX785" fmla="*/ 1042485 w 3059236"/>
              <a:gd name="connsiteY785" fmla="*/ 2177213 h 3202425"/>
              <a:gd name="connsiteX786" fmla="*/ 1053145 w 3059236"/>
              <a:gd name="connsiteY786" fmla="*/ 2187870 h 3202425"/>
              <a:gd name="connsiteX787" fmla="*/ 1044617 w 3059236"/>
              <a:gd name="connsiteY787" fmla="*/ 2194264 h 3202425"/>
              <a:gd name="connsiteX788" fmla="*/ 1104310 w 3059236"/>
              <a:gd name="connsiteY788" fmla="*/ 2211315 h 3202425"/>
              <a:gd name="connsiteX789" fmla="*/ 1112837 w 3059236"/>
              <a:gd name="connsiteY789" fmla="*/ 2204921 h 3202425"/>
              <a:gd name="connsiteX790" fmla="*/ 1093650 w 3059236"/>
              <a:gd name="connsiteY790" fmla="*/ 2196395 h 3202425"/>
              <a:gd name="connsiteX791" fmla="*/ 1093650 w 3059236"/>
              <a:gd name="connsiteY791" fmla="*/ 2183607 h 3202425"/>
              <a:gd name="connsiteX792" fmla="*/ 1136288 w 3059236"/>
              <a:gd name="connsiteY792" fmla="*/ 2183607 h 3202425"/>
              <a:gd name="connsiteX793" fmla="*/ 1117101 w 3059236"/>
              <a:gd name="connsiteY793" fmla="*/ 2190001 h 3202425"/>
              <a:gd name="connsiteX794" fmla="*/ 1123497 w 3059236"/>
              <a:gd name="connsiteY794" fmla="*/ 2211315 h 3202425"/>
              <a:gd name="connsiteX795" fmla="*/ 1138420 w 3059236"/>
              <a:gd name="connsiteY795" fmla="*/ 2211315 h 3202425"/>
              <a:gd name="connsiteX796" fmla="*/ 1172530 w 3059236"/>
              <a:gd name="connsiteY796" fmla="*/ 2221972 h 3202425"/>
              <a:gd name="connsiteX797" fmla="*/ 1078727 w 3059236"/>
              <a:gd name="connsiteY797" fmla="*/ 2213447 h 3202425"/>
              <a:gd name="connsiteX798" fmla="*/ 1074463 w 3059236"/>
              <a:gd name="connsiteY798" fmla="*/ 2224104 h 3202425"/>
              <a:gd name="connsiteX799" fmla="*/ 929496 w 3059236"/>
              <a:gd name="connsiteY799" fmla="*/ 2260338 h 3202425"/>
              <a:gd name="connsiteX800" fmla="*/ 925232 w 3059236"/>
              <a:gd name="connsiteY800" fmla="*/ 2253944 h 3202425"/>
              <a:gd name="connsiteX801" fmla="*/ 914573 w 3059236"/>
              <a:gd name="connsiteY801" fmla="*/ 2262469 h 3202425"/>
              <a:gd name="connsiteX802" fmla="*/ 910309 w 3059236"/>
              <a:gd name="connsiteY802" fmla="*/ 2283783 h 3202425"/>
              <a:gd name="connsiteX803" fmla="*/ 895386 w 3059236"/>
              <a:gd name="connsiteY803" fmla="*/ 2292309 h 3202425"/>
              <a:gd name="connsiteX804" fmla="*/ 908177 w 3059236"/>
              <a:gd name="connsiteY804" fmla="*/ 2262469 h 3202425"/>
              <a:gd name="connsiteX805" fmla="*/ 886859 w 3059236"/>
              <a:gd name="connsiteY805" fmla="*/ 2273126 h 3202425"/>
              <a:gd name="connsiteX806" fmla="*/ 839958 w 3059236"/>
              <a:gd name="connsiteY806" fmla="*/ 2290178 h 3202425"/>
              <a:gd name="connsiteX807" fmla="*/ 835694 w 3059236"/>
              <a:gd name="connsiteY807" fmla="*/ 2307229 h 3202425"/>
              <a:gd name="connsiteX808" fmla="*/ 837826 w 3059236"/>
              <a:gd name="connsiteY808" fmla="*/ 2290178 h 3202425"/>
              <a:gd name="connsiteX809" fmla="*/ 822903 w 3059236"/>
              <a:gd name="connsiteY809" fmla="*/ 2302966 h 3202425"/>
              <a:gd name="connsiteX810" fmla="*/ 814375 w 3059236"/>
              <a:gd name="connsiteY810" fmla="*/ 2298703 h 3202425"/>
              <a:gd name="connsiteX811" fmla="*/ 816507 w 3059236"/>
              <a:gd name="connsiteY811" fmla="*/ 2309361 h 3202425"/>
              <a:gd name="connsiteX812" fmla="*/ 810111 w 3059236"/>
              <a:gd name="connsiteY812" fmla="*/ 2326412 h 3202425"/>
              <a:gd name="connsiteX813" fmla="*/ 810111 w 3059236"/>
              <a:gd name="connsiteY813" fmla="*/ 2313623 h 3202425"/>
              <a:gd name="connsiteX814" fmla="*/ 771738 w 3059236"/>
              <a:gd name="connsiteY814" fmla="*/ 2337069 h 3202425"/>
              <a:gd name="connsiteX815" fmla="*/ 776001 w 3059236"/>
              <a:gd name="connsiteY815" fmla="*/ 2339200 h 3202425"/>
              <a:gd name="connsiteX816" fmla="*/ 756815 w 3059236"/>
              <a:gd name="connsiteY816" fmla="*/ 2366909 h 3202425"/>
              <a:gd name="connsiteX817" fmla="*/ 767474 w 3059236"/>
              <a:gd name="connsiteY817" fmla="*/ 2339200 h 3202425"/>
              <a:gd name="connsiteX818" fmla="*/ 697122 w 3059236"/>
              <a:gd name="connsiteY818" fmla="*/ 2366909 h 3202425"/>
              <a:gd name="connsiteX819" fmla="*/ 692858 w 3059236"/>
              <a:gd name="connsiteY819" fmla="*/ 2386092 h 3202425"/>
              <a:gd name="connsiteX820" fmla="*/ 694990 w 3059236"/>
              <a:gd name="connsiteY820" fmla="*/ 2369040 h 3202425"/>
              <a:gd name="connsiteX821" fmla="*/ 626770 w 3059236"/>
              <a:gd name="connsiteY821" fmla="*/ 2396749 h 3202425"/>
              <a:gd name="connsiteX822" fmla="*/ 528704 w 3059236"/>
              <a:gd name="connsiteY822" fmla="*/ 2445771 h 3202425"/>
              <a:gd name="connsiteX823" fmla="*/ 486067 w 3059236"/>
              <a:gd name="connsiteY823" fmla="*/ 2486268 h 3202425"/>
              <a:gd name="connsiteX824" fmla="*/ 479671 w 3059236"/>
              <a:gd name="connsiteY824" fmla="*/ 2486268 h 3202425"/>
              <a:gd name="connsiteX825" fmla="*/ 413583 w 3059236"/>
              <a:gd name="connsiteY825" fmla="*/ 2541685 h 3202425"/>
              <a:gd name="connsiteX826" fmla="*/ 413583 w 3059236"/>
              <a:gd name="connsiteY826" fmla="*/ 2531028 h 3202425"/>
              <a:gd name="connsiteX827" fmla="*/ 336836 w 3059236"/>
              <a:gd name="connsiteY827" fmla="*/ 2599234 h 3202425"/>
              <a:gd name="connsiteX828" fmla="*/ 343231 w 3059236"/>
              <a:gd name="connsiteY828" fmla="*/ 2565131 h 3202425"/>
              <a:gd name="connsiteX829" fmla="*/ 243033 w 3059236"/>
              <a:gd name="connsiteY829" fmla="*/ 2675965 h 3202425"/>
              <a:gd name="connsiteX830" fmla="*/ 247297 w 3059236"/>
              <a:gd name="connsiteY830" fmla="*/ 2695147 h 3202425"/>
              <a:gd name="connsiteX831" fmla="*/ 206792 w 3059236"/>
              <a:gd name="connsiteY831" fmla="*/ 2731382 h 3202425"/>
              <a:gd name="connsiteX832" fmla="*/ 179077 w 3059236"/>
              <a:gd name="connsiteY832" fmla="*/ 2707936 h 3202425"/>
              <a:gd name="connsiteX833" fmla="*/ 155627 w 3059236"/>
              <a:gd name="connsiteY833" fmla="*/ 2678096 h 3202425"/>
              <a:gd name="connsiteX834" fmla="*/ 153495 w 3059236"/>
              <a:gd name="connsiteY834" fmla="*/ 2650388 h 3202425"/>
              <a:gd name="connsiteX835" fmla="*/ 181209 w 3059236"/>
              <a:gd name="connsiteY835" fmla="*/ 2637599 h 3202425"/>
              <a:gd name="connsiteX836" fmla="*/ 162022 w 3059236"/>
              <a:gd name="connsiteY836" fmla="*/ 2637599 h 3202425"/>
              <a:gd name="connsiteX837" fmla="*/ 157759 w 3059236"/>
              <a:gd name="connsiteY837" fmla="*/ 2614153 h 3202425"/>
              <a:gd name="connsiteX838" fmla="*/ 208924 w 3059236"/>
              <a:gd name="connsiteY838" fmla="*/ 2571525 h 3202425"/>
              <a:gd name="connsiteX839" fmla="*/ 187605 w 3059236"/>
              <a:gd name="connsiteY839" fmla="*/ 2554474 h 3202425"/>
              <a:gd name="connsiteX840" fmla="*/ 187605 w 3059236"/>
              <a:gd name="connsiteY840" fmla="*/ 2537422 h 3202425"/>
              <a:gd name="connsiteX841" fmla="*/ 172682 w 3059236"/>
              <a:gd name="connsiteY841" fmla="*/ 2543817 h 3202425"/>
              <a:gd name="connsiteX842" fmla="*/ 174814 w 3059236"/>
              <a:gd name="connsiteY842" fmla="*/ 2526765 h 3202425"/>
              <a:gd name="connsiteX843" fmla="*/ 153495 w 3059236"/>
              <a:gd name="connsiteY843" fmla="*/ 2543817 h 3202425"/>
              <a:gd name="connsiteX844" fmla="*/ 157759 w 3059236"/>
              <a:gd name="connsiteY844" fmla="*/ 2513977 h 3202425"/>
              <a:gd name="connsiteX845" fmla="*/ 142835 w 3059236"/>
              <a:gd name="connsiteY845" fmla="*/ 2492663 h 3202425"/>
              <a:gd name="connsiteX846" fmla="*/ 217451 w 3059236"/>
              <a:gd name="connsiteY846" fmla="*/ 2409537 h 3202425"/>
              <a:gd name="connsiteX847" fmla="*/ 251561 w 3059236"/>
              <a:gd name="connsiteY847" fmla="*/ 2322149 h 3202425"/>
              <a:gd name="connsiteX848" fmla="*/ 211055 w 3059236"/>
              <a:gd name="connsiteY848" fmla="*/ 2362646 h 3202425"/>
              <a:gd name="connsiteX849" fmla="*/ 230242 w 3059236"/>
              <a:gd name="connsiteY849" fmla="*/ 2315755 h 3202425"/>
              <a:gd name="connsiteX850" fmla="*/ 223847 w 3059236"/>
              <a:gd name="connsiteY850" fmla="*/ 2283783 h 3202425"/>
              <a:gd name="connsiteX851" fmla="*/ 194000 w 3059236"/>
              <a:gd name="connsiteY851" fmla="*/ 2320018 h 3202425"/>
              <a:gd name="connsiteX852" fmla="*/ 189737 w 3059236"/>
              <a:gd name="connsiteY852" fmla="*/ 2302966 h 3202425"/>
              <a:gd name="connsiteX853" fmla="*/ 164154 w 3059236"/>
              <a:gd name="connsiteY853" fmla="*/ 2326412 h 3202425"/>
              <a:gd name="connsiteX854" fmla="*/ 153495 w 3059236"/>
              <a:gd name="connsiteY854" fmla="*/ 2349857 h 3202425"/>
              <a:gd name="connsiteX855" fmla="*/ 136440 w 3059236"/>
              <a:gd name="connsiteY855" fmla="*/ 2322149 h 3202425"/>
              <a:gd name="connsiteX856" fmla="*/ 176945 w 3059236"/>
              <a:gd name="connsiteY856" fmla="*/ 2281652 h 3202425"/>
              <a:gd name="connsiteX857" fmla="*/ 166286 w 3059236"/>
              <a:gd name="connsiteY857" fmla="*/ 2279521 h 3202425"/>
              <a:gd name="connsiteX858" fmla="*/ 170550 w 3059236"/>
              <a:gd name="connsiteY858" fmla="*/ 2262469 h 3202425"/>
              <a:gd name="connsiteX859" fmla="*/ 157759 w 3059236"/>
              <a:gd name="connsiteY859" fmla="*/ 2273126 h 3202425"/>
              <a:gd name="connsiteX860" fmla="*/ 155627 w 3059236"/>
              <a:gd name="connsiteY860" fmla="*/ 2262469 h 3202425"/>
              <a:gd name="connsiteX861" fmla="*/ 151363 w 3059236"/>
              <a:gd name="connsiteY861" fmla="*/ 2275258 h 3202425"/>
              <a:gd name="connsiteX862" fmla="*/ 151363 w 3059236"/>
              <a:gd name="connsiteY862" fmla="*/ 2251812 h 3202425"/>
              <a:gd name="connsiteX863" fmla="*/ 162022 w 3059236"/>
              <a:gd name="connsiteY863" fmla="*/ 2245418 h 3202425"/>
              <a:gd name="connsiteX864" fmla="*/ 142835 w 3059236"/>
              <a:gd name="connsiteY864" fmla="*/ 2234761 h 3202425"/>
              <a:gd name="connsiteX865" fmla="*/ 140704 w 3059236"/>
              <a:gd name="connsiteY865" fmla="*/ 2215578 h 3202425"/>
              <a:gd name="connsiteX866" fmla="*/ 132176 w 3059236"/>
              <a:gd name="connsiteY866" fmla="*/ 2226235 h 3202425"/>
              <a:gd name="connsiteX867" fmla="*/ 127912 w 3059236"/>
              <a:gd name="connsiteY867" fmla="*/ 2200658 h 3202425"/>
              <a:gd name="connsiteX868" fmla="*/ 134308 w 3059236"/>
              <a:gd name="connsiteY868" fmla="*/ 2168687 h 3202425"/>
              <a:gd name="connsiteX869" fmla="*/ 127912 w 3059236"/>
              <a:gd name="connsiteY869" fmla="*/ 2164424 h 3202425"/>
              <a:gd name="connsiteX870" fmla="*/ 125781 w 3059236"/>
              <a:gd name="connsiteY870" fmla="*/ 2181475 h 3202425"/>
              <a:gd name="connsiteX871" fmla="*/ 117253 w 3059236"/>
              <a:gd name="connsiteY871" fmla="*/ 2162293 h 3202425"/>
              <a:gd name="connsiteX872" fmla="*/ 125781 w 3059236"/>
              <a:gd name="connsiteY872" fmla="*/ 2138847 h 3202425"/>
              <a:gd name="connsiteX873" fmla="*/ 119385 w 3059236"/>
              <a:gd name="connsiteY873" fmla="*/ 2138847 h 3202425"/>
              <a:gd name="connsiteX874" fmla="*/ 125781 w 3059236"/>
              <a:gd name="connsiteY874" fmla="*/ 2121796 h 3202425"/>
              <a:gd name="connsiteX875" fmla="*/ 138572 w 3059236"/>
              <a:gd name="connsiteY875" fmla="*/ 2111139 h 3202425"/>
              <a:gd name="connsiteX876" fmla="*/ 93802 w 3059236"/>
              <a:gd name="connsiteY876" fmla="*/ 2134584 h 3202425"/>
              <a:gd name="connsiteX877" fmla="*/ 83143 w 3059236"/>
              <a:gd name="connsiteY877" fmla="*/ 2145241 h 3202425"/>
              <a:gd name="connsiteX878" fmla="*/ 151363 w 3059236"/>
              <a:gd name="connsiteY878" fmla="*/ 2030145 h 3202425"/>
              <a:gd name="connsiteX879" fmla="*/ 136440 w 3059236"/>
              <a:gd name="connsiteY879" fmla="*/ 2021619 h 3202425"/>
              <a:gd name="connsiteX880" fmla="*/ 157759 w 3059236"/>
              <a:gd name="connsiteY880" fmla="*/ 1976859 h 3202425"/>
              <a:gd name="connsiteX881" fmla="*/ 155627 w 3059236"/>
              <a:gd name="connsiteY881" fmla="*/ 1970465 h 3202425"/>
              <a:gd name="connsiteX882" fmla="*/ 147099 w 3059236"/>
              <a:gd name="connsiteY882" fmla="*/ 1987516 h 3202425"/>
              <a:gd name="connsiteX883" fmla="*/ 98066 w 3059236"/>
              <a:gd name="connsiteY883" fmla="*/ 1976859 h 3202425"/>
              <a:gd name="connsiteX884" fmla="*/ 123649 w 3059236"/>
              <a:gd name="connsiteY884" fmla="*/ 1900128 h 3202425"/>
              <a:gd name="connsiteX885" fmla="*/ 134308 w 3059236"/>
              <a:gd name="connsiteY885" fmla="*/ 1895865 h 3202425"/>
              <a:gd name="connsiteX886" fmla="*/ 144967 w 3059236"/>
              <a:gd name="connsiteY886" fmla="*/ 1842580 h 3202425"/>
              <a:gd name="connsiteX887" fmla="*/ 191869 w 3059236"/>
              <a:gd name="connsiteY887" fmla="*/ 1785031 h 3202425"/>
              <a:gd name="connsiteX888" fmla="*/ 89539 w 3059236"/>
              <a:gd name="connsiteY888" fmla="*/ 1866025 h 3202425"/>
              <a:gd name="connsiteX889" fmla="*/ 102330 w 3059236"/>
              <a:gd name="connsiteY889" fmla="*/ 1819134 h 3202425"/>
              <a:gd name="connsiteX890" fmla="*/ 136440 w 3059236"/>
              <a:gd name="connsiteY890" fmla="*/ 1782900 h 3202425"/>
              <a:gd name="connsiteX891" fmla="*/ 140704 w 3059236"/>
              <a:gd name="connsiteY891" fmla="*/ 1772243 h 3202425"/>
              <a:gd name="connsiteX892" fmla="*/ 279275 w 3059236"/>
              <a:gd name="connsiteY892" fmla="*/ 1625175 h 3202425"/>
              <a:gd name="connsiteX893" fmla="*/ 283539 w 3059236"/>
              <a:gd name="connsiteY893" fmla="*/ 1614518 h 3202425"/>
              <a:gd name="connsiteX894" fmla="*/ 300594 w 3059236"/>
              <a:gd name="connsiteY894" fmla="*/ 1601729 h 3202425"/>
              <a:gd name="connsiteX895" fmla="*/ 249429 w 3059236"/>
              <a:gd name="connsiteY895" fmla="*/ 1637964 h 3202425"/>
              <a:gd name="connsiteX896" fmla="*/ 198264 w 3059236"/>
              <a:gd name="connsiteY896" fmla="*/ 1682723 h 3202425"/>
              <a:gd name="connsiteX897" fmla="*/ 194000 w 3059236"/>
              <a:gd name="connsiteY897" fmla="*/ 1678461 h 3202425"/>
              <a:gd name="connsiteX898" fmla="*/ 187605 w 3059236"/>
              <a:gd name="connsiteY898" fmla="*/ 1691249 h 3202425"/>
              <a:gd name="connsiteX899" fmla="*/ 187605 w 3059236"/>
              <a:gd name="connsiteY899" fmla="*/ 1684855 h 3202425"/>
              <a:gd name="connsiteX900" fmla="*/ 153495 w 3059236"/>
              <a:gd name="connsiteY900" fmla="*/ 1731746 h 3202425"/>
              <a:gd name="connsiteX901" fmla="*/ 132176 w 3059236"/>
              <a:gd name="connsiteY901" fmla="*/ 1718957 h 3202425"/>
              <a:gd name="connsiteX902" fmla="*/ 136440 w 3059236"/>
              <a:gd name="connsiteY902" fmla="*/ 1706169 h 3202425"/>
              <a:gd name="connsiteX903" fmla="*/ 104462 w 3059236"/>
              <a:gd name="connsiteY903" fmla="*/ 1712563 h 3202425"/>
              <a:gd name="connsiteX904" fmla="*/ 115121 w 3059236"/>
              <a:gd name="connsiteY904" fmla="*/ 1691249 h 3202425"/>
              <a:gd name="connsiteX905" fmla="*/ 108726 w 3059236"/>
              <a:gd name="connsiteY905" fmla="*/ 1684855 h 3202425"/>
              <a:gd name="connsiteX906" fmla="*/ 108726 w 3059236"/>
              <a:gd name="connsiteY906" fmla="*/ 1678461 h 3202425"/>
              <a:gd name="connsiteX907" fmla="*/ 121517 w 3059236"/>
              <a:gd name="connsiteY907" fmla="*/ 1637964 h 3202425"/>
              <a:gd name="connsiteX908" fmla="*/ 162022 w 3059236"/>
              <a:gd name="connsiteY908" fmla="*/ 1584678 h 3202425"/>
              <a:gd name="connsiteX909" fmla="*/ 189737 w 3059236"/>
              <a:gd name="connsiteY909" fmla="*/ 1542050 h 3202425"/>
              <a:gd name="connsiteX910" fmla="*/ 181209 w 3059236"/>
              <a:gd name="connsiteY910" fmla="*/ 1548444 h 3202425"/>
              <a:gd name="connsiteX911" fmla="*/ 211055 w 3059236"/>
              <a:gd name="connsiteY911" fmla="*/ 1503684 h 3202425"/>
              <a:gd name="connsiteX912" fmla="*/ 196132 w 3059236"/>
              <a:gd name="connsiteY912" fmla="*/ 1527130 h 3202425"/>
              <a:gd name="connsiteX913" fmla="*/ 266484 w 3059236"/>
              <a:gd name="connsiteY913" fmla="*/ 1490896 h 3202425"/>
              <a:gd name="connsiteX914" fmla="*/ 264352 w 3059236"/>
              <a:gd name="connsiteY914" fmla="*/ 1488764 h 3202425"/>
              <a:gd name="connsiteX915" fmla="*/ 298462 w 3059236"/>
              <a:gd name="connsiteY915" fmla="*/ 1465319 h 3202425"/>
              <a:gd name="connsiteX916" fmla="*/ 300594 w 3059236"/>
              <a:gd name="connsiteY916" fmla="*/ 1471713 h 3202425"/>
              <a:gd name="connsiteX917" fmla="*/ 341100 w 3059236"/>
              <a:gd name="connsiteY917" fmla="*/ 1437610 h 3202425"/>
              <a:gd name="connsiteX918" fmla="*/ 360286 w 3059236"/>
              <a:gd name="connsiteY918" fmla="*/ 1412033 h 3202425"/>
              <a:gd name="connsiteX919" fmla="*/ 405056 w 3059236"/>
              <a:gd name="connsiteY919" fmla="*/ 1365142 h 3202425"/>
              <a:gd name="connsiteX920" fmla="*/ 415715 w 3059236"/>
              <a:gd name="connsiteY920" fmla="*/ 1367273 h 3202425"/>
              <a:gd name="connsiteX921" fmla="*/ 419979 w 3059236"/>
              <a:gd name="connsiteY921" fmla="*/ 1358748 h 3202425"/>
              <a:gd name="connsiteX922" fmla="*/ 375209 w 3059236"/>
              <a:gd name="connsiteY922" fmla="*/ 1377930 h 3202425"/>
              <a:gd name="connsiteX923" fmla="*/ 334704 w 3059236"/>
              <a:gd name="connsiteY923" fmla="*/ 1403507 h 3202425"/>
              <a:gd name="connsiteX924" fmla="*/ 270748 w 3059236"/>
              <a:gd name="connsiteY924" fmla="*/ 1448267 h 3202425"/>
              <a:gd name="connsiteX925" fmla="*/ 328308 w 3059236"/>
              <a:gd name="connsiteY925" fmla="*/ 1380062 h 3202425"/>
              <a:gd name="connsiteX926" fmla="*/ 191869 w 3059236"/>
              <a:gd name="connsiteY926" fmla="*/ 1490896 h 3202425"/>
              <a:gd name="connsiteX927" fmla="*/ 189737 w 3059236"/>
              <a:gd name="connsiteY927" fmla="*/ 1503684 h 3202425"/>
              <a:gd name="connsiteX928" fmla="*/ 174814 w 3059236"/>
              <a:gd name="connsiteY928" fmla="*/ 1507947 h 3202425"/>
              <a:gd name="connsiteX929" fmla="*/ 121517 w 3059236"/>
              <a:gd name="connsiteY929" fmla="*/ 1567627 h 3202425"/>
              <a:gd name="connsiteX930" fmla="*/ 93802 w 3059236"/>
              <a:gd name="connsiteY930" fmla="*/ 1578284 h 3202425"/>
              <a:gd name="connsiteX931" fmla="*/ 95934 w 3059236"/>
              <a:gd name="connsiteY931" fmla="*/ 1561232 h 3202425"/>
              <a:gd name="connsiteX932" fmla="*/ 115121 w 3059236"/>
              <a:gd name="connsiteY932" fmla="*/ 1503684 h 3202425"/>
              <a:gd name="connsiteX933" fmla="*/ 106594 w 3059236"/>
              <a:gd name="connsiteY933" fmla="*/ 1503684 h 3202425"/>
              <a:gd name="connsiteX934" fmla="*/ 117253 w 3059236"/>
              <a:gd name="connsiteY934" fmla="*/ 1497290 h 3202425"/>
              <a:gd name="connsiteX935" fmla="*/ 144967 w 3059236"/>
              <a:gd name="connsiteY935" fmla="*/ 1439742 h 3202425"/>
              <a:gd name="connsiteX936" fmla="*/ 176945 w 3059236"/>
              <a:gd name="connsiteY936" fmla="*/ 1420559 h 3202425"/>
              <a:gd name="connsiteX937" fmla="*/ 151363 w 3059236"/>
              <a:gd name="connsiteY937" fmla="*/ 1420559 h 3202425"/>
              <a:gd name="connsiteX938" fmla="*/ 144967 w 3059236"/>
              <a:gd name="connsiteY938" fmla="*/ 1439742 h 3202425"/>
              <a:gd name="connsiteX939" fmla="*/ 138572 w 3059236"/>
              <a:gd name="connsiteY939" fmla="*/ 1429084 h 3202425"/>
              <a:gd name="connsiteX940" fmla="*/ 130044 w 3059236"/>
              <a:gd name="connsiteY940" fmla="*/ 1446136 h 3202425"/>
              <a:gd name="connsiteX941" fmla="*/ 130044 w 3059236"/>
              <a:gd name="connsiteY941" fmla="*/ 1433347 h 3202425"/>
              <a:gd name="connsiteX942" fmla="*/ 121517 w 3059236"/>
              <a:gd name="connsiteY942" fmla="*/ 1437610 h 3202425"/>
              <a:gd name="connsiteX943" fmla="*/ 117253 w 3059236"/>
              <a:gd name="connsiteY943" fmla="*/ 1414165 h 3202425"/>
              <a:gd name="connsiteX944" fmla="*/ 100198 w 3059236"/>
              <a:gd name="connsiteY944" fmla="*/ 1397113 h 3202425"/>
              <a:gd name="connsiteX945" fmla="*/ 36242 w 3059236"/>
              <a:gd name="connsiteY945" fmla="*/ 1382193 h 3202425"/>
              <a:gd name="connsiteX946" fmla="*/ 49033 w 3059236"/>
              <a:gd name="connsiteY946" fmla="*/ 1363011 h 3202425"/>
              <a:gd name="connsiteX947" fmla="*/ 38374 w 3059236"/>
              <a:gd name="connsiteY947" fmla="*/ 1358748 h 3202425"/>
              <a:gd name="connsiteX948" fmla="*/ 98066 w 3059236"/>
              <a:gd name="connsiteY948" fmla="*/ 1239388 h 3202425"/>
              <a:gd name="connsiteX949" fmla="*/ 149231 w 3059236"/>
              <a:gd name="connsiteY949" fmla="*/ 1205285 h 3202425"/>
              <a:gd name="connsiteX950" fmla="*/ 130044 w 3059236"/>
              <a:gd name="connsiteY950" fmla="*/ 1211680 h 3202425"/>
              <a:gd name="connsiteX951" fmla="*/ 136440 w 3059236"/>
              <a:gd name="connsiteY951" fmla="*/ 1188234 h 3202425"/>
              <a:gd name="connsiteX952" fmla="*/ 121517 w 3059236"/>
              <a:gd name="connsiteY952" fmla="*/ 1188234 h 3202425"/>
              <a:gd name="connsiteX953" fmla="*/ 149231 w 3059236"/>
              <a:gd name="connsiteY953" fmla="*/ 1141343 h 3202425"/>
              <a:gd name="connsiteX954" fmla="*/ 72484 w 3059236"/>
              <a:gd name="connsiteY954" fmla="*/ 1222337 h 3202425"/>
              <a:gd name="connsiteX955" fmla="*/ 57561 w 3059236"/>
              <a:gd name="connsiteY955" fmla="*/ 1211680 h 3202425"/>
              <a:gd name="connsiteX956" fmla="*/ 74616 w 3059236"/>
              <a:gd name="connsiteY956" fmla="*/ 1183971 h 3202425"/>
              <a:gd name="connsiteX957" fmla="*/ 104462 w 3059236"/>
              <a:gd name="connsiteY957" fmla="*/ 1098715 h 3202425"/>
              <a:gd name="connsiteX958" fmla="*/ 132176 w 3059236"/>
              <a:gd name="connsiteY958" fmla="*/ 1075269 h 3202425"/>
              <a:gd name="connsiteX959" fmla="*/ 119385 w 3059236"/>
              <a:gd name="connsiteY959" fmla="*/ 1077400 h 3202425"/>
              <a:gd name="connsiteX960" fmla="*/ 121517 w 3059236"/>
              <a:gd name="connsiteY960" fmla="*/ 1064612 h 3202425"/>
              <a:gd name="connsiteX961" fmla="*/ 115121 w 3059236"/>
              <a:gd name="connsiteY961" fmla="*/ 1077400 h 3202425"/>
              <a:gd name="connsiteX962" fmla="*/ 100198 w 3059236"/>
              <a:gd name="connsiteY962" fmla="*/ 1094452 h 3202425"/>
              <a:gd name="connsiteX963" fmla="*/ 104462 w 3059236"/>
              <a:gd name="connsiteY963" fmla="*/ 1081663 h 3202425"/>
              <a:gd name="connsiteX964" fmla="*/ 49033 w 3059236"/>
              <a:gd name="connsiteY964" fmla="*/ 1134949 h 3202425"/>
              <a:gd name="connsiteX965" fmla="*/ 63956 w 3059236"/>
              <a:gd name="connsiteY965" fmla="*/ 1107240 h 3202425"/>
              <a:gd name="connsiteX966" fmla="*/ 81011 w 3059236"/>
              <a:gd name="connsiteY966" fmla="*/ 1060349 h 3202425"/>
              <a:gd name="connsiteX967" fmla="*/ 66088 w 3059236"/>
              <a:gd name="connsiteY967" fmla="*/ 1071006 h 3202425"/>
              <a:gd name="connsiteX968" fmla="*/ 87407 w 3059236"/>
              <a:gd name="connsiteY968" fmla="*/ 1034772 h 3202425"/>
              <a:gd name="connsiteX969" fmla="*/ 85275 w 3059236"/>
              <a:gd name="connsiteY969" fmla="*/ 1017721 h 3202425"/>
              <a:gd name="connsiteX970" fmla="*/ 78879 w 3059236"/>
              <a:gd name="connsiteY970" fmla="*/ 1011326 h 3202425"/>
              <a:gd name="connsiteX971" fmla="*/ 85275 w 3059236"/>
              <a:gd name="connsiteY971" fmla="*/ 996406 h 3202425"/>
              <a:gd name="connsiteX972" fmla="*/ 85275 w 3059236"/>
              <a:gd name="connsiteY972" fmla="*/ 977224 h 3202425"/>
              <a:gd name="connsiteX973" fmla="*/ 78879 w 3059236"/>
              <a:gd name="connsiteY973" fmla="*/ 953778 h 3202425"/>
              <a:gd name="connsiteX974" fmla="*/ 153495 w 3059236"/>
              <a:gd name="connsiteY974" fmla="*/ 855733 h 3202425"/>
              <a:gd name="connsiteX975" fmla="*/ 172682 w 3059236"/>
              <a:gd name="connsiteY975" fmla="*/ 840813 h 3202425"/>
              <a:gd name="connsiteX976" fmla="*/ 159890 w 3059236"/>
              <a:gd name="connsiteY976" fmla="*/ 849338 h 3202425"/>
              <a:gd name="connsiteX977" fmla="*/ 157759 w 3059236"/>
              <a:gd name="connsiteY977" fmla="*/ 825893 h 3202425"/>
              <a:gd name="connsiteX978" fmla="*/ 198264 w 3059236"/>
              <a:gd name="connsiteY978" fmla="*/ 766213 h 3202425"/>
              <a:gd name="connsiteX979" fmla="*/ 262220 w 3059236"/>
              <a:gd name="connsiteY979" fmla="*/ 723585 h 3202425"/>
              <a:gd name="connsiteX980" fmla="*/ 253693 w 3059236"/>
              <a:gd name="connsiteY980" fmla="*/ 736373 h 3202425"/>
              <a:gd name="connsiteX981" fmla="*/ 270748 w 3059236"/>
              <a:gd name="connsiteY981" fmla="*/ 725716 h 3202425"/>
              <a:gd name="connsiteX982" fmla="*/ 266484 w 3059236"/>
              <a:gd name="connsiteY982" fmla="*/ 742768 h 3202425"/>
              <a:gd name="connsiteX983" fmla="*/ 407188 w 3059236"/>
              <a:gd name="connsiteY983" fmla="*/ 636197 h 3202425"/>
              <a:gd name="connsiteX984" fmla="*/ 381605 w 3059236"/>
              <a:gd name="connsiteY984" fmla="*/ 634065 h 3202425"/>
              <a:gd name="connsiteX985" fmla="*/ 343231 w 3059236"/>
              <a:gd name="connsiteY985" fmla="*/ 599962 h 3202425"/>
              <a:gd name="connsiteX986" fmla="*/ 279275 w 3059236"/>
              <a:gd name="connsiteY986" fmla="*/ 661774 h 3202425"/>
              <a:gd name="connsiteX987" fmla="*/ 200396 w 3059236"/>
              <a:gd name="connsiteY987" fmla="*/ 732110 h 3202425"/>
              <a:gd name="connsiteX988" fmla="*/ 151363 w 3059236"/>
              <a:gd name="connsiteY988" fmla="*/ 796053 h 3202425"/>
              <a:gd name="connsiteX989" fmla="*/ 132176 w 3059236"/>
              <a:gd name="connsiteY989" fmla="*/ 832287 h 3202425"/>
              <a:gd name="connsiteX990" fmla="*/ 125781 w 3059236"/>
              <a:gd name="connsiteY990" fmla="*/ 806710 h 3202425"/>
              <a:gd name="connsiteX991" fmla="*/ 110857 w 3059236"/>
              <a:gd name="connsiteY991" fmla="*/ 819499 h 3202425"/>
              <a:gd name="connsiteX992" fmla="*/ 104462 w 3059236"/>
              <a:gd name="connsiteY992" fmla="*/ 796053 h 3202425"/>
              <a:gd name="connsiteX993" fmla="*/ 87407 w 3059236"/>
              <a:gd name="connsiteY993" fmla="*/ 813104 h 3202425"/>
              <a:gd name="connsiteX994" fmla="*/ 87407 w 3059236"/>
              <a:gd name="connsiteY994" fmla="*/ 789659 h 3202425"/>
              <a:gd name="connsiteX995" fmla="*/ 70352 w 3059236"/>
              <a:gd name="connsiteY995" fmla="*/ 796053 h 3202425"/>
              <a:gd name="connsiteX996" fmla="*/ 59693 w 3059236"/>
              <a:gd name="connsiteY996" fmla="*/ 785396 h 3202425"/>
              <a:gd name="connsiteX997" fmla="*/ 29846 w 3059236"/>
              <a:gd name="connsiteY997" fmla="*/ 798184 h 3202425"/>
              <a:gd name="connsiteX998" fmla="*/ 0 w 3059236"/>
              <a:gd name="connsiteY998" fmla="*/ 842944 h 3202425"/>
              <a:gd name="connsiteX999" fmla="*/ 63956 w 3059236"/>
              <a:gd name="connsiteY999" fmla="*/ 695876 h 3202425"/>
              <a:gd name="connsiteX1000" fmla="*/ 57561 w 3059236"/>
              <a:gd name="connsiteY1000" fmla="*/ 687351 h 3202425"/>
              <a:gd name="connsiteX1001" fmla="*/ 121517 w 3059236"/>
              <a:gd name="connsiteY1001" fmla="*/ 587174 h 3202425"/>
              <a:gd name="connsiteX1002" fmla="*/ 200396 w 3059236"/>
              <a:gd name="connsiteY1002" fmla="*/ 514706 h 3202425"/>
              <a:gd name="connsiteX1003" fmla="*/ 217451 w 3059236"/>
              <a:gd name="connsiteY1003" fmla="*/ 497654 h 3202425"/>
              <a:gd name="connsiteX1004" fmla="*/ 315517 w 3059236"/>
              <a:gd name="connsiteY1004" fmla="*/ 408135 h 3202425"/>
              <a:gd name="connsiteX1005" fmla="*/ 334704 w 3059236"/>
              <a:gd name="connsiteY1005" fmla="*/ 391083 h 3202425"/>
              <a:gd name="connsiteX1006" fmla="*/ 368814 w 3059236"/>
              <a:gd name="connsiteY1006" fmla="*/ 356981 h 3202425"/>
              <a:gd name="connsiteX1007" fmla="*/ 377341 w 3059236"/>
              <a:gd name="connsiteY1007" fmla="*/ 344192 h 3202425"/>
              <a:gd name="connsiteX1008" fmla="*/ 379473 w 3059236"/>
              <a:gd name="connsiteY1008" fmla="*/ 354849 h 3202425"/>
              <a:gd name="connsiteX1009" fmla="*/ 390133 w 3059236"/>
              <a:gd name="connsiteY1009" fmla="*/ 342061 h 3202425"/>
              <a:gd name="connsiteX1010" fmla="*/ 466880 w 3059236"/>
              <a:gd name="connsiteY1010" fmla="*/ 284512 h 3202425"/>
              <a:gd name="connsiteX1011" fmla="*/ 543627 w 3059236"/>
              <a:gd name="connsiteY1011" fmla="*/ 231227 h 3202425"/>
              <a:gd name="connsiteX1012" fmla="*/ 586265 w 3059236"/>
              <a:gd name="connsiteY1012" fmla="*/ 207781 h 3202425"/>
              <a:gd name="connsiteX1013" fmla="*/ 705650 w 3059236"/>
              <a:gd name="connsiteY1013" fmla="*/ 128919 h 3202425"/>
              <a:gd name="connsiteX1014" fmla="*/ 739760 w 3059236"/>
              <a:gd name="connsiteY1014" fmla="*/ 107605 h 3202425"/>
              <a:gd name="connsiteX1015" fmla="*/ 903914 w 3059236"/>
              <a:gd name="connsiteY1015" fmla="*/ 47925 h 3202425"/>
              <a:gd name="connsiteX1016" fmla="*/ 927364 w 3059236"/>
              <a:gd name="connsiteY1016" fmla="*/ 33005 h 3202425"/>
              <a:gd name="connsiteX1017" fmla="*/ 931628 w 3059236"/>
              <a:gd name="connsiteY1017" fmla="*/ 39399 h 3202425"/>
              <a:gd name="connsiteX1018" fmla="*/ 1059540 w 3059236"/>
              <a:gd name="connsiteY1018" fmla="*/ 3165 h 3202425"/>
              <a:gd name="connsiteX1019" fmla="*/ 1068068 w 3059236"/>
              <a:gd name="connsiteY1019" fmla="*/ 9559 h 3202425"/>
              <a:gd name="connsiteX1020" fmla="*/ 1126661 w 3059236"/>
              <a:gd name="connsiteY1020" fmla="*/ 434 h 320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</a:cxnLst>
            <a:rect l="l" t="t" r="r" b="b"/>
            <a:pathLst>
              <a:path w="3059236" h="3202425">
                <a:moveTo>
                  <a:pt x="2767170" y="2609891"/>
                </a:moveTo>
                <a:lnTo>
                  <a:pt x="2772259" y="2612223"/>
                </a:lnTo>
                <a:lnTo>
                  <a:pt x="2772233" y="2612288"/>
                </a:lnTo>
                <a:cubicBezTo>
                  <a:pt x="2770368" y="2613088"/>
                  <a:pt x="2768236" y="2612022"/>
                  <a:pt x="2767170" y="2609891"/>
                </a:cubicBezTo>
                <a:close/>
                <a:moveTo>
                  <a:pt x="2692554" y="2373303"/>
                </a:moveTo>
                <a:cubicBezTo>
                  <a:pt x="2698950" y="2377566"/>
                  <a:pt x="2698950" y="2398880"/>
                  <a:pt x="2705345" y="2401012"/>
                </a:cubicBezTo>
                <a:cubicBezTo>
                  <a:pt x="2705345" y="2409537"/>
                  <a:pt x="2701082" y="2407406"/>
                  <a:pt x="2696818" y="2407406"/>
                </a:cubicBezTo>
                <a:cubicBezTo>
                  <a:pt x="2694686" y="2392486"/>
                  <a:pt x="2690422" y="2392486"/>
                  <a:pt x="2692554" y="2373303"/>
                </a:cubicBezTo>
                <a:close/>
                <a:moveTo>
                  <a:pt x="1613827" y="2219841"/>
                </a:moveTo>
                <a:cubicBezTo>
                  <a:pt x="1614893" y="2219841"/>
                  <a:pt x="1616492" y="2219841"/>
                  <a:pt x="1617558" y="2220640"/>
                </a:cubicBezTo>
                <a:lnTo>
                  <a:pt x="1617644" y="2221541"/>
                </a:lnTo>
                <a:close/>
                <a:moveTo>
                  <a:pt x="2997412" y="2181475"/>
                </a:moveTo>
                <a:cubicBezTo>
                  <a:pt x="3005939" y="2177213"/>
                  <a:pt x="3012335" y="2204921"/>
                  <a:pt x="3018731" y="2215578"/>
                </a:cubicBezTo>
                <a:cubicBezTo>
                  <a:pt x="3018731" y="2219841"/>
                  <a:pt x="3016599" y="2217710"/>
                  <a:pt x="3014467" y="2217710"/>
                </a:cubicBezTo>
                <a:cubicBezTo>
                  <a:pt x="3010203" y="2202790"/>
                  <a:pt x="3003807" y="2192132"/>
                  <a:pt x="2997412" y="2181475"/>
                </a:cubicBezTo>
                <a:close/>
                <a:moveTo>
                  <a:pt x="1126661" y="434"/>
                </a:moveTo>
                <a:cubicBezTo>
                  <a:pt x="1186120" y="-2563"/>
                  <a:pt x="1247678" y="10625"/>
                  <a:pt x="1306837" y="20216"/>
                </a:cubicBezTo>
                <a:cubicBezTo>
                  <a:pt x="1351607" y="28742"/>
                  <a:pt x="1398508" y="45793"/>
                  <a:pt x="1443277" y="69239"/>
                </a:cubicBezTo>
                <a:cubicBezTo>
                  <a:pt x="1458200" y="75633"/>
                  <a:pt x="1473124" y="82028"/>
                  <a:pt x="1485915" y="92685"/>
                </a:cubicBezTo>
                <a:cubicBezTo>
                  <a:pt x="1490179" y="94816"/>
                  <a:pt x="1490179" y="103342"/>
                  <a:pt x="1494442" y="105473"/>
                </a:cubicBezTo>
                <a:cubicBezTo>
                  <a:pt x="1507234" y="118262"/>
                  <a:pt x="1522157" y="116130"/>
                  <a:pt x="1534948" y="126787"/>
                </a:cubicBezTo>
                <a:cubicBezTo>
                  <a:pt x="1547739" y="137444"/>
                  <a:pt x="1560530" y="152364"/>
                  <a:pt x="1575453" y="163021"/>
                </a:cubicBezTo>
                <a:cubicBezTo>
                  <a:pt x="1615959" y="194993"/>
                  <a:pt x="1660728" y="216307"/>
                  <a:pt x="1694838" y="248278"/>
                </a:cubicBezTo>
                <a:cubicBezTo>
                  <a:pt x="1705498" y="256804"/>
                  <a:pt x="1728948" y="286644"/>
                  <a:pt x="1741739" y="282381"/>
                </a:cubicBezTo>
                <a:cubicBezTo>
                  <a:pt x="1754531" y="318615"/>
                  <a:pt x="1782245" y="301564"/>
                  <a:pt x="1797168" y="335666"/>
                </a:cubicBezTo>
                <a:cubicBezTo>
                  <a:pt x="1837674" y="352718"/>
                  <a:pt x="1871784" y="406003"/>
                  <a:pt x="1912289" y="414529"/>
                </a:cubicBezTo>
                <a:cubicBezTo>
                  <a:pt x="1916553" y="433712"/>
                  <a:pt x="1929344" y="418792"/>
                  <a:pt x="1937872" y="431580"/>
                </a:cubicBezTo>
                <a:cubicBezTo>
                  <a:pt x="1937872" y="440106"/>
                  <a:pt x="1935740" y="435843"/>
                  <a:pt x="1933608" y="437975"/>
                </a:cubicBezTo>
                <a:cubicBezTo>
                  <a:pt x="1963454" y="469946"/>
                  <a:pt x="1993300" y="501917"/>
                  <a:pt x="2031674" y="501917"/>
                </a:cubicBezTo>
                <a:cubicBezTo>
                  <a:pt x="2027410" y="480603"/>
                  <a:pt x="2008223" y="506180"/>
                  <a:pt x="2006092" y="474209"/>
                </a:cubicBezTo>
                <a:cubicBezTo>
                  <a:pt x="2016751" y="480603"/>
                  <a:pt x="2027410" y="493391"/>
                  <a:pt x="2038070" y="491260"/>
                </a:cubicBezTo>
                <a:cubicBezTo>
                  <a:pt x="2040201" y="491260"/>
                  <a:pt x="2038070" y="497654"/>
                  <a:pt x="2038070" y="501917"/>
                </a:cubicBezTo>
                <a:cubicBezTo>
                  <a:pt x="2067916" y="499786"/>
                  <a:pt x="2099894" y="540283"/>
                  <a:pt x="2129740" y="529626"/>
                </a:cubicBezTo>
                <a:cubicBezTo>
                  <a:pt x="2204356" y="585043"/>
                  <a:pt x="2285367" y="623408"/>
                  <a:pt x="2359982" y="680956"/>
                </a:cubicBezTo>
                <a:cubicBezTo>
                  <a:pt x="2366378" y="717190"/>
                  <a:pt x="2391960" y="700139"/>
                  <a:pt x="2398356" y="732110"/>
                </a:cubicBezTo>
                <a:cubicBezTo>
                  <a:pt x="2419675" y="740636"/>
                  <a:pt x="2430334" y="753425"/>
                  <a:pt x="2447389" y="774739"/>
                </a:cubicBezTo>
                <a:cubicBezTo>
                  <a:pt x="2443125" y="785396"/>
                  <a:pt x="2438861" y="770476"/>
                  <a:pt x="2434598" y="779002"/>
                </a:cubicBezTo>
                <a:cubicBezTo>
                  <a:pt x="2383433" y="719322"/>
                  <a:pt x="2319477" y="689482"/>
                  <a:pt x="2266180" y="640459"/>
                </a:cubicBezTo>
                <a:cubicBezTo>
                  <a:pt x="2264048" y="642591"/>
                  <a:pt x="2259784" y="644722"/>
                  <a:pt x="2255520" y="644722"/>
                </a:cubicBezTo>
                <a:cubicBezTo>
                  <a:pt x="2255520" y="648985"/>
                  <a:pt x="2255520" y="663905"/>
                  <a:pt x="2251257" y="663905"/>
                </a:cubicBezTo>
                <a:cubicBezTo>
                  <a:pt x="2259784" y="668168"/>
                  <a:pt x="2272575" y="651116"/>
                  <a:pt x="2281103" y="663905"/>
                </a:cubicBezTo>
                <a:cubicBezTo>
                  <a:pt x="2278971" y="670299"/>
                  <a:pt x="2281103" y="674562"/>
                  <a:pt x="2278971" y="680956"/>
                </a:cubicBezTo>
                <a:cubicBezTo>
                  <a:pt x="2274707" y="683088"/>
                  <a:pt x="2276839" y="672431"/>
                  <a:pt x="2276839" y="668168"/>
                </a:cubicBezTo>
                <a:cubicBezTo>
                  <a:pt x="2272575" y="663905"/>
                  <a:pt x="2272575" y="672431"/>
                  <a:pt x="2270444" y="676694"/>
                </a:cubicBezTo>
                <a:cubicBezTo>
                  <a:pt x="2268312" y="663905"/>
                  <a:pt x="2264048" y="674562"/>
                  <a:pt x="2259784" y="670299"/>
                </a:cubicBezTo>
                <a:cubicBezTo>
                  <a:pt x="2276839" y="687351"/>
                  <a:pt x="2293894" y="700139"/>
                  <a:pt x="2313081" y="708665"/>
                </a:cubicBezTo>
                <a:cubicBezTo>
                  <a:pt x="2310949" y="702271"/>
                  <a:pt x="2306685" y="700139"/>
                  <a:pt x="2302422" y="698008"/>
                </a:cubicBezTo>
                <a:cubicBezTo>
                  <a:pt x="2306685" y="687351"/>
                  <a:pt x="2325872" y="689482"/>
                  <a:pt x="2325872" y="708665"/>
                </a:cubicBezTo>
                <a:cubicBezTo>
                  <a:pt x="2328004" y="706533"/>
                  <a:pt x="2334400" y="712928"/>
                  <a:pt x="2334400" y="704402"/>
                </a:cubicBezTo>
                <a:cubicBezTo>
                  <a:pt x="2336532" y="715059"/>
                  <a:pt x="2340795" y="721453"/>
                  <a:pt x="2347191" y="717190"/>
                </a:cubicBezTo>
                <a:cubicBezTo>
                  <a:pt x="2349323" y="721453"/>
                  <a:pt x="2349323" y="723585"/>
                  <a:pt x="2349323" y="727848"/>
                </a:cubicBezTo>
                <a:cubicBezTo>
                  <a:pt x="2372773" y="732110"/>
                  <a:pt x="2391960" y="772607"/>
                  <a:pt x="2413279" y="779002"/>
                </a:cubicBezTo>
                <a:cubicBezTo>
                  <a:pt x="2413279" y="787527"/>
                  <a:pt x="2413279" y="791790"/>
                  <a:pt x="2413279" y="796053"/>
                </a:cubicBezTo>
                <a:cubicBezTo>
                  <a:pt x="2415411" y="793922"/>
                  <a:pt x="2415411" y="798184"/>
                  <a:pt x="2417543" y="798184"/>
                </a:cubicBezTo>
                <a:cubicBezTo>
                  <a:pt x="2419675" y="796053"/>
                  <a:pt x="2417543" y="793922"/>
                  <a:pt x="2419675" y="785396"/>
                </a:cubicBezTo>
                <a:cubicBezTo>
                  <a:pt x="2423938" y="789659"/>
                  <a:pt x="2430334" y="789659"/>
                  <a:pt x="2430334" y="802447"/>
                </a:cubicBezTo>
                <a:cubicBezTo>
                  <a:pt x="2447389" y="802447"/>
                  <a:pt x="2458048" y="830156"/>
                  <a:pt x="2475103" y="832287"/>
                </a:cubicBezTo>
                <a:cubicBezTo>
                  <a:pt x="2472971" y="836550"/>
                  <a:pt x="2475103" y="838681"/>
                  <a:pt x="2475103" y="842944"/>
                </a:cubicBezTo>
                <a:cubicBezTo>
                  <a:pt x="2479367" y="840813"/>
                  <a:pt x="2479367" y="840813"/>
                  <a:pt x="2483631" y="842944"/>
                </a:cubicBezTo>
                <a:cubicBezTo>
                  <a:pt x="2483631" y="851470"/>
                  <a:pt x="2485763" y="849338"/>
                  <a:pt x="2485763" y="855733"/>
                </a:cubicBezTo>
                <a:cubicBezTo>
                  <a:pt x="2494290" y="851470"/>
                  <a:pt x="2492158" y="859996"/>
                  <a:pt x="2500686" y="859996"/>
                </a:cubicBezTo>
                <a:cubicBezTo>
                  <a:pt x="2502818" y="862127"/>
                  <a:pt x="2502818" y="864258"/>
                  <a:pt x="2502818" y="870653"/>
                </a:cubicBezTo>
                <a:cubicBezTo>
                  <a:pt x="2522004" y="870653"/>
                  <a:pt x="2536928" y="909018"/>
                  <a:pt x="2558246" y="919675"/>
                </a:cubicBezTo>
                <a:cubicBezTo>
                  <a:pt x="2598752" y="972961"/>
                  <a:pt x="2641389" y="1021983"/>
                  <a:pt x="2686159" y="1062480"/>
                </a:cubicBezTo>
                <a:cubicBezTo>
                  <a:pt x="2739455" y="1130686"/>
                  <a:pt x="2788488" y="1203154"/>
                  <a:pt x="2839653" y="1284148"/>
                </a:cubicBezTo>
                <a:cubicBezTo>
                  <a:pt x="2843917" y="1305462"/>
                  <a:pt x="2848181" y="1324645"/>
                  <a:pt x="2858840" y="1328908"/>
                </a:cubicBezTo>
                <a:cubicBezTo>
                  <a:pt x="2858840" y="1335302"/>
                  <a:pt x="2858840" y="1343828"/>
                  <a:pt x="2854576" y="1341696"/>
                </a:cubicBezTo>
                <a:cubicBezTo>
                  <a:pt x="2882291" y="1407770"/>
                  <a:pt x="2922796" y="1444004"/>
                  <a:pt x="2944115" y="1533524"/>
                </a:cubicBezTo>
                <a:cubicBezTo>
                  <a:pt x="2939851" y="1531393"/>
                  <a:pt x="2939851" y="1524998"/>
                  <a:pt x="2935588" y="1527130"/>
                </a:cubicBezTo>
                <a:cubicBezTo>
                  <a:pt x="2933456" y="1548444"/>
                  <a:pt x="2922796" y="1544181"/>
                  <a:pt x="2920664" y="1556970"/>
                </a:cubicBezTo>
                <a:cubicBezTo>
                  <a:pt x="2918533" y="1561232"/>
                  <a:pt x="2912137" y="1552707"/>
                  <a:pt x="2910005" y="1550575"/>
                </a:cubicBezTo>
                <a:cubicBezTo>
                  <a:pt x="2912137" y="1542050"/>
                  <a:pt x="2912137" y="1542050"/>
                  <a:pt x="2912137" y="1535655"/>
                </a:cubicBezTo>
                <a:cubicBezTo>
                  <a:pt x="2912137" y="1529261"/>
                  <a:pt x="2905741" y="1518604"/>
                  <a:pt x="2901478" y="1527130"/>
                </a:cubicBezTo>
                <a:cubicBezTo>
                  <a:pt x="2897214" y="1522867"/>
                  <a:pt x="2899346" y="1516473"/>
                  <a:pt x="2897214" y="1510078"/>
                </a:cubicBezTo>
                <a:cubicBezTo>
                  <a:pt x="2890818" y="1507947"/>
                  <a:pt x="2890818" y="1507947"/>
                  <a:pt x="2884423" y="1512210"/>
                </a:cubicBezTo>
                <a:cubicBezTo>
                  <a:pt x="2880159" y="1490896"/>
                  <a:pt x="2869500" y="1503684"/>
                  <a:pt x="2865236" y="1486633"/>
                </a:cubicBezTo>
                <a:cubicBezTo>
                  <a:pt x="2848181" y="1524998"/>
                  <a:pt x="2833258" y="1469581"/>
                  <a:pt x="2816203" y="1458924"/>
                </a:cubicBezTo>
                <a:cubicBezTo>
                  <a:pt x="2814071" y="1458924"/>
                  <a:pt x="2814071" y="1465319"/>
                  <a:pt x="2814071" y="1471713"/>
                </a:cubicBezTo>
                <a:cubicBezTo>
                  <a:pt x="2811939" y="1467450"/>
                  <a:pt x="2811939" y="1463187"/>
                  <a:pt x="2814071" y="1458924"/>
                </a:cubicBezTo>
                <a:cubicBezTo>
                  <a:pt x="2809807" y="1450399"/>
                  <a:pt x="2801280" y="1441873"/>
                  <a:pt x="2792752" y="1441873"/>
                </a:cubicBezTo>
                <a:cubicBezTo>
                  <a:pt x="2792752" y="1446136"/>
                  <a:pt x="2792752" y="1448267"/>
                  <a:pt x="2792752" y="1452530"/>
                </a:cubicBezTo>
                <a:cubicBezTo>
                  <a:pt x="2801280" y="1448267"/>
                  <a:pt x="2799148" y="1480239"/>
                  <a:pt x="2809807" y="1482370"/>
                </a:cubicBezTo>
                <a:cubicBezTo>
                  <a:pt x="2820466" y="1463187"/>
                  <a:pt x="2833258" y="1512210"/>
                  <a:pt x="2843917" y="1510078"/>
                </a:cubicBezTo>
                <a:cubicBezTo>
                  <a:pt x="2846049" y="1529261"/>
                  <a:pt x="2848181" y="1544181"/>
                  <a:pt x="2852445" y="1556970"/>
                </a:cubicBezTo>
                <a:cubicBezTo>
                  <a:pt x="2856708" y="1550575"/>
                  <a:pt x="2854576" y="1548444"/>
                  <a:pt x="2854576" y="1535655"/>
                </a:cubicBezTo>
                <a:cubicBezTo>
                  <a:pt x="2860972" y="1539918"/>
                  <a:pt x="2867368" y="1550575"/>
                  <a:pt x="2867368" y="1559101"/>
                </a:cubicBezTo>
                <a:cubicBezTo>
                  <a:pt x="2867368" y="1563364"/>
                  <a:pt x="2865236" y="1563364"/>
                  <a:pt x="2863104" y="1563364"/>
                </a:cubicBezTo>
                <a:cubicBezTo>
                  <a:pt x="2878027" y="1605992"/>
                  <a:pt x="2901478" y="1618781"/>
                  <a:pt x="2914269" y="1667803"/>
                </a:cubicBezTo>
                <a:cubicBezTo>
                  <a:pt x="2920664" y="1672066"/>
                  <a:pt x="2927060" y="1672066"/>
                  <a:pt x="2933456" y="1680592"/>
                </a:cubicBezTo>
                <a:cubicBezTo>
                  <a:pt x="2927060" y="1689118"/>
                  <a:pt x="2941983" y="1706169"/>
                  <a:pt x="2944115" y="1693380"/>
                </a:cubicBezTo>
                <a:cubicBezTo>
                  <a:pt x="2941983" y="1701906"/>
                  <a:pt x="2944115" y="1706169"/>
                  <a:pt x="2944115" y="1710432"/>
                </a:cubicBezTo>
                <a:cubicBezTo>
                  <a:pt x="2950511" y="1704038"/>
                  <a:pt x="2952643" y="1729615"/>
                  <a:pt x="2954774" y="1714695"/>
                </a:cubicBezTo>
                <a:cubicBezTo>
                  <a:pt x="2956906" y="1731746"/>
                  <a:pt x="2965434" y="1733877"/>
                  <a:pt x="2969698" y="1744535"/>
                </a:cubicBezTo>
                <a:cubicBezTo>
                  <a:pt x="2961170" y="1748797"/>
                  <a:pt x="2948379" y="1731746"/>
                  <a:pt x="2939851" y="1716826"/>
                </a:cubicBezTo>
                <a:cubicBezTo>
                  <a:pt x="2931324" y="1706169"/>
                  <a:pt x="2924928" y="1693380"/>
                  <a:pt x="2916401" y="1684855"/>
                </a:cubicBezTo>
                <a:cubicBezTo>
                  <a:pt x="2916401" y="1697643"/>
                  <a:pt x="2918533" y="1691249"/>
                  <a:pt x="2914269" y="1701906"/>
                </a:cubicBezTo>
                <a:cubicBezTo>
                  <a:pt x="2918533" y="1710432"/>
                  <a:pt x="2920664" y="1723220"/>
                  <a:pt x="2924928" y="1731746"/>
                </a:cubicBezTo>
                <a:cubicBezTo>
                  <a:pt x="2922796" y="1721089"/>
                  <a:pt x="2929192" y="1716826"/>
                  <a:pt x="2927060" y="1733877"/>
                </a:cubicBezTo>
                <a:cubicBezTo>
                  <a:pt x="2929192" y="1736009"/>
                  <a:pt x="2929192" y="1729615"/>
                  <a:pt x="2931324" y="1731746"/>
                </a:cubicBezTo>
                <a:cubicBezTo>
                  <a:pt x="2929192" y="1738140"/>
                  <a:pt x="2931324" y="1746666"/>
                  <a:pt x="2933456" y="1748797"/>
                </a:cubicBezTo>
                <a:cubicBezTo>
                  <a:pt x="2935588" y="1746666"/>
                  <a:pt x="2935588" y="1740272"/>
                  <a:pt x="2935588" y="1733877"/>
                </a:cubicBezTo>
                <a:cubicBezTo>
                  <a:pt x="2939851" y="1733877"/>
                  <a:pt x="2939851" y="1746666"/>
                  <a:pt x="2944115" y="1748797"/>
                </a:cubicBezTo>
                <a:cubicBezTo>
                  <a:pt x="2944115" y="1755192"/>
                  <a:pt x="2941983" y="1755192"/>
                  <a:pt x="2939851" y="1755192"/>
                </a:cubicBezTo>
                <a:cubicBezTo>
                  <a:pt x="2954774" y="1785031"/>
                  <a:pt x="2965434" y="1821266"/>
                  <a:pt x="2982489" y="1848974"/>
                </a:cubicBezTo>
                <a:cubicBezTo>
                  <a:pt x="2982489" y="1855368"/>
                  <a:pt x="2980357" y="1855368"/>
                  <a:pt x="2978225" y="1855368"/>
                </a:cubicBezTo>
                <a:cubicBezTo>
                  <a:pt x="2978225" y="1870288"/>
                  <a:pt x="2984621" y="1868157"/>
                  <a:pt x="2986752" y="1878814"/>
                </a:cubicBezTo>
                <a:cubicBezTo>
                  <a:pt x="2986752" y="1870288"/>
                  <a:pt x="2984621" y="1866025"/>
                  <a:pt x="2982489" y="1861763"/>
                </a:cubicBezTo>
                <a:cubicBezTo>
                  <a:pt x="2986752" y="1855368"/>
                  <a:pt x="2984621" y="1857500"/>
                  <a:pt x="2984621" y="1844711"/>
                </a:cubicBezTo>
                <a:cubicBezTo>
                  <a:pt x="2982489" y="1834054"/>
                  <a:pt x="2978225" y="1848974"/>
                  <a:pt x="2978225" y="1831923"/>
                </a:cubicBezTo>
                <a:cubicBezTo>
                  <a:pt x="2995280" y="1842580"/>
                  <a:pt x="2993148" y="1874551"/>
                  <a:pt x="3008071" y="1876683"/>
                </a:cubicBezTo>
                <a:cubicBezTo>
                  <a:pt x="3008071" y="1887340"/>
                  <a:pt x="3010203" y="1889471"/>
                  <a:pt x="3010203" y="1902260"/>
                </a:cubicBezTo>
                <a:cubicBezTo>
                  <a:pt x="3014467" y="1897997"/>
                  <a:pt x="3020862" y="1900128"/>
                  <a:pt x="3025126" y="1906522"/>
                </a:cubicBezTo>
                <a:cubicBezTo>
                  <a:pt x="3022994" y="1917179"/>
                  <a:pt x="3027258" y="1919311"/>
                  <a:pt x="3025126" y="1929968"/>
                </a:cubicBezTo>
                <a:cubicBezTo>
                  <a:pt x="3016599" y="1910785"/>
                  <a:pt x="3003807" y="1906522"/>
                  <a:pt x="2995280" y="1883077"/>
                </a:cubicBezTo>
                <a:cubicBezTo>
                  <a:pt x="2993148" y="1900128"/>
                  <a:pt x="3003807" y="1929968"/>
                  <a:pt x="3012335" y="1923574"/>
                </a:cubicBezTo>
                <a:cubicBezTo>
                  <a:pt x="3012335" y="1925705"/>
                  <a:pt x="3022994" y="1942757"/>
                  <a:pt x="3031522" y="1949151"/>
                </a:cubicBezTo>
                <a:cubicBezTo>
                  <a:pt x="3031522" y="1936362"/>
                  <a:pt x="3029390" y="1921442"/>
                  <a:pt x="3027258" y="1908654"/>
                </a:cubicBezTo>
                <a:cubicBezTo>
                  <a:pt x="3029390" y="1919311"/>
                  <a:pt x="3037917" y="1912917"/>
                  <a:pt x="3037917" y="1929968"/>
                </a:cubicBezTo>
                <a:cubicBezTo>
                  <a:pt x="3035786" y="1927837"/>
                  <a:pt x="3035786" y="1925705"/>
                  <a:pt x="3033654" y="1925705"/>
                </a:cubicBezTo>
                <a:cubicBezTo>
                  <a:pt x="3035786" y="1938494"/>
                  <a:pt x="3042181" y="1955545"/>
                  <a:pt x="3044313" y="1949151"/>
                </a:cubicBezTo>
                <a:cubicBezTo>
                  <a:pt x="3046445" y="1970465"/>
                  <a:pt x="3054972" y="1972596"/>
                  <a:pt x="3059236" y="1981122"/>
                </a:cubicBezTo>
                <a:cubicBezTo>
                  <a:pt x="3059236" y="1985385"/>
                  <a:pt x="3050709" y="1978991"/>
                  <a:pt x="3057104" y="1987516"/>
                </a:cubicBezTo>
                <a:cubicBezTo>
                  <a:pt x="3050709" y="1985385"/>
                  <a:pt x="3040049" y="1964071"/>
                  <a:pt x="3031522" y="1955545"/>
                </a:cubicBezTo>
                <a:cubicBezTo>
                  <a:pt x="3031522" y="1957676"/>
                  <a:pt x="3031522" y="1959808"/>
                  <a:pt x="3029390" y="1959808"/>
                </a:cubicBezTo>
                <a:cubicBezTo>
                  <a:pt x="3033654" y="1989648"/>
                  <a:pt x="3048577" y="1993911"/>
                  <a:pt x="3057104" y="2013093"/>
                </a:cubicBezTo>
                <a:cubicBezTo>
                  <a:pt x="3048577" y="2028013"/>
                  <a:pt x="3042181" y="1981122"/>
                  <a:pt x="3025126" y="1993911"/>
                </a:cubicBezTo>
                <a:cubicBezTo>
                  <a:pt x="3029390" y="1976859"/>
                  <a:pt x="3020862" y="1978991"/>
                  <a:pt x="3016599" y="1972596"/>
                </a:cubicBezTo>
                <a:cubicBezTo>
                  <a:pt x="3014467" y="1991779"/>
                  <a:pt x="3020862" y="1987516"/>
                  <a:pt x="3020862" y="2000305"/>
                </a:cubicBezTo>
                <a:cubicBezTo>
                  <a:pt x="3014467" y="1985385"/>
                  <a:pt x="3010203" y="1991779"/>
                  <a:pt x="3003807" y="1972596"/>
                </a:cubicBezTo>
                <a:cubicBezTo>
                  <a:pt x="3005939" y="1968334"/>
                  <a:pt x="3010203" y="1978991"/>
                  <a:pt x="3014467" y="1972596"/>
                </a:cubicBezTo>
                <a:cubicBezTo>
                  <a:pt x="3012335" y="1955545"/>
                  <a:pt x="3003807" y="1961939"/>
                  <a:pt x="2997412" y="1959808"/>
                </a:cubicBezTo>
                <a:cubicBezTo>
                  <a:pt x="2995280" y="1961939"/>
                  <a:pt x="2997412" y="1976859"/>
                  <a:pt x="2995280" y="1983253"/>
                </a:cubicBezTo>
                <a:cubicBezTo>
                  <a:pt x="2997412" y="1985385"/>
                  <a:pt x="3003807" y="2002436"/>
                  <a:pt x="2997412" y="1993911"/>
                </a:cubicBezTo>
                <a:cubicBezTo>
                  <a:pt x="2988884" y="1985385"/>
                  <a:pt x="2973961" y="1970465"/>
                  <a:pt x="2965434" y="1961939"/>
                </a:cubicBezTo>
                <a:cubicBezTo>
                  <a:pt x="2965434" y="1957676"/>
                  <a:pt x="2965434" y="1964071"/>
                  <a:pt x="2967566" y="1961939"/>
                </a:cubicBezTo>
                <a:cubicBezTo>
                  <a:pt x="2965434" y="1940625"/>
                  <a:pt x="2959038" y="1955545"/>
                  <a:pt x="2954774" y="1955545"/>
                </a:cubicBezTo>
                <a:cubicBezTo>
                  <a:pt x="2954774" y="1942757"/>
                  <a:pt x="2948379" y="1949151"/>
                  <a:pt x="2950511" y="1936362"/>
                </a:cubicBezTo>
                <a:cubicBezTo>
                  <a:pt x="2952643" y="1934231"/>
                  <a:pt x="2952643" y="1947019"/>
                  <a:pt x="2956906" y="1942757"/>
                </a:cubicBezTo>
                <a:cubicBezTo>
                  <a:pt x="2956906" y="1929968"/>
                  <a:pt x="2950511" y="1929968"/>
                  <a:pt x="2948379" y="1923574"/>
                </a:cubicBezTo>
                <a:cubicBezTo>
                  <a:pt x="2933456" y="1932099"/>
                  <a:pt x="2924928" y="1925705"/>
                  <a:pt x="2920664" y="1902260"/>
                </a:cubicBezTo>
                <a:cubicBezTo>
                  <a:pt x="2914269" y="1910785"/>
                  <a:pt x="2892950" y="1859631"/>
                  <a:pt x="2884423" y="1872420"/>
                </a:cubicBezTo>
                <a:cubicBezTo>
                  <a:pt x="2878027" y="1840448"/>
                  <a:pt x="2854576" y="1823397"/>
                  <a:pt x="2841785" y="1814871"/>
                </a:cubicBezTo>
                <a:cubicBezTo>
                  <a:pt x="2850313" y="1821266"/>
                  <a:pt x="2837521" y="1829791"/>
                  <a:pt x="2833258" y="1831923"/>
                </a:cubicBezTo>
                <a:cubicBezTo>
                  <a:pt x="2833258" y="1825528"/>
                  <a:pt x="2833258" y="1819134"/>
                  <a:pt x="2833258" y="1817003"/>
                </a:cubicBezTo>
                <a:cubicBezTo>
                  <a:pt x="2833258" y="1812740"/>
                  <a:pt x="2833258" y="1819134"/>
                  <a:pt x="2835390" y="1817003"/>
                </a:cubicBezTo>
                <a:cubicBezTo>
                  <a:pt x="2835390" y="1802083"/>
                  <a:pt x="2831126" y="1812740"/>
                  <a:pt x="2826862" y="1808477"/>
                </a:cubicBezTo>
                <a:cubicBezTo>
                  <a:pt x="2831126" y="1814871"/>
                  <a:pt x="2824730" y="1814871"/>
                  <a:pt x="2822598" y="1817003"/>
                </a:cubicBezTo>
                <a:cubicBezTo>
                  <a:pt x="2820466" y="1804214"/>
                  <a:pt x="2824730" y="1810609"/>
                  <a:pt x="2824730" y="1802083"/>
                </a:cubicBezTo>
                <a:cubicBezTo>
                  <a:pt x="2824730" y="1782900"/>
                  <a:pt x="2818335" y="1787163"/>
                  <a:pt x="2814071" y="1791426"/>
                </a:cubicBezTo>
                <a:cubicBezTo>
                  <a:pt x="2814071" y="1797820"/>
                  <a:pt x="2820466" y="1791426"/>
                  <a:pt x="2818335" y="1804214"/>
                </a:cubicBezTo>
                <a:cubicBezTo>
                  <a:pt x="2818335" y="1812740"/>
                  <a:pt x="2814071" y="1806346"/>
                  <a:pt x="2816203" y="1810609"/>
                </a:cubicBezTo>
                <a:cubicBezTo>
                  <a:pt x="2814071" y="1812740"/>
                  <a:pt x="2809807" y="1812740"/>
                  <a:pt x="2807675" y="1823397"/>
                </a:cubicBezTo>
                <a:cubicBezTo>
                  <a:pt x="2809807" y="1829791"/>
                  <a:pt x="2814071" y="1831923"/>
                  <a:pt x="2818335" y="1831923"/>
                </a:cubicBezTo>
                <a:cubicBezTo>
                  <a:pt x="2818335" y="1840448"/>
                  <a:pt x="2814071" y="1834054"/>
                  <a:pt x="2814071" y="1840448"/>
                </a:cubicBezTo>
                <a:cubicBezTo>
                  <a:pt x="2811939" y="1851105"/>
                  <a:pt x="2820466" y="1838317"/>
                  <a:pt x="2818335" y="1851105"/>
                </a:cubicBezTo>
                <a:cubicBezTo>
                  <a:pt x="2816203" y="1853237"/>
                  <a:pt x="2814071" y="1848974"/>
                  <a:pt x="2814071" y="1848974"/>
                </a:cubicBezTo>
                <a:cubicBezTo>
                  <a:pt x="2818335" y="1863894"/>
                  <a:pt x="2826862" y="1853237"/>
                  <a:pt x="2835390" y="1855368"/>
                </a:cubicBezTo>
                <a:cubicBezTo>
                  <a:pt x="2835390" y="1844711"/>
                  <a:pt x="2831126" y="1842580"/>
                  <a:pt x="2835390" y="1834054"/>
                </a:cubicBezTo>
                <a:cubicBezTo>
                  <a:pt x="2837521" y="1829791"/>
                  <a:pt x="2846049" y="1840448"/>
                  <a:pt x="2841785" y="1851105"/>
                </a:cubicBezTo>
                <a:cubicBezTo>
                  <a:pt x="2848181" y="1844711"/>
                  <a:pt x="2854576" y="1831923"/>
                  <a:pt x="2858840" y="1844711"/>
                </a:cubicBezTo>
                <a:cubicBezTo>
                  <a:pt x="2852445" y="1851105"/>
                  <a:pt x="2850313" y="1866025"/>
                  <a:pt x="2843917" y="1874551"/>
                </a:cubicBezTo>
                <a:cubicBezTo>
                  <a:pt x="2843917" y="1868157"/>
                  <a:pt x="2848181" y="1863894"/>
                  <a:pt x="2843917" y="1861763"/>
                </a:cubicBezTo>
                <a:cubicBezTo>
                  <a:pt x="2839653" y="1861763"/>
                  <a:pt x="2843917" y="1863894"/>
                  <a:pt x="2843917" y="1872420"/>
                </a:cubicBezTo>
                <a:cubicBezTo>
                  <a:pt x="2835390" y="1868157"/>
                  <a:pt x="2822598" y="1874551"/>
                  <a:pt x="2818335" y="1861763"/>
                </a:cubicBezTo>
                <a:cubicBezTo>
                  <a:pt x="2814071" y="1863894"/>
                  <a:pt x="2816203" y="1883077"/>
                  <a:pt x="2809807" y="1880945"/>
                </a:cubicBezTo>
                <a:cubicBezTo>
                  <a:pt x="2809807" y="1889471"/>
                  <a:pt x="2811939" y="1897997"/>
                  <a:pt x="2811939" y="1908654"/>
                </a:cubicBezTo>
                <a:cubicBezTo>
                  <a:pt x="2816203" y="1906522"/>
                  <a:pt x="2816203" y="1910785"/>
                  <a:pt x="2818335" y="1910785"/>
                </a:cubicBezTo>
                <a:cubicBezTo>
                  <a:pt x="2820466" y="1912917"/>
                  <a:pt x="2818335" y="1897997"/>
                  <a:pt x="2822598" y="1902260"/>
                </a:cubicBezTo>
                <a:cubicBezTo>
                  <a:pt x="2820466" y="1908654"/>
                  <a:pt x="2822598" y="1912917"/>
                  <a:pt x="2824730" y="1919311"/>
                </a:cubicBezTo>
                <a:cubicBezTo>
                  <a:pt x="2831126" y="1917179"/>
                  <a:pt x="2820466" y="1904391"/>
                  <a:pt x="2826862" y="1904391"/>
                </a:cubicBezTo>
                <a:cubicBezTo>
                  <a:pt x="2828994" y="1917179"/>
                  <a:pt x="2828994" y="1921442"/>
                  <a:pt x="2831126" y="1938494"/>
                </a:cubicBezTo>
                <a:cubicBezTo>
                  <a:pt x="2826862" y="1940625"/>
                  <a:pt x="2822598" y="1919311"/>
                  <a:pt x="2820466" y="1942757"/>
                </a:cubicBezTo>
                <a:cubicBezTo>
                  <a:pt x="2820466" y="1925705"/>
                  <a:pt x="2811939" y="1906522"/>
                  <a:pt x="2803412" y="1915048"/>
                </a:cubicBezTo>
                <a:cubicBezTo>
                  <a:pt x="2807675" y="1919311"/>
                  <a:pt x="2803412" y="1929968"/>
                  <a:pt x="2805543" y="1934231"/>
                </a:cubicBezTo>
                <a:cubicBezTo>
                  <a:pt x="2809807" y="1959808"/>
                  <a:pt x="2831126" y="1947019"/>
                  <a:pt x="2837521" y="1951282"/>
                </a:cubicBezTo>
                <a:cubicBezTo>
                  <a:pt x="2839653" y="1951282"/>
                  <a:pt x="2837521" y="1947019"/>
                  <a:pt x="2837521" y="1944888"/>
                </a:cubicBezTo>
                <a:cubicBezTo>
                  <a:pt x="2843917" y="1934231"/>
                  <a:pt x="2850313" y="1974728"/>
                  <a:pt x="2858840" y="1961939"/>
                </a:cubicBezTo>
                <a:cubicBezTo>
                  <a:pt x="2858840" y="1964071"/>
                  <a:pt x="2856708" y="1968334"/>
                  <a:pt x="2856708" y="1972596"/>
                </a:cubicBezTo>
                <a:cubicBezTo>
                  <a:pt x="2860972" y="1972596"/>
                  <a:pt x="2863104" y="1970465"/>
                  <a:pt x="2863104" y="1961939"/>
                </a:cubicBezTo>
                <a:cubicBezTo>
                  <a:pt x="2865236" y="1964071"/>
                  <a:pt x="2865236" y="1978991"/>
                  <a:pt x="2867368" y="1978991"/>
                </a:cubicBezTo>
                <a:cubicBezTo>
                  <a:pt x="2869500" y="1968334"/>
                  <a:pt x="2875895" y="1959808"/>
                  <a:pt x="2873763" y="1951282"/>
                </a:cubicBezTo>
                <a:cubicBezTo>
                  <a:pt x="2880159" y="1942757"/>
                  <a:pt x="2886555" y="1987516"/>
                  <a:pt x="2890818" y="1968334"/>
                </a:cubicBezTo>
                <a:cubicBezTo>
                  <a:pt x="2899346" y="1981122"/>
                  <a:pt x="2907873" y="2010962"/>
                  <a:pt x="2924928" y="1996042"/>
                </a:cubicBezTo>
                <a:cubicBezTo>
                  <a:pt x="2924928" y="1987516"/>
                  <a:pt x="2918533" y="1993911"/>
                  <a:pt x="2920664" y="1983253"/>
                </a:cubicBezTo>
                <a:cubicBezTo>
                  <a:pt x="2927060" y="1989648"/>
                  <a:pt x="2931324" y="2000305"/>
                  <a:pt x="2935588" y="2006699"/>
                </a:cubicBezTo>
                <a:cubicBezTo>
                  <a:pt x="2935588" y="2017356"/>
                  <a:pt x="2929192" y="2006699"/>
                  <a:pt x="2935588" y="2017356"/>
                </a:cubicBezTo>
                <a:cubicBezTo>
                  <a:pt x="2935588" y="2025882"/>
                  <a:pt x="2933456" y="2010962"/>
                  <a:pt x="2931324" y="2017356"/>
                </a:cubicBezTo>
                <a:cubicBezTo>
                  <a:pt x="2931324" y="2025882"/>
                  <a:pt x="2931324" y="2036539"/>
                  <a:pt x="2935588" y="2040802"/>
                </a:cubicBezTo>
                <a:cubicBezTo>
                  <a:pt x="2935588" y="2034408"/>
                  <a:pt x="2933456" y="2034408"/>
                  <a:pt x="2933456" y="2032276"/>
                </a:cubicBezTo>
                <a:cubicBezTo>
                  <a:pt x="2939851" y="2013093"/>
                  <a:pt x="2948379" y="2047196"/>
                  <a:pt x="2952643" y="2042933"/>
                </a:cubicBezTo>
                <a:cubicBezTo>
                  <a:pt x="2952643" y="2053590"/>
                  <a:pt x="2948379" y="2055722"/>
                  <a:pt x="2948379" y="2066379"/>
                </a:cubicBezTo>
                <a:cubicBezTo>
                  <a:pt x="2946247" y="2064247"/>
                  <a:pt x="2944115" y="2062116"/>
                  <a:pt x="2941983" y="2064247"/>
                </a:cubicBezTo>
                <a:cubicBezTo>
                  <a:pt x="2941983" y="2074904"/>
                  <a:pt x="2948379" y="2072773"/>
                  <a:pt x="2944115" y="2083430"/>
                </a:cubicBezTo>
                <a:cubicBezTo>
                  <a:pt x="2941983" y="2077036"/>
                  <a:pt x="2935588" y="2077036"/>
                  <a:pt x="2931324" y="2070642"/>
                </a:cubicBezTo>
                <a:cubicBezTo>
                  <a:pt x="2931324" y="2083430"/>
                  <a:pt x="2939851" y="2074904"/>
                  <a:pt x="2937719" y="2094087"/>
                </a:cubicBezTo>
                <a:cubicBezTo>
                  <a:pt x="2933456" y="2091956"/>
                  <a:pt x="2931324" y="2085562"/>
                  <a:pt x="2927060" y="2083430"/>
                </a:cubicBezTo>
                <a:cubicBezTo>
                  <a:pt x="2929192" y="2100481"/>
                  <a:pt x="2937719" y="2094087"/>
                  <a:pt x="2941983" y="2102613"/>
                </a:cubicBezTo>
                <a:cubicBezTo>
                  <a:pt x="2939851" y="2113270"/>
                  <a:pt x="2937719" y="2113270"/>
                  <a:pt x="2944115" y="2119664"/>
                </a:cubicBezTo>
                <a:cubicBezTo>
                  <a:pt x="2937719" y="2126058"/>
                  <a:pt x="2931324" y="2104744"/>
                  <a:pt x="2922796" y="2106876"/>
                </a:cubicBezTo>
                <a:cubicBezTo>
                  <a:pt x="2952643" y="2145241"/>
                  <a:pt x="2978225" y="2190001"/>
                  <a:pt x="3014467" y="2217710"/>
                </a:cubicBezTo>
                <a:cubicBezTo>
                  <a:pt x="3012335" y="2236892"/>
                  <a:pt x="3020862" y="2230498"/>
                  <a:pt x="3018731" y="2234761"/>
                </a:cubicBezTo>
                <a:cubicBezTo>
                  <a:pt x="3018731" y="2245418"/>
                  <a:pt x="3010203" y="2232629"/>
                  <a:pt x="3008071" y="2228367"/>
                </a:cubicBezTo>
                <a:cubicBezTo>
                  <a:pt x="2995280" y="2219841"/>
                  <a:pt x="2984621" y="2207052"/>
                  <a:pt x="2973961" y="2187870"/>
                </a:cubicBezTo>
                <a:cubicBezTo>
                  <a:pt x="2971829" y="2187870"/>
                  <a:pt x="2971829" y="2187870"/>
                  <a:pt x="2969698" y="2187870"/>
                </a:cubicBezTo>
                <a:cubicBezTo>
                  <a:pt x="2963302" y="2168687"/>
                  <a:pt x="2959038" y="2164424"/>
                  <a:pt x="2948379" y="2160161"/>
                </a:cubicBezTo>
                <a:cubicBezTo>
                  <a:pt x="2944115" y="2140978"/>
                  <a:pt x="2937719" y="2138847"/>
                  <a:pt x="2931324" y="2140978"/>
                </a:cubicBezTo>
                <a:cubicBezTo>
                  <a:pt x="2931324" y="2132453"/>
                  <a:pt x="2931324" y="2130321"/>
                  <a:pt x="2927060" y="2123927"/>
                </a:cubicBezTo>
                <a:cubicBezTo>
                  <a:pt x="2924928" y="2128190"/>
                  <a:pt x="2927060" y="2134584"/>
                  <a:pt x="2924928" y="2140978"/>
                </a:cubicBezTo>
                <a:cubicBezTo>
                  <a:pt x="2920664" y="2140978"/>
                  <a:pt x="2920664" y="2134584"/>
                  <a:pt x="2916401" y="2134584"/>
                </a:cubicBezTo>
                <a:cubicBezTo>
                  <a:pt x="2918533" y="2128190"/>
                  <a:pt x="2920664" y="2130321"/>
                  <a:pt x="2920664" y="2119664"/>
                </a:cubicBezTo>
                <a:cubicBezTo>
                  <a:pt x="2918533" y="2111139"/>
                  <a:pt x="2912137" y="2109007"/>
                  <a:pt x="2910005" y="2102613"/>
                </a:cubicBezTo>
                <a:cubicBezTo>
                  <a:pt x="2905741" y="2115401"/>
                  <a:pt x="2912137" y="2121796"/>
                  <a:pt x="2916401" y="2126058"/>
                </a:cubicBezTo>
                <a:cubicBezTo>
                  <a:pt x="2916401" y="2130321"/>
                  <a:pt x="2916401" y="2130321"/>
                  <a:pt x="2914269" y="2130321"/>
                </a:cubicBezTo>
                <a:cubicBezTo>
                  <a:pt x="2914269" y="2130321"/>
                  <a:pt x="2914269" y="2134584"/>
                  <a:pt x="2914269" y="2136716"/>
                </a:cubicBezTo>
                <a:cubicBezTo>
                  <a:pt x="2910005" y="2130321"/>
                  <a:pt x="2910005" y="2121796"/>
                  <a:pt x="2903609" y="2119664"/>
                </a:cubicBezTo>
                <a:cubicBezTo>
                  <a:pt x="2903609" y="2113270"/>
                  <a:pt x="2905741" y="2106876"/>
                  <a:pt x="2905741" y="2102613"/>
                </a:cubicBezTo>
                <a:cubicBezTo>
                  <a:pt x="2901478" y="2091956"/>
                  <a:pt x="2892950" y="2091956"/>
                  <a:pt x="2890818" y="2079167"/>
                </a:cubicBezTo>
                <a:cubicBezTo>
                  <a:pt x="2886555" y="2081299"/>
                  <a:pt x="2886555" y="2085562"/>
                  <a:pt x="2886555" y="2094087"/>
                </a:cubicBezTo>
                <a:cubicBezTo>
                  <a:pt x="2890818" y="2098350"/>
                  <a:pt x="2892950" y="2104744"/>
                  <a:pt x="2897214" y="2106876"/>
                </a:cubicBezTo>
                <a:cubicBezTo>
                  <a:pt x="2878027" y="2104744"/>
                  <a:pt x="2863104" y="2066379"/>
                  <a:pt x="2843917" y="2059985"/>
                </a:cubicBezTo>
                <a:cubicBezTo>
                  <a:pt x="2846049" y="2074904"/>
                  <a:pt x="2854576" y="2068510"/>
                  <a:pt x="2854576" y="2085562"/>
                </a:cubicBezTo>
                <a:cubicBezTo>
                  <a:pt x="2839653" y="2077036"/>
                  <a:pt x="2833258" y="2047196"/>
                  <a:pt x="2818335" y="2042933"/>
                </a:cubicBezTo>
                <a:cubicBezTo>
                  <a:pt x="2822598" y="2064247"/>
                  <a:pt x="2833258" y="2070642"/>
                  <a:pt x="2843917" y="2079167"/>
                </a:cubicBezTo>
                <a:cubicBezTo>
                  <a:pt x="2841785" y="2089824"/>
                  <a:pt x="2837521" y="2079167"/>
                  <a:pt x="2835390" y="2079167"/>
                </a:cubicBezTo>
                <a:cubicBezTo>
                  <a:pt x="2835390" y="2106876"/>
                  <a:pt x="2856708" y="2102613"/>
                  <a:pt x="2860972" y="2123927"/>
                </a:cubicBezTo>
                <a:cubicBezTo>
                  <a:pt x="2854576" y="2130321"/>
                  <a:pt x="2837521" y="2109007"/>
                  <a:pt x="2828994" y="2096219"/>
                </a:cubicBezTo>
                <a:cubicBezTo>
                  <a:pt x="2820466" y="2111139"/>
                  <a:pt x="2816203" y="2087693"/>
                  <a:pt x="2807675" y="2089824"/>
                </a:cubicBezTo>
                <a:cubicBezTo>
                  <a:pt x="2807675" y="2098350"/>
                  <a:pt x="2809807" y="2106876"/>
                  <a:pt x="2814071" y="2109007"/>
                </a:cubicBezTo>
                <a:cubicBezTo>
                  <a:pt x="2809807" y="2123927"/>
                  <a:pt x="2807675" y="2104744"/>
                  <a:pt x="2805543" y="2113270"/>
                </a:cubicBezTo>
                <a:cubicBezTo>
                  <a:pt x="2807675" y="2117533"/>
                  <a:pt x="2805543" y="2119664"/>
                  <a:pt x="2803412" y="2119664"/>
                </a:cubicBezTo>
                <a:cubicBezTo>
                  <a:pt x="2816203" y="2138847"/>
                  <a:pt x="2828994" y="2170818"/>
                  <a:pt x="2841785" y="2166555"/>
                </a:cubicBezTo>
                <a:cubicBezTo>
                  <a:pt x="2841785" y="2170818"/>
                  <a:pt x="2839653" y="2183607"/>
                  <a:pt x="2841785" y="2183607"/>
                </a:cubicBezTo>
                <a:cubicBezTo>
                  <a:pt x="2841785" y="2194264"/>
                  <a:pt x="2839653" y="2181475"/>
                  <a:pt x="2835390" y="2183607"/>
                </a:cubicBezTo>
                <a:cubicBezTo>
                  <a:pt x="2839653" y="2194264"/>
                  <a:pt x="2837521" y="2200658"/>
                  <a:pt x="2835390" y="2202790"/>
                </a:cubicBezTo>
                <a:cubicBezTo>
                  <a:pt x="2839653" y="2209184"/>
                  <a:pt x="2835390" y="2215578"/>
                  <a:pt x="2839653" y="2219841"/>
                </a:cubicBezTo>
                <a:cubicBezTo>
                  <a:pt x="2835390" y="2217710"/>
                  <a:pt x="2818335" y="2202790"/>
                  <a:pt x="2816203" y="2194264"/>
                </a:cubicBezTo>
                <a:cubicBezTo>
                  <a:pt x="2816203" y="2187870"/>
                  <a:pt x="2822598" y="2194264"/>
                  <a:pt x="2824730" y="2196395"/>
                </a:cubicBezTo>
                <a:cubicBezTo>
                  <a:pt x="2822598" y="2194264"/>
                  <a:pt x="2822598" y="2190001"/>
                  <a:pt x="2820466" y="2190001"/>
                </a:cubicBezTo>
                <a:cubicBezTo>
                  <a:pt x="2824730" y="2181475"/>
                  <a:pt x="2833258" y="2198527"/>
                  <a:pt x="2826862" y="2196395"/>
                </a:cubicBezTo>
                <a:cubicBezTo>
                  <a:pt x="2824730" y="2207052"/>
                  <a:pt x="2833258" y="2194264"/>
                  <a:pt x="2831126" y="2202790"/>
                </a:cubicBezTo>
                <a:cubicBezTo>
                  <a:pt x="2833258" y="2198527"/>
                  <a:pt x="2833258" y="2190001"/>
                  <a:pt x="2835390" y="2187870"/>
                </a:cubicBezTo>
                <a:cubicBezTo>
                  <a:pt x="2814071" y="2160161"/>
                  <a:pt x="2790620" y="2123927"/>
                  <a:pt x="2769302" y="2113270"/>
                </a:cubicBezTo>
                <a:cubicBezTo>
                  <a:pt x="2771433" y="2106876"/>
                  <a:pt x="2771433" y="2111139"/>
                  <a:pt x="2771433" y="2098350"/>
                </a:cubicBezTo>
                <a:cubicBezTo>
                  <a:pt x="2758642" y="2111139"/>
                  <a:pt x="2745851" y="2085562"/>
                  <a:pt x="2735192" y="2072773"/>
                </a:cubicBezTo>
                <a:cubicBezTo>
                  <a:pt x="2730928" y="2072773"/>
                  <a:pt x="2733060" y="2091956"/>
                  <a:pt x="2728796" y="2085562"/>
                </a:cubicBezTo>
                <a:cubicBezTo>
                  <a:pt x="2728796" y="2091956"/>
                  <a:pt x="2730928" y="2100481"/>
                  <a:pt x="2735192" y="2098350"/>
                </a:cubicBezTo>
                <a:cubicBezTo>
                  <a:pt x="2733060" y="2106876"/>
                  <a:pt x="2737323" y="2119664"/>
                  <a:pt x="2733060" y="2130321"/>
                </a:cubicBezTo>
                <a:cubicBezTo>
                  <a:pt x="2730928" y="2109007"/>
                  <a:pt x="2713873" y="2132453"/>
                  <a:pt x="2716005" y="2126058"/>
                </a:cubicBezTo>
                <a:cubicBezTo>
                  <a:pt x="2722400" y="2100481"/>
                  <a:pt x="2720269" y="2066379"/>
                  <a:pt x="2707477" y="2062116"/>
                </a:cubicBezTo>
                <a:cubicBezTo>
                  <a:pt x="2709609" y="2057853"/>
                  <a:pt x="2711741" y="2053590"/>
                  <a:pt x="2709609" y="2049327"/>
                </a:cubicBezTo>
                <a:cubicBezTo>
                  <a:pt x="2711741" y="2038670"/>
                  <a:pt x="2713873" y="2053590"/>
                  <a:pt x="2716005" y="2045065"/>
                </a:cubicBezTo>
                <a:cubicBezTo>
                  <a:pt x="2716005" y="2036539"/>
                  <a:pt x="2713873" y="2034408"/>
                  <a:pt x="2711741" y="2032276"/>
                </a:cubicBezTo>
                <a:cubicBezTo>
                  <a:pt x="2718137" y="2021619"/>
                  <a:pt x="2711741" y="2021619"/>
                  <a:pt x="2713873" y="2008830"/>
                </a:cubicBezTo>
                <a:cubicBezTo>
                  <a:pt x="2722400" y="2019488"/>
                  <a:pt x="2728796" y="2025882"/>
                  <a:pt x="2739455" y="2034408"/>
                </a:cubicBezTo>
                <a:cubicBezTo>
                  <a:pt x="2741587" y="2032276"/>
                  <a:pt x="2741587" y="2025882"/>
                  <a:pt x="2741587" y="2015225"/>
                </a:cubicBezTo>
                <a:cubicBezTo>
                  <a:pt x="2739455" y="2000305"/>
                  <a:pt x="2735192" y="2010962"/>
                  <a:pt x="2735192" y="1987516"/>
                </a:cubicBezTo>
                <a:cubicBezTo>
                  <a:pt x="2730928" y="1989648"/>
                  <a:pt x="2726664" y="1985385"/>
                  <a:pt x="2724532" y="1981122"/>
                </a:cubicBezTo>
                <a:cubicBezTo>
                  <a:pt x="2722400" y="1983253"/>
                  <a:pt x="2722400" y="1989648"/>
                  <a:pt x="2722400" y="1996042"/>
                </a:cubicBezTo>
                <a:cubicBezTo>
                  <a:pt x="2720269" y="1991779"/>
                  <a:pt x="2713873" y="1981122"/>
                  <a:pt x="2716005" y="2002436"/>
                </a:cubicBezTo>
                <a:cubicBezTo>
                  <a:pt x="2711741" y="1998173"/>
                  <a:pt x="2716005" y="1993911"/>
                  <a:pt x="2713873" y="1987516"/>
                </a:cubicBezTo>
                <a:cubicBezTo>
                  <a:pt x="2709609" y="2002436"/>
                  <a:pt x="2707477" y="2008830"/>
                  <a:pt x="2709609" y="2025882"/>
                </a:cubicBezTo>
                <a:cubicBezTo>
                  <a:pt x="2707477" y="2032276"/>
                  <a:pt x="2707477" y="2006699"/>
                  <a:pt x="2701082" y="2015225"/>
                </a:cubicBezTo>
                <a:cubicBezTo>
                  <a:pt x="2701082" y="2000305"/>
                  <a:pt x="2698950" y="1981122"/>
                  <a:pt x="2692554" y="1974728"/>
                </a:cubicBezTo>
                <a:cubicBezTo>
                  <a:pt x="2692554" y="1993911"/>
                  <a:pt x="2692554" y="2002436"/>
                  <a:pt x="2696818" y="2017356"/>
                </a:cubicBezTo>
                <a:cubicBezTo>
                  <a:pt x="2694686" y="2017356"/>
                  <a:pt x="2694686" y="2010962"/>
                  <a:pt x="2690422" y="2010962"/>
                </a:cubicBezTo>
                <a:cubicBezTo>
                  <a:pt x="2690422" y="2021619"/>
                  <a:pt x="2696818" y="2017356"/>
                  <a:pt x="2696818" y="2025882"/>
                </a:cubicBezTo>
                <a:cubicBezTo>
                  <a:pt x="2692554" y="2038670"/>
                  <a:pt x="2688290" y="2028013"/>
                  <a:pt x="2692554" y="2049327"/>
                </a:cubicBezTo>
                <a:cubicBezTo>
                  <a:pt x="2679763" y="2045065"/>
                  <a:pt x="2673367" y="2025882"/>
                  <a:pt x="2671235" y="1991779"/>
                </a:cubicBezTo>
                <a:cubicBezTo>
                  <a:pt x="2664840" y="1989648"/>
                  <a:pt x="2666972" y="1996042"/>
                  <a:pt x="2662708" y="2002436"/>
                </a:cubicBezTo>
                <a:cubicBezTo>
                  <a:pt x="2662708" y="2010962"/>
                  <a:pt x="2666972" y="2008830"/>
                  <a:pt x="2666972" y="2021619"/>
                </a:cubicBezTo>
                <a:cubicBezTo>
                  <a:pt x="2654180" y="2013093"/>
                  <a:pt x="2654180" y="1985385"/>
                  <a:pt x="2647785" y="1970465"/>
                </a:cubicBezTo>
                <a:cubicBezTo>
                  <a:pt x="2652049" y="1976859"/>
                  <a:pt x="2645653" y="1985385"/>
                  <a:pt x="2643521" y="1991779"/>
                </a:cubicBezTo>
                <a:cubicBezTo>
                  <a:pt x="2641389" y="1974728"/>
                  <a:pt x="2641389" y="1991779"/>
                  <a:pt x="2634994" y="1985385"/>
                </a:cubicBezTo>
                <a:cubicBezTo>
                  <a:pt x="2634994" y="1968334"/>
                  <a:pt x="2639257" y="1987516"/>
                  <a:pt x="2641389" y="1976859"/>
                </a:cubicBezTo>
                <a:cubicBezTo>
                  <a:pt x="2637126" y="1968334"/>
                  <a:pt x="2634994" y="1966202"/>
                  <a:pt x="2634994" y="1951282"/>
                </a:cubicBezTo>
                <a:cubicBezTo>
                  <a:pt x="2628598" y="1966202"/>
                  <a:pt x="2632862" y="1938494"/>
                  <a:pt x="2628598" y="1953414"/>
                </a:cubicBezTo>
                <a:cubicBezTo>
                  <a:pt x="2624334" y="1951282"/>
                  <a:pt x="2628598" y="1940625"/>
                  <a:pt x="2624334" y="1938494"/>
                </a:cubicBezTo>
                <a:cubicBezTo>
                  <a:pt x="2620071" y="1936362"/>
                  <a:pt x="2626466" y="1959808"/>
                  <a:pt x="2620071" y="1953414"/>
                </a:cubicBezTo>
                <a:cubicBezTo>
                  <a:pt x="2622202" y="1959808"/>
                  <a:pt x="2624334" y="1970465"/>
                  <a:pt x="2630730" y="1968334"/>
                </a:cubicBezTo>
                <a:cubicBezTo>
                  <a:pt x="2628598" y="1976859"/>
                  <a:pt x="2626466" y="1972596"/>
                  <a:pt x="2622202" y="1970465"/>
                </a:cubicBezTo>
                <a:cubicBezTo>
                  <a:pt x="2622202" y="1987516"/>
                  <a:pt x="2624334" y="1985385"/>
                  <a:pt x="2626466" y="1987516"/>
                </a:cubicBezTo>
                <a:cubicBezTo>
                  <a:pt x="2624334" y="1991779"/>
                  <a:pt x="2626466" y="2000305"/>
                  <a:pt x="2622202" y="1998173"/>
                </a:cubicBezTo>
                <a:cubicBezTo>
                  <a:pt x="2634994" y="2004568"/>
                  <a:pt x="2647785" y="2055722"/>
                  <a:pt x="2660576" y="2038670"/>
                </a:cubicBezTo>
                <a:cubicBezTo>
                  <a:pt x="2660576" y="2055722"/>
                  <a:pt x="2666972" y="2051459"/>
                  <a:pt x="2666972" y="2068510"/>
                </a:cubicBezTo>
                <a:cubicBezTo>
                  <a:pt x="2656312" y="2057853"/>
                  <a:pt x="2647785" y="2045065"/>
                  <a:pt x="2637126" y="2032276"/>
                </a:cubicBezTo>
                <a:cubicBezTo>
                  <a:pt x="2628598" y="2021619"/>
                  <a:pt x="2624334" y="2017356"/>
                  <a:pt x="2615807" y="2010962"/>
                </a:cubicBezTo>
                <a:cubicBezTo>
                  <a:pt x="2620071" y="2015225"/>
                  <a:pt x="2611543" y="1998173"/>
                  <a:pt x="2609411" y="2004568"/>
                </a:cubicBezTo>
                <a:cubicBezTo>
                  <a:pt x="2611543" y="2017356"/>
                  <a:pt x="2620071" y="2017356"/>
                  <a:pt x="2615807" y="2032276"/>
                </a:cubicBezTo>
                <a:cubicBezTo>
                  <a:pt x="2617939" y="2036539"/>
                  <a:pt x="2622202" y="2042933"/>
                  <a:pt x="2624334" y="2047196"/>
                </a:cubicBezTo>
                <a:cubicBezTo>
                  <a:pt x="2626466" y="2055722"/>
                  <a:pt x="2624334" y="2057853"/>
                  <a:pt x="2624334" y="2062116"/>
                </a:cubicBezTo>
                <a:cubicBezTo>
                  <a:pt x="2626466" y="2070642"/>
                  <a:pt x="2630730" y="2068510"/>
                  <a:pt x="2634994" y="2074904"/>
                </a:cubicBezTo>
                <a:cubicBezTo>
                  <a:pt x="2637126" y="2074904"/>
                  <a:pt x="2634994" y="2066379"/>
                  <a:pt x="2637126" y="2062116"/>
                </a:cubicBezTo>
                <a:cubicBezTo>
                  <a:pt x="2639257" y="2062116"/>
                  <a:pt x="2639257" y="2074904"/>
                  <a:pt x="2637126" y="2074904"/>
                </a:cubicBezTo>
                <a:cubicBezTo>
                  <a:pt x="2649917" y="2098350"/>
                  <a:pt x="2671235" y="2119664"/>
                  <a:pt x="2684027" y="2121796"/>
                </a:cubicBezTo>
                <a:cubicBezTo>
                  <a:pt x="2688290" y="2115401"/>
                  <a:pt x="2690422" y="2155898"/>
                  <a:pt x="2686159" y="2166555"/>
                </a:cubicBezTo>
                <a:cubicBezTo>
                  <a:pt x="2690422" y="2175081"/>
                  <a:pt x="2694686" y="2183607"/>
                  <a:pt x="2701082" y="2185738"/>
                </a:cubicBezTo>
                <a:cubicBezTo>
                  <a:pt x="2701082" y="2183607"/>
                  <a:pt x="2698950" y="2164424"/>
                  <a:pt x="2705345" y="2162293"/>
                </a:cubicBezTo>
                <a:cubicBezTo>
                  <a:pt x="2703214" y="2181475"/>
                  <a:pt x="2709609" y="2181475"/>
                  <a:pt x="2711741" y="2172950"/>
                </a:cubicBezTo>
                <a:cubicBezTo>
                  <a:pt x="2709609" y="2170818"/>
                  <a:pt x="2711741" y="2170818"/>
                  <a:pt x="2707477" y="2162293"/>
                </a:cubicBezTo>
                <a:cubicBezTo>
                  <a:pt x="2711741" y="2155898"/>
                  <a:pt x="2713873" y="2147373"/>
                  <a:pt x="2713873" y="2136716"/>
                </a:cubicBezTo>
                <a:cubicBezTo>
                  <a:pt x="2718137" y="2136716"/>
                  <a:pt x="2718137" y="2147373"/>
                  <a:pt x="2720269" y="2149504"/>
                </a:cubicBezTo>
                <a:cubicBezTo>
                  <a:pt x="2720269" y="2162293"/>
                  <a:pt x="2713873" y="2151636"/>
                  <a:pt x="2711741" y="2160161"/>
                </a:cubicBezTo>
                <a:cubicBezTo>
                  <a:pt x="2716005" y="2155898"/>
                  <a:pt x="2716005" y="2168687"/>
                  <a:pt x="2720269" y="2172950"/>
                </a:cubicBezTo>
                <a:cubicBezTo>
                  <a:pt x="2713873" y="2181475"/>
                  <a:pt x="2718137" y="2179344"/>
                  <a:pt x="2720269" y="2192132"/>
                </a:cubicBezTo>
                <a:cubicBezTo>
                  <a:pt x="2711741" y="2198527"/>
                  <a:pt x="2707477" y="2181475"/>
                  <a:pt x="2705345" y="2185738"/>
                </a:cubicBezTo>
                <a:cubicBezTo>
                  <a:pt x="2709609" y="2196395"/>
                  <a:pt x="2718137" y="2198527"/>
                  <a:pt x="2713873" y="2226235"/>
                </a:cubicBezTo>
                <a:cubicBezTo>
                  <a:pt x="2718137" y="2236892"/>
                  <a:pt x="2722400" y="2241155"/>
                  <a:pt x="2724532" y="2253944"/>
                </a:cubicBezTo>
                <a:cubicBezTo>
                  <a:pt x="2726664" y="2253944"/>
                  <a:pt x="2724532" y="2241155"/>
                  <a:pt x="2728796" y="2243287"/>
                </a:cubicBezTo>
                <a:cubicBezTo>
                  <a:pt x="2728796" y="2253944"/>
                  <a:pt x="2728796" y="2251812"/>
                  <a:pt x="2730928" y="2260338"/>
                </a:cubicBezTo>
                <a:cubicBezTo>
                  <a:pt x="2733060" y="2258206"/>
                  <a:pt x="2730928" y="2243287"/>
                  <a:pt x="2730928" y="2236892"/>
                </a:cubicBezTo>
                <a:cubicBezTo>
                  <a:pt x="2739455" y="2234761"/>
                  <a:pt x="2735192" y="2258206"/>
                  <a:pt x="2735192" y="2262469"/>
                </a:cubicBezTo>
                <a:cubicBezTo>
                  <a:pt x="2741587" y="2275258"/>
                  <a:pt x="2747983" y="2279521"/>
                  <a:pt x="2752247" y="2290178"/>
                </a:cubicBezTo>
                <a:cubicBezTo>
                  <a:pt x="2754378" y="2290178"/>
                  <a:pt x="2754378" y="2279521"/>
                  <a:pt x="2756510" y="2277389"/>
                </a:cubicBezTo>
                <a:cubicBezTo>
                  <a:pt x="2758642" y="2279521"/>
                  <a:pt x="2760774" y="2290178"/>
                  <a:pt x="2758642" y="2296572"/>
                </a:cubicBezTo>
                <a:cubicBezTo>
                  <a:pt x="2769302" y="2298703"/>
                  <a:pt x="2777829" y="2317886"/>
                  <a:pt x="2792752" y="2324280"/>
                </a:cubicBezTo>
                <a:cubicBezTo>
                  <a:pt x="2790620" y="2332806"/>
                  <a:pt x="2786357" y="2337069"/>
                  <a:pt x="2782093" y="2330675"/>
                </a:cubicBezTo>
                <a:cubicBezTo>
                  <a:pt x="2790620" y="2347726"/>
                  <a:pt x="2803412" y="2356252"/>
                  <a:pt x="2811939" y="2375435"/>
                </a:cubicBezTo>
                <a:cubicBezTo>
                  <a:pt x="2801280" y="2377566"/>
                  <a:pt x="2784225" y="2345595"/>
                  <a:pt x="2771433" y="2337069"/>
                </a:cubicBezTo>
                <a:cubicBezTo>
                  <a:pt x="2769302" y="2339200"/>
                  <a:pt x="2771433" y="2343463"/>
                  <a:pt x="2769302" y="2343463"/>
                </a:cubicBezTo>
                <a:cubicBezTo>
                  <a:pt x="2773565" y="2349857"/>
                  <a:pt x="2794884" y="2388223"/>
                  <a:pt x="2803412" y="2383960"/>
                </a:cubicBezTo>
                <a:cubicBezTo>
                  <a:pt x="2805543" y="2396749"/>
                  <a:pt x="2807675" y="2407406"/>
                  <a:pt x="2814071" y="2411669"/>
                </a:cubicBezTo>
                <a:cubicBezTo>
                  <a:pt x="2792752" y="2398880"/>
                  <a:pt x="2775697" y="2351989"/>
                  <a:pt x="2750115" y="2341332"/>
                </a:cubicBezTo>
                <a:cubicBezTo>
                  <a:pt x="2745851" y="2320018"/>
                  <a:pt x="2735192" y="2324280"/>
                  <a:pt x="2733060" y="2311492"/>
                </a:cubicBezTo>
                <a:cubicBezTo>
                  <a:pt x="2730928" y="2315755"/>
                  <a:pt x="2735192" y="2317886"/>
                  <a:pt x="2730928" y="2313623"/>
                </a:cubicBezTo>
                <a:cubicBezTo>
                  <a:pt x="2728796" y="2315755"/>
                  <a:pt x="2730928" y="2320018"/>
                  <a:pt x="2730928" y="2320018"/>
                </a:cubicBezTo>
                <a:cubicBezTo>
                  <a:pt x="2728796" y="2330675"/>
                  <a:pt x="2726664" y="2309361"/>
                  <a:pt x="2724532" y="2300835"/>
                </a:cubicBezTo>
                <a:cubicBezTo>
                  <a:pt x="2722400" y="2302966"/>
                  <a:pt x="2722400" y="2302966"/>
                  <a:pt x="2718137" y="2300835"/>
                </a:cubicBezTo>
                <a:cubicBezTo>
                  <a:pt x="2718137" y="2302966"/>
                  <a:pt x="2718137" y="2307229"/>
                  <a:pt x="2716005" y="2313623"/>
                </a:cubicBezTo>
                <a:cubicBezTo>
                  <a:pt x="2709609" y="2270995"/>
                  <a:pt x="2690422" y="2281652"/>
                  <a:pt x="2679763" y="2245418"/>
                </a:cubicBezTo>
                <a:cubicBezTo>
                  <a:pt x="2662708" y="2247549"/>
                  <a:pt x="2654180" y="2209184"/>
                  <a:pt x="2637126" y="2215578"/>
                </a:cubicBezTo>
                <a:cubicBezTo>
                  <a:pt x="2645653" y="2239024"/>
                  <a:pt x="2658444" y="2256075"/>
                  <a:pt x="2666972" y="2277389"/>
                </a:cubicBezTo>
                <a:cubicBezTo>
                  <a:pt x="2664840" y="2285915"/>
                  <a:pt x="2660576" y="2262469"/>
                  <a:pt x="2656312" y="2273126"/>
                </a:cubicBezTo>
                <a:cubicBezTo>
                  <a:pt x="2658444" y="2290178"/>
                  <a:pt x="2669104" y="2292309"/>
                  <a:pt x="2675499" y="2290178"/>
                </a:cubicBezTo>
                <a:cubicBezTo>
                  <a:pt x="2684027" y="2311492"/>
                  <a:pt x="2696818" y="2317886"/>
                  <a:pt x="2705345" y="2337069"/>
                </a:cubicBezTo>
                <a:cubicBezTo>
                  <a:pt x="2703214" y="2345595"/>
                  <a:pt x="2696818" y="2332806"/>
                  <a:pt x="2694686" y="2332806"/>
                </a:cubicBezTo>
                <a:cubicBezTo>
                  <a:pt x="2692554" y="2343463"/>
                  <a:pt x="2696818" y="2341332"/>
                  <a:pt x="2698950" y="2347726"/>
                </a:cubicBezTo>
                <a:cubicBezTo>
                  <a:pt x="2696818" y="2356252"/>
                  <a:pt x="2692554" y="2347726"/>
                  <a:pt x="2690422" y="2347726"/>
                </a:cubicBezTo>
                <a:cubicBezTo>
                  <a:pt x="2686159" y="2349857"/>
                  <a:pt x="2686159" y="2366909"/>
                  <a:pt x="2684027" y="2371172"/>
                </a:cubicBezTo>
                <a:cubicBezTo>
                  <a:pt x="2675499" y="2362646"/>
                  <a:pt x="2664840" y="2341332"/>
                  <a:pt x="2654180" y="2330675"/>
                </a:cubicBezTo>
                <a:cubicBezTo>
                  <a:pt x="2652049" y="2330675"/>
                  <a:pt x="2654180" y="2341332"/>
                  <a:pt x="2652049" y="2339200"/>
                </a:cubicBezTo>
                <a:cubicBezTo>
                  <a:pt x="2664840" y="2366909"/>
                  <a:pt x="2679763" y="2386092"/>
                  <a:pt x="2696818" y="2407406"/>
                </a:cubicBezTo>
                <a:cubicBezTo>
                  <a:pt x="2703214" y="2426589"/>
                  <a:pt x="2711741" y="2439377"/>
                  <a:pt x="2720269" y="2454297"/>
                </a:cubicBezTo>
                <a:cubicBezTo>
                  <a:pt x="2730928" y="2479874"/>
                  <a:pt x="2745851" y="2490531"/>
                  <a:pt x="2754378" y="2516108"/>
                </a:cubicBezTo>
                <a:cubicBezTo>
                  <a:pt x="2758642" y="2528897"/>
                  <a:pt x="2765038" y="2537422"/>
                  <a:pt x="2769302" y="2548079"/>
                </a:cubicBezTo>
                <a:cubicBezTo>
                  <a:pt x="2784225" y="2582182"/>
                  <a:pt x="2797016" y="2622679"/>
                  <a:pt x="2818335" y="2633336"/>
                </a:cubicBezTo>
                <a:cubicBezTo>
                  <a:pt x="2809807" y="2632271"/>
                  <a:pt x="2801280" y="2626942"/>
                  <a:pt x="2792752" y="2621614"/>
                </a:cubicBezTo>
                <a:lnTo>
                  <a:pt x="2772259" y="2612223"/>
                </a:lnTo>
                <a:lnTo>
                  <a:pt x="2775697" y="2603496"/>
                </a:lnTo>
                <a:cubicBezTo>
                  <a:pt x="2745851" y="2548079"/>
                  <a:pt x="2720269" y="2479874"/>
                  <a:pt x="2684027" y="2435114"/>
                </a:cubicBezTo>
                <a:cubicBezTo>
                  <a:pt x="2681895" y="2437246"/>
                  <a:pt x="2686159" y="2447903"/>
                  <a:pt x="2688290" y="2447903"/>
                </a:cubicBezTo>
                <a:cubicBezTo>
                  <a:pt x="2675499" y="2445771"/>
                  <a:pt x="2660576" y="2422326"/>
                  <a:pt x="2649917" y="2401012"/>
                </a:cubicBezTo>
                <a:cubicBezTo>
                  <a:pt x="2647785" y="2401012"/>
                  <a:pt x="2647785" y="2407406"/>
                  <a:pt x="2647785" y="2407406"/>
                </a:cubicBezTo>
                <a:cubicBezTo>
                  <a:pt x="2643521" y="2394617"/>
                  <a:pt x="2632862" y="2377566"/>
                  <a:pt x="2624334" y="2371172"/>
                </a:cubicBezTo>
                <a:cubicBezTo>
                  <a:pt x="2628598" y="2383960"/>
                  <a:pt x="2632862" y="2386092"/>
                  <a:pt x="2637126" y="2394617"/>
                </a:cubicBezTo>
                <a:cubicBezTo>
                  <a:pt x="2632862" y="2403143"/>
                  <a:pt x="2624334" y="2379697"/>
                  <a:pt x="2617939" y="2394617"/>
                </a:cubicBezTo>
                <a:cubicBezTo>
                  <a:pt x="2611543" y="2383960"/>
                  <a:pt x="2609411" y="2360515"/>
                  <a:pt x="2600884" y="2354120"/>
                </a:cubicBezTo>
                <a:cubicBezTo>
                  <a:pt x="2596620" y="2369040"/>
                  <a:pt x="2590224" y="2351989"/>
                  <a:pt x="2583829" y="2345595"/>
                </a:cubicBezTo>
                <a:cubicBezTo>
                  <a:pt x="2585961" y="2326412"/>
                  <a:pt x="2568906" y="2294441"/>
                  <a:pt x="2558246" y="2298703"/>
                </a:cubicBezTo>
                <a:cubicBezTo>
                  <a:pt x="2560378" y="2283783"/>
                  <a:pt x="2553983" y="2290178"/>
                  <a:pt x="2549719" y="2290178"/>
                </a:cubicBezTo>
                <a:cubicBezTo>
                  <a:pt x="2541191" y="2260338"/>
                  <a:pt x="2528400" y="2262469"/>
                  <a:pt x="2515609" y="2245418"/>
                </a:cubicBezTo>
                <a:cubicBezTo>
                  <a:pt x="2515609" y="2253944"/>
                  <a:pt x="2515609" y="2251812"/>
                  <a:pt x="2515609" y="2264601"/>
                </a:cubicBezTo>
                <a:cubicBezTo>
                  <a:pt x="2511345" y="2309361"/>
                  <a:pt x="2519873" y="2302966"/>
                  <a:pt x="2534796" y="2326412"/>
                </a:cubicBezTo>
                <a:cubicBezTo>
                  <a:pt x="2534796" y="2313623"/>
                  <a:pt x="2528400" y="2302966"/>
                  <a:pt x="2530532" y="2292309"/>
                </a:cubicBezTo>
                <a:cubicBezTo>
                  <a:pt x="2528400" y="2290178"/>
                  <a:pt x="2528400" y="2298703"/>
                  <a:pt x="2524136" y="2296572"/>
                </a:cubicBezTo>
                <a:cubicBezTo>
                  <a:pt x="2524136" y="2290178"/>
                  <a:pt x="2522004" y="2288046"/>
                  <a:pt x="2522004" y="2275258"/>
                </a:cubicBezTo>
                <a:cubicBezTo>
                  <a:pt x="2519873" y="2277389"/>
                  <a:pt x="2522004" y="2283783"/>
                  <a:pt x="2519873" y="2290178"/>
                </a:cubicBezTo>
                <a:cubicBezTo>
                  <a:pt x="2515609" y="2290178"/>
                  <a:pt x="2519873" y="2268864"/>
                  <a:pt x="2515609" y="2268864"/>
                </a:cubicBezTo>
                <a:cubicBezTo>
                  <a:pt x="2522004" y="2256075"/>
                  <a:pt x="2524136" y="2285915"/>
                  <a:pt x="2530532" y="2275258"/>
                </a:cubicBezTo>
                <a:cubicBezTo>
                  <a:pt x="2530532" y="2283783"/>
                  <a:pt x="2530532" y="2296572"/>
                  <a:pt x="2536928" y="2292309"/>
                </a:cubicBezTo>
                <a:cubicBezTo>
                  <a:pt x="2541191" y="2290178"/>
                  <a:pt x="2534796" y="2277389"/>
                  <a:pt x="2541191" y="2279521"/>
                </a:cubicBezTo>
                <a:cubicBezTo>
                  <a:pt x="2541191" y="2288046"/>
                  <a:pt x="2541191" y="2307229"/>
                  <a:pt x="2545455" y="2292309"/>
                </a:cubicBezTo>
                <a:cubicBezTo>
                  <a:pt x="2545455" y="2298703"/>
                  <a:pt x="2547587" y="2305098"/>
                  <a:pt x="2547587" y="2313623"/>
                </a:cubicBezTo>
                <a:cubicBezTo>
                  <a:pt x="2545455" y="2309361"/>
                  <a:pt x="2545455" y="2302966"/>
                  <a:pt x="2541191" y="2305098"/>
                </a:cubicBezTo>
                <a:cubicBezTo>
                  <a:pt x="2543323" y="2315755"/>
                  <a:pt x="2549719" y="2328543"/>
                  <a:pt x="2545455" y="2345595"/>
                </a:cubicBezTo>
                <a:cubicBezTo>
                  <a:pt x="2549719" y="2351989"/>
                  <a:pt x="2553983" y="2360515"/>
                  <a:pt x="2558246" y="2369040"/>
                </a:cubicBezTo>
                <a:cubicBezTo>
                  <a:pt x="2560378" y="2366909"/>
                  <a:pt x="2560378" y="2360515"/>
                  <a:pt x="2562510" y="2349857"/>
                </a:cubicBezTo>
                <a:cubicBezTo>
                  <a:pt x="2568906" y="2356252"/>
                  <a:pt x="2573169" y="2373303"/>
                  <a:pt x="2577433" y="2390354"/>
                </a:cubicBezTo>
                <a:cubicBezTo>
                  <a:pt x="2575301" y="2390354"/>
                  <a:pt x="2573169" y="2390354"/>
                  <a:pt x="2571037" y="2390354"/>
                </a:cubicBezTo>
                <a:cubicBezTo>
                  <a:pt x="2573169" y="2403143"/>
                  <a:pt x="2579565" y="2415931"/>
                  <a:pt x="2583829" y="2415931"/>
                </a:cubicBezTo>
                <a:cubicBezTo>
                  <a:pt x="2590224" y="2409537"/>
                  <a:pt x="2579565" y="2396749"/>
                  <a:pt x="2583829" y="2392486"/>
                </a:cubicBezTo>
                <a:cubicBezTo>
                  <a:pt x="2585961" y="2392486"/>
                  <a:pt x="2585961" y="2398880"/>
                  <a:pt x="2585961" y="2403143"/>
                </a:cubicBezTo>
                <a:cubicBezTo>
                  <a:pt x="2585961" y="2392486"/>
                  <a:pt x="2594488" y="2398880"/>
                  <a:pt x="2594488" y="2409537"/>
                </a:cubicBezTo>
                <a:cubicBezTo>
                  <a:pt x="2592356" y="2411669"/>
                  <a:pt x="2590224" y="2407406"/>
                  <a:pt x="2588092" y="2407406"/>
                </a:cubicBezTo>
                <a:cubicBezTo>
                  <a:pt x="2592356" y="2405274"/>
                  <a:pt x="2592356" y="2437246"/>
                  <a:pt x="2592356" y="2432983"/>
                </a:cubicBezTo>
                <a:cubicBezTo>
                  <a:pt x="2594488" y="2458560"/>
                  <a:pt x="2605147" y="2467086"/>
                  <a:pt x="2611543" y="2488400"/>
                </a:cubicBezTo>
                <a:cubicBezTo>
                  <a:pt x="2615807" y="2494794"/>
                  <a:pt x="2615807" y="2507582"/>
                  <a:pt x="2617939" y="2513977"/>
                </a:cubicBezTo>
                <a:cubicBezTo>
                  <a:pt x="2622202" y="2531028"/>
                  <a:pt x="2630730" y="2535291"/>
                  <a:pt x="2634994" y="2554474"/>
                </a:cubicBezTo>
                <a:cubicBezTo>
                  <a:pt x="2590224" y="2518240"/>
                  <a:pt x="2564642" y="2447903"/>
                  <a:pt x="2528400" y="2386092"/>
                </a:cubicBezTo>
                <a:cubicBezTo>
                  <a:pt x="2526268" y="2390354"/>
                  <a:pt x="2528400" y="2394617"/>
                  <a:pt x="2528400" y="2407406"/>
                </a:cubicBezTo>
                <a:cubicBezTo>
                  <a:pt x="2524136" y="2403143"/>
                  <a:pt x="2524136" y="2392486"/>
                  <a:pt x="2524136" y="2383960"/>
                </a:cubicBezTo>
                <a:cubicBezTo>
                  <a:pt x="2490026" y="2332806"/>
                  <a:pt x="2449521" y="2288046"/>
                  <a:pt x="2413279" y="2251812"/>
                </a:cubicBezTo>
                <a:cubicBezTo>
                  <a:pt x="2413279" y="2245418"/>
                  <a:pt x="2415411" y="2245418"/>
                  <a:pt x="2415411" y="2241155"/>
                </a:cubicBezTo>
                <a:cubicBezTo>
                  <a:pt x="2372773" y="2190001"/>
                  <a:pt x="2330136" y="2143110"/>
                  <a:pt x="2287499" y="2094087"/>
                </a:cubicBezTo>
                <a:cubicBezTo>
                  <a:pt x="2285367" y="2094087"/>
                  <a:pt x="2287499" y="2098350"/>
                  <a:pt x="2287499" y="2102613"/>
                </a:cubicBezTo>
                <a:cubicBezTo>
                  <a:pt x="2274707" y="2079167"/>
                  <a:pt x="2261916" y="2068510"/>
                  <a:pt x="2251257" y="2066379"/>
                </a:cubicBezTo>
                <a:cubicBezTo>
                  <a:pt x="2257652" y="2068510"/>
                  <a:pt x="2251257" y="2087693"/>
                  <a:pt x="2246993" y="2079167"/>
                </a:cubicBezTo>
                <a:cubicBezTo>
                  <a:pt x="2244861" y="2094087"/>
                  <a:pt x="2253389" y="2079167"/>
                  <a:pt x="2251257" y="2091956"/>
                </a:cubicBezTo>
                <a:cubicBezTo>
                  <a:pt x="2238465" y="2081299"/>
                  <a:pt x="2232070" y="2070642"/>
                  <a:pt x="2219279" y="2066379"/>
                </a:cubicBezTo>
                <a:cubicBezTo>
                  <a:pt x="2219279" y="2062116"/>
                  <a:pt x="2219279" y="2055722"/>
                  <a:pt x="2219279" y="2055722"/>
                </a:cubicBezTo>
                <a:cubicBezTo>
                  <a:pt x="2234202" y="2045065"/>
                  <a:pt x="2229938" y="2072773"/>
                  <a:pt x="2246993" y="2077036"/>
                </a:cubicBezTo>
                <a:cubicBezTo>
                  <a:pt x="2249125" y="2072773"/>
                  <a:pt x="2246993" y="2070642"/>
                  <a:pt x="2249125" y="2066379"/>
                </a:cubicBezTo>
                <a:cubicBezTo>
                  <a:pt x="2249125" y="2055722"/>
                  <a:pt x="2240597" y="2064247"/>
                  <a:pt x="2242729" y="2049327"/>
                </a:cubicBezTo>
                <a:cubicBezTo>
                  <a:pt x="2225674" y="2068510"/>
                  <a:pt x="2227806" y="2008830"/>
                  <a:pt x="2215015" y="2015225"/>
                </a:cubicBezTo>
                <a:cubicBezTo>
                  <a:pt x="2212883" y="2015225"/>
                  <a:pt x="2212883" y="2021619"/>
                  <a:pt x="2212883" y="2025882"/>
                </a:cubicBezTo>
                <a:cubicBezTo>
                  <a:pt x="2206487" y="2025882"/>
                  <a:pt x="2204356" y="2013093"/>
                  <a:pt x="2202224" y="1998173"/>
                </a:cubicBezTo>
                <a:cubicBezTo>
                  <a:pt x="2195828" y="1996042"/>
                  <a:pt x="2193696" y="2000305"/>
                  <a:pt x="2191564" y="2008830"/>
                </a:cubicBezTo>
                <a:cubicBezTo>
                  <a:pt x="2189432" y="2004568"/>
                  <a:pt x="2189432" y="1996042"/>
                  <a:pt x="2187301" y="1991779"/>
                </a:cubicBezTo>
                <a:cubicBezTo>
                  <a:pt x="2180905" y="1987516"/>
                  <a:pt x="2183037" y="2004568"/>
                  <a:pt x="2178773" y="2002436"/>
                </a:cubicBezTo>
                <a:cubicBezTo>
                  <a:pt x="2178773" y="1989648"/>
                  <a:pt x="2176641" y="1983253"/>
                  <a:pt x="2176641" y="1974728"/>
                </a:cubicBezTo>
                <a:cubicBezTo>
                  <a:pt x="2168114" y="1993911"/>
                  <a:pt x="2159586" y="1968334"/>
                  <a:pt x="2148927" y="1985385"/>
                </a:cubicBezTo>
                <a:cubicBezTo>
                  <a:pt x="2146795" y="1947019"/>
                  <a:pt x="2131872" y="1976859"/>
                  <a:pt x="2116949" y="1968334"/>
                </a:cubicBezTo>
                <a:cubicBezTo>
                  <a:pt x="2116949" y="1964071"/>
                  <a:pt x="2116949" y="1959808"/>
                  <a:pt x="2116949" y="1955545"/>
                </a:cubicBezTo>
                <a:cubicBezTo>
                  <a:pt x="2097762" y="1968334"/>
                  <a:pt x="2091366" y="1927837"/>
                  <a:pt x="2074311" y="1934231"/>
                </a:cubicBezTo>
                <a:cubicBezTo>
                  <a:pt x="2080707" y="1921442"/>
                  <a:pt x="2070048" y="1919311"/>
                  <a:pt x="2074311" y="1904391"/>
                </a:cubicBezTo>
                <a:cubicBezTo>
                  <a:pt x="2065784" y="1885208"/>
                  <a:pt x="2057256" y="1915048"/>
                  <a:pt x="2048729" y="1915048"/>
                </a:cubicBezTo>
                <a:cubicBezTo>
                  <a:pt x="2042333" y="1897997"/>
                  <a:pt x="2033806" y="1910785"/>
                  <a:pt x="2027410" y="1897997"/>
                </a:cubicBezTo>
                <a:cubicBezTo>
                  <a:pt x="2027410" y="1893734"/>
                  <a:pt x="2029542" y="1895865"/>
                  <a:pt x="2029542" y="1889471"/>
                </a:cubicBezTo>
                <a:cubicBezTo>
                  <a:pt x="2023147" y="1887340"/>
                  <a:pt x="2023147" y="1895865"/>
                  <a:pt x="2016751" y="1893734"/>
                </a:cubicBezTo>
                <a:cubicBezTo>
                  <a:pt x="2014619" y="1883077"/>
                  <a:pt x="2012487" y="1874551"/>
                  <a:pt x="2008223" y="1870288"/>
                </a:cubicBezTo>
                <a:cubicBezTo>
                  <a:pt x="2003960" y="1868157"/>
                  <a:pt x="2012487" y="1883077"/>
                  <a:pt x="2008223" y="1883077"/>
                </a:cubicBezTo>
                <a:cubicBezTo>
                  <a:pt x="2006092" y="1872420"/>
                  <a:pt x="2003960" y="1859631"/>
                  <a:pt x="1995432" y="1857500"/>
                </a:cubicBezTo>
                <a:cubicBezTo>
                  <a:pt x="1995432" y="1857500"/>
                  <a:pt x="1995432" y="1861763"/>
                  <a:pt x="1995432" y="1866025"/>
                </a:cubicBezTo>
                <a:cubicBezTo>
                  <a:pt x="1989037" y="1866025"/>
                  <a:pt x="1989037" y="1861763"/>
                  <a:pt x="1986905" y="1859631"/>
                </a:cubicBezTo>
                <a:cubicBezTo>
                  <a:pt x="1984773" y="1853237"/>
                  <a:pt x="1989037" y="1855368"/>
                  <a:pt x="1989037" y="1848974"/>
                </a:cubicBezTo>
                <a:cubicBezTo>
                  <a:pt x="1986905" y="1836186"/>
                  <a:pt x="1978377" y="1844711"/>
                  <a:pt x="1976245" y="1840448"/>
                </a:cubicBezTo>
                <a:cubicBezTo>
                  <a:pt x="1974113" y="1840448"/>
                  <a:pt x="1982641" y="1857500"/>
                  <a:pt x="1974113" y="1853237"/>
                </a:cubicBezTo>
                <a:cubicBezTo>
                  <a:pt x="1980509" y="1863894"/>
                  <a:pt x="1980509" y="1870288"/>
                  <a:pt x="1991168" y="1866025"/>
                </a:cubicBezTo>
                <a:cubicBezTo>
                  <a:pt x="1993300" y="1872420"/>
                  <a:pt x="1993300" y="1883077"/>
                  <a:pt x="1997564" y="1880945"/>
                </a:cubicBezTo>
                <a:cubicBezTo>
                  <a:pt x="1976245" y="1874551"/>
                  <a:pt x="1959190" y="1848974"/>
                  <a:pt x="1940004" y="1848974"/>
                </a:cubicBezTo>
                <a:cubicBezTo>
                  <a:pt x="1942135" y="1836186"/>
                  <a:pt x="1942135" y="1834054"/>
                  <a:pt x="1937872" y="1831923"/>
                </a:cubicBezTo>
                <a:cubicBezTo>
                  <a:pt x="1933608" y="1834054"/>
                  <a:pt x="1937872" y="1838317"/>
                  <a:pt x="1937872" y="1846843"/>
                </a:cubicBezTo>
                <a:cubicBezTo>
                  <a:pt x="1933608" y="1844711"/>
                  <a:pt x="1929344" y="1840448"/>
                  <a:pt x="1925080" y="1842580"/>
                </a:cubicBezTo>
                <a:cubicBezTo>
                  <a:pt x="1925080" y="1829791"/>
                  <a:pt x="1927212" y="1812740"/>
                  <a:pt x="1918685" y="1817003"/>
                </a:cubicBezTo>
                <a:cubicBezTo>
                  <a:pt x="1922949" y="1814871"/>
                  <a:pt x="1920817" y="1795689"/>
                  <a:pt x="1925080" y="1799951"/>
                </a:cubicBezTo>
                <a:cubicBezTo>
                  <a:pt x="1925080" y="1791426"/>
                  <a:pt x="1920817" y="1795689"/>
                  <a:pt x="1920817" y="1789294"/>
                </a:cubicBezTo>
                <a:cubicBezTo>
                  <a:pt x="1916553" y="1789294"/>
                  <a:pt x="1918685" y="1802083"/>
                  <a:pt x="1918685" y="1806346"/>
                </a:cubicBezTo>
                <a:cubicBezTo>
                  <a:pt x="1914421" y="1804214"/>
                  <a:pt x="1916553" y="1804214"/>
                  <a:pt x="1912289" y="1806346"/>
                </a:cubicBezTo>
                <a:cubicBezTo>
                  <a:pt x="1910157" y="1821266"/>
                  <a:pt x="1912289" y="1819134"/>
                  <a:pt x="1912289" y="1829791"/>
                </a:cubicBezTo>
                <a:cubicBezTo>
                  <a:pt x="1908025" y="1831923"/>
                  <a:pt x="1905894" y="1827660"/>
                  <a:pt x="1901630" y="1823397"/>
                </a:cubicBezTo>
                <a:cubicBezTo>
                  <a:pt x="1905894" y="1821266"/>
                  <a:pt x="1908025" y="1812740"/>
                  <a:pt x="1910157" y="1806346"/>
                </a:cubicBezTo>
                <a:cubicBezTo>
                  <a:pt x="1910157" y="1797820"/>
                  <a:pt x="1905894" y="1797820"/>
                  <a:pt x="1903762" y="1791426"/>
                </a:cubicBezTo>
                <a:cubicBezTo>
                  <a:pt x="1899498" y="1799951"/>
                  <a:pt x="1908025" y="1808477"/>
                  <a:pt x="1901630" y="1808477"/>
                </a:cubicBezTo>
                <a:cubicBezTo>
                  <a:pt x="1901630" y="1793557"/>
                  <a:pt x="1899498" y="1808477"/>
                  <a:pt x="1895234" y="1806346"/>
                </a:cubicBezTo>
                <a:cubicBezTo>
                  <a:pt x="1895234" y="1795689"/>
                  <a:pt x="1897366" y="1797820"/>
                  <a:pt x="1897366" y="1789294"/>
                </a:cubicBezTo>
                <a:cubicBezTo>
                  <a:pt x="1895234" y="1802083"/>
                  <a:pt x="1895234" y="1782900"/>
                  <a:pt x="1888839" y="1785031"/>
                </a:cubicBezTo>
                <a:cubicBezTo>
                  <a:pt x="1886707" y="1789294"/>
                  <a:pt x="1893102" y="1804214"/>
                  <a:pt x="1888839" y="1806346"/>
                </a:cubicBezTo>
                <a:cubicBezTo>
                  <a:pt x="1890970" y="1817003"/>
                  <a:pt x="1899498" y="1802083"/>
                  <a:pt x="1901630" y="1825528"/>
                </a:cubicBezTo>
                <a:cubicBezTo>
                  <a:pt x="1897366" y="1831923"/>
                  <a:pt x="1895234" y="1821266"/>
                  <a:pt x="1893102" y="1819134"/>
                </a:cubicBezTo>
                <a:cubicBezTo>
                  <a:pt x="1876047" y="1808477"/>
                  <a:pt x="1852597" y="1812740"/>
                  <a:pt x="1846201" y="1785031"/>
                </a:cubicBezTo>
                <a:cubicBezTo>
                  <a:pt x="1854729" y="1782900"/>
                  <a:pt x="1861124" y="1795689"/>
                  <a:pt x="1865388" y="1791426"/>
                </a:cubicBezTo>
                <a:cubicBezTo>
                  <a:pt x="1867520" y="1791426"/>
                  <a:pt x="1865388" y="1778637"/>
                  <a:pt x="1865388" y="1767980"/>
                </a:cubicBezTo>
                <a:cubicBezTo>
                  <a:pt x="1863256" y="1774374"/>
                  <a:pt x="1858992" y="1778637"/>
                  <a:pt x="1856861" y="1785031"/>
                </a:cubicBezTo>
                <a:cubicBezTo>
                  <a:pt x="1854729" y="1774374"/>
                  <a:pt x="1850465" y="1778637"/>
                  <a:pt x="1852597" y="1761586"/>
                </a:cubicBezTo>
                <a:cubicBezTo>
                  <a:pt x="1846201" y="1759454"/>
                  <a:pt x="1850465" y="1770112"/>
                  <a:pt x="1846201" y="1774374"/>
                </a:cubicBezTo>
                <a:cubicBezTo>
                  <a:pt x="1841937" y="1778637"/>
                  <a:pt x="1846201" y="1759454"/>
                  <a:pt x="1848333" y="1761586"/>
                </a:cubicBezTo>
                <a:cubicBezTo>
                  <a:pt x="1848333" y="1755192"/>
                  <a:pt x="1844069" y="1757323"/>
                  <a:pt x="1846201" y="1748797"/>
                </a:cubicBezTo>
                <a:cubicBezTo>
                  <a:pt x="1839806" y="1748797"/>
                  <a:pt x="1841937" y="1765849"/>
                  <a:pt x="1837674" y="1772243"/>
                </a:cubicBezTo>
                <a:cubicBezTo>
                  <a:pt x="1835542" y="1787163"/>
                  <a:pt x="1844069" y="1776506"/>
                  <a:pt x="1841937" y="1789294"/>
                </a:cubicBezTo>
                <a:cubicBezTo>
                  <a:pt x="1839806" y="1793557"/>
                  <a:pt x="1835542" y="1785031"/>
                  <a:pt x="1835542" y="1806346"/>
                </a:cubicBezTo>
                <a:cubicBezTo>
                  <a:pt x="1831278" y="1804214"/>
                  <a:pt x="1837674" y="1787163"/>
                  <a:pt x="1831278" y="1785031"/>
                </a:cubicBezTo>
                <a:cubicBezTo>
                  <a:pt x="1841937" y="1750929"/>
                  <a:pt x="1820619" y="1712563"/>
                  <a:pt x="1807827" y="1738140"/>
                </a:cubicBezTo>
                <a:cubicBezTo>
                  <a:pt x="1812091" y="1721089"/>
                  <a:pt x="1801432" y="1723220"/>
                  <a:pt x="1795036" y="1714695"/>
                </a:cubicBezTo>
                <a:cubicBezTo>
                  <a:pt x="1792904" y="1716826"/>
                  <a:pt x="1795036" y="1727483"/>
                  <a:pt x="1788641" y="1725352"/>
                </a:cubicBezTo>
                <a:cubicBezTo>
                  <a:pt x="1788641" y="1759454"/>
                  <a:pt x="1799300" y="1755192"/>
                  <a:pt x="1803564" y="1772243"/>
                </a:cubicBezTo>
                <a:cubicBezTo>
                  <a:pt x="1792904" y="1767980"/>
                  <a:pt x="1790772" y="1770112"/>
                  <a:pt x="1782245" y="1761586"/>
                </a:cubicBezTo>
                <a:cubicBezTo>
                  <a:pt x="1780113" y="1761586"/>
                  <a:pt x="1780113" y="1774374"/>
                  <a:pt x="1777981" y="1774374"/>
                </a:cubicBezTo>
                <a:cubicBezTo>
                  <a:pt x="1790772" y="1797820"/>
                  <a:pt x="1805696" y="1789294"/>
                  <a:pt x="1820619" y="1806346"/>
                </a:cubicBezTo>
                <a:cubicBezTo>
                  <a:pt x="1820619" y="1817003"/>
                  <a:pt x="1818487" y="1814871"/>
                  <a:pt x="1818487" y="1821266"/>
                </a:cubicBezTo>
                <a:cubicBezTo>
                  <a:pt x="1820619" y="1834054"/>
                  <a:pt x="1831278" y="1836186"/>
                  <a:pt x="1831278" y="1814871"/>
                </a:cubicBezTo>
                <a:cubicBezTo>
                  <a:pt x="1837674" y="1819134"/>
                  <a:pt x="1837674" y="1838317"/>
                  <a:pt x="1837674" y="1848974"/>
                </a:cubicBezTo>
                <a:cubicBezTo>
                  <a:pt x="1844069" y="1848974"/>
                  <a:pt x="1846201" y="1842580"/>
                  <a:pt x="1848333" y="1842580"/>
                </a:cubicBezTo>
                <a:cubicBezTo>
                  <a:pt x="1850465" y="1842580"/>
                  <a:pt x="1848333" y="1857500"/>
                  <a:pt x="1850465" y="1859631"/>
                </a:cubicBezTo>
                <a:cubicBezTo>
                  <a:pt x="1854729" y="1857500"/>
                  <a:pt x="1856861" y="1855368"/>
                  <a:pt x="1854729" y="1831923"/>
                </a:cubicBezTo>
                <a:cubicBezTo>
                  <a:pt x="1863256" y="1825528"/>
                  <a:pt x="1873915" y="1836186"/>
                  <a:pt x="1880311" y="1842580"/>
                </a:cubicBezTo>
                <a:cubicBezTo>
                  <a:pt x="1878179" y="1859631"/>
                  <a:pt x="1882443" y="1857500"/>
                  <a:pt x="1878179" y="1872420"/>
                </a:cubicBezTo>
                <a:cubicBezTo>
                  <a:pt x="1884575" y="1880945"/>
                  <a:pt x="1890970" y="1868157"/>
                  <a:pt x="1895234" y="1866025"/>
                </a:cubicBezTo>
                <a:cubicBezTo>
                  <a:pt x="1897366" y="1872420"/>
                  <a:pt x="1895234" y="1887340"/>
                  <a:pt x="1899498" y="1889471"/>
                </a:cubicBezTo>
                <a:cubicBezTo>
                  <a:pt x="1903762" y="1885208"/>
                  <a:pt x="1908025" y="1880945"/>
                  <a:pt x="1912289" y="1872420"/>
                </a:cubicBezTo>
                <a:cubicBezTo>
                  <a:pt x="1914421" y="1883077"/>
                  <a:pt x="1910157" y="1887340"/>
                  <a:pt x="1912289" y="1895865"/>
                </a:cubicBezTo>
                <a:cubicBezTo>
                  <a:pt x="1914421" y="1895865"/>
                  <a:pt x="1916553" y="1895865"/>
                  <a:pt x="1916553" y="1900128"/>
                </a:cubicBezTo>
                <a:cubicBezTo>
                  <a:pt x="1920817" y="1902260"/>
                  <a:pt x="1918685" y="1885208"/>
                  <a:pt x="1922949" y="1889471"/>
                </a:cubicBezTo>
                <a:cubicBezTo>
                  <a:pt x="1922949" y="1902260"/>
                  <a:pt x="1927212" y="1902260"/>
                  <a:pt x="1929344" y="1906522"/>
                </a:cubicBezTo>
                <a:cubicBezTo>
                  <a:pt x="1931476" y="1904391"/>
                  <a:pt x="1933608" y="1895865"/>
                  <a:pt x="1933608" y="1887340"/>
                </a:cubicBezTo>
                <a:cubicBezTo>
                  <a:pt x="1935740" y="1902260"/>
                  <a:pt x="1942135" y="1889471"/>
                  <a:pt x="1944267" y="1876683"/>
                </a:cubicBezTo>
                <a:cubicBezTo>
                  <a:pt x="1944267" y="1885208"/>
                  <a:pt x="1942135" y="1902260"/>
                  <a:pt x="1946399" y="1910785"/>
                </a:cubicBezTo>
                <a:cubicBezTo>
                  <a:pt x="1950663" y="1912917"/>
                  <a:pt x="1950663" y="1904391"/>
                  <a:pt x="1954927" y="1906522"/>
                </a:cubicBezTo>
                <a:cubicBezTo>
                  <a:pt x="1957058" y="1932099"/>
                  <a:pt x="1974113" y="1910785"/>
                  <a:pt x="1976245" y="1936362"/>
                </a:cubicBezTo>
                <a:cubicBezTo>
                  <a:pt x="1980509" y="1929968"/>
                  <a:pt x="1980509" y="1917179"/>
                  <a:pt x="1980509" y="1910785"/>
                </a:cubicBezTo>
                <a:cubicBezTo>
                  <a:pt x="1982641" y="1912917"/>
                  <a:pt x="1984773" y="1912917"/>
                  <a:pt x="1986905" y="1917179"/>
                </a:cubicBezTo>
                <a:cubicBezTo>
                  <a:pt x="1984773" y="1925705"/>
                  <a:pt x="1978377" y="1919311"/>
                  <a:pt x="1982641" y="1936362"/>
                </a:cubicBezTo>
                <a:cubicBezTo>
                  <a:pt x="1984773" y="1915048"/>
                  <a:pt x="1991168" y="1940625"/>
                  <a:pt x="1995432" y="1944888"/>
                </a:cubicBezTo>
                <a:cubicBezTo>
                  <a:pt x="1999696" y="1934231"/>
                  <a:pt x="2001828" y="1944888"/>
                  <a:pt x="2006092" y="1944888"/>
                </a:cubicBezTo>
                <a:cubicBezTo>
                  <a:pt x="2010355" y="1940625"/>
                  <a:pt x="2003960" y="1938494"/>
                  <a:pt x="2006092" y="1929968"/>
                </a:cubicBezTo>
                <a:cubicBezTo>
                  <a:pt x="2010355" y="1929968"/>
                  <a:pt x="2014619" y="1936362"/>
                  <a:pt x="2018883" y="1936362"/>
                </a:cubicBezTo>
                <a:cubicBezTo>
                  <a:pt x="2016751" y="1942757"/>
                  <a:pt x="2014619" y="1940625"/>
                  <a:pt x="2012487" y="1940625"/>
                </a:cubicBezTo>
                <a:cubicBezTo>
                  <a:pt x="2021015" y="1968334"/>
                  <a:pt x="2027410" y="1953414"/>
                  <a:pt x="2040201" y="1957676"/>
                </a:cubicBezTo>
                <a:cubicBezTo>
                  <a:pt x="2035938" y="1951282"/>
                  <a:pt x="2038070" y="1949151"/>
                  <a:pt x="2042333" y="1953414"/>
                </a:cubicBezTo>
                <a:cubicBezTo>
                  <a:pt x="2044465" y="1955545"/>
                  <a:pt x="2042333" y="1942757"/>
                  <a:pt x="2042333" y="1938494"/>
                </a:cubicBezTo>
                <a:cubicBezTo>
                  <a:pt x="2038070" y="1927837"/>
                  <a:pt x="2033806" y="1932099"/>
                  <a:pt x="2025278" y="1929968"/>
                </a:cubicBezTo>
                <a:cubicBezTo>
                  <a:pt x="2023147" y="1923574"/>
                  <a:pt x="2025278" y="1917179"/>
                  <a:pt x="2021015" y="1912917"/>
                </a:cubicBezTo>
                <a:cubicBezTo>
                  <a:pt x="2018883" y="1915048"/>
                  <a:pt x="2018883" y="1921442"/>
                  <a:pt x="2016751" y="1921442"/>
                </a:cubicBezTo>
                <a:cubicBezTo>
                  <a:pt x="2021015" y="1908654"/>
                  <a:pt x="2012487" y="1912917"/>
                  <a:pt x="2012487" y="1900128"/>
                </a:cubicBezTo>
                <a:cubicBezTo>
                  <a:pt x="2033806" y="1915048"/>
                  <a:pt x="2052993" y="1936362"/>
                  <a:pt x="2070048" y="1961939"/>
                </a:cubicBezTo>
                <a:cubicBezTo>
                  <a:pt x="2072180" y="1961939"/>
                  <a:pt x="2072180" y="1957676"/>
                  <a:pt x="2074311" y="1953414"/>
                </a:cubicBezTo>
                <a:cubicBezTo>
                  <a:pt x="2076443" y="1961939"/>
                  <a:pt x="2078575" y="1970465"/>
                  <a:pt x="2078575" y="1981122"/>
                </a:cubicBezTo>
                <a:cubicBezTo>
                  <a:pt x="2087103" y="1972596"/>
                  <a:pt x="2091366" y="1993911"/>
                  <a:pt x="2097762" y="1987516"/>
                </a:cubicBezTo>
                <a:cubicBezTo>
                  <a:pt x="2099894" y="1985385"/>
                  <a:pt x="2093498" y="1983253"/>
                  <a:pt x="2095630" y="1974728"/>
                </a:cubicBezTo>
                <a:cubicBezTo>
                  <a:pt x="2102026" y="1976859"/>
                  <a:pt x="2104158" y="1987516"/>
                  <a:pt x="2106289" y="1998173"/>
                </a:cubicBezTo>
                <a:cubicBezTo>
                  <a:pt x="2112685" y="1996042"/>
                  <a:pt x="2114817" y="1983253"/>
                  <a:pt x="2123344" y="1987516"/>
                </a:cubicBezTo>
                <a:cubicBezTo>
                  <a:pt x="2114817" y="2002436"/>
                  <a:pt x="2127608" y="2017356"/>
                  <a:pt x="2134004" y="2008830"/>
                </a:cubicBezTo>
                <a:cubicBezTo>
                  <a:pt x="2136136" y="2025882"/>
                  <a:pt x="2144663" y="2025882"/>
                  <a:pt x="2148927" y="2019488"/>
                </a:cubicBezTo>
                <a:cubicBezTo>
                  <a:pt x="2148927" y="2028013"/>
                  <a:pt x="2155322" y="2032276"/>
                  <a:pt x="2161718" y="2038670"/>
                </a:cubicBezTo>
                <a:cubicBezTo>
                  <a:pt x="2163850" y="2038670"/>
                  <a:pt x="2161718" y="2028013"/>
                  <a:pt x="2163850" y="2025882"/>
                </a:cubicBezTo>
                <a:cubicBezTo>
                  <a:pt x="2163850" y="2049327"/>
                  <a:pt x="2183037" y="2059985"/>
                  <a:pt x="2193696" y="2055722"/>
                </a:cubicBezTo>
                <a:cubicBezTo>
                  <a:pt x="2193696" y="2070642"/>
                  <a:pt x="2202224" y="2068510"/>
                  <a:pt x="2206487" y="2072773"/>
                </a:cubicBezTo>
                <a:cubicBezTo>
                  <a:pt x="2208619" y="2057853"/>
                  <a:pt x="2208619" y="2047196"/>
                  <a:pt x="2212883" y="2038670"/>
                </a:cubicBezTo>
                <a:cubicBezTo>
                  <a:pt x="2215015" y="2049327"/>
                  <a:pt x="2212883" y="2057853"/>
                  <a:pt x="2208619" y="2066379"/>
                </a:cubicBezTo>
                <a:cubicBezTo>
                  <a:pt x="2217147" y="2089824"/>
                  <a:pt x="2229938" y="2089824"/>
                  <a:pt x="2242729" y="2106876"/>
                </a:cubicBezTo>
                <a:cubicBezTo>
                  <a:pt x="2242729" y="2104744"/>
                  <a:pt x="2242729" y="2102613"/>
                  <a:pt x="2242729" y="2102613"/>
                </a:cubicBezTo>
                <a:cubicBezTo>
                  <a:pt x="2293894" y="2155898"/>
                  <a:pt x="2353587" y="2217710"/>
                  <a:pt x="2404751" y="2288046"/>
                </a:cubicBezTo>
                <a:cubicBezTo>
                  <a:pt x="2406883" y="2288046"/>
                  <a:pt x="2406883" y="2279521"/>
                  <a:pt x="2404751" y="2277389"/>
                </a:cubicBezTo>
                <a:cubicBezTo>
                  <a:pt x="2409015" y="2270995"/>
                  <a:pt x="2413279" y="2292309"/>
                  <a:pt x="2417543" y="2302966"/>
                </a:cubicBezTo>
                <a:cubicBezTo>
                  <a:pt x="2423938" y="2290178"/>
                  <a:pt x="2438861" y="2347726"/>
                  <a:pt x="2451653" y="2332806"/>
                </a:cubicBezTo>
                <a:cubicBezTo>
                  <a:pt x="2453785" y="2351989"/>
                  <a:pt x="2464444" y="2364777"/>
                  <a:pt x="2470840" y="2358383"/>
                </a:cubicBezTo>
                <a:cubicBezTo>
                  <a:pt x="2500686" y="2418063"/>
                  <a:pt x="2539059" y="2447903"/>
                  <a:pt x="2568906" y="2507582"/>
                </a:cubicBezTo>
                <a:cubicBezTo>
                  <a:pt x="2585961" y="2509714"/>
                  <a:pt x="2590224" y="2545948"/>
                  <a:pt x="2596620" y="2573656"/>
                </a:cubicBezTo>
                <a:cubicBezTo>
                  <a:pt x="2592356" y="2567262"/>
                  <a:pt x="2592356" y="2550211"/>
                  <a:pt x="2583829" y="2554474"/>
                </a:cubicBezTo>
                <a:cubicBezTo>
                  <a:pt x="2592356" y="2575788"/>
                  <a:pt x="2605147" y="2614153"/>
                  <a:pt x="2613675" y="2605628"/>
                </a:cubicBezTo>
                <a:cubicBezTo>
                  <a:pt x="2615807" y="2612022"/>
                  <a:pt x="2615807" y="2626942"/>
                  <a:pt x="2622202" y="2618416"/>
                </a:cubicBezTo>
                <a:cubicBezTo>
                  <a:pt x="2615807" y="2643993"/>
                  <a:pt x="2632862" y="2635468"/>
                  <a:pt x="2632862" y="2654650"/>
                </a:cubicBezTo>
                <a:cubicBezTo>
                  <a:pt x="2649917" y="2658913"/>
                  <a:pt x="2654180" y="2695147"/>
                  <a:pt x="2666972" y="2695147"/>
                </a:cubicBezTo>
                <a:cubicBezTo>
                  <a:pt x="2671235" y="2697279"/>
                  <a:pt x="2666972" y="2686622"/>
                  <a:pt x="2666972" y="2686622"/>
                </a:cubicBezTo>
                <a:cubicBezTo>
                  <a:pt x="2669104" y="2684490"/>
                  <a:pt x="2675499" y="2693016"/>
                  <a:pt x="2673367" y="2705804"/>
                </a:cubicBezTo>
                <a:cubicBezTo>
                  <a:pt x="2660576" y="2710067"/>
                  <a:pt x="2656312" y="2688753"/>
                  <a:pt x="2645653" y="2686622"/>
                </a:cubicBezTo>
                <a:cubicBezTo>
                  <a:pt x="2643521" y="2699410"/>
                  <a:pt x="2654180" y="2710067"/>
                  <a:pt x="2658444" y="2716462"/>
                </a:cubicBezTo>
                <a:cubicBezTo>
                  <a:pt x="2662708" y="2739907"/>
                  <a:pt x="2671235" y="2752696"/>
                  <a:pt x="2679763" y="2763353"/>
                </a:cubicBezTo>
                <a:cubicBezTo>
                  <a:pt x="2681895" y="2795324"/>
                  <a:pt x="2692554" y="2797455"/>
                  <a:pt x="2698950" y="2820901"/>
                </a:cubicBezTo>
                <a:cubicBezTo>
                  <a:pt x="2705345" y="2816638"/>
                  <a:pt x="2698950" y="2803850"/>
                  <a:pt x="2703214" y="2797455"/>
                </a:cubicBezTo>
                <a:cubicBezTo>
                  <a:pt x="2707477" y="2799587"/>
                  <a:pt x="2707477" y="2814507"/>
                  <a:pt x="2703214" y="2820901"/>
                </a:cubicBezTo>
                <a:cubicBezTo>
                  <a:pt x="2705345" y="2827295"/>
                  <a:pt x="2707477" y="2831558"/>
                  <a:pt x="2711741" y="2833690"/>
                </a:cubicBezTo>
                <a:cubicBezTo>
                  <a:pt x="2711741" y="2850741"/>
                  <a:pt x="2707477" y="2874187"/>
                  <a:pt x="2713873" y="2876318"/>
                </a:cubicBezTo>
                <a:cubicBezTo>
                  <a:pt x="2692554" y="2874187"/>
                  <a:pt x="2681895" y="2799587"/>
                  <a:pt x="2658444" y="2793193"/>
                </a:cubicBezTo>
                <a:cubicBezTo>
                  <a:pt x="2656312" y="2793193"/>
                  <a:pt x="2656312" y="2797455"/>
                  <a:pt x="2654180" y="2797455"/>
                </a:cubicBezTo>
                <a:cubicBezTo>
                  <a:pt x="2643521" y="2786798"/>
                  <a:pt x="2637126" y="2759090"/>
                  <a:pt x="2626466" y="2748433"/>
                </a:cubicBezTo>
                <a:cubicBezTo>
                  <a:pt x="2628598" y="2767616"/>
                  <a:pt x="2643521" y="2771878"/>
                  <a:pt x="2637126" y="2793193"/>
                </a:cubicBezTo>
                <a:cubicBezTo>
                  <a:pt x="2652049" y="2840084"/>
                  <a:pt x="2673367" y="2859267"/>
                  <a:pt x="2688290" y="2897632"/>
                </a:cubicBezTo>
                <a:cubicBezTo>
                  <a:pt x="2671235" y="2886975"/>
                  <a:pt x="2656312" y="2893369"/>
                  <a:pt x="2647785" y="2857135"/>
                </a:cubicBezTo>
                <a:cubicBezTo>
                  <a:pt x="2624334" y="2848610"/>
                  <a:pt x="2609411" y="2801718"/>
                  <a:pt x="2588092" y="2795324"/>
                </a:cubicBezTo>
                <a:cubicBezTo>
                  <a:pt x="2588092" y="2791061"/>
                  <a:pt x="2590224" y="2797455"/>
                  <a:pt x="2590224" y="2795324"/>
                </a:cubicBezTo>
                <a:cubicBezTo>
                  <a:pt x="2568906" y="2750564"/>
                  <a:pt x="2539059" y="2735644"/>
                  <a:pt x="2515609" y="2695147"/>
                </a:cubicBezTo>
                <a:cubicBezTo>
                  <a:pt x="2511345" y="2695147"/>
                  <a:pt x="2507081" y="2695147"/>
                  <a:pt x="2502818" y="2695147"/>
                </a:cubicBezTo>
                <a:cubicBezTo>
                  <a:pt x="2502818" y="2684490"/>
                  <a:pt x="2498554" y="2684490"/>
                  <a:pt x="2498554" y="2671702"/>
                </a:cubicBezTo>
                <a:cubicBezTo>
                  <a:pt x="2477235" y="2658913"/>
                  <a:pt x="2462312" y="2612022"/>
                  <a:pt x="2438861" y="2609891"/>
                </a:cubicBezTo>
                <a:cubicBezTo>
                  <a:pt x="2438861" y="2607759"/>
                  <a:pt x="2438861" y="2603496"/>
                  <a:pt x="2438861" y="2601365"/>
                </a:cubicBezTo>
                <a:cubicBezTo>
                  <a:pt x="2428202" y="2616285"/>
                  <a:pt x="2402620" y="2569394"/>
                  <a:pt x="2387697" y="2580051"/>
                </a:cubicBezTo>
                <a:cubicBezTo>
                  <a:pt x="2385565" y="2556605"/>
                  <a:pt x="2372773" y="2569394"/>
                  <a:pt x="2368510" y="2552342"/>
                </a:cubicBezTo>
                <a:cubicBezTo>
                  <a:pt x="2349323" y="2552342"/>
                  <a:pt x="2330136" y="2522502"/>
                  <a:pt x="2310949" y="2511845"/>
                </a:cubicBezTo>
                <a:cubicBezTo>
                  <a:pt x="2308817" y="2507582"/>
                  <a:pt x="2308817" y="2499057"/>
                  <a:pt x="2306685" y="2492663"/>
                </a:cubicBezTo>
                <a:cubicBezTo>
                  <a:pt x="2300290" y="2492663"/>
                  <a:pt x="2296026" y="2479874"/>
                  <a:pt x="2289630" y="2475611"/>
                </a:cubicBezTo>
                <a:cubicBezTo>
                  <a:pt x="2289630" y="2467086"/>
                  <a:pt x="2298158" y="2479874"/>
                  <a:pt x="2296026" y="2462823"/>
                </a:cubicBezTo>
                <a:cubicBezTo>
                  <a:pt x="2300290" y="2464954"/>
                  <a:pt x="2296026" y="2479874"/>
                  <a:pt x="2304554" y="2479874"/>
                </a:cubicBezTo>
                <a:cubicBezTo>
                  <a:pt x="2304554" y="2477743"/>
                  <a:pt x="2304554" y="2473480"/>
                  <a:pt x="2304554" y="2471348"/>
                </a:cubicBezTo>
                <a:cubicBezTo>
                  <a:pt x="2306685" y="2473480"/>
                  <a:pt x="2315213" y="2501188"/>
                  <a:pt x="2321608" y="2488400"/>
                </a:cubicBezTo>
                <a:cubicBezTo>
                  <a:pt x="2323740" y="2507582"/>
                  <a:pt x="2338663" y="2503320"/>
                  <a:pt x="2342927" y="2511845"/>
                </a:cubicBezTo>
                <a:cubicBezTo>
                  <a:pt x="2338663" y="2520371"/>
                  <a:pt x="2323740" y="2499057"/>
                  <a:pt x="2313081" y="2499057"/>
                </a:cubicBezTo>
                <a:cubicBezTo>
                  <a:pt x="2353587" y="2541685"/>
                  <a:pt x="2400488" y="2558737"/>
                  <a:pt x="2432466" y="2597102"/>
                </a:cubicBezTo>
                <a:cubicBezTo>
                  <a:pt x="2421806" y="2571525"/>
                  <a:pt x="2398356" y="2552342"/>
                  <a:pt x="2383433" y="2528897"/>
                </a:cubicBezTo>
                <a:cubicBezTo>
                  <a:pt x="2381301" y="2531028"/>
                  <a:pt x="2381301" y="2537422"/>
                  <a:pt x="2377037" y="2537422"/>
                </a:cubicBezTo>
                <a:cubicBezTo>
                  <a:pt x="2377037" y="2533160"/>
                  <a:pt x="2377037" y="2528897"/>
                  <a:pt x="2377037" y="2522502"/>
                </a:cubicBezTo>
                <a:cubicBezTo>
                  <a:pt x="2374905" y="2531028"/>
                  <a:pt x="2370642" y="2520371"/>
                  <a:pt x="2370642" y="2526765"/>
                </a:cubicBezTo>
                <a:cubicBezTo>
                  <a:pt x="2366378" y="2522502"/>
                  <a:pt x="2368510" y="2522502"/>
                  <a:pt x="2368510" y="2513977"/>
                </a:cubicBezTo>
                <a:cubicBezTo>
                  <a:pt x="2319477" y="2456428"/>
                  <a:pt x="2270444" y="2405274"/>
                  <a:pt x="2217147" y="2360515"/>
                </a:cubicBezTo>
                <a:cubicBezTo>
                  <a:pt x="2217147" y="2373303"/>
                  <a:pt x="2221411" y="2369040"/>
                  <a:pt x="2223542" y="2375435"/>
                </a:cubicBezTo>
                <a:cubicBezTo>
                  <a:pt x="2219279" y="2383960"/>
                  <a:pt x="2215015" y="2366909"/>
                  <a:pt x="2215015" y="2354120"/>
                </a:cubicBezTo>
                <a:cubicBezTo>
                  <a:pt x="2210751" y="2356252"/>
                  <a:pt x="2210751" y="2362646"/>
                  <a:pt x="2210751" y="2366909"/>
                </a:cubicBezTo>
                <a:cubicBezTo>
                  <a:pt x="2208619" y="2366909"/>
                  <a:pt x="2206487" y="2362646"/>
                  <a:pt x="2208619" y="2354120"/>
                </a:cubicBezTo>
                <a:cubicBezTo>
                  <a:pt x="2178773" y="2337069"/>
                  <a:pt x="2155322" y="2298703"/>
                  <a:pt x="2123344" y="2285915"/>
                </a:cubicBezTo>
                <a:cubicBezTo>
                  <a:pt x="2121213" y="2298703"/>
                  <a:pt x="2125476" y="2298703"/>
                  <a:pt x="2123344" y="2309361"/>
                </a:cubicBezTo>
                <a:cubicBezTo>
                  <a:pt x="2127608" y="2313623"/>
                  <a:pt x="2125476" y="2300835"/>
                  <a:pt x="2129740" y="2302966"/>
                </a:cubicBezTo>
                <a:cubicBezTo>
                  <a:pt x="2131872" y="2326412"/>
                  <a:pt x="2140399" y="2332806"/>
                  <a:pt x="2146795" y="2337069"/>
                </a:cubicBezTo>
                <a:cubicBezTo>
                  <a:pt x="2140399" y="2354120"/>
                  <a:pt x="2153191" y="2351989"/>
                  <a:pt x="2155322" y="2360515"/>
                </a:cubicBezTo>
                <a:cubicBezTo>
                  <a:pt x="2155322" y="2351989"/>
                  <a:pt x="2153191" y="2343463"/>
                  <a:pt x="2151059" y="2341332"/>
                </a:cubicBezTo>
                <a:cubicBezTo>
                  <a:pt x="2151059" y="2332806"/>
                  <a:pt x="2157454" y="2343463"/>
                  <a:pt x="2155322" y="2330675"/>
                </a:cubicBezTo>
                <a:cubicBezTo>
                  <a:pt x="2163850" y="2332806"/>
                  <a:pt x="2168114" y="2345595"/>
                  <a:pt x="2176641" y="2349857"/>
                </a:cubicBezTo>
                <a:cubicBezTo>
                  <a:pt x="2176641" y="2356252"/>
                  <a:pt x="2174509" y="2356252"/>
                  <a:pt x="2174509" y="2360515"/>
                </a:cubicBezTo>
                <a:lnTo>
                  <a:pt x="2185060" y="2376689"/>
                </a:lnTo>
                <a:lnTo>
                  <a:pt x="2185169" y="2377566"/>
                </a:lnTo>
                <a:lnTo>
                  <a:pt x="2185754" y="2377752"/>
                </a:lnTo>
                <a:lnTo>
                  <a:pt x="2198493" y="2397282"/>
                </a:lnTo>
                <a:cubicBezTo>
                  <a:pt x="2207020" y="2407406"/>
                  <a:pt x="2216081" y="2415932"/>
                  <a:pt x="2225674" y="2424457"/>
                </a:cubicBezTo>
                <a:cubicBezTo>
                  <a:pt x="2216081" y="2410070"/>
                  <a:pt x="2207687" y="2389688"/>
                  <a:pt x="2196894" y="2381296"/>
                </a:cubicBezTo>
                <a:lnTo>
                  <a:pt x="2185754" y="2377752"/>
                </a:lnTo>
                <a:lnTo>
                  <a:pt x="2185060" y="2376689"/>
                </a:lnTo>
                <a:lnTo>
                  <a:pt x="2184169" y="2369473"/>
                </a:lnTo>
                <a:cubicBezTo>
                  <a:pt x="2182371" y="2365177"/>
                  <a:pt x="2178773" y="2369573"/>
                  <a:pt x="2178773" y="2358383"/>
                </a:cubicBezTo>
                <a:cubicBezTo>
                  <a:pt x="2189432" y="2343463"/>
                  <a:pt x="2195828" y="2371172"/>
                  <a:pt x="2206487" y="2377566"/>
                </a:cubicBezTo>
                <a:cubicBezTo>
                  <a:pt x="2210751" y="2381829"/>
                  <a:pt x="2217147" y="2377566"/>
                  <a:pt x="2221411" y="2381829"/>
                </a:cubicBezTo>
                <a:cubicBezTo>
                  <a:pt x="2229938" y="2388223"/>
                  <a:pt x="2238465" y="2411669"/>
                  <a:pt x="2246993" y="2401012"/>
                </a:cubicBezTo>
                <a:cubicBezTo>
                  <a:pt x="2251257" y="2435114"/>
                  <a:pt x="2274707" y="2418063"/>
                  <a:pt x="2281103" y="2452166"/>
                </a:cubicBezTo>
                <a:cubicBezTo>
                  <a:pt x="2278971" y="2450034"/>
                  <a:pt x="2278971" y="2454297"/>
                  <a:pt x="2276839" y="2456428"/>
                </a:cubicBezTo>
                <a:cubicBezTo>
                  <a:pt x="2278971" y="2467086"/>
                  <a:pt x="2287499" y="2460691"/>
                  <a:pt x="2287499" y="2475611"/>
                </a:cubicBezTo>
                <a:cubicBezTo>
                  <a:pt x="2276839" y="2469217"/>
                  <a:pt x="2266180" y="2454297"/>
                  <a:pt x="2253389" y="2447903"/>
                </a:cubicBezTo>
                <a:cubicBezTo>
                  <a:pt x="2266180" y="2467086"/>
                  <a:pt x="2281103" y="2486268"/>
                  <a:pt x="2293894" y="2503320"/>
                </a:cubicBezTo>
                <a:cubicBezTo>
                  <a:pt x="2291762" y="2499057"/>
                  <a:pt x="2291762" y="2490531"/>
                  <a:pt x="2287499" y="2488400"/>
                </a:cubicBezTo>
                <a:cubicBezTo>
                  <a:pt x="2289630" y="2484137"/>
                  <a:pt x="2298158" y="2490531"/>
                  <a:pt x="2300290" y="2496925"/>
                </a:cubicBezTo>
                <a:cubicBezTo>
                  <a:pt x="2298158" y="2503320"/>
                  <a:pt x="2298158" y="2503320"/>
                  <a:pt x="2296026" y="2499057"/>
                </a:cubicBezTo>
                <a:cubicBezTo>
                  <a:pt x="2296026" y="2511845"/>
                  <a:pt x="2300290" y="2507582"/>
                  <a:pt x="2300290" y="2522502"/>
                </a:cubicBezTo>
                <a:cubicBezTo>
                  <a:pt x="2298158" y="2520371"/>
                  <a:pt x="2298158" y="2518240"/>
                  <a:pt x="2296026" y="2518240"/>
                </a:cubicBezTo>
                <a:cubicBezTo>
                  <a:pt x="2296026" y="2526765"/>
                  <a:pt x="2296026" y="2533160"/>
                  <a:pt x="2296026" y="2539554"/>
                </a:cubicBezTo>
                <a:cubicBezTo>
                  <a:pt x="2310949" y="2560868"/>
                  <a:pt x="2325872" y="2580051"/>
                  <a:pt x="2342927" y="2599234"/>
                </a:cubicBezTo>
                <a:cubicBezTo>
                  <a:pt x="2342927" y="2599234"/>
                  <a:pt x="2342927" y="2594971"/>
                  <a:pt x="2342927" y="2590708"/>
                </a:cubicBezTo>
                <a:cubicBezTo>
                  <a:pt x="2349323" y="2599234"/>
                  <a:pt x="2355718" y="2605628"/>
                  <a:pt x="2359982" y="2620548"/>
                </a:cubicBezTo>
                <a:cubicBezTo>
                  <a:pt x="2359982" y="2609891"/>
                  <a:pt x="2366378" y="2616285"/>
                  <a:pt x="2366378" y="2631205"/>
                </a:cubicBezTo>
                <a:cubicBezTo>
                  <a:pt x="2394092" y="2646125"/>
                  <a:pt x="2415411" y="2641862"/>
                  <a:pt x="2434598" y="2671702"/>
                </a:cubicBezTo>
                <a:cubicBezTo>
                  <a:pt x="2426070" y="2673833"/>
                  <a:pt x="2413279" y="2661045"/>
                  <a:pt x="2402620" y="2656782"/>
                </a:cubicBezTo>
                <a:cubicBezTo>
                  <a:pt x="2398356" y="2658913"/>
                  <a:pt x="2409015" y="2669570"/>
                  <a:pt x="2402620" y="2667439"/>
                </a:cubicBezTo>
                <a:cubicBezTo>
                  <a:pt x="2398356" y="2646125"/>
                  <a:pt x="2379169" y="2650388"/>
                  <a:pt x="2368510" y="2654650"/>
                </a:cubicBezTo>
                <a:cubicBezTo>
                  <a:pt x="2364246" y="2646125"/>
                  <a:pt x="2351455" y="2635468"/>
                  <a:pt x="2345059" y="2637599"/>
                </a:cubicBezTo>
                <a:cubicBezTo>
                  <a:pt x="2347191" y="2648256"/>
                  <a:pt x="2345059" y="2654650"/>
                  <a:pt x="2347191" y="2663176"/>
                </a:cubicBezTo>
                <a:cubicBezTo>
                  <a:pt x="2342927" y="2675965"/>
                  <a:pt x="2340795" y="2656782"/>
                  <a:pt x="2340795" y="2643993"/>
                </a:cubicBezTo>
                <a:cubicBezTo>
                  <a:pt x="2338663" y="2643993"/>
                  <a:pt x="2336532" y="2639730"/>
                  <a:pt x="2332268" y="2631205"/>
                </a:cubicBezTo>
                <a:cubicBezTo>
                  <a:pt x="2332268" y="2629073"/>
                  <a:pt x="2332268" y="2650388"/>
                  <a:pt x="2334400" y="2646125"/>
                </a:cubicBezTo>
                <a:cubicBezTo>
                  <a:pt x="2330136" y="2652519"/>
                  <a:pt x="2332268" y="2665308"/>
                  <a:pt x="2332268" y="2673833"/>
                </a:cubicBezTo>
                <a:cubicBezTo>
                  <a:pt x="2334400" y="2673833"/>
                  <a:pt x="2334400" y="2669570"/>
                  <a:pt x="2334400" y="2667439"/>
                </a:cubicBezTo>
                <a:cubicBezTo>
                  <a:pt x="2353587" y="2707936"/>
                  <a:pt x="2383433" y="2724987"/>
                  <a:pt x="2404751" y="2761221"/>
                </a:cubicBezTo>
                <a:cubicBezTo>
                  <a:pt x="2406883" y="2746301"/>
                  <a:pt x="2413279" y="2756959"/>
                  <a:pt x="2406883" y="2744170"/>
                </a:cubicBezTo>
                <a:cubicBezTo>
                  <a:pt x="2402620" y="2746301"/>
                  <a:pt x="2409015" y="2750564"/>
                  <a:pt x="2404751" y="2754827"/>
                </a:cubicBezTo>
                <a:cubicBezTo>
                  <a:pt x="2402620" y="2754827"/>
                  <a:pt x="2402620" y="2742039"/>
                  <a:pt x="2400488" y="2737776"/>
                </a:cubicBezTo>
                <a:cubicBezTo>
                  <a:pt x="2400488" y="2739907"/>
                  <a:pt x="2400488" y="2744170"/>
                  <a:pt x="2398356" y="2748433"/>
                </a:cubicBezTo>
                <a:cubicBezTo>
                  <a:pt x="2389828" y="2733513"/>
                  <a:pt x="2379169" y="2724987"/>
                  <a:pt x="2372773" y="2703673"/>
                </a:cubicBezTo>
                <a:cubicBezTo>
                  <a:pt x="2377037" y="2693016"/>
                  <a:pt x="2387697" y="2690885"/>
                  <a:pt x="2385565" y="2673833"/>
                </a:cubicBezTo>
                <a:cubicBezTo>
                  <a:pt x="2426070" y="2720724"/>
                  <a:pt x="2468708" y="2767616"/>
                  <a:pt x="2507081" y="2829427"/>
                </a:cubicBezTo>
                <a:cubicBezTo>
                  <a:pt x="2507081" y="2844347"/>
                  <a:pt x="2511345" y="2846478"/>
                  <a:pt x="2513477" y="2855004"/>
                </a:cubicBezTo>
                <a:cubicBezTo>
                  <a:pt x="2515609" y="2855004"/>
                  <a:pt x="2517741" y="2855004"/>
                  <a:pt x="2519873" y="2859267"/>
                </a:cubicBezTo>
                <a:cubicBezTo>
                  <a:pt x="2522004" y="2865661"/>
                  <a:pt x="2519873" y="2884844"/>
                  <a:pt x="2524136" y="2889107"/>
                </a:cubicBezTo>
                <a:cubicBezTo>
                  <a:pt x="2528400" y="2893369"/>
                  <a:pt x="2524136" y="2872055"/>
                  <a:pt x="2528400" y="2882712"/>
                </a:cubicBezTo>
                <a:cubicBezTo>
                  <a:pt x="2528400" y="2882712"/>
                  <a:pt x="2532664" y="2925341"/>
                  <a:pt x="2539059" y="2904026"/>
                </a:cubicBezTo>
                <a:cubicBezTo>
                  <a:pt x="2539059" y="2925341"/>
                  <a:pt x="2549719" y="2929603"/>
                  <a:pt x="2547587" y="2946655"/>
                </a:cubicBezTo>
                <a:cubicBezTo>
                  <a:pt x="2564642" y="2987152"/>
                  <a:pt x="2588092" y="3016992"/>
                  <a:pt x="2607279" y="3055357"/>
                </a:cubicBezTo>
                <a:cubicBezTo>
                  <a:pt x="2609411" y="3055357"/>
                  <a:pt x="2609411" y="3051094"/>
                  <a:pt x="2611543" y="3051094"/>
                </a:cubicBezTo>
                <a:cubicBezTo>
                  <a:pt x="2634994" y="3104380"/>
                  <a:pt x="2660576" y="3164060"/>
                  <a:pt x="2688290" y="3189637"/>
                </a:cubicBezTo>
                <a:cubicBezTo>
                  <a:pt x="2684027" y="3202425"/>
                  <a:pt x="2675499" y="3181111"/>
                  <a:pt x="2673367" y="3202425"/>
                </a:cubicBezTo>
                <a:cubicBezTo>
                  <a:pt x="2673367" y="3198162"/>
                  <a:pt x="2673367" y="3193899"/>
                  <a:pt x="2673367" y="3189637"/>
                </a:cubicBezTo>
                <a:cubicBezTo>
                  <a:pt x="2634994" y="3134220"/>
                  <a:pt x="2603016" y="3063883"/>
                  <a:pt x="2564642" y="3010597"/>
                </a:cubicBezTo>
                <a:cubicBezTo>
                  <a:pt x="2564642" y="3025517"/>
                  <a:pt x="2571037" y="3021255"/>
                  <a:pt x="2571037" y="3034043"/>
                </a:cubicBezTo>
                <a:cubicBezTo>
                  <a:pt x="2562510" y="3025517"/>
                  <a:pt x="2564642" y="3006335"/>
                  <a:pt x="2558246" y="2999940"/>
                </a:cubicBezTo>
                <a:cubicBezTo>
                  <a:pt x="2553983" y="3002072"/>
                  <a:pt x="2558246" y="3008466"/>
                  <a:pt x="2558246" y="3014860"/>
                </a:cubicBezTo>
                <a:cubicBezTo>
                  <a:pt x="2536928" y="2965838"/>
                  <a:pt x="2502818" y="2923209"/>
                  <a:pt x="2472971" y="2889107"/>
                </a:cubicBezTo>
                <a:cubicBezTo>
                  <a:pt x="2472971" y="2899764"/>
                  <a:pt x="2475103" y="2904026"/>
                  <a:pt x="2479367" y="2906158"/>
                </a:cubicBezTo>
                <a:cubicBezTo>
                  <a:pt x="2477235" y="2912552"/>
                  <a:pt x="2472971" y="2910421"/>
                  <a:pt x="2472971" y="2916815"/>
                </a:cubicBezTo>
                <a:cubicBezTo>
                  <a:pt x="2490026" y="2950918"/>
                  <a:pt x="2515609" y="2967969"/>
                  <a:pt x="2532664" y="2999940"/>
                </a:cubicBezTo>
                <a:cubicBezTo>
                  <a:pt x="2530532" y="3021255"/>
                  <a:pt x="2522004" y="2991415"/>
                  <a:pt x="2519873" y="3010597"/>
                </a:cubicBezTo>
                <a:cubicBezTo>
                  <a:pt x="2504949" y="2978626"/>
                  <a:pt x="2485763" y="2957312"/>
                  <a:pt x="2466576" y="2935998"/>
                </a:cubicBezTo>
                <a:cubicBezTo>
                  <a:pt x="2466576" y="2923209"/>
                  <a:pt x="2460180" y="2923209"/>
                  <a:pt x="2455916" y="2923209"/>
                </a:cubicBezTo>
                <a:cubicBezTo>
                  <a:pt x="2438861" y="2886975"/>
                  <a:pt x="2419675" y="2872055"/>
                  <a:pt x="2398356" y="2848610"/>
                </a:cubicBezTo>
                <a:cubicBezTo>
                  <a:pt x="2368510" y="2814507"/>
                  <a:pt x="2340795" y="2774010"/>
                  <a:pt x="2306685" y="2739907"/>
                </a:cubicBezTo>
                <a:cubicBezTo>
                  <a:pt x="2293894" y="2727119"/>
                  <a:pt x="2278971" y="2707936"/>
                  <a:pt x="2264048" y="2693016"/>
                </a:cubicBezTo>
                <a:cubicBezTo>
                  <a:pt x="2244861" y="2673833"/>
                  <a:pt x="2229938" y="2656782"/>
                  <a:pt x="2208619" y="2646125"/>
                </a:cubicBezTo>
                <a:cubicBezTo>
                  <a:pt x="2208619" y="2639730"/>
                  <a:pt x="2208619" y="2637599"/>
                  <a:pt x="2206487" y="2635468"/>
                </a:cubicBezTo>
                <a:cubicBezTo>
                  <a:pt x="2202224" y="2633336"/>
                  <a:pt x="2202224" y="2641862"/>
                  <a:pt x="2200092" y="2639730"/>
                </a:cubicBezTo>
                <a:cubicBezTo>
                  <a:pt x="2206487" y="2622679"/>
                  <a:pt x="2183037" y="2626942"/>
                  <a:pt x="2187301" y="2618416"/>
                </a:cubicBezTo>
                <a:cubicBezTo>
                  <a:pt x="2185169" y="2618416"/>
                  <a:pt x="2185169" y="2624811"/>
                  <a:pt x="2185169" y="2629073"/>
                </a:cubicBezTo>
                <a:cubicBezTo>
                  <a:pt x="2180905" y="2620548"/>
                  <a:pt x="2176641" y="2612022"/>
                  <a:pt x="2172377" y="2605628"/>
                </a:cubicBezTo>
                <a:cubicBezTo>
                  <a:pt x="2168114" y="2605628"/>
                  <a:pt x="2159586" y="2614153"/>
                  <a:pt x="2159586" y="2594971"/>
                </a:cubicBezTo>
                <a:cubicBezTo>
                  <a:pt x="2157454" y="2597102"/>
                  <a:pt x="2159586" y="2607759"/>
                  <a:pt x="2155322" y="2605628"/>
                </a:cubicBezTo>
                <a:cubicBezTo>
                  <a:pt x="2151059" y="2601365"/>
                  <a:pt x="2157454" y="2592839"/>
                  <a:pt x="2153191" y="2588576"/>
                </a:cubicBezTo>
                <a:cubicBezTo>
                  <a:pt x="2148927" y="2588576"/>
                  <a:pt x="2153191" y="2590708"/>
                  <a:pt x="2153191" y="2599234"/>
                </a:cubicBezTo>
                <a:cubicBezTo>
                  <a:pt x="2140399" y="2594971"/>
                  <a:pt x="2129740" y="2584314"/>
                  <a:pt x="2121213" y="2571525"/>
                </a:cubicBezTo>
                <a:cubicBezTo>
                  <a:pt x="2127608" y="2560868"/>
                  <a:pt x="2140399" y="2584314"/>
                  <a:pt x="2151059" y="2588576"/>
                </a:cubicBezTo>
                <a:cubicBezTo>
                  <a:pt x="2131872" y="2560868"/>
                  <a:pt x="2106289" y="2548079"/>
                  <a:pt x="2084971" y="2528897"/>
                </a:cubicBezTo>
                <a:cubicBezTo>
                  <a:pt x="2080707" y="2531028"/>
                  <a:pt x="2087103" y="2535291"/>
                  <a:pt x="2084971" y="2541685"/>
                </a:cubicBezTo>
                <a:cubicBezTo>
                  <a:pt x="2080707" y="2543817"/>
                  <a:pt x="2080707" y="2535291"/>
                  <a:pt x="2078575" y="2535291"/>
                </a:cubicBezTo>
                <a:cubicBezTo>
                  <a:pt x="2078575" y="2531028"/>
                  <a:pt x="2082839" y="2533160"/>
                  <a:pt x="2082839" y="2528897"/>
                </a:cubicBezTo>
                <a:cubicBezTo>
                  <a:pt x="2076443" y="2522502"/>
                  <a:pt x="2061520" y="2501188"/>
                  <a:pt x="2057256" y="2513977"/>
                </a:cubicBezTo>
                <a:cubicBezTo>
                  <a:pt x="2055125" y="2503320"/>
                  <a:pt x="2038070" y="2490531"/>
                  <a:pt x="2029542" y="2484137"/>
                </a:cubicBezTo>
                <a:cubicBezTo>
                  <a:pt x="1991168" y="2458560"/>
                  <a:pt x="1942135" y="2420194"/>
                  <a:pt x="1905894" y="2396749"/>
                </a:cubicBezTo>
                <a:cubicBezTo>
                  <a:pt x="1903762" y="2396749"/>
                  <a:pt x="1903762" y="2401012"/>
                  <a:pt x="1901630" y="2398880"/>
                </a:cubicBezTo>
                <a:cubicBezTo>
                  <a:pt x="1837674" y="2358383"/>
                  <a:pt x="1758794" y="2307229"/>
                  <a:pt x="1679915" y="2270995"/>
                </a:cubicBezTo>
                <a:cubicBezTo>
                  <a:pt x="1679915" y="2277389"/>
                  <a:pt x="1684179" y="2277389"/>
                  <a:pt x="1686311" y="2281652"/>
                </a:cubicBezTo>
                <a:cubicBezTo>
                  <a:pt x="1654333" y="2245418"/>
                  <a:pt x="1603168" y="2234761"/>
                  <a:pt x="1566926" y="2202790"/>
                </a:cubicBezTo>
                <a:cubicBezTo>
                  <a:pt x="1577585" y="2198527"/>
                  <a:pt x="1603168" y="2219841"/>
                  <a:pt x="1618091" y="2226235"/>
                </a:cubicBezTo>
                <a:lnTo>
                  <a:pt x="1617644" y="2221541"/>
                </a:lnTo>
                <a:lnTo>
                  <a:pt x="1634313" y="2228966"/>
                </a:lnTo>
                <a:cubicBezTo>
                  <a:pt x="1654599" y="2241555"/>
                  <a:pt x="1674585" y="2261936"/>
                  <a:pt x="1696970" y="2266732"/>
                </a:cubicBezTo>
                <a:cubicBezTo>
                  <a:pt x="1699102" y="2266732"/>
                  <a:pt x="1696970" y="2262469"/>
                  <a:pt x="1699102" y="2260338"/>
                </a:cubicBezTo>
                <a:cubicBezTo>
                  <a:pt x="1703366" y="2258206"/>
                  <a:pt x="1701234" y="2268864"/>
                  <a:pt x="1699102" y="2270995"/>
                </a:cubicBezTo>
                <a:cubicBezTo>
                  <a:pt x="1701234" y="2264601"/>
                  <a:pt x="1707629" y="2266732"/>
                  <a:pt x="1714025" y="2270995"/>
                </a:cubicBezTo>
                <a:cubicBezTo>
                  <a:pt x="1760926" y="2309361"/>
                  <a:pt x="1824882" y="2339200"/>
                  <a:pt x="1880311" y="2369040"/>
                </a:cubicBezTo>
                <a:cubicBezTo>
                  <a:pt x="1797168" y="2296572"/>
                  <a:pt x="1701234" y="2228367"/>
                  <a:pt x="1624486" y="2160161"/>
                </a:cubicBezTo>
                <a:cubicBezTo>
                  <a:pt x="1622355" y="2168687"/>
                  <a:pt x="1630882" y="2179344"/>
                  <a:pt x="1637278" y="2177213"/>
                </a:cubicBezTo>
                <a:cubicBezTo>
                  <a:pt x="1645805" y="2196395"/>
                  <a:pt x="1662860" y="2211315"/>
                  <a:pt x="1675651" y="2217710"/>
                </a:cubicBezTo>
                <a:cubicBezTo>
                  <a:pt x="1677783" y="2217710"/>
                  <a:pt x="1679915" y="2221972"/>
                  <a:pt x="1679915" y="2226235"/>
                </a:cubicBezTo>
                <a:cubicBezTo>
                  <a:pt x="1692706" y="2226235"/>
                  <a:pt x="1699102" y="2247549"/>
                  <a:pt x="1714025" y="2253944"/>
                </a:cubicBezTo>
                <a:cubicBezTo>
                  <a:pt x="1682047" y="2241155"/>
                  <a:pt x="1645805" y="2209184"/>
                  <a:pt x="1615959" y="2190001"/>
                </a:cubicBezTo>
                <a:cubicBezTo>
                  <a:pt x="1613827" y="2187870"/>
                  <a:pt x="1613827" y="2194264"/>
                  <a:pt x="1613827" y="2200658"/>
                </a:cubicBezTo>
                <a:cubicBezTo>
                  <a:pt x="1607432" y="2196395"/>
                  <a:pt x="1603168" y="2185738"/>
                  <a:pt x="1594640" y="2185738"/>
                </a:cubicBezTo>
                <a:cubicBezTo>
                  <a:pt x="1601036" y="2198527"/>
                  <a:pt x="1615959" y="2196395"/>
                  <a:pt x="1613827" y="2219841"/>
                </a:cubicBezTo>
                <a:cubicBezTo>
                  <a:pt x="1607432" y="2204921"/>
                  <a:pt x="1592508" y="2209184"/>
                  <a:pt x="1586113" y="2183607"/>
                </a:cubicBezTo>
                <a:cubicBezTo>
                  <a:pt x="1577585" y="2190001"/>
                  <a:pt x="1571190" y="2175081"/>
                  <a:pt x="1562662" y="2168687"/>
                </a:cubicBezTo>
                <a:cubicBezTo>
                  <a:pt x="1573322" y="2158030"/>
                  <a:pt x="1590377" y="2185738"/>
                  <a:pt x="1598904" y="2179344"/>
                </a:cubicBezTo>
                <a:cubicBezTo>
                  <a:pt x="1586113" y="2158030"/>
                  <a:pt x="1566926" y="2149504"/>
                  <a:pt x="1552003" y="2153767"/>
                </a:cubicBezTo>
                <a:cubicBezTo>
                  <a:pt x="1549871" y="2153767"/>
                  <a:pt x="1552003" y="2160161"/>
                  <a:pt x="1552003" y="2166555"/>
                </a:cubicBezTo>
                <a:cubicBezTo>
                  <a:pt x="1547739" y="2166555"/>
                  <a:pt x="1547739" y="2162293"/>
                  <a:pt x="1547739" y="2153767"/>
                </a:cubicBezTo>
                <a:cubicBezTo>
                  <a:pt x="1545607" y="2153767"/>
                  <a:pt x="1545607" y="2162293"/>
                  <a:pt x="1543475" y="2160161"/>
                </a:cubicBezTo>
                <a:cubicBezTo>
                  <a:pt x="1537080" y="2149504"/>
                  <a:pt x="1541343" y="2138847"/>
                  <a:pt x="1537080" y="2132453"/>
                </a:cubicBezTo>
                <a:cubicBezTo>
                  <a:pt x="1532816" y="2132453"/>
                  <a:pt x="1537080" y="2153767"/>
                  <a:pt x="1530684" y="2151636"/>
                </a:cubicBezTo>
                <a:cubicBezTo>
                  <a:pt x="1520025" y="2140978"/>
                  <a:pt x="1513629" y="2132453"/>
                  <a:pt x="1507234" y="2115401"/>
                </a:cubicBezTo>
                <a:cubicBezTo>
                  <a:pt x="1502970" y="2119664"/>
                  <a:pt x="1507234" y="2123927"/>
                  <a:pt x="1505102" y="2128190"/>
                </a:cubicBezTo>
                <a:cubicBezTo>
                  <a:pt x="1498706" y="2126058"/>
                  <a:pt x="1492310" y="2123927"/>
                  <a:pt x="1490179" y="2111139"/>
                </a:cubicBezTo>
                <a:cubicBezTo>
                  <a:pt x="1481651" y="2126058"/>
                  <a:pt x="1477387" y="2104744"/>
                  <a:pt x="1466728" y="2104744"/>
                </a:cubicBezTo>
                <a:cubicBezTo>
                  <a:pt x="1464596" y="2098350"/>
                  <a:pt x="1466728" y="2100481"/>
                  <a:pt x="1466728" y="2091956"/>
                </a:cubicBezTo>
                <a:cubicBezTo>
                  <a:pt x="1460332" y="2085562"/>
                  <a:pt x="1447541" y="2070642"/>
                  <a:pt x="1443277" y="2094087"/>
                </a:cubicBezTo>
                <a:cubicBezTo>
                  <a:pt x="1434750" y="2087693"/>
                  <a:pt x="1417695" y="2070642"/>
                  <a:pt x="1407035" y="2081299"/>
                </a:cubicBezTo>
                <a:cubicBezTo>
                  <a:pt x="1404904" y="2074904"/>
                  <a:pt x="1402772" y="2072773"/>
                  <a:pt x="1402772" y="2062116"/>
                </a:cubicBezTo>
                <a:cubicBezTo>
                  <a:pt x="1396376" y="2064247"/>
                  <a:pt x="1389980" y="2072773"/>
                  <a:pt x="1381453" y="2064247"/>
                </a:cubicBezTo>
                <a:cubicBezTo>
                  <a:pt x="1375057" y="2057853"/>
                  <a:pt x="1377189" y="2062116"/>
                  <a:pt x="1366530" y="2062116"/>
                </a:cubicBezTo>
                <a:cubicBezTo>
                  <a:pt x="1360134" y="2059985"/>
                  <a:pt x="1358002" y="2051459"/>
                  <a:pt x="1353739" y="2057853"/>
                </a:cubicBezTo>
                <a:cubicBezTo>
                  <a:pt x="1362266" y="2062116"/>
                  <a:pt x="1368662" y="2077036"/>
                  <a:pt x="1375057" y="2081299"/>
                </a:cubicBezTo>
                <a:cubicBezTo>
                  <a:pt x="1370794" y="2087693"/>
                  <a:pt x="1366530" y="2085562"/>
                  <a:pt x="1360134" y="2085562"/>
                </a:cubicBezTo>
                <a:cubicBezTo>
                  <a:pt x="1319629" y="2068510"/>
                  <a:pt x="1274859" y="2047196"/>
                  <a:pt x="1219431" y="2042933"/>
                </a:cubicBezTo>
                <a:cubicBezTo>
                  <a:pt x="1217299" y="2045065"/>
                  <a:pt x="1219431" y="2047196"/>
                  <a:pt x="1219431" y="2047196"/>
                </a:cubicBezTo>
                <a:cubicBezTo>
                  <a:pt x="1208771" y="2042933"/>
                  <a:pt x="1189585" y="2038670"/>
                  <a:pt x="1172530" y="2040802"/>
                </a:cubicBezTo>
                <a:cubicBezTo>
                  <a:pt x="1170398" y="2053590"/>
                  <a:pt x="1176793" y="2040802"/>
                  <a:pt x="1174661" y="2053590"/>
                </a:cubicBezTo>
                <a:cubicBezTo>
                  <a:pt x="1164002" y="2053590"/>
                  <a:pt x="1164002" y="2047196"/>
                  <a:pt x="1153343" y="2053590"/>
                </a:cubicBezTo>
                <a:cubicBezTo>
                  <a:pt x="1155475" y="2036539"/>
                  <a:pt x="1146947" y="2040802"/>
                  <a:pt x="1146947" y="2053590"/>
                </a:cubicBezTo>
                <a:cubicBezTo>
                  <a:pt x="1146947" y="2040802"/>
                  <a:pt x="1138420" y="2040802"/>
                  <a:pt x="1132024" y="2038670"/>
                </a:cubicBezTo>
                <a:cubicBezTo>
                  <a:pt x="1132024" y="2045065"/>
                  <a:pt x="1134156" y="2045065"/>
                  <a:pt x="1134156" y="2047196"/>
                </a:cubicBezTo>
                <a:cubicBezTo>
                  <a:pt x="1125628" y="2040802"/>
                  <a:pt x="1108574" y="2038670"/>
                  <a:pt x="1097914" y="2038670"/>
                </a:cubicBezTo>
                <a:cubicBezTo>
                  <a:pt x="1093650" y="2042933"/>
                  <a:pt x="1097914" y="2049327"/>
                  <a:pt x="1093650" y="2053590"/>
                </a:cubicBezTo>
                <a:cubicBezTo>
                  <a:pt x="1087255" y="2030145"/>
                  <a:pt x="1072332" y="2049327"/>
                  <a:pt x="1068068" y="2045065"/>
                </a:cubicBezTo>
                <a:cubicBezTo>
                  <a:pt x="1065936" y="2042933"/>
                  <a:pt x="1059540" y="2045065"/>
                  <a:pt x="1055277" y="2045065"/>
                </a:cubicBezTo>
                <a:cubicBezTo>
                  <a:pt x="1042485" y="2049327"/>
                  <a:pt x="1027562" y="2049327"/>
                  <a:pt x="1019035" y="2066379"/>
                </a:cubicBezTo>
                <a:cubicBezTo>
                  <a:pt x="1004112" y="2053590"/>
                  <a:pt x="989189" y="2074904"/>
                  <a:pt x="976397" y="2074904"/>
                </a:cubicBezTo>
                <a:cubicBezTo>
                  <a:pt x="978529" y="2089824"/>
                  <a:pt x="989189" y="2079167"/>
                  <a:pt x="995584" y="2083430"/>
                </a:cubicBezTo>
                <a:cubicBezTo>
                  <a:pt x="980661" y="2098350"/>
                  <a:pt x="948683" y="2087693"/>
                  <a:pt x="931628" y="2109007"/>
                </a:cubicBezTo>
                <a:cubicBezTo>
                  <a:pt x="931628" y="2106876"/>
                  <a:pt x="929496" y="2104744"/>
                  <a:pt x="927364" y="2102613"/>
                </a:cubicBezTo>
                <a:cubicBezTo>
                  <a:pt x="822903" y="2151636"/>
                  <a:pt x="712045" y="2217710"/>
                  <a:pt x="622507" y="2285915"/>
                </a:cubicBezTo>
                <a:cubicBezTo>
                  <a:pt x="660880" y="2275258"/>
                  <a:pt x="707782" y="2247549"/>
                  <a:pt x="748287" y="2232629"/>
                </a:cubicBezTo>
                <a:cubicBezTo>
                  <a:pt x="750419" y="2234761"/>
                  <a:pt x="748287" y="2239024"/>
                  <a:pt x="748287" y="2241155"/>
                </a:cubicBezTo>
                <a:cubicBezTo>
                  <a:pt x="754683" y="2234761"/>
                  <a:pt x="761078" y="2247549"/>
                  <a:pt x="763210" y="2228367"/>
                </a:cubicBezTo>
                <a:cubicBezTo>
                  <a:pt x="767474" y="2224104"/>
                  <a:pt x="765342" y="2239024"/>
                  <a:pt x="769606" y="2234761"/>
                </a:cubicBezTo>
                <a:cubicBezTo>
                  <a:pt x="773870" y="2239024"/>
                  <a:pt x="771738" y="2224104"/>
                  <a:pt x="773870" y="2221972"/>
                </a:cubicBezTo>
                <a:cubicBezTo>
                  <a:pt x="784529" y="2215578"/>
                  <a:pt x="812243" y="2207052"/>
                  <a:pt x="825034" y="2202790"/>
                </a:cubicBezTo>
                <a:cubicBezTo>
                  <a:pt x="825034" y="2202790"/>
                  <a:pt x="831430" y="2192132"/>
                  <a:pt x="829298" y="2202790"/>
                </a:cubicBezTo>
                <a:cubicBezTo>
                  <a:pt x="833562" y="2200658"/>
                  <a:pt x="829298" y="2209184"/>
                  <a:pt x="827166" y="2209184"/>
                </a:cubicBezTo>
                <a:cubicBezTo>
                  <a:pt x="827166" y="2215578"/>
                  <a:pt x="829298" y="2219841"/>
                  <a:pt x="831430" y="2221972"/>
                </a:cubicBezTo>
                <a:cubicBezTo>
                  <a:pt x="831430" y="2230498"/>
                  <a:pt x="827166" y="2226235"/>
                  <a:pt x="827166" y="2236892"/>
                </a:cubicBezTo>
                <a:cubicBezTo>
                  <a:pt x="831430" y="2236892"/>
                  <a:pt x="835694" y="2236892"/>
                  <a:pt x="835694" y="2226235"/>
                </a:cubicBezTo>
                <a:cubicBezTo>
                  <a:pt x="839958" y="2224104"/>
                  <a:pt x="837826" y="2236892"/>
                  <a:pt x="842089" y="2232629"/>
                </a:cubicBezTo>
                <a:cubicBezTo>
                  <a:pt x="846353" y="2226235"/>
                  <a:pt x="835694" y="2230498"/>
                  <a:pt x="837826" y="2219841"/>
                </a:cubicBezTo>
                <a:cubicBezTo>
                  <a:pt x="842089" y="2228367"/>
                  <a:pt x="842089" y="2207052"/>
                  <a:pt x="844221" y="2202790"/>
                </a:cubicBezTo>
                <a:cubicBezTo>
                  <a:pt x="852749" y="2198527"/>
                  <a:pt x="861276" y="2185738"/>
                  <a:pt x="863408" y="2185738"/>
                </a:cubicBezTo>
                <a:cubicBezTo>
                  <a:pt x="869804" y="2185738"/>
                  <a:pt x="861276" y="2202790"/>
                  <a:pt x="867672" y="2209184"/>
                </a:cubicBezTo>
                <a:cubicBezTo>
                  <a:pt x="863408" y="2217710"/>
                  <a:pt x="859144" y="2221972"/>
                  <a:pt x="852749" y="2226235"/>
                </a:cubicBezTo>
                <a:cubicBezTo>
                  <a:pt x="857013" y="2230498"/>
                  <a:pt x="865540" y="2221972"/>
                  <a:pt x="876199" y="2219841"/>
                </a:cubicBezTo>
                <a:cubicBezTo>
                  <a:pt x="878331" y="2213447"/>
                  <a:pt x="876199" y="2179344"/>
                  <a:pt x="886859" y="2181475"/>
                </a:cubicBezTo>
                <a:cubicBezTo>
                  <a:pt x="884727" y="2204921"/>
                  <a:pt x="891122" y="2200658"/>
                  <a:pt x="895386" y="2207052"/>
                </a:cubicBezTo>
                <a:cubicBezTo>
                  <a:pt x="888991" y="2215578"/>
                  <a:pt x="884727" y="2207052"/>
                  <a:pt x="878331" y="2204921"/>
                </a:cubicBezTo>
                <a:cubicBezTo>
                  <a:pt x="878331" y="2209184"/>
                  <a:pt x="878331" y="2213447"/>
                  <a:pt x="878331" y="2215578"/>
                </a:cubicBezTo>
                <a:cubicBezTo>
                  <a:pt x="886859" y="2219841"/>
                  <a:pt x="899650" y="2215578"/>
                  <a:pt x="906046" y="2209184"/>
                </a:cubicBezTo>
                <a:cubicBezTo>
                  <a:pt x="906046" y="2200658"/>
                  <a:pt x="901782" y="2213447"/>
                  <a:pt x="897518" y="2209184"/>
                </a:cubicBezTo>
                <a:cubicBezTo>
                  <a:pt x="897518" y="2200658"/>
                  <a:pt x="901782" y="2198527"/>
                  <a:pt x="901782" y="2190001"/>
                </a:cubicBezTo>
                <a:cubicBezTo>
                  <a:pt x="903914" y="2198527"/>
                  <a:pt x="910309" y="2202790"/>
                  <a:pt x="912441" y="2192132"/>
                </a:cubicBezTo>
                <a:cubicBezTo>
                  <a:pt x="912441" y="2185738"/>
                  <a:pt x="912441" y="2179344"/>
                  <a:pt x="912441" y="2172950"/>
                </a:cubicBezTo>
                <a:cubicBezTo>
                  <a:pt x="920969" y="2172950"/>
                  <a:pt x="920969" y="2168687"/>
                  <a:pt x="929496" y="2166555"/>
                </a:cubicBezTo>
                <a:cubicBezTo>
                  <a:pt x="929496" y="2170818"/>
                  <a:pt x="929496" y="2175081"/>
                  <a:pt x="931628" y="2175081"/>
                </a:cubicBezTo>
                <a:cubicBezTo>
                  <a:pt x="931628" y="2183607"/>
                  <a:pt x="927364" y="2179344"/>
                  <a:pt x="925232" y="2185738"/>
                </a:cubicBezTo>
                <a:cubicBezTo>
                  <a:pt x="925232" y="2196395"/>
                  <a:pt x="929496" y="2192132"/>
                  <a:pt x="931628" y="2192132"/>
                </a:cubicBezTo>
                <a:cubicBezTo>
                  <a:pt x="927364" y="2207052"/>
                  <a:pt x="923101" y="2194264"/>
                  <a:pt x="918837" y="2202790"/>
                </a:cubicBezTo>
                <a:cubicBezTo>
                  <a:pt x="929496" y="2219841"/>
                  <a:pt x="955079" y="2183607"/>
                  <a:pt x="967870" y="2209184"/>
                </a:cubicBezTo>
                <a:cubicBezTo>
                  <a:pt x="972134" y="2200658"/>
                  <a:pt x="974265" y="2183607"/>
                  <a:pt x="980661" y="2183607"/>
                </a:cubicBezTo>
                <a:cubicBezTo>
                  <a:pt x="982793" y="2175081"/>
                  <a:pt x="978529" y="2177213"/>
                  <a:pt x="978529" y="2172950"/>
                </a:cubicBezTo>
                <a:cubicBezTo>
                  <a:pt x="978529" y="2162293"/>
                  <a:pt x="980661" y="2175081"/>
                  <a:pt x="982793" y="2177213"/>
                </a:cubicBezTo>
                <a:cubicBezTo>
                  <a:pt x="982793" y="2187870"/>
                  <a:pt x="978529" y="2185738"/>
                  <a:pt x="976397" y="2190001"/>
                </a:cubicBezTo>
                <a:cubicBezTo>
                  <a:pt x="982793" y="2209184"/>
                  <a:pt x="991320" y="2179344"/>
                  <a:pt x="993452" y="2166555"/>
                </a:cubicBezTo>
                <a:cubicBezTo>
                  <a:pt x="997716" y="2166555"/>
                  <a:pt x="1004112" y="2168687"/>
                  <a:pt x="1006244" y="2177213"/>
                </a:cubicBezTo>
                <a:cubicBezTo>
                  <a:pt x="1004112" y="2185738"/>
                  <a:pt x="1001980" y="2166555"/>
                  <a:pt x="997716" y="2172950"/>
                </a:cubicBezTo>
                <a:cubicBezTo>
                  <a:pt x="993452" y="2172950"/>
                  <a:pt x="995584" y="2185738"/>
                  <a:pt x="993452" y="2190001"/>
                </a:cubicBezTo>
                <a:cubicBezTo>
                  <a:pt x="999848" y="2196395"/>
                  <a:pt x="1006244" y="2183607"/>
                  <a:pt x="1016903" y="2190001"/>
                </a:cubicBezTo>
                <a:cubicBezTo>
                  <a:pt x="1021167" y="2190001"/>
                  <a:pt x="1019035" y="2175081"/>
                  <a:pt x="1023299" y="2177213"/>
                </a:cubicBezTo>
                <a:cubicBezTo>
                  <a:pt x="1023299" y="2166555"/>
                  <a:pt x="1016903" y="2172950"/>
                  <a:pt x="1019035" y="2160161"/>
                </a:cubicBezTo>
                <a:cubicBezTo>
                  <a:pt x="1021167" y="2158030"/>
                  <a:pt x="1021167" y="2162293"/>
                  <a:pt x="1021167" y="2166555"/>
                </a:cubicBezTo>
                <a:cubicBezTo>
                  <a:pt x="1025430" y="2168687"/>
                  <a:pt x="1023299" y="2153767"/>
                  <a:pt x="1027562" y="2155898"/>
                </a:cubicBezTo>
                <a:cubicBezTo>
                  <a:pt x="1027562" y="2168687"/>
                  <a:pt x="1033958" y="2164424"/>
                  <a:pt x="1036090" y="2170818"/>
                </a:cubicBezTo>
                <a:cubicBezTo>
                  <a:pt x="1033958" y="2177213"/>
                  <a:pt x="1027562" y="2177213"/>
                  <a:pt x="1025430" y="2183607"/>
                </a:cubicBezTo>
                <a:cubicBezTo>
                  <a:pt x="1029694" y="2192132"/>
                  <a:pt x="1038222" y="2185738"/>
                  <a:pt x="1042485" y="2177213"/>
                </a:cubicBezTo>
                <a:cubicBezTo>
                  <a:pt x="1042485" y="2198527"/>
                  <a:pt x="1048881" y="2177213"/>
                  <a:pt x="1053145" y="2187870"/>
                </a:cubicBezTo>
                <a:cubicBezTo>
                  <a:pt x="1053145" y="2198527"/>
                  <a:pt x="1048881" y="2198527"/>
                  <a:pt x="1044617" y="2194264"/>
                </a:cubicBezTo>
                <a:cubicBezTo>
                  <a:pt x="1063804" y="2219841"/>
                  <a:pt x="1085123" y="2202790"/>
                  <a:pt x="1104310" y="2211315"/>
                </a:cubicBezTo>
                <a:cubicBezTo>
                  <a:pt x="1106442" y="2202790"/>
                  <a:pt x="1110705" y="2196395"/>
                  <a:pt x="1112837" y="2204921"/>
                </a:cubicBezTo>
                <a:cubicBezTo>
                  <a:pt x="1110705" y="2179344"/>
                  <a:pt x="1100046" y="2190001"/>
                  <a:pt x="1093650" y="2196395"/>
                </a:cubicBezTo>
                <a:cubicBezTo>
                  <a:pt x="1093650" y="2192132"/>
                  <a:pt x="1093650" y="2187870"/>
                  <a:pt x="1093650" y="2183607"/>
                </a:cubicBezTo>
                <a:cubicBezTo>
                  <a:pt x="1110705" y="2177213"/>
                  <a:pt x="1119233" y="2181475"/>
                  <a:pt x="1136288" y="2183607"/>
                </a:cubicBezTo>
                <a:cubicBezTo>
                  <a:pt x="1132024" y="2204921"/>
                  <a:pt x="1123497" y="2181475"/>
                  <a:pt x="1117101" y="2190001"/>
                </a:cubicBezTo>
                <a:cubicBezTo>
                  <a:pt x="1121365" y="2192132"/>
                  <a:pt x="1121365" y="2204921"/>
                  <a:pt x="1123497" y="2211315"/>
                </a:cubicBezTo>
                <a:cubicBezTo>
                  <a:pt x="1127760" y="2198527"/>
                  <a:pt x="1132024" y="2198527"/>
                  <a:pt x="1138420" y="2211315"/>
                </a:cubicBezTo>
                <a:cubicBezTo>
                  <a:pt x="1151211" y="2192132"/>
                  <a:pt x="1159738" y="2217710"/>
                  <a:pt x="1172530" y="2221972"/>
                </a:cubicBezTo>
                <a:cubicBezTo>
                  <a:pt x="1140551" y="2224104"/>
                  <a:pt x="1102178" y="2224104"/>
                  <a:pt x="1078727" y="2213447"/>
                </a:cubicBezTo>
                <a:cubicBezTo>
                  <a:pt x="1076595" y="2213447"/>
                  <a:pt x="1074463" y="2219841"/>
                  <a:pt x="1074463" y="2224104"/>
                </a:cubicBezTo>
                <a:cubicBezTo>
                  <a:pt x="1023299" y="2221972"/>
                  <a:pt x="967870" y="2234761"/>
                  <a:pt x="929496" y="2260338"/>
                </a:cubicBezTo>
                <a:cubicBezTo>
                  <a:pt x="927364" y="2260338"/>
                  <a:pt x="925232" y="2258206"/>
                  <a:pt x="925232" y="2253944"/>
                </a:cubicBezTo>
                <a:cubicBezTo>
                  <a:pt x="918837" y="2251812"/>
                  <a:pt x="920969" y="2266732"/>
                  <a:pt x="914573" y="2262469"/>
                </a:cubicBezTo>
                <a:cubicBezTo>
                  <a:pt x="912441" y="2266732"/>
                  <a:pt x="910309" y="2270995"/>
                  <a:pt x="910309" y="2283783"/>
                </a:cubicBezTo>
                <a:cubicBezTo>
                  <a:pt x="901782" y="2279521"/>
                  <a:pt x="899650" y="2290178"/>
                  <a:pt x="895386" y="2292309"/>
                </a:cubicBezTo>
                <a:cubicBezTo>
                  <a:pt x="895386" y="2270995"/>
                  <a:pt x="903914" y="2275258"/>
                  <a:pt x="908177" y="2262469"/>
                </a:cubicBezTo>
                <a:cubicBezTo>
                  <a:pt x="901782" y="2241155"/>
                  <a:pt x="893254" y="2268864"/>
                  <a:pt x="886859" y="2273126"/>
                </a:cubicBezTo>
                <a:cubicBezTo>
                  <a:pt x="871936" y="2281652"/>
                  <a:pt x="852749" y="2266732"/>
                  <a:pt x="839958" y="2290178"/>
                </a:cubicBezTo>
                <a:cubicBezTo>
                  <a:pt x="837826" y="2290178"/>
                  <a:pt x="842089" y="2307229"/>
                  <a:pt x="835694" y="2307229"/>
                </a:cubicBezTo>
                <a:cubicBezTo>
                  <a:pt x="835694" y="2298703"/>
                  <a:pt x="837826" y="2298703"/>
                  <a:pt x="837826" y="2290178"/>
                </a:cubicBezTo>
                <a:cubicBezTo>
                  <a:pt x="831430" y="2288046"/>
                  <a:pt x="827166" y="2292309"/>
                  <a:pt x="822903" y="2302966"/>
                </a:cubicBezTo>
                <a:cubicBezTo>
                  <a:pt x="827166" y="2283783"/>
                  <a:pt x="818639" y="2305098"/>
                  <a:pt x="814375" y="2298703"/>
                </a:cubicBezTo>
                <a:cubicBezTo>
                  <a:pt x="814375" y="2305098"/>
                  <a:pt x="814375" y="2307229"/>
                  <a:pt x="816507" y="2309361"/>
                </a:cubicBezTo>
                <a:cubicBezTo>
                  <a:pt x="816507" y="2320018"/>
                  <a:pt x="810111" y="2313623"/>
                  <a:pt x="810111" y="2326412"/>
                </a:cubicBezTo>
                <a:cubicBezTo>
                  <a:pt x="810111" y="2324280"/>
                  <a:pt x="810111" y="2317886"/>
                  <a:pt x="810111" y="2313623"/>
                </a:cubicBezTo>
                <a:cubicBezTo>
                  <a:pt x="795188" y="2326412"/>
                  <a:pt x="784529" y="2326412"/>
                  <a:pt x="771738" y="2337069"/>
                </a:cubicBezTo>
                <a:cubicBezTo>
                  <a:pt x="771738" y="2341332"/>
                  <a:pt x="773870" y="2339200"/>
                  <a:pt x="776001" y="2339200"/>
                </a:cubicBezTo>
                <a:cubicBezTo>
                  <a:pt x="769606" y="2349857"/>
                  <a:pt x="763210" y="2369040"/>
                  <a:pt x="756815" y="2366909"/>
                </a:cubicBezTo>
                <a:cubicBezTo>
                  <a:pt x="756815" y="2349857"/>
                  <a:pt x="763210" y="2345595"/>
                  <a:pt x="767474" y="2339200"/>
                </a:cubicBezTo>
                <a:cubicBezTo>
                  <a:pt x="744023" y="2339200"/>
                  <a:pt x="718441" y="2362646"/>
                  <a:pt x="697122" y="2366909"/>
                </a:cubicBezTo>
                <a:cubicBezTo>
                  <a:pt x="694990" y="2369040"/>
                  <a:pt x="697122" y="2388223"/>
                  <a:pt x="692858" y="2386092"/>
                </a:cubicBezTo>
                <a:cubicBezTo>
                  <a:pt x="692858" y="2379697"/>
                  <a:pt x="694990" y="2377566"/>
                  <a:pt x="694990" y="2369040"/>
                </a:cubicBezTo>
                <a:cubicBezTo>
                  <a:pt x="673672" y="2371172"/>
                  <a:pt x="645957" y="2398880"/>
                  <a:pt x="626770" y="2396749"/>
                </a:cubicBezTo>
                <a:cubicBezTo>
                  <a:pt x="603320" y="2418063"/>
                  <a:pt x="560682" y="2428720"/>
                  <a:pt x="528704" y="2445771"/>
                </a:cubicBezTo>
                <a:cubicBezTo>
                  <a:pt x="515913" y="2452166"/>
                  <a:pt x="488199" y="2452166"/>
                  <a:pt x="486067" y="2486268"/>
                </a:cubicBezTo>
                <a:cubicBezTo>
                  <a:pt x="483935" y="2486268"/>
                  <a:pt x="481803" y="2492663"/>
                  <a:pt x="479671" y="2486268"/>
                </a:cubicBezTo>
                <a:cubicBezTo>
                  <a:pt x="462616" y="2535291"/>
                  <a:pt x="432770" y="2509714"/>
                  <a:pt x="413583" y="2541685"/>
                </a:cubicBezTo>
                <a:cubicBezTo>
                  <a:pt x="411451" y="2541685"/>
                  <a:pt x="413583" y="2537422"/>
                  <a:pt x="413583" y="2531028"/>
                </a:cubicBezTo>
                <a:cubicBezTo>
                  <a:pt x="385869" y="2548079"/>
                  <a:pt x="349627" y="2541685"/>
                  <a:pt x="336836" y="2599234"/>
                </a:cubicBezTo>
                <a:cubicBezTo>
                  <a:pt x="336836" y="2580051"/>
                  <a:pt x="338968" y="2569394"/>
                  <a:pt x="343231" y="2565131"/>
                </a:cubicBezTo>
                <a:cubicBezTo>
                  <a:pt x="306990" y="2586445"/>
                  <a:pt x="275012" y="2631205"/>
                  <a:pt x="243033" y="2675965"/>
                </a:cubicBezTo>
                <a:cubicBezTo>
                  <a:pt x="243033" y="2684490"/>
                  <a:pt x="247297" y="2682359"/>
                  <a:pt x="247297" y="2695147"/>
                </a:cubicBezTo>
                <a:cubicBezTo>
                  <a:pt x="225978" y="2688753"/>
                  <a:pt x="221715" y="2718593"/>
                  <a:pt x="206792" y="2731382"/>
                </a:cubicBezTo>
                <a:cubicBezTo>
                  <a:pt x="211055" y="2686622"/>
                  <a:pt x="189737" y="2716462"/>
                  <a:pt x="179077" y="2707936"/>
                </a:cubicBezTo>
                <a:cubicBezTo>
                  <a:pt x="179077" y="2675965"/>
                  <a:pt x="164154" y="2680227"/>
                  <a:pt x="155627" y="2678096"/>
                </a:cubicBezTo>
                <a:cubicBezTo>
                  <a:pt x="159890" y="2667439"/>
                  <a:pt x="155627" y="2661045"/>
                  <a:pt x="153495" y="2650388"/>
                </a:cubicBezTo>
                <a:cubicBezTo>
                  <a:pt x="162022" y="2633336"/>
                  <a:pt x="174814" y="2665308"/>
                  <a:pt x="181209" y="2637599"/>
                </a:cubicBezTo>
                <a:cubicBezTo>
                  <a:pt x="176945" y="2629073"/>
                  <a:pt x="170550" y="2635468"/>
                  <a:pt x="162022" y="2637599"/>
                </a:cubicBezTo>
                <a:cubicBezTo>
                  <a:pt x="162022" y="2629073"/>
                  <a:pt x="157759" y="2624811"/>
                  <a:pt x="157759" y="2614153"/>
                </a:cubicBezTo>
                <a:cubicBezTo>
                  <a:pt x="179077" y="2633336"/>
                  <a:pt x="191869" y="2592839"/>
                  <a:pt x="208924" y="2571525"/>
                </a:cubicBezTo>
                <a:cubicBezTo>
                  <a:pt x="200396" y="2567262"/>
                  <a:pt x="194000" y="2562999"/>
                  <a:pt x="187605" y="2554474"/>
                </a:cubicBezTo>
                <a:cubicBezTo>
                  <a:pt x="189737" y="2545948"/>
                  <a:pt x="187605" y="2541685"/>
                  <a:pt x="187605" y="2537422"/>
                </a:cubicBezTo>
                <a:cubicBezTo>
                  <a:pt x="181209" y="2533160"/>
                  <a:pt x="176945" y="2537422"/>
                  <a:pt x="172682" y="2543817"/>
                </a:cubicBezTo>
                <a:cubicBezTo>
                  <a:pt x="170550" y="2541685"/>
                  <a:pt x="174814" y="2533160"/>
                  <a:pt x="174814" y="2526765"/>
                </a:cubicBezTo>
                <a:cubicBezTo>
                  <a:pt x="168418" y="2518240"/>
                  <a:pt x="159890" y="2537422"/>
                  <a:pt x="153495" y="2543817"/>
                </a:cubicBezTo>
                <a:cubicBezTo>
                  <a:pt x="153495" y="2528897"/>
                  <a:pt x="157759" y="2524634"/>
                  <a:pt x="157759" y="2513977"/>
                </a:cubicBezTo>
                <a:cubicBezTo>
                  <a:pt x="155627" y="2505451"/>
                  <a:pt x="140704" y="2524634"/>
                  <a:pt x="142835" y="2492663"/>
                </a:cubicBezTo>
                <a:cubicBezTo>
                  <a:pt x="174814" y="2496925"/>
                  <a:pt x="194000" y="2437246"/>
                  <a:pt x="217451" y="2409537"/>
                </a:cubicBezTo>
                <a:cubicBezTo>
                  <a:pt x="225978" y="2375435"/>
                  <a:pt x="238770" y="2349857"/>
                  <a:pt x="251561" y="2322149"/>
                </a:cubicBezTo>
                <a:cubicBezTo>
                  <a:pt x="236638" y="2313623"/>
                  <a:pt x="223847" y="2351989"/>
                  <a:pt x="211055" y="2362646"/>
                </a:cubicBezTo>
                <a:cubicBezTo>
                  <a:pt x="217451" y="2345595"/>
                  <a:pt x="221715" y="2324280"/>
                  <a:pt x="230242" y="2315755"/>
                </a:cubicBezTo>
                <a:cubicBezTo>
                  <a:pt x="230242" y="2298703"/>
                  <a:pt x="223847" y="2302966"/>
                  <a:pt x="223847" y="2283783"/>
                </a:cubicBezTo>
                <a:cubicBezTo>
                  <a:pt x="211055" y="2288046"/>
                  <a:pt x="206792" y="2317886"/>
                  <a:pt x="194000" y="2320018"/>
                </a:cubicBezTo>
                <a:cubicBezTo>
                  <a:pt x="194000" y="2309361"/>
                  <a:pt x="189737" y="2311492"/>
                  <a:pt x="189737" y="2302966"/>
                </a:cubicBezTo>
                <a:cubicBezTo>
                  <a:pt x="176945" y="2302966"/>
                  <a:pt x="170550" y="2322149"/>
                  <a:pt x="164154" y="2326412"/>
                </a:cubicBezTo>
                <a:cubicBezTo>
                  <a:pt x="162022" y="2339200"/>
                  <a:pt x="159890" y="2349857"/>
                  <a:pt x="153495" y="2349857"/>
                </a:cubicBezTo>
                <a:cubicBezTo>
                  <a:pt x="151363" y="2328543"/>
                  <a:pt x="142835" y="2324280"/>
                  <a:pt x="136440" y="2322149"/>
                </a:cubicBezTo>
                <a:cubicBezTo>
                  <a:pt x="144967" y="2302966"/>
                  <a:pt x="166286" y="2317886"/>
                  <a:pt x="176945" y="2281652"/>
                </a:cubicBezTo>
                <a:cubicBezTo>
                  <a:pt x="174814" y="2275258"/>
                  <a:pt x="168418" y="2281652"/>
                  <a:pt x="166286" y="2279521"/>
                </a:cubicBezTo>
                <a:cubicBezTo>
                  <a:pt x="166286" y="2268864"/>
                  <a:pt x="168418" y="2270995"/>
                  <a:pt x="170550" y="2262469"/>
                </a:cubicBezTo>
                <a:cubicBezTo>
                  <a:pt x="166286" y="2260338"/>
                  <a:pt x="157759" y="2256075"/>
                  <a:pt x="157759" y="2273126"/>
                </a:cubicBezTo>
                <a:cubicBezTo>
                  <a:pt x="155627" y="2275258"/>
                  <a:pt x="155627" y="2264601"/>
                  <a:pt x="155627" y="2262469"/>
                </a:cubicBezTo>
                <a:cubicBezTo>
                  <a:pt x="151363" y="2260338"/>
                  <a:pt x="157759" y="2279521"/>
                  <a:pt x="151363" y="2275258"/>
                </a:cubicBezTo>
                <a:cubicBezTo>
                  <a:pt x="155627" y="2268864"/>
                  <a:pt x="151363" y="2264601"/>
                  <a:pt x="151363" y="2251812"/>
                </a:cubicBezTo>
                <a:cubicBezTo>
                  <a:pt x="155627" y="2251812"/>
                  <a:pt x="157759" y="2247549"/>
                  <a:pt x="162022" y="2245418"/>
                </a:cubicBezTo>
                <a:cubicBezTo>
                  <a:pt x="153495" y="2245418"/>
                  <a:pt x="151363" y="2230498"/>
                  <a:pt x="142835" y="2234761"/>
                </a:cubicBezTo>
                <a:cubicBezTo>
                  <a:pt x="144967" y="2224104"/>
                  <a:pt x="142835" y="2221972"/>
                  <a:pt x="140704" y="2215578"/>
                </a:cubicBezTo>
                <a:cubicBezTo>
                  <a:pt x="138572" y="2221972"/>
                  <a:pt x="136440" y="2224104"/>
                  <a:pt x="132176" y="2226235"/>
                </a:cubicBezTo>
                <a:cubicBezTo>
                  <a:pt x="130044" y="2224104"/>
                  <a:pt x="136440" y="2196395"/>
                  <a:pt x="127912" y="2200658"/>
                </a:cubicBezTo>
                <a:cubicBezTo>
                  <a:pt x="127912" y="2183607"/>
                  <a:pt x="130044" y="2172950"/>
                  <a:pt x="134308" y="2168687"/>
                </a:cubicBezTo>
                <a:cubicBezTo>
                  <a:pt x="134308" y="2160161"/>
                  <a:pt x="130044" y="2166555"/>
                  <a:pt x="127912" y="2164424"/>
                </a:cubicBezTo>
                <a:cubicBezTo>
                  <a:pt x="123649" y="2168687"/>
                  <a:pt x="130044" y="2177213"/>
                  <a:pt x="125781" y="2181475"/>
                </a:cubicBezTo>
                <a:cubicBezTo>
                  <a:pt x="119385" y="2177213"/>
                  <a:pt x="123649" y="2164424"/>
                  <a:pt x="117253" y="2162293"/>
                </a:cubicBezTo>
                <a:cubicBezTo>
                  <a:pt x="119385" y="2149504"/>
                  <a:pt x="121517" y="2143110"/>
                  <a:pt x="125781" y="2138847"/>
                </a:cubicBezTo>
                <a:cubicBezTo>
                  <a:pt x="125781" y="2128190"/>
                  <a:pt x="123649" y="2143110"/>
                  <a:pt x="119385" y="2138847"/>
                </a:cubicBezTo>
                <a:cubicBezTo>
                  <a:pt x="121517" y="2132453"/>
                  <a:pt x="125781" y="2130321"/>
                  <a:pt x="125781" y="2121796"/>
                </a:cubicBezTo>
                <a:cubicBezTo>
                  <a:pt x="132176" y="2128190"/>
                  <a:pt x="136440" y="2123927"/>
                  <a:pt x="138572" y="2111139"/>
                </a:cubicBezTo>
                <a:cubicBezTo>
                  <a:pt x="127912" y="2102613"/>
                  <a:pt x="106594" y="2138847"/>
                  <a:pt x="93802" y="2134584"/>
                </a:cubicBezTo>
                <a:cubicBezTo>
                  <a:pt x="87407" y="2140978"/>
                  <a:pt x="89539" y="2143110"/>
                  <a:pt x="83143" y="2145241"/>
                </a:cubicBezTo>
                <a:cubicBezTo>
                  <a:pt x="100198" y="2089824"/>
                  <a:pt x="132176" y="2077036"/>
                  <a:pt x="151363" y="2030145"/>
                </a:cubicBezTo>
                <a:cubicBezTo>
                  <a:pt x="149231" y="2023750"/>
                  <a:pt x="138572" y="2030145"/>
                  <a:pt x="136440" y="2021619"/>
                </a:cubicBezTo>
                <a:cubicBezTo>
                  <a:pt x="144967" y="2008830"/>
                  <a:pt x="147099" y="1989648"/>
                  <a:pt x="157759" y="1976859"/>
                </a:cubicBezTo>
                <a:cubicBezTo>
                  <a:pt x="157759" y="1974728"/>
                  <a:pt x="155627" y="1974728"/>
                  <a:pt x="155627" y="1970465"/>
                </a:cubicBezTo>
                <a:cubicBezTo>
                  <a:pt x="151363" y="1970465"/>
                  <a:pt x="149231" y="1981122"/>
                  <a:pt x="147099" y="1987516"/>
                </a:cubicBezTo>
                <a:cubicBezTo>
                  <a:pt x="127912" y="1989648"/>
                  <a:pt x="108726" y="1989648"/>
                  <a:pt x="98066" y="1976859"/>
                </a:cubicBezTo>
                <a:cubicBezTo>
                  <a:pt x="104462" y="1944888"/>
                  <a:pt x="119385" y="1929968"/>
                  <a:pt x="123649" y="1900128"/>
                </a:cubicBezTo>
                <a:cubicBezTo>
                  <a:pt x="125781" y="1897997"/>
                  <a:pt x="127912" y="1904391"/>
                  <a:pt x="134308" y="1895865"/>
                </a:cubicBezTo>
                <a:cubicBezTo>
                  <a:pt x="127912" y="1876683"/>
                  <a:pt x="151363" y="1874551"/>
                  <a:pt x="144967" y="1842580"/>
                </a:cubicBezTo>
                <a:cubicBezTo>
                  <a:pt x="159890" y="1817003"/>
                  <a:pt x="179077" y="1808477"/>
                  <a:pt x="191869" y="1785031"/>
                </a:cubicBezTo>
                <a:cubicBezTo>
                  <a:pt x="155627" y="1795689"/>
                  <a:pt x="123649" y="1863894"/>
                  <a:pt x="89539" y="1866025"/>
                </a:cubicBezTo>
                <a:cubicBezTo>
                  <a:pt x="95934" y="1853237"/>
                  <a:pt x="104462" y="1840448"/>
                  <a:pt x="102330" y="1819134"/>
                </a:cubicBezTo>
                <a:cubicBezTo>
                  <a:pt x="117253" y="1810609"/>
                  <a:pt x="123649" y="1787163"/>
                  <a:pt x="136440" y="1782900"/>
                </a:cubicBezTo>
                <a:cubicBezTo>
                  <a:pt x="138572" y="1778637"/>
                  <a:pt x="140704" y="1776506"/>
                  <a:pt x="140704" y="1772243"/>
                </a:cubicBezTo>
                <a:cubicBezTo>
                  <a:pt x="196132" y="1744535"/>
                  <a:pt x="230242" y="1663541"/>
                  <a:pt x="279275" y="1625175"/>
                </a:cubicBezTo>
                <a:cubicBezTo>
                  <a:pt x="277143" y="1618781"/>
                  <a:pt x="279275" y="1612387"/>
                  <a:pt x="283539" y="1614518"/>
                </a:cubicBezTo>
                <a:cubicBezTo>
                  <a:pt x="279275" y="1631569"/>
                  <a:pt x="294198" y="1601729"/>
                  <a:pt x="300594" y="1601729"/>
                </a:cubicBezTo>
                <a:cubicBezTo>
                  <a:pt x="287803" y="1597467"/>
                  <a:pt x="262220" y="1623044"/>
                  <a:pt x="249429" y="1637964"/>
                </a:cubicBezTo>
                <a:cubicBezTo>
                  <a:pt x="230242" y="1648621"/>
                  <a:pt x="213187" y="1665672"/>
                  <a:pt x="198264" y="1682723"/>
                </a:cubicBezTo>
                <a:cubicBezTo>
                  <a:pt x="196132" y="1682723"/>
                  <a:pt x="194000" y="1680592"/>
                  <a:pt x="194000" y="1678461"/>
                </a:cubicBezTo>
                <a:cubicBezTo>
                  <a:pt x="194000" y="1684855"/>
                  <a:pt x="189737" y="1686986"/>
                  <a:pt x="187605" y="1691249"/>
                </a:cubicBezTo>
                <a:cubicBezTo>
                  <a:pt x="185473" y="1691249"/>
                  <a:pt x="187605" y="1689118"/>
                  <a:pt x="187605" y="1684855"/>
                </a:cubicBezTo>
                <a:cubicBezTo>
                  <a:pt x="172682" y="1693380"/>
                  <a:pt x="164154" y="1716826"/>
                  <a:pt x="153495" y="1731746"/>
                </a:cubicBezTo>
                <a:cubicBezTo>
                  <a:pt x="147099" y="1723220"/>
                  <a:pt x="142835" y="1721089"/>
                  <a:pt x="132176" y="1718957"/>
                </a:cubicBezTo>
                <a:cubicBezTo>
                  <a:pt x="132176" y="1712563"/>
                  <a:pt x="136440" y="1714695"/>
                  <a:pt x="136440" y="1706169"/>
                </a:cubicBezTo>
                <a:cubicBezTo>
                  <a:pt x="125781" y="1708300"/>
                  <a:pt x="115121" y="1725352"/>
                  <a:pt x="104462" y="1712563"/>
                </a:cubicBezTo>
                <a:cubicBezTo>
                  <a:pt x="104462" y="1695512"/>
                  <a:pt x="115121" y="1706169"/>
                  <a:pt x="115121" y="1691249"/>
                </a:cubicBezTo>
                <a:cubicBezTo>
                  <a:pt x="115121" y="1686986"/>
                  <a:pt x="110857" y="1686986"/>
                  <a:pt x="108726" y="1684855"/>
                </a:cubicBezTo>
                <a:cubicBezTo>
                  <a:pt x="110857" y="1682723"/>
                  <a:pt x="110857" y="1678461"/>
                  <a:pt x="108726" y="1678461"/>
                </a:cubicBezTo>
                <a:cubicBezTo>
                  <a:pt x="110857" y="1659278"/>
                  <a:pt x="119385" y="1657146"/>
                  <a:pt x="121517" y="1637964"/>
                </a:cubicBezTo>
                <a:cubicBezTo>
                  <a:pt x="134308" y="1629438"/>
                  <a:pt x="147099" y="1601729"/>
                  <a:pt x="162022" y="1584678"/>
                </a:cubicBezTo>
                <a:cubicBezTo>
                  <a:pt x="172682" y="1569758"/>
                  <a:pt x="185473" y="1574021"/>
                  <a:pt x="189737" y="1542050"/>
                </a:cubicBezTo>
                <a:cubicBezTo>
                  <a:pt x="187605" y="1533524"/>
                  <a:pt x="185473" y="1552707"/>
                  <a:pt x="181209" y="1548444"/>
                </a:cubicBezTo>
                <a:cubicBezTo>
                  <a:pt x="187605" y="1527130"/>
                  <a:pt x="200396" y="1520736"/>
                  <a:pt x="211055" y="1503684"/>
                </a:cubicBezTo>
                <a:cubicBezTo>
                  <a:pt x="206792" y="1514341"/>
                  <a:pt x="202528" y="1520736"/>
                  <a:pt x="196132" y="1527130"/>
                </a:cubicBezTo>
                <a:cubicBezTo>
                  <a:pt x="219583" y="1548444"/>
                  <a:pt x="243033" y="1499421"/>
                  <a:pt x="266484" y="1490896"/>
                </a:cubicBezTo>
                <a:cubicBezTo>
                  <a:pt x="266484" y="1488764"/>
                  <a:pt x="266484" y="1488764"/>
                  <a:pt x="264352" y="1488764"/>
                </a:cubicBezTo>
                <a:cubicBezTo>
                  <a:pt x="277143" y="1486633"/>
                  <a:pt x="289935" y="1467450"/>
                  <a:pt x="298462" y="1465319"/>
                </a:cubicBezTo>
                <a:cubicBezTo>
                  <a:pt x="300594" y="1463187"/>
                  <a:pt x="300594" y="1471713"/>
                  <a:pt x="300594" y="1471713"/>
                </a:cubicBezTo>
                <a:cubicBezTo>
                  <a:pt x="306990" y="1473844"/>
                  <a:pt x="328308" y="1446136"/>
                  <a:pt x="341100" y="1437610"/>
                </a:cubicBezTo>
                <a:cubicBezTo>
                  <a:pt x="347495" y="1431216"/>
                  <a:pt x="356023" y="1429084"/>
                  <a:pt x="360286" y="1412033"/>
                </a:cubicBezTo>
                <a:cubicBezTo>
                  <a:pt x="375209" y="1409902"/>
                  <a:pt x="394396" y="1394982"/>
                  <a:pt x="405056" y="1365142"/>
                </a:cubicBezTo>
                <a:cubicBezTo>
                  <a:pt x="409319" y="1367273"/>
                  <a:pt x="411451" y="1363011"/>
                  <a:pt x="415715" y="1367273"/>
                </a:cubicBezTo>
                <a:cubicBezTo>
                  <a:pt x="417847" y="1367273"/>
                  <a:pt x="417847" y="1354485"/>
                  <a:pt x="419979" y="1358748"/>
                </a:cubicBezTo>
                <a:cubicBezTo>
                  <a:pt x="407188" y="1335302"/>
                  <a:pt x="390133" y="1363011"/>
                  <a:pt x="375209" y="1377930"/>
                </a:cubicBezTo>
                <a:cubicBezTo>
                  <a:pt x="362418" y="1388588"/>
                  <a:pt x="349627" y="1392850"/>
                  <a:pt x="334704" y="1403507"/>
                </a:cubicBezTo>
                <a:cubicBezTo>
                  <a:pt x="313385" y="1424822"/>
                  <a:pt x="289935" y="1454662"/>
                  <a:pt x="270748" y="1448267"/>
                </a:cubicBezTo>
                <a:cubicBezTo>
                  <a:pt x="283539" y="1405639"/>
                  <a:pt x="313385" y="1414165"/>
                  <a:pt x="328308" y="1380062"/>
                </a:cubicBezTo>
                <a:cubicBezTo>
                  <a:pt x="281407" y="1384325"/>
                  <a:pt x="240902" y="1490896"/>
                  <a:pt x="191869" y="1490896"/>
                </a:cubicBezTo>
                <a:cubicBezTo>
                  <a:pt x="187605" y="1493027"/>
                  <a:pt x="189737" y="1495158"/>
                  <a:pt x="189737" y="1503684"/>
                </a:cubicBezTo>
                <a:cubicBezTo>
                  <a:pt x="185473" y="1495158"/>
                  <a:pt x="179077" y="1505816"/>
                  <a:pt x="174814" y="1507947"/>
                </a:cubicBezTo>
                <a:cubicBezTo>
                  <a:pt x="168418" y="1539918"/>
                  <a:pt x="138572" y="1548444"/>
                  <a:pt x="121517" y="1567627"/>
                </a:cubicBezTo>
                <a:cubicBezTo>
                  <a:pt x="110857" y="1578284"/>
                  <a:pt x="106594" y="1588941"/>
                  <a:pt x="93802" y="1578284"/>
                </a:cubicBezTo>
                <a:cubicBezTo>
                  <a:pt x="95934" y="1569758"/>
                  <a:pt x="100198" y="1554838"/>
                  <a:pt x="95934" y="1561232"/>
                </a:cubicBezTo>
                <a:cubicBezTo>
                  <a:pt x="95934" y="1537787"/>
                  <a:pt x="108726" y="1524998"/>
                  <a:pt x="115121" y="1503684"/>
                </a:cubicBezTo>
                <a:cubicBezTo>
                  <a:pt x="112989" y="1495158"/>
                  <a:pt x="110857" y="1503684"/>
                  <a:pt x="106594" y="1503684"/>
                </a:cubicBezTo>
                <a:cubicBezTo>
                  <a:pt x="110857" y="1497290"/>
                  <a:pt x="112989" y="1490896"/>
                  <a:pt x="117253" y="1497290"/>
                </a:cubicBezTo>
                <a:cubicBezTo>
                  <a:pt x="123649" y="1471713"/>
                  <a:pt x="138572" y="1467450"/>
                  <a:pt x="144967" y="1439742"/>
                </a:cubicBezTo>
                <a:cubicBezTo>
                  <a:pt x="153495" y="1446136"/>
                  <a:pt x="166286" y="1429084"/>
                  <a:pt x="176945" y="1420559"/>
                </a:cubicBezTo>
                <a:cubicBezTo>
                  <a:pt x="168418" y="1397113"/>
                  <a:pt x="157759" y="1450399"/>
                  <a:pt x="151363" y="1420559"/>
                </a:cubicBezTo>
                <a:cubicBezTo>
                  <a:pt x="147099" y="1420559"/>
                  <a:pt x="144967" y="1429084"/>
                  <a:pt x="144967" y="1439742"/>
                </a:cubicBezTo>
                <a:cubicBezTo>
                  <a:pt x="140704" y="1444004"/>
                  <a:pt x="142835" y="1431216"/>
                  <a:pt x="138572" y="1429084"/>
                </a:cubicBezTo>
                <a:cubicBezTo>
                  <a:pt x="134308" y="1431216"/>
                  <a:pt x="136440" y="1446136"/>
                  <a:pt x="130044" y="1446136"/>
                </a:cubicBezTo>
                <a:cubicBezTo>
                  <a:pt x="127912" y="1446136"/>
                  <a:pt x="132176" y="1441873"/>
                  <a:pt x="130044" y="1433347"/>
                </a:cubicBezTo>
                <a:cubicBezTo>
                  <a:pt x="125781" y="1433347"/>
                  <a:pt x="125781" y="1429084"/>
                  <a:pt x="121517" y="1437610"/>
                </a:cubicBezTo>
                <a:cubicBezTo>
                  <a:pt x="119385" y="1433347"/>
                  <a:pt x="117253" y="1426953"/>
                  <a:pt x="117253" y="1414165"/>
                </a:cubicBezTo>
                <a:cubicBezTo>
                  <a:pt x="112989" y="1424822"/>
                  <a:pt x="98066" y="1412033"/>
                  <a:pt x="100198" y="1397113"/>
                </a:cubicBezTo>
                <a:cubicBezTo>
                  <a:pt x="76747" y="1375799"/>
                  <a:pt x="57561" y="1384325"/>
                  <a:pt x="36242" y="1382193"/>
                </a:cubicBezTo>
                <a:cubicBezTo>
                  <a:pt x="40506" y="1373668"/>
                  <a:pt x="44769" y="1369405"/>
                  <a:pt x="49033" y="1363011"/>
                </a:cubicBezTo>
                <a:cubicBezTo>
                  <a:pt x="46901" y="1354485"/>
                  <a:pt x="42638" y="1360879"/>
                  <a:pt x="38374" y="1358748"/>
                </a:cubicBezTo>
                <a:cubicBezTo>
                  <a:pt x="55429" y="1309725"/>
                  <a:pt x="83143" y="1290542"/>
                  <a:pt x="98066" y="1239388"/>
                </a:cubicBezTo>
                <a:cubicBezTo>
                  <a:pt x="117253" y="1245782"/>
                  <a:pt x="136440" y="1232994"/>
                  <a:pt x="149231" y="1205285"/>
                </a:cubicBezTo>
                <a:cubicBezTo>
                  <a:pt x="144967" y="1201023"/>
                  <a:pt x="136440" y="1203154"/>
                  <a:pt x="130044" y="1211680"/>
                </a:cubicBezTo>
                <a:cubicBezTo>
                  <a:pt x="130044" y="1198891"/>
                  <a:pt x="136440" y="1201023"/>
                  <a:pt x="136440" y="1188234"/>
                </a:cubicBezTo>
                <a:cubicBezTo>
                  <a:pt x="132176" y="1188234"/>
                  <a:pt x="127912" y="1188234"/>
                  <a:pt x="121517" y="1188234"/>
                </a:cubicBezTo>
                <a:cubicBezTo>
                  <a:pt x="130044" y="1171183"/>
                  <a:pt x="142835" y="1164789"/>
                  <a:pt x="149231" y="1141343"/>
                </a:cubicBezTo>
                <a:cubicBezTo>
                  <a:pt x="125781" y="1158394"/>
                  <a:pt x="89539" y="1181840"/>
                  <a:pt x="72484" y="1222337"/>
                </a:cubicBezTo>
                <a:cubicBezTo>
                  <a:pt x="66088" y="1220205"/>
                  <a:pt x="57561" y="1226600"/>
                  <a:pt x="57561" y="1211680"/>
                </a:cubicBezTo>
                <a:cubicBezTo>
                  <a:pt x="59693" y="1194628"/>
                  <a:pt x="66088" y="1177577"/>
                  <a:pt x="74616" y="1183971"/>
                </a:cubicBezTo>
                <a:cubicBezTo>
                  <a:pt x="87407" y="1164789"/>
                  <a:pt x="95934" y="1130686"/>
                  <a:pt x="104462" y="1098715"/>
                </a:cubicBezTo>
                <a:cubicBezTo>
                  <a:pt x="117253" y="1098715"/>
                  <a:pt x="123649" y="1083795"/>
                  <a:pt x="132176" y="1075269"/>
                </a:cubicBezTo>
                <a:cubicBezTo>
                  <a:pt x="127912" y="1066743"/>
                  <a:pt x="125781" y="1073138"/>
                  <a:pt x="119385" y="1077400"/>
                </a:cubicBezTo>
                <a:cubicBezTo>
                  <a:pt x="119385" y="1071006"/>
                  <a:pt x="121517" y="1068875"/>
                  <a:pt x="121517" y="1064612"/>
                </a:cubicBezTo>
                <a:cubicBezTo>
                  <a:pt x="119385" y="1066743"/>
                  <a:pt x="112989" y="1064612"/>
                  <a:pt x="115121" y="1077400"/>
                </a:cubicBezTo>
                <a:cubicBezTo>
                  <a:pt x="110857" y="1060349"/>
                  <a:pt x="108726" y="1096583"/>
                  <a:pt x="100198" y="1094452"/>
                </a:cubicBezTo>
                <a:cubicBezTo>
                  <a:pt x="102330" y="1088057"/>
                  <a:pt x="104462" y="1088057"/>
                  <a:pt x="104462" y="1081663"/>
                </a:cubicBezTo>
                <a:cubicBezTo>
                  <a:pt x="85275" y="1083795"/>
                  <a:pt x="68220" y="1141343"/>
                  <a:pt x="49033" y="1134949"/>
                </a:cubicBezTo>
                <a:cubicBezTo>
                  <a:pt x="49033" y="1120029"/>
                  <a:pt x="57561" y="1115766"/>
                  <a:pt x="63956" y="1107240"/>
                </a:cubicBezTo>
                <a:cubicBezTo>
                  <a:pt x="70352" y="1094452"/>
                  <a:pt x="76747" y="1077400"/>
                  <a:pt x="81011" y="1060349"/>
                </a:cubicBezTo>
                <a:cubicBezTo>
                  <a:pt x="74616" y="1062480"/>
                  <a:pt x="72484" y="1081663"/>
                  <a:pt x="66088" y="1071006"/>
                </a:cubicBezTo>
                <a:cubicBezTo>
                  <a:pt x="70352" y="1053955"/>
                  <a:pt x="81011" y="1047560"/>
                  <a:pt x="87407" y="1034772"/>
                </a:cubicBezTo>
                <a:cubicBezTo>
                  <a:pt x="87407" y="1026246"/>
                  <a:pt x="85275" y="1026246"/>
                  <a:pt x="85275" y="1017721"/>
                </a:cubicBezTo>
                <a:cubicBezTo>
                  <a:pt x="85275" y="1009195"/>
                  <a:pt x="78879" y="1017721"/>
                  <a:pt x="78879" y="1011326"/>
                </a:cubicBezTo>
                <a:cubicBezTo>
                  <a:pt x="78879" y="1002801"/>
                  <a:pt x="81011" y="998538"/>
                  <a:pt x="85275" y="996406"/>
                </a:cubicBezTo>
                <a:cubicBezTo>
                  <a:pt x="85275" y="987881"/>
                  <a:pt x="81011" y="981486"/>
                  <a:pt x="85275" y="977224"/>
                </a:cubicBezTo>
                <a:cubicBezTo>
                  <a:pt x="85275" y="966567"/>
                  <a:pt x="78879" y="970829"/>
                  <a:pt x="78879" y="953778"/>
                </a:cubicBezTo>
                <a:cubicBezTo>
                  <a:pt x="106594" y="923938"/>
                  <a:pt x="134308" y="896230"/>
                  <a:pt x="153495" y="855733"/>
                </a:cubicBezTo>
                <a:cubicBezTo>
                  <a:pt x="155627" y="859996"/>
                  <a:pt x="168418" y="857864"/>
                  <a:pt x="172682" y="840813"/>
                </a:cubicBezTo>
                <a:cubicBezTo>
                  <a:pt x="166286" y="838681"/>
                  <a:pt x="164154" y="849338"/>
                  <a:pt x="159890" y="849338"/>
                </a:cubicBezTo>
                <a:cubicBezTo>
                  <a:pt x="164154" y="842944"/>
                  <a:pt x="162022" y="832287"/>
                  <a:pt x="157759" y="825893"/>
                </a:cubicBezTo>
                <a:cubicBezTo>
                  <a:pt x="172682" y="810973"/>
                  <a:pt x="187605" y="793922"/>
                  <a:pt x="198264" y="766213"/>
                </a:cubicBezTo>
                <a:cubicBezTo>
                  <a:pt x="219583" y="768345"/>
                  <a:pt x="240902" y="721453"/>
                  <a:pt x="262220" y="723585"/>
                </a:cubicBezTo>
                <a:cubicBezTo>
                  <a:pt x="262220" y="732110"/>
                  <a:pt x="255825" y="727848"/>
                  <a:pt x="253693" y="736373"/>
                </a:cubicBezTo>
                <a:cubicBezTo>
                  <a:pt x="257957" y="740636"/>
                  <a:pt x="264352" y="725716"/>
                  <a:pt x="270748" y="725716"/>
                </a:cubicBezTo>
                <a:cubicBezTo>
                  <a:pt x="270748" y="736373"/>
                  <a:pt x="266484" y="734242"/>
                  <a:pt x="266484" y="742768"/>
                </a:cubicBezTo>
                <a:cubicBezTo>
                  <a:pt x="315517" y="727848"/>
                  <a:pt x="362418" y="676694"/>
                  <a:pt x="407188" y="636197"/>
                </a:cubicBezTo>
                <a:cubicBezTo>
                  <a:pt x="402924" y="636197"/>
                  <a:pt x="392264" y="631934"/>
                  <a:pt x="381605" y="634065"/>
                </a:cubicBezTo>
                <a:cubicBezTo>
                  <a:pt x="381605" y="604225"/>
                  <a:pt x="353891" y="595700"/>
                  <a:pt x="343231" y="599962"/>
                </a:cubicBezTo>
                <a:cubicBezTo>
                  <a:pt x="326176" y="604225"/>
                  <a:pt x="302726" y="642591"/>
                  <a:pt x="279275" y="661774"/>
                </a:cubicBezTo>
                <a:cubicBezTo>
                  <a:pt x="249429" y="687351"/>
                  <a:pt x="225978" y="704402"/>
                  <a:pt x="200396" y="732110"/>
                </a:cubicBezTo>
                <a:cubicBezTo>
                  <a:pt x="183341" y="751293"/>
                  <a:pt x="164154" y="772607"/>
                  <a:pt x="151363" y="796053"/>
                </a:cubicBezTo>
                <a:cubicBezTo>
                  <a:pt x="144967" y="808842"/>
                  <a:pt x="140704" y="830156"/>
                  <a:pt x="132176" y="832287"/>
                </a:cubicBezTo>
                <a:cubicBezTo>
                  <a:pt x="127912" y="828024"/>
                  <a:pt x="127912" y="813104"/>
                  <a:pt x="125781" y="806710"/>
                </a:cubicBezTo>
                <a:cubicBezTo>
                  <a:pt x="119385" y="808842"/>
                  <a:pt x="115121" y="817367"/>
                  <a:pt x="110857" y="819499"/>
                </a:cubicBezTo>
                <a:cubicBezTo>
                  <a:pt x="110857" y="806710"/>
                  <a:pt x="102330" y="813104"/>
                  <a:pt x="104462" y="796053"/>
                </a:cubicBezTo>
                <a:cubicBezTo>
                  <a:pt x="98066" y="796053"/>
                  <a:pt x="95934" y="810973"/>
                  <a:pt x="87407" y="813104"/>
                </a:cubicBezTo>
                <a:cubicBezTo>
                  <a:pt x="87407" y="808842"/>
                  <a:pt x="85275" y="791790"/>
                  <a:pt x="87407" y="789659"/>
                </a:cubicBezTo>
                <a:cubicBezTo>
                  <a:pt x="83143" y="774739"/>
                  <a:pt x="72484" y="785396"/>
                  <a:pt x="70352" y="796053"/>
                </a:cubicBezTo>
                <a:cubicBezTo>
                  <a:pt x="66088" y="793922"/>
                  <a:pt x="61824" y="791790"/>
                  <a:pt x="59693" y="785396"/>
                </a:cubicBezTo>
                <a:cubicBezTo>
                  <a:pt x="49033" y="793922"/>
                  <a:pt x="38374" y="791790"/>
                  <a:pt x="29846" y="798184"/>
                </a:cubicBezTo>
                <a:cubicBezTo>
                  <a:pt x="17055" y="808842"/>
                  <a:pt x="10659" y="840813"/>
                  <a:pt x="0" y="842944"/>
                </a:cubicBezTo>
                <a:cubicBezTo>
                  <a:pt x="21319" y="793922"/>
                  <a:pt x="44769" y="749162"/>
                  <a:pt x="63956" y="695876"/>
                </a:cubicBezTo>
                <a:cubicBezTo>
                  <a:pt x="61824" y="689482"/>
                  <a:pt x="59693" y="689482"/>
                  <a:pt x="57561" y="687351"/>
                </a:cubicBezTo>
                <a:cubicBezTo>
                  <a:pt x="70352" y="634065"/>
                  <a:pt x="102330" y="627671"/>
                  <a:pt x="121517" y="587174"/>
                </a:cubicBezTo>
                <a:cubicBezTo>
                  <a:pt x="149231" y="565860"/>
                  <a:pt x="174814" y="544546"/>
                  <a:pt x="200396" y="514706"/>
                </a:cubicBezTo>
                <a:cubicBezTo>
                  <a:pt x="206792" y="518969"/>
                  <a:pt x="213187" y="510443"/>
                  <a:pt x="217451" y="497654"/>
                </a:cubicBezTo>
                <a:cubicBezTo>
                  <a:pt x="253693" y="476340"/>
                  <a:pt x="283539" y="446500"/>
                  <a:pt x="315517" y="408135"/>
                </a:cubicBezTo>
                <a:cubicBezTo>
                  <a:pt x="324045" y="408135"/>
                  <a:pt x="332572" y="408135"/>
                  <a:pt x="334704" y="391083"/>
                </a:cubicBezTo>
                <a:cubicBezTo>
                  <a:pt x="343231" y="382558"/>
                  <a:pt x="362418" y="384689"/>
                  <a:pt x="368814" y="356981"/>
                </a:cubicBezTo>
                <a:cubicBezTo>
                  <a:pt x="375209" y="365506"/>
                  <a:pt x="377341" y="359112"/>
                  <a:pt x="377341" y="344192"/>
                </a:cubicBezTo>
                <a:cubicBezTo>
                  <a:pt x="377341" y="346324"/>
                  <a:pt x="377341" y="354849"/>
                  <a:pt x="379473" y="354849"/>
                </a:cubicBezTo>
                <a:cubicBezTo>
                  <a:pt x="381605" y="350586"/>
                  <a:pt x="385869" y="344192"/>
                  <a:pt x="390133" y="342061"/>
                </a:cubicBezTo>
                <a:cubicBezTo>
                  <a:pt x="411451" y="342061"/>
                  <a:pt x="445561" y="297301"/>
                  <a:pt x="466880" y="284512"/>
                </a:cubicBezTo>
                <a:cubicBezTo>
                  <a:pt x="494594" y="267461"/>
                  <a:pt x="520177" y="256804"/>
                  <a:pt x="543627" y="231227"/>
                </a:cubicBezTo>
                <a:cubicBezTo>
                  <a:pt x="556419" y="231227"/>
                  <a:pt x="571342" y="220570"/>
                  <a:pt x="586265" y="207781"/>
                </a:cubicBezTo>
                <a:cubicBezTo>
                  <a:pt x="622507" y="180073"/>
                  <a:pt x="673672" y="150233"/>
                  <a:pt x="705650" y="128919"/>
                </a:cubicBezTo>
                <a:cubicBezTo>
                  <a:pt x="720573" y="131050"/>
                  <a:pt x="733364" y="124656"/>
                  <a:pt x="739760" y="107605"/>
                </a:cubicBezTo>
                <a:cubicBezTo>
                  <a:pt x="788793" y="94816"/>
                  <a:pt x="846353" y="60713"/>
                  <a:pt x="903914" y="47925"/>
                </a:cubicBezTo>
                <a:cubicBezTo>
                  <a:pt x="910309" y="47925"/>
                  <a:pt x="918837" y="41531"/>
                  <a:pt x="927364" y="33005"/>
                </a:cubicBezTo>
                <a:cubicBezTo>
                  <a:pt x="929496" y="33005"/>
                  <a:pt x="929496" y="41531"/>
                  <a:pt x="931628" y="39399"/>
                </a:cubicBezTo>
                <a:cubicBezTo>
                  <a:pt x="970002" y="15954"/>
                  <a:pt x="1019035" y="24479"/>
                  <a:pt x="1059540" y="3165"/>
                </a:cubicBezTo>
                <a:cubicBezTo>
                  <a:pt x="1063804" y="3165"/>
                  <a:pt x="1068068" y="5296"/>
                  <a:pt x="1068068" y="9559"/>
                </a:cubicBezTo>
                <a:cubicBezTo>
                  <a:pt x="1087255" y="4231"/>
                  <a:pt x="1106841" y="1433"/>
                  <a:pt x="1126661" y="434"/>
                </a:cubicBezTo>
                <a:close/>
              </a:path>
            </a:pathLst>
          </a:custGeom>
          <a:noFill/>
        </p:spPr>
        <p:txBody>
          <a:bodyPr wrap="square" lIns="91438" tIns="45719" rIns="91438" bIns="45719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3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slideLayout" Target="../slideLayouts/slideLayout96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9376913" y="6547943"/>
            <a:ext cx="2583649" cy="276997"/>
          </a:xfrm>
          <a:prstGeom prst="rect">
            <a:avLst/>
          </a:prstGeom>
          <a:noFill/>
        </p:spPr>
        <p:txBody>
          <a:bodyPr wrap="square" lIns="91438" tIns="45719" rIns="91438" bIns="45719" rtlCol="0" anchor="ctr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+mj-lt"/>
              </a:rPr>
              <a:t>ELEVOVERENSKOMST</a:t>
            </a:r>
            <a:r>
              <a:rPr lang="en-US" sz="1200" baseline="0" dirty="0">
                <a:solidFill>
                  <a:srgbClr val="000000"/>
                </a:solidFill>
                <a:latin typeface="+mj-lt"/>
              </a:rPr>
              <a:t> 2020-2023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Straight Connector 4"/>
          <p:cNvCxnSpPr>
            <a:cxnSpLocks/>
            <a:endCxn id="6" idx="1"/>
          </p:cNvCxnSpPr>
          <p:nvPr userDrawn="1"/>
        </p:nvCxnSpPr>
        <p:spPr>
          <a:xfrm>
            <a:off x="1492370" y="6686442"/>
            <a:ext cx="78845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38" y="6439940"/>
            <a:ext cx="1120917" cy="3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1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6" r:id="rId2"/>
    <p:sldLayoutId id="2147483659" r:id="rId3"/>
    <p:sldLayoutId id="2147483707" r:id="rId4"/>
    <p:sldLayoutId id="2147483709" r:id="rId5"/>
    <p:sldLayoutId id="2147483710" r:id="rId6"/>
    <p:sldLayoutId id="2147483714" r:id="rId7"/>
    <p:sldLayoutId id="2147483660" r:id="rId8"/>
    <p:sldLayoutId id="2147483711" r:id="rId9"/>
    <p:sldLayoutId id="2147483708" r:id="rId10"/>
    <p:sldLayoutId id="2147483715" r:id="rId11"/>
    <p:sldLayoutId id="2147483716" r:id="rId12"/>
    <p:sldLayoutId id="2147483717" r:id="rId13"/>
    <p:sldLayoutId id="2147483718" r:id="rId14"/>
    <p:sldLayoutId id="2147483702" r:id="rId15"/>
    <p:sldLayoutId id="2147483703" r:id="rId16"/>
    <p:sldLayoutId id="2147483704" r:id="rId17"/>
    <p:sldLayoutId id="2147483705" r:id="rId18"/>
    <p:sldLayoutId id="2147483698" r:id="rId19"/>
    <p:sldLayoutId id="2147483699" r:id="rId20"/>
    <p:sldLayoutId id="2147483700" r:id="rId21"/>
    <p:sldLayoutId id="2147483701" r:id="rId22"/>
    <p:sldLayoutId id="2147483712" r:id="rId23"/>
    <p:sldLayoutId id="2147483691" r:id="rId24"/>
    <p:sldLayoutId id="2147483692" r:id="rId25"/>
    <p:sldLayoutId id="2147483696" r:id="rId26"/>
    <p:sldLayoutId id="2147483693" r:id="rId27"/>
    <p:sldLayoutId id="2147483694" r:id="rId28"/>
    <p:sldLayoutId id="2147483695" r:id="rId29"/>
    <p:sldLayoutId id="2147483690" r:id="rId30"/>
    <p:sldLayoutId id="2147483697" r:id="rId31"/>
    <p:sldLayoutId id="2147483661" r:id="rId32"/>
    <p:sldLayoutId id="2147483662" r:id="rId33"/>
    <p:sldLayoutId id="2147483663" r:id="rId34"/>
    <p:sldLayoutId id="2147483729" r:id="rId35"/>
    <p:sldLayoutId id="2147483664" r:id="rId36"/>
    <p:sldLayoutId id="2147483735" r:id="rId37"/>
    <p:sldLayoutId id="2147483665" r:id="rId38"/>
    <p:sldLayoutId id="2147483666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688" r:id="rId46"/>
    <p:sldLayoutId id="2147483732" r:id="rId47"/>
    <p:sldLayoutId id="2147483733" r:id="rId4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960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844550" y="476250"/>
            <a:ext cx="1050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a-DK">
                <a:sym typeface="Helvetica Light" charset="0"/>
              </a:rPr>
              <a:t>标题文本</a:t>
            </a:r>
            <a:endParaRPr lang="da-DK" altLang="zh-CN">
              <a:sym typeface="Helvetica Light" charset="0"/>
            </a:endParaRP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844550" y="1619250"/>
            <a:ext cx="105029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a-DK">
                <a:sym typeface="Helvetica Light" charset="0"/>
              </a:rPr>
              <a:t>正文级别</a:t>
            </a:r>
            <a:r>
              <a:rPr lang="da-DK" altLang="zh-CN">
                <a:sym typeface="Helvetica Light" charset="0"/>
              </a:rPr>
              <a:t> 1</a:t>
            </a:r>
          </a:p>
          <a:p>
            <a:pPr lvl="1"/>
            <a:r>
              <a:rPr lang="zh-CN" altLang="da-DK">
                <a:sym typeface="Helvetica Light" charset="0"/>
              </a:rPr>
              <a:t>正文级别</a:t>
            </a:r>
            <a:r>
              <a:rPr lang="da-DK" altLang="zh-CN">
                <a:sym typeface="Helvetica Light" charset="0"/>
              </a:rPr>
              <a:t> 2</a:t>
            </a:r>
          </a:p>
          <a:p>
            <a:pPr lvl="2"/>
            <a:r>
              <a:rPr lang="zh-CN" altLang="da-DK">
                <a:sym typeface="Helvetica Light" charset="0"/>
              </a:rPr>
              <a:t>正文级别</a:t>
            </a:r>
            <a:r>
              <a:rPr lang="da-DK" altLang="zh-CN">
                <a:sym typeface="Helvetica Light" charset="0"/>
              </a:rPr>
              <a:t> 3</a:t>
            </a:r>
          </a:p>
          <a:p>
            <a:pPr lvl="3"/>
            <a:r>
              <a:rPr lang="zh-CN" altLang="da-DK">
                <a:sym typeface="Helvetica Light" charset="0"/>
              </a:rPr>
              <a:t>正文级别</a:t>
            </a:r>
            <a:r>
              <a:rPr lang="da-DK" altLang="zh-CN">
                <a:sym typeface="Helvetica Light" charset="0"/>
              </a:rPr>
              <a:t> 4</a:t>
            </a:r>
          </a:p>
          <a:p>
            <a:pPr lvl="4"/>
            <a:r>
              <a:rPr lang="zh-CN" altLang="da-DK">
                <a:sym typeface="Helvetica Light" charset="0"/>
              </a:rPr>
              <a:t>正文级别</a:t>
            </a:r>
            <a:r>
              <a:rPr lang="da-DK" altLang="zh-CN">
                <a:sym typeface="Helvetica Light" charset="0"/>
              </a:rPr>
              <a:t> 5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5917523" y="6540500"/>
            <a:ext cx="350605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25400" tIns="25400" rIns="25400" bIns="254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200">
                <a:cs typeface="Helvetica Light" charset="0"/>
              </a:defRPr>
            </a:lvl1pPr>
          </a:lstStyle>
          <a:p>
            <a:pPr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6EF6B6-A209-B946-98BC-5ED5F0F86CEC}" type="slidenum">
              <a:rPr lang="da-DK" altLang="zh-CN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rPr>
              <a:pPr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 altLang="zh-CN" dirty="0">
              <a:solidFill>
                <a:srgbClr val="000000"/>
              </a:solidFill>
              <a:latin typeface="Helvetica Light" charset="0"/>
              <a:ea typeface="ＭＳ Ｐゴシック" charset="0"/>
              <a:sym typeface="Helvetica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781" r:id="rId45"/>
    <p:sldLayoutId id="2147483782" r:id="rId46"/>
    <p:sldLayoutId id="2147483964" r:id="rId47"/>
    <p:sldLayoutId id="2147483966" r:id="rId48"/>
    <p:sldLayoutId id="2147483967" r:id="rId49"/>
  </p:sldLayoutIdLst>
  <p:transition spd="med"/>
  <p:txStyles>
    <p:titleStyle>
      <a:lvl1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2pPr>
      <a:lvl3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3pPr>
      <a:lvl4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4pPr>
      <a:lvl5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indent="-317500" algn="l" defTabSz="412750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26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marL="635000" indent="-317500" algn="l" defTabSz="412750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2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952500" indent="-317500" algn="l" defTabSz="412750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2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270000" indent="-317500" algn="l" defTabSz="412750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2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587500" indent="-317500" algn="l" defTabSz="412750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2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905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 descr="colourbox556089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lum contrast="-40000"/>
          </a:blip>
          <a:srcRect t="10200" b="1020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-1744692" y="-51311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24" name="Billede 23" descr="Logo uden baggrund.emf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9577753" y="6043047"/>
            <a:ext cx="2576639" cy="77525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-70337" y="2110155"/>
            <a:ext cx="5996684" cy="2543907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2220069"/>
            <a:ext cx="7102348" cy="28930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spcAft>
                <a:spcPts val="1800"/>
              </a:spcAft>
              <a:tabLst>
                <a:tab pos="1887538" algn="l"/>
              </a:tabLst>
            </a:pPr>
            <a:r>
              <a:rPr lang="en-US" sz="2800" dirty="0">
                <a:latin typeface="+mj-lt"/>
              </a:rPr>
              <a:t>Store bededag er afskaffet </a:t>
            </a:r>
          </a:p>
          <a:p>
            <a:pPr>
              <a:spcAft>
                <a:spcPts val="1800"/>
              </a:spcAft>
              <a:tabLst>
                <a:tab pos="1887538" algn="l"/>
              </a:tabLst>
            </a:pPr>
            <a:r>
              <a:rPr lang="en-US" sz="2800" dirty="0">
                <a:latin typeface="+mj-lt"/>
              </a:rPr>
              <a:t>og hvad nu? </a:t>
            </a:r>
            <a:endParaRPr lang="en-US" sz="3600" dirty="0">
              <a:latin typeface="+mj-lt"/>
            </a:endParaRPr>
          </a:p>
          <a:p>
            <a:pPr>
              <a:spcAft>
                <a:spcPts val="1800"/>
              </a:spcAft>
              <a:tabLst>
                <a:tab pos="1887538" algn="l"/>
              </a:tabLst>
            </a:pPr>
            <a:r>
              <a:rPr lang="en-US" sz="2000" dirty="0">
                <a:latin typeface="+mj-lt"/>
              </a:rPr>
              <a:t>Karina Lindewald, Advokat, overenskomstchef  </a:t>
            </a:r>
          </a:p>
          <a:p>
            <a:pPr>
              <a:spcAft>
                <a:spcPts val="1800"/>
              </a:spcAft>
              <a:tabLst>
                <a:tab pos="1887538" algn="l"/>
              </a:tabLst>
            </a:pPr>
            <a:r>
              <a:rPr lang="en-US" sz="2000" dirty="0">
                <a:latin typeface="+mj-lt"/>
              </a:rPr>
              <a:t>Vivi Lambert, Juridisk konsulent</a:t>
            </a:r>
          </a:p>
          <a:p>
            <a:pPr>
              <a:spcAft>
                <a:spcPts val="1800"/>
              </a:spcAft>
              <a:tabLst>
                <a:tab pos="1887538" algn="l"/>
              </a:tabLst>
            </a:pP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6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358856" y="1041519"/>
            <a:ext cx="76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 ændringer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37579" y="2092396"/>
            <a:ext cx="10644557" cy="154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Personalehåndbog og andre politikker med særlig regler om store bededag –</a:t>
            </a:r>
          </a:p>
          <a:p>
            <a:pPr>
              <a:lnSpc>
                <a:spcPct val="140000"/>
              </a:lnSpc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      Husk at få opdateret!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9464684" y="22391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3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AirBnB2.gif"/>
            <p:cNvPicPr>
              <a:picLocks noChangeAspect="1"/>
            </p:cNvPicPr>
            <p:nvPr/>
          </p:nvPicPr>
          <p:blipFill>
            <a:blip r:embed="rId5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586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505655" y="571293"/>
            <a:ext cx="76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Spørgsmål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05655" y="1640238"/>
            <a:ext cx="9562577" cy="503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Skal der ske en </a:t>
            </a:r>
            <a:r>
              <a:rPr lang="da-DK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reel</a:t>
            </a: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 forøgelse af arbejdstiden, før der skal ydes tillæg? </a:t>
            </a:r>
          </a:p>
          <a:p>
            <a:pPr marL="800089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Det er ikke et krav, at arbejdstiden konkret bliver forhøjet – se på rammen! 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2. Kan arbejdsgiver vælge </a:t>
            </a:r>
            <a:r>
              <a:rPr lang="da-DK" sz="1800" i="1" dirty="0">
                <a:latin typeface="Calibri" panose="020F0502020204030204" pitchFamily="34" charset="0"/>
                <a:cs typeface="Calibri" panose="020F0502020204030204" pitchFamily="34" charset="0"/>
              </a:rPr>
              <a:t>ikke</a:t>
            </a: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 at forøge arbejdstiden og dermed undlade at yde tillægget? 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Nej, det er udvidelsen af arbejdstidsrammen, der er afgørende. Arbejdsgiver kan vælge ikke at udnytte arbejdskraften, men tillægget skal ydes.</a:t>
            </a: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9464684" y="22391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3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AirBnB2.gif"/>
            <p:cNvPicPr>
              <a:picLocks noChangeAspect="1"/>
            </p:cNvPicPr>
            <p:nvPr/>
          </p:nvPicPr>
          <p:blipFill>
            <a:blip r:embed="rId5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5174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505655" y="571293"/>
            <a:ext cx="76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Spørgsmål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05655" y="1640238"/>
            <a:ext cx="9562577" cy="309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3. Kan en virksomhed indføre en anden fridag og på den måde undgå at betale tillægget? 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NEJ </a:t>
            </a: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4. Kan man vælge at øge arbejdstiden det ene og år og så sænke året efter –og samtidig ikke betale</a:t>
            </a:r>
          </a:p>
          <a:p>
            <a:pPr>
              <a:lnSpc>
                <a:spcPct val="140000"/>
              </a:lnSpc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    tillægget i år 2? 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NEJ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9464684" y="22391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3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AirBnB2.gif"/>
            <p:cNvPicPr>
              <a:picLocks noChangeAspect="1"/>
            </p:cNvPicPr>
            <p:nvPr/>
          </p:nvPicPr>
          <p:blipFill>
            <a:blip r:embed="rId5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4775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505655" y="571293"/>
            <a:ext cx="76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Spørgsmål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05890" y="1217624"/>
            <a:ext cx="9562577" cy="774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 startAt="5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Hvad med tidsbegrænset ansættelser, hvor medarbejderen ikke er ansat på store bededag? </a:t>
            </a:r>
          </a:p>
          <a:p>
            <a:pPr marL="800089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Løntillægget gælder uanset, om man er deltidsansat, tidsbegrænset osv. Det afhænger derfor alene af, om medarbejderens årsnorm er blevet forøget. 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 startAt="5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 startAt="5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Hvor skal tillægget fremgår? </a:t>
            </a:r>
          </a:p>
          <a:p>
            <a:pPr marL="800089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Vi anbefaler, at tillægget fremgår af lønsedlen (arbejdsgiver skal kunne dokumentere, at tillægget er betalt) og ansættelseskontrakten (arbejdsgiver skal oplyse om løn). </a:t>
            </a:r>
          </a:p>
          <a:p>
            <a:pPr marL="800089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 startAt="5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Kan det aftaltes allerede nu, at løntillægget for eksisterende medarbejdere er en del af den samlede løn pr. 1. januar 2024?</a:t>
            </a:r>
          </a:p>
          <a:p>
            <a:pPr marL="800089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Nej – det vil være omgåelse af reglerne!</a:t>
            </a:r>
          </a:p>
          <a:p>
            <a:pPr marL="800089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9464684" y="22391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3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AirBnB2.gif"/>
            <p:cNvPicPr>
              <a:picLocks noChangeAspect="1"/>
            </p:cNvPicPr>
            <p:nvPr/>
          </p:nvPicPr>
          <p:blipFill>
            <a:blip r:embed="rId5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8220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505655" y="571293"/>
            <a:ext cx="76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Spørgsmål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05655" y="1640238"/>
            <a:ext cx="9562577" cy="348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 startAt="8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Kan det ved ansættelser efter 1. januar 2024 aftales, at lønnen indeholder de 0,45%?</a:t>
            </a:r>
          </a:p>
          <a:p>
            <a:pPr marL="800089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Nej – man har altid krav på de 0,45%, også når lønnen stiger!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 startAt="8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 startAt="8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Skal løntillægget fremgå af kontrakten pr. 1. januar 2024 ?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Ansættelseskontrakt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Tillæg til ansættelseskontrakt </a:t>
            </a:r>
          </a:p>
          <a:p>
            <a:pPr>
              <a:lnSpc>
                <a:spcPct val="140000"/>
              </a:lnSpc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9464684" y="22391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3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AirBnB2.gif"/>
            <p:cNvPicPr>
              <a:picLocks noChangeAspect="1"/>
            </p:cNvPicPr>
            <p:nvPr/>
          </p:nvPicPr>
          <p:blipFill>
            <a:blip r:embed="rId5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8684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 rot="20830151">
            <a:off x="3955992" y="1516666"/>
            <a:ext cx="5962650" cy="128240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6000" b="1" cap="all" spc="3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Open Sans"/>
                <a:sym typeface="Helvetica"/>
              </a:rPr>
              <a:t>SPØRGSMÅL eller kommentarer</a:t>
            </a:r>
            <a:endParaRPr kumimoji="0" sz="4000" b="1" i="0" u="none" strike="noStrike" kern="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cs typeface="Open Sans"/>
              <a:sym typeface="Helvetica"/>
            </a:endParaRPr>
          </a:p>
        </p:txBody>
      </p:sp>
      <p:sp>
        <p:nvSpPr>
          <p:cNvPr id="114" name="Shape 114"/>
          <p:cNvSpPr/>
          <p:nvPr/>
        </p:nvSpPr>
        <p:spPr>
          <a:xfrm rot="20841568">
            <a:off x="2433522" y="1493741"/>
            <a:ext cx="1141645" cy="2975173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9000" cap="all" spc="95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0" b="0" i="0" u="none" strike="noStrike" kern="0" cap="all" spc="9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sym typeface="Lato Bold"/>
              </a:rPr>
              <a:t>?</a:t>
            </a:r>
            <a:endParaRPr kumimoji="0" sz="19000" b="0" i="0" u="none" strike="noStrike" kern="0" cap="all" spc="9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sym typeface="Lato Bold"/>
            </a:endParaRPr>
          </a:p>
        </p:txBody>
      </p:sp>
      <p:pic>
        <p:nvPicPr>
          <p:cNvPr id="7" name="Pladsholder til billede 6" descr="iStock_88347329_XLARGE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6" name="Pladsholder til billede 5" descr="iStock_88347329_XLARGE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833"/>
            <a:ext cx="10629900" cy="2445036"/>
          </a:xfrm>
        </p:spPr>
      </p:pic>
      <p:pic>
        <p:nvPicPr>
          <p:cNvPr id="17413" name="Billede 7" descr="HORESTA_W-transp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419851"/>
            <a:ext cx="1012825" cy="2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638690" y="581404"/>
            <a:ext cx="76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 bededag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05655" y="1640238"/>
            <a:ext cx="10644557" cy="68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9464684" y="22391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3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AirBnB2.gif"/>
            <p:cNvPicPr>
              <a:picLocks noChangeAspect="1"/>
            </p:cNvPicPr>
            <p:nvPr/>
          </p:nvPicPr>
          <p:blipFill>
            <a:blip r:embed="rId5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Tekstfelt 6">
            <a:extLst>
              <a:ext uri="{FF2B5EF4-FFF2-40B4-BE49-F238E27FC236}">
                <a16:creationId xmlns:a16="http://schemas.microsoft.com/office/drawing/2014/main" id="{99C8655B-F595-1D0E-B007-F31EC37D5D3B}"/>
              </a:ext>
            </a:extLst>
          </p:cNvPr>
          <p:cNvSpPr txBox="1"/>
          <p:nvPr/>
        </p:nvSpPr>
        <p:spPr>
          <a:xfrm>
            <a:off x="638689" y="1790471"/>
            <a:ext cx="9321739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a-DK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Den 28. februar 2023 vedtog folketinget, at store bededag skulle afskaffes som helligdag</a:t>
            </a:r>
          </a:p>
          <a:p>
            <a:endParaRPr lang="da-DK" sz="1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a-DK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Den 1. januar 2024 træder loven i kraft og store bededag vil </a:t>
            </a: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fremover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være en alminde</a:t>
            </a: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lige arbejdsdag</a:t>
            </a:r>
          </a:p>
          <a:p>
            <a:endParaRPr lang="da-DK" sz="1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Konsekvensen af ændringen er, at medarbejderne med </a:t>
            </a:r>
            <a:r>
              <a:rPr lang="da-DK" sz="1800" u="sng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fast månedsløn</a:t>
            </a: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skal have et løntillæg på 0,45 % af årslønnen, </a:t>
            </a:r>
            <a:r>
              <a:rPr lang="da-DK" sz="1800" b="1" i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hvis arbejdstiden forøges</a:t>
            </a:r>
          </a:p>
          <a:p>
            <a:endParaRPr lang="da-DK" sz="1800" b="1" i="1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Det er tilstrækkeligt at rammerne for arbejdstiden ændres – behøver ikke at være konkret for den enkelte medarbejder</a:t>
            </a:r>
          </a:p>
          <a:p>
            <a:endParaRPr lang="da-DK" sz="1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Løntillægget er opgjort til 0,45 % af årslønnen og svarer til værdien af en alm. arbejdsdag</a:t>
            </a:r>
          </a:p>
        </p:txBody>
      </p:sp>
    </p:spTree>
    <p:extLst>
      <p:ext uri="{BB962C8B-B14F-4D97-AF65-F5344CB8AC3E}">
        <p14:creationId xmlns:p14="http://schemas.microsoft.com/office/powerpoint/2010/main" val="197180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313268" y="576029"/>
            <a:ext cx="961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Overenskomstansatte - Hovedoverenskomsten</a:t>
            </a:r>
            <a:endParaRPr lang="da-DK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428782" y="1493895"/>
            <a:ext cx="9494802" cy="709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Forøget arbejdstid?</a:t>
            </a:r>
          </a:p>
          <a:p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NEJ, dette følger af overenskomsten – rammerne ændres ikke af lovændringen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Medarbejdere arbejder i turnus - timetal på turnus uafhængig af helligdage </a:t>
            </a:r>
          </a:p>
          <a:p>
            <a:pPr lvl="1"/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Fuldtid 148 timer over 4 uger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Deltid - garanterede timetal på 4 uger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Reserver er ikke fastansatte og bliver ikke påvirket af lovændringen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Receptionister er funktionærer – men ingen øget arbejdstid jf. overenskomsten</a:t>
            </a:r>
          </a:p>
          <a:p>
            <a:pPr lvl="1"/>
            <a:endParaRPr lang="da-DK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Konklusion</a:t>
            </a:r>
          </a:p>
          <a:p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Løntillægget 0,45 % 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skal ikke betales 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 medarbejdere omfattet af Hovedoverenskomsten</a:t>
            </a:r>
          </a:p>
          <a:p>
            <a:endParaRPr lang="da-DK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Store bededag bliver almindelig arbejdsdag, så heller ingen helligdagsbetaling fremover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1" indent="-28575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da-DK" sz="1600" dirty="0">
              <a:solidFill>
                <a:srgbClr val="000000"/>
              </a:solidFill>
              <a:latin typeface="Open Sans"/>
            </a:endParaRPr>
          </a:p>
          <a:p>
            <a:pPr marL="457200">
              <a:lnSpc>
                <a:spcPts val="1450"/>
              </a:lnSpc>
            </a:pPr>
            <a:r>
              <a:rPr lang="da-DK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marR="0" lvl="1" indent="-28575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endParaRPr lang="da-DK" sz="1600" dirty="0">
              <a:latin typeface="Bookman Old Style" panose="02050604050505020204" pitchFamily="18" charset="0"/>
            </a:endParaRPr>
          </a:p>
          <a:p>
            <a:r>
              <a:rPr lang="da-DK" sz="1600" b="0" i="0" dirty="0">
                <a:effectLst/>
                <a:latin typeface="Bookman Old Style" panose="02050604050505020204" pitchFamily="18" charset="0"/>
              </a:rPr>
              <a:t> 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9355015" y="287917"/>
            <a:ext cx="2630351" cy="2314606"/>
            <a:chOff x="9355015" y="287917"/>
            <a:chExt cx="2630351" cy="2314606"/>
          </a:xfrm>
        </p:grpSpPr>
        <p:pic>
          <p:nvPicPr>
            <p:cNvPr id="9" name="Billede 8" descr="colourbox806322.jpg"/>
            <p:cNvPicPr>
              <a:picLocks noChangeAspect="1"/>
            </p:cNvPicPr>
            <p:nvPr/>
          </p:nvPicPr>
          <p:blipFill>
            <a:blip r:embed="rId3" cstate="print"/>
            <a:srcRect l="18589" b="-12454"/>
            <a:stretch>
              <a:fillRect/>
            </a:stretch>
          </p:blipFill>
          <p:spPr>
            <a:xfrm>
              <a:off x="10492151" y="287917"/>
              <a:ext cx="1493215" cy="1505713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Cafe2.gif"/>
            <p:cNvPicPr>
              <a:picLocks noChangeAspect="1"/>
            </p:cNvPicPr>
            <p:nvPr/>
          </p:nvPicPr>
          <p:blipFill>
            <a:blip r:embed="rId4" cstate="print"/>
            <a:srcRect l="46523" b="7424"/>
            <a:stretch>
              <a:fillRect/>
            </a:stretch>
          </p:blipFill>
          <p:spPr>
            <a:xfrm>
              <a:off x="9355015" y="304494"/>
              <a:ext cx="1577405" cy="1536030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Billede 10" descr="BarRestaruant5.gif"/>
            <p:cNvPicPr>
              <a:picLocks noChangeAspect="1"/>
            </p:cNvPicPr>
            <p:nvPr/>
          </p:nvPicPr>
          <p:blipFill>
            <a:blip r:embed="rId5" cstate="print">
              <a:lum/>
            </a:blip>
            <a:srcRect l="39983" r="4852" b="9870"/>
            <a:stretch>
              <a:fillRect/>
            </a:stretch>
          </p:blipFill>
          <p:spPr>
            <a:xfrm>
              <a:off x="10020803" y="1094642"/>
              <a:ext cx="1640720" cy="1507881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9409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509390" y="576029"/>
            <a:ext cx="907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Overenskomstansatte – HK-overenskomsten</a:t>
            </a:r>
            <a:endParaRPr lang="da-DK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572208" y="1634066"/>
            <a:ext cx="9010423" cy="460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Forøget arbejdstid?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27" lvl="2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Virksomheden har holdt </a:t>
            </a:r>
            <a:r>
              <a:rPr lang="da-DK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lukket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på den tidligere helligdag</a:t>
            </a:r>
          </a:p>
          <a:p>
            <a:pPr marL="1200127" lvl="2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Arbejdstiden er forøget og derfor skal medarbejderen ydes tillæg.</a:t>
            </a:r>
          </a:p>
          <a:p>
            <a:pPr marL="1200127" lvl="2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Det gælder både for deltid og fuldtidsansatte</a:t>
            </a:r>
          </a:p>
          <a:p>
            <a:pPr marL="1200127" lvl="2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Virksomheden har holdt </a:t>
            </a:r>
            <a:r>
              <a:rPr lang="da-DK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åbent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på dagen </a:t>
            </a:r>
          </a:p>
          <a:p>
            <a:pPr marL="1200127" lvl="2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Usikkert – afventer afklaring med HK</a:t>
            </a:r>
          </a:p>
          <a:p>
            <a:pPr lvl="2"/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1" indent="-28575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da-DK" sz="1600" dirty="0">
              <a:solidFill>
                <a:srgbClr val="000000"/>
              </a:solidFill>
              <a:latin typeface="Open Sans"/>
            </a:endParaRPr>
          </a:p>
          <a:p>
            <a:pPr marL="457200">
              <a:lnSpc>
                <a:spcPts val="1450"/>
              </a:lnSpc>
            </a:pPr>
            <a:r>
              <a:rPr lang="da-DK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marR="0" lvl="1" indent="-28575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endParaRPr lang="da-DK" sz="1600" dirty="0">
              <a:latin typeface="Bookman Old Style" panose="02050604050505020204" pitchFamily="18" charset="0"/>
            </a:endParaRPr>
          </a:p>
          <a:p>
            <a:r>
              <a:rPr lang="da-DK" sz="1600" b="0" i="0" dirty="0">
                <a:effectLst/>
                <a:latin typeface="Bookman Old Style" panose="02050604050505020204" pitchFamily="18" charset="0"/>
              </a:rPr>
              <a:t> 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9355015" y="287917"/>
            <a:ext cx="2630351" cy="2314606"/>
            <a:chOff x="9355015" y="287917"/>
            <a:chExt cx="2630351" cy="2314606"/>
          </a:xfrm>
        </p:grpSpPr>
        <p:pic>
          <p:nvPicPr>
            <p:cNvPr id="9" name="Billede 8" descr="colourbox806322.jpg"/>
            <p:cNvPicPr>
              <a:picLocks noChangeAspect="1"/>
            </p:cNvPicPr>
            <p:nvPr/>
          </p:nvPicPr>
          <p:blipFill>
            <a:blip r:embed="rId3" cstate="print"/>
            <a:srcRect l="18589" b="-12454"/>
            <a:stretch>
              <a:fillRect/>
            </a:stretch>
          </p:blipFill>
          <p:spPr>
            <a:xfrm>
              <a:off x="10492151" y="287917"/>
              <a:ext cx="1493215" cy="1505713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Cafe2.gif"/>
            <p:cNvPicPr>
              <a:picLocks noChangeAspect="1"/>
            </p:cNvPicPr>
            <p:nvPr/>
          </p:nvPicPr>
          <p:blipFill>
            <a:blip r:embed="rId4" cstate="print"/>
            <a:srcRect l="46523" b="7424"/>
            <a:stretch>
              <a:fillRect/>
            </a:stretch>
          </p:blipFill>
          <p:spPr>
            <a:xfrm>
              <a:off x="9355015" y="304494"/>
              <a:ext cx="1577405" cy="1536030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Billede 10" descr="BarRestaruant5.gif"/>
            <p:cNvPicPr>
              <a:picLocks noChangeAspect="1"/>
            </p:cNvPicPr>
            <p:nvPr/>
          </p:nvPicPr>
          <p:blipFill>
            <a:blip r:embed="rId5" cstate="print">
              <a:lum/>
            </a:blip>
            <a:srcRect l="39983" r="4852" b="9870"/>
            <a:stretch>
              <a:fillRect/>
            </a:stretch>
          </p:blipFill>
          <p:spPr>
            <a:xfrm>
              <a:off x="10020803" y="1094642"/>
              <a:ext cx="1640720" cy="1507881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0843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517331" y="587284"/>
            <a:ext cx="828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"/>
                <a:ea typeface="+mn-ea"/>
                <a:cs typeface="+mn-cs"/>
              </a:rPr>
              <a:t>Funktionærer – uden overenskomst 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"/>
              <a:ea typeface="+mn-ea"/>
              <a:cs typeface="+mn-cs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468923" y="1437210"/>
            <a:ext cx="9187778" cy="533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Forøget arbejdstid?</a:t>
            </a:r>
          </a:p>
          <a:p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 - 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arbejdstid forøges og derfor 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tillæg på 0,45%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på </a:t>
            </a:r>
            <a:r>
              <a:rPr lang="da-DK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rammen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hele personalegruppen. Hvis man ex. arbejder fast mandag – torsdag, har man fortsat fået forøget sin arbejdstid, når kollegaerne tidligere har haft fri på store bededag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Deltidsansatte som aldrig har arbejdet på fredage og dermed altid har haft fri på store bededag, skal også have arbejdstiden forholdsmæssigt udvidet (hvis man vil udnytte forlængelsen skal det varsles)</a:t>
            </a:r>
          </a:p>
          <a:p>
            <a:pPr lvl="1"/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Tillægget skal fortsat betales, selvom arbejdsgiver vælger ikke at benytte sig af forlængelsen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Konklusion</a:t>
            </a:r>
          </a:p>
          <a:p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Løntillægget 0,45 % 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skal betales 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 funktionærer </a:t>
            </a:r>
          </a:p>
          <a:p>
            <a:pPr marL="457200"/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762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  <a:sym typeface="Monotype Sorts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9354617" y="280567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2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Billede 14" descr="AirBnB2.gif"/>
            <p:cNvPicPr>
              <a:picLocks noChangeAspect="1"/>
            </p:cNvPicPr>
            <p:nvPr/>
          </p:nvPicPr>
          <p:blipFill>
            <a:blip r:embed="rId4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5199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618649" y="547840"/>
            <a:ext cx="828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"/>
                <a:ea typeface="+mn-ea"/>
                <a:cs typeface="+mn-cs"/>
              </a:rPr>
              <a:t>Arbejdstid 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"/>
              <a:ea typeface="+mn-ea"/>
              <a:cs typeface="+mn-cs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468923" y="1437210"/>
            <a:ext cx="9187778" cy="432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Udnytte forlængelsen for deltidsansatte, der aldrig har arbejdet på fredage, men hvor rammen (personalegruppen) på virksomheden bliver udvidet.</a:t>
            </a: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Eksempel – 18, 5 timer om ugen. Arbejdstidsforøgelsen pr. år er 3,7 timer svarende til (3,7/52) 0,07 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=&gt; ca. 4 min pr. uge.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Eksempel – 30 timer om ugen. Arbejdstiden pr. år er 6 timer svarende til (6/52) 0,12 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=&gt;  7 min pr. uge.</a:t>
            </a:r>
          </a:p>
          <a:p>
            <a:pPr marL="457200"/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762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  <a:sym typeface="Monotype Sorts"/>
            </a:endParaRPr>
          </a:p>
          <a:p>
            <a:pPr marL="285750" marR="0" lvl="0" indent="-285750" algn="l" defTabSz="762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Monotype Sorts"/>
              </a:rPr>
              <a:t>Ansættelseskontrakt</a:t>
            </a:r>
            <a:r>
              <a:rPr lang="da-DK" sz="1600" dirty="0">
                <a:solidFill>
                  <a:srgbClr val="000000"/>
                </a:solidFill>
                <a:latin typeface="Open Sans"/>
                <a:sym typeface="Monotype Sorts"/>
              </a:rPr>
              <a:t>en skal opdateres! </a:t>
            </a:r>
          </a:p>
          <a:p>
            <a:pPr marL="742939" lvl="1" indent="-285750" defTabSz="7620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kumimoji="0" lang="da-DK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Monotype Sorts"/>
              </a:rPr>
              <a:t>Det ska</a:t>
            </a:r>
            <a:r>
              <a:rPr lang="da-DK" sz="1600" dirty="0">
                <a:solidFill>
                  <a:srgbClr val="000000"/>
                </a:solidFill>
                <a:latin typeface="Open Sans"/>
                <a:sym typeface="Monotype Sorts"/>
              </a:rPr>
              <a:t>l varsles!</a:t>
            </a:r>
            <a:endParaRPr kumimoji="0" lang="da-DK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  <a:sym typeface="Monotype Sorts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9354617" y="280567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2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Billede 14" descr="AirBnB2.gif"/>
            <p:cNvPicPr>
              <a:picLocks noChangeAspect="1"/>
            </p:cNvPicPr>
            <p:nvPr/>
          </p:nvPicPr>
          <p:blipFill>
            <a:blip r:embed="rId4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0981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505655" y="571293"/>
            <a:ext cx="76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Beregningsgrundlag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30198" y="1510698"/>
            <a:ext cx="10644557" cy="464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0,45 % er Finansministeriets opgørelse af hvad en gennemsnitlig arbejdsdag udgør – 1/222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Med årsløn forstås den sædvanlige og fast påregnelige løn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Det betyder blandt andet, at arbejdsgivers bidrag til pension, værdi af personale goder, diverse påregnelig tillæg medregnes i lønnen 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Det er et tillæg, der fortsætter år efter år som 0,45 % af den til enhver tid gældende årsløn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9464684" y="22391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3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AirBnB2.gif"/>
            <p:cNvPicPr>
              <a:picLocks noChangeAspect="1"/>
            </p:cNvPicPr>
            <p:nvPr/>
          </p:nvPicPr>
          <p:blipFill>
            <a:blip r:embed="rId5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7222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930198" y="525053"/>
            <a:ext cx="76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Udbetaling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37579" y="1432040"/>
            <a:ext cx="10644557" cy="4812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Hvornår udbetales tillægget: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2 gange om året (udspecificeret og samtidig med ferietillægget for maj og august) 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Løbende med lønnen hver måned (udspecificeret)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Ved fratræden forholdsmæssigt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Indgår i ferieberegningsgrundlaget</a:t>
            </a:r>
          </a:p>
          <a:p>
            <a:pPr marL="742939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Hvis pension af den skattepligtige løn, så også pension af tillægget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DI Sans Book"/>
            </a:endParaRP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DI Sans Book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9464684" y="22391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3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AirBnB2.gif"/>
            <p:cNvPicPr>
              <a:picLocks noChangeAspect="1"/>
            </p:cNvPicPr>
            <p:nvPr/>
          </p:nvPicPr>
          <p:blipFill>
            <a:blip r:embed="rId5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6414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737579" y="1475720"/>
            <a:ext cx="76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Barslende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37579" y="2864338"/>
            <a:ext cx="10644557" cy="270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Lønmodtagere der holder barselsrelateret orlov uden løn har også ret til tillægget. De skal stilles, som hvis de havde været på arbejde – ligebehandling!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Årsmodellen kan med fordel anvendes 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9464684" y="22391"/>
            <a:ext cx="2657178" cy="2299128"/>
            <a:chOff x="9331171" y="268844"/>
            <a:chExt cx="2657178" cy="2299128"/>
          </a:xfrm>
        </p:grpSpPr>
        <p:pic>
          <p:nvPicPr>
            <p:cNvPr id="13" name="Billede 12" descr="colourbox581960.jpg"/>
            <p:cNvPicPr>
              <a:picLocks noChangeAspect="1"/>
            </p:cNvPicPr>
            <p:nvPr/>
          </p:nvPicPr>
          <p:blipFill>
            <a:blip r:embed="rId3" cstate="print"/>
            <a:srcRect t="15009" r="866" b="6100"/>
            <a:stretch>
              <a:fillRect/>
            </a:stretch>
          </p:blipFill>
          <p:spPr>
            <a:xfrm rot="19948690">
              <a:off x="10508897" y="268844"/>
              <a:ext cx="1479452" cy="1520723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Billede 13" descr="colourbox849475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l="9231" t="45129"/>
            <a:stretch>
              <a:fillRect/>
            </a:stretch>
          </p:blipFill>
          <p:spPr>
            <a:xfrm>
              <a:off x="9331171" y="293077"/>
              <a:ext cx="1563512" cy="1512277"/>
            </a:xfrm>
            <a:prstGeom prst="ellipse">
              <a:avLst/>
            </a:prstGeom>
            <a:ln w="254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Billede 9" descr="AirBnB2.gif"/>
            <p:cNvPicPr>
              <a:picLocks noChangeAspect="1"/>
            </p:cNvPicPr>
            <p:nvPr/>
          </p:nvPicPr>
          <p:blipFill>
            <a:blip r:embed="rId5" cstate="print">
              <a:lum bright="-20000" contrast="20000"/>
            </a:blip>
            <a:srcRect l="28738" t="17094" r="27320" b="23932"/>
            <a:stretch>
              <a:fillRect/>
            </a:stretch>
          </p:blipFill>
          <p:spPr>
            <a:xfrm>
              <a:off x="10034954" y="1078524"/>
              <a:ext cx="1664677" cy="1489448"/>
            </a:xfrm>
            <a:prstGeom prst="ellipse">
              <a:avLst/>
            </a:prstGeom>
            <a:ln w="254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93449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Office Theme">
  <a:themeElements>
    <a:clrScheme name="HOREST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0A1B6"/>
      </a:accent1>
      <a:accent2>
        <a:srgbClr val="807F83"/>
      </a:accent2>
      <a:accent3>
        <a:srgbClr val="B30838"/>
      </a:accent3>
      <a:accent4>
        <a:srgbClr val="B7D82F"/>
      </a:accent4>
      <a:accent5>
        <a:srgbClr val="F89728"/>
      </a:accent5>
      <a:accent6>
        <a:srgbClr val="EC008C"/>
      </a:accent6>
      <a:hlink>
        <a:srgbClr val="5D7E9F"/>
      </a:hlink>
      <a:folHlink>
        <a:srgbClr val="B51D37"/>
      </a:folHlink>
    </a:clrScheme>
    <a:fontScheme name="Custom 1">
      <a:majorFont>
        <a:latin typeface="Open Sans Condense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10225</TotalTime>
  <Words>901</Words>
  <Application>Microsoft Office PowerPoint</Application>
  <PresentationFormat>Widescreen</PresentationFormat>
  <Paragraphs>171</Paragraphs>
  <Slides>15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DI Sans Book</vt:lpstr>
      <vt:lpstr>Helvetica Light</vt:lpstr>
      <vt:lpstr>Helvetica Neue</vt:lpstr>
      <vt:lpstr>Lato Bold</vt:lpstr>
      <vt:lpstr>Open Sans</vt:lpstr>
      <vt:lpstr>Open Sans Condensed</vt:lpstr>
      <vt:lpstr>Palatino</vt:lpstr>
      <vt:lpstr>Times New Roman</vt:lpstr>
      <vt:lpstr>Wingdings</vt:lpstr>
      <vt:lpstr>Office Theme</vt:lpstr>
      <vt:lpstr>White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Horesta</cp:lastModifiedBy>
  <cp:revision>731</cp:revision>
  <cp:lastPrinted>2023-09-25T14:48:36Z</cp:lastPrinted>
  <dcterms:created xsi:type="dcterms:W3CDTF">2016-02-21T17:08:42Z</dcterms:created>
  <dcterms:modified xsi:type="dcterms:W3CDTF">2023-09-26T09:11:23Z</dcterms:modified>
</cp:coreProperties>
</file>